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5" r:id="rId1"/>
  </p:sldMasterIdLst>
  <p:notesMasterIdLst>
    <p:notesMasterId r:id="rId38"/>
  </p:notesMasterIdLst>
  <p:sldIdLst>
    <p:sldId id="256" r:id="rId2"/>
    <p:sldId id="257" r:id="rId3"/>
    <p:sldId id="299" r:id="rId4"/>
    <p:sldId id="259" r:id="rId5"/>
    <p:sldId id="258" r:id="rId6"/>
    <p:sldId id="339" r:id="rId7"/>
    <p:sldId id="340" r:id="rId8"/>
    <p:sldId id="341" r:id="rId9"/>
    <p:sldId id="260" r:id="rId10"/>
    <p:sldId id="320" r:id="rId11"/>
    <p:sldId id="321" r:id="rId12"/>
    <p:sldId id="322" r:id="rId13"/>
    <p:sldId id="324" r:id="rId14"/>
    <p:sldId id="262" r:id="rId15"/>
    <p:sldId id="342" r:id="rId16"/>
    <p:sldId id="323" r:id="rId17"/>
    <p:sldId id="325" r:id="rId18"/>
    <p:sldId id="304" r:id="rId19"/>
    <p:sldId id="328" r:id="rId20"/>
    <p:sldId id="329" r:id="rId21"/>
    <p:sldId id="331" r:id="rId22"/>
    <p:sldId id="330" r:id="rId23"/>
    <p:sldId id="326" r:id="rId24"/>
    <p:sldId id="332" r:id="rId25"/>
    <p:sldId id="333" r:id="rId26"/>
    <p:sldId id="334" r:id="rId27"/>
    <p:sldId id="335" r:id="rId28"/>
    <p:sldId id="308" r:id="rId29"/>
    <p:sldId id="309" r:id="rId30"/>
    <p:sldId id="264" r:id="rId31"/>
    <p:sldId id="312" r:id="rId32"/>
    <p:sldId id="336" r:id="rId33"/>
    <p:sldId id="337" r:id="rId34"/>
    <p:sldId id="338" r:id="rId35"/>
    <p:sldId id="313" r:id="rId36"/>
    <p:sldId id="318" r:id="rId37"/>
  </p:sldIdLst>
  <p:sldSz cx="9144000" cy="5143500" type="screen16x9"/>
  <p:notesSz cx="6858000" cy="9144000"/>
  <p:embeddedFontLst>
    <p:embeddedFont>
      <p:font typeface="Montserrat" panose="00000500000000000000" pitchFamily="2" charset="0"/>
      <p:regular r:id="rId39"/>
      <p:bold r:id="rId40"/>
      <p:italic r:id="rId41"/>
      <p:boldItalic r:id="rId42"/>
    </p:embeddedFont>
    <p:embeddedFont>
      <p:font typeface="Varela Round" panose="020B0604020202020204" charset="-79"/>
      <p:regular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1919"/>
    <a:srgbClr val="8B1A47"/>
    <a:srgbClr val="C1FEA8"/>
    <a:srgbClr val="CEFEE1"/>
    <a:srgbClr val="B4FED2"/>
    <a:srgbClr val="008968"/>
    <a:srgbClr val="FFE8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FB1718E-1D0B-4DD4-89FC-B77C17434F41}">
  <a:tblStyle styleId="{AFB1718E-1D0B-4DD4-89FC-B77C17434F4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9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6" name="Google Shape;77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ge608e025e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5" name="Google Shape;995;ge608e025e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ge5ca2570a1_0_14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5" name="Google Shape;1115;ge5ca2570a1_0_14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ge5ca2570a1_0_12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1" name="Google Shape;1001;ge5ca2570a1_0_12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ge608e025e5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9" name="Google Shape;1139;ge608e025e5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ge608e025e5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9" name="Google Shape;1139;ge608e025e5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709960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ge608e025e5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9" name="Google Shape;1139;ge608e025e5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879108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ge608e025e5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9" name="Google Shape;1139;ge608e025e5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37002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" name="Google Shape;1428;ge608e025e5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9" name="Google Shape;1429;ge608e025e5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075312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" name="Google Shape;1428;ge608e025e5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9" name="Google Shape;1429;ge608e025e5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" name="Google Shape;1428;ge608e025e5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9" name="Google Shape;1429;ge608e025e5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494768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" name="Google Shape;1428;ge608e025e5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9" name="Google Shape;1429;ge608e025e5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32113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2" name="Google Shape;1772;ge608e025e5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3" name="Google Shape;1773;ge608e025e5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817681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2" name="Google Shape;1772;ge608e025e5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3" name="Google Shape;1773;ge608e025e5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2786777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2" name="Google Shape;1772;ge608e025e5_0_1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3" name="Google Shape;1773;ge608e025e5_0_1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" name="Google Shape;1428;ge608e025e5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9" name="Google Shape;1429;ge608e025e5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6857168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" name="Google Shape;1428;ge608e025e5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9" name="Google Shape;1429;ge608e025e5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68298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" name="Google Shape;1428;ge608e025e5_0_1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9" name="Google Shape;1429;ge608e025e5_0_1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476349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7817484" y="309948"/>
            <a:ext cx="411041" cy="411041"/>
            <a:chOff x="6290200" y="1110775"/>
            <a:chExt cx="189350" cy="189350"/>
          </a:xfrm>
        </p:grpSpPr>
        <p:sp>
          <p:nvSpPr>
            <p:cNvPr id="11" name="Google Shape;11;p2"/>
            <p:cNvSpPr/>
            <p:nvPr/>
          </p:nvSpPr>
          <p:spPr>
            <a:xfrm>
              <a:off x="6382400" y="1110775"/>
              <a:ext cx="4950" cy="81975"/>
            </a:xfrm>
            <a:custGeom>
              <a:avLst/>
              <a:gdLst/>
              <a:ahLst/>
              <a:cxnLst/>
              <a:rect l="l" t="t" r="r" b="b"/>
              <a:pathLst>
                <a:path w="198" h="3279" extrusionOk="0">
                  <a:moveTo>
                    <a:pt x="99" y="1"/>
                  </a:moveTo>
                  <a:cubicBezTo>
                    <a:pt x="33" y="542"/>
                    <a:pt x="1" y="1099"/>
                    <a:pt x="17" y="1640"/>
                  </a:cubicBezTo>
                  <a:cubicBezTo>
                    <a:pt x="1" y="2181"/>
                    <a:pt x="33" y="2738"/>
                    <a:pt x="99" y="3279"/>
                  </a:cubicBezTo>
                  <a:cubicBezTo>
                    <a:pt x="164" y="2738"/>
                    <a:pt x="197" y="2181"/>
                    <a:pt x="197" y="1640"/>
                  </a:cubicBezTo>
                  <a:cubicBezTo>
                    <a:pt x="197" y="1099"/>
                    <a:pt x="164" y="542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6382400" y="1218150"/>
              <a:ext cx="4950" cy="81975"/>
            </a:xfrm>
            <a:custGeom>
              <a:avLst/>
              <a:gdLst/>
              <a:ahLst/>
              <a:cxnLst/>
              <a:rect l="l" t="t" r="r" b="b"/>
              <a:pathLst>
                <a:path w="198" h="3279" extrusionOk="0">
                  <a:moveTo>
                    <a:pt x="99" y="0"/>
                  </a:moveTo>
                  <a:cubicBezTo>
                    <a:pt x="33" y="541"/>
                    <a:pt x="1" y="1098"/>
                    <a:pt x="17" y="1639"/>
                  </a:cubicBezTo>
                  <a:cubicBezTo>
                    <a:pt x="1" y="2197"/>
                    <a:pt x="33" y="2738"/>
                    <a:pt x="99" y="3278"/>
                  </a:cubicBezTo>
                  <a:cubicBezTo>
                    <a:pt x="164" y="2738"/>
                    <a:pt x="197" y="2197"/>
                    <a:pt x="197" y="1639"/>
                  </a:cubicBezTo>
                  <a:cubicBezTo>
                    <a:pt x="197" y="1098"/>
                    <a:pt x="164" y="541"/>
                    <a:pt x="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6290200" y="1203400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40" y="0"/>
                  </a:moveTo>
                  <a:cubicBezTo>
                    <a:pt x="1099" y="0"/>
                    <a:pt x="541" y="17"/>
                    <a:pt x="1" y="82"/>
                  </a:cubicBezTo>
                  <a:cubicBezTo>
                    <a:pt x="541" y="148"/>
                    <a:pt x="1099" y="180"/>
                    <a:pt x="1640" y="180"/>
                  </a:cubicBezTo>
                  <a:cubicBezTo>
                    <a:pt x="2181" y="180"/>
                    <a:pt x="2738" y="148"/>
                    <a:pt x="3279" y="82"/>
                  </a:cubicBezTo>
                  <a:cubicBezTo>
                    <a:pt x="2738" y="17"/>
                    <a:pt x="2181" y="0"/>
                    <a:pt x="16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6397575" y="1203400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39" y="0"/>
                  </a:moveTo>
                  <a:cubicBezTo>
                    <a:pt x="1098" y="0"/>
                    <a:pt x="541" y="17"/>
                    <a:pt x="0" y="82"/>
                  </a:cubicBezTo>
                  <a:cubicBezTo>
                    <a:pt x="541" y="148"/>
                    <a:pt x="1098" y="180"/>
                    <a:pt x="1639" y="180"/>
                  </a:cubicBezTo>
                  <a:cubicBezTo>
                    <a:pt x="2180" y="180"/>
                    <a:pt x="2737" y="148"/>
                    <a:pt x="3278" y="82"/>
                  </a:cubicBezTo>
                  <a:cubicBezTo>
                    <a:pt x="2737" y="17"/>
                    <a:pt x="2180" y="0"/>
                    <a:pt x="16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15;p2"/>
          <p:cNvGrpSpPr/>
          <p:nvPr/>
        </p:nvGrpSpPr>
        <p:grpSpPr>
          <a:xfrm>
            <a:off x="6183360" y="375778"/>
            <a:ext cx="205575" cy="205575"/>
            <a:chOff x="5537425" y="1141100"/>
            <a:chExt cx="94700" cy="94700"/>
          </a:xfrm>
        </p:grpSpPr>
        <p:sp>
          <p:nvSpPr>
            <p:cNvPr id="16" name="Google Shape;16;p2"/>
            <p:cNvSpPr/>
            <p:nvPr/>
          </p:nvSpPr>
          <p:spPr>
            <a:xfrm>
              <a:off x="5582500" y="11411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1" y="542"/>
                    <a:pt x="1" y="820"/>
                  </a:cubicBezTo>
                  <a:cubicBezTo>
                    <a:pt x="1" y="1099"/>
                    <a:pt x="33" y="1378"/>
                    <a:pt x="99" y="1640"/>
                  </a:cubicBezTo>
                  <a:cubicBezTo>
                    <a:pt x="165" y="1378"/>
                    <a:pt x="181" y="1099"/>
                    <a:pt x="181" y="820"/>
                  </a:cubicBezTo>
                  <a:cubicBezTo>
                    <a:pt x="181" y="542"/>
                    <a:pt x="165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5582500" y="1194775"/>
              <a:ext cx="4525" cy="41025"/>
            </a:xfrm>
            <a:custGeom>
              <a:avLst/>
              <a:gdLst/>
              <a:ahLst/>
              <a:cxnLst/>
              <a:rect l="l" t="t" r="r" b="b"/>
              <a:pathLst>
                <a:path w="181" h="1641" extrusionOk="0">
                  <a:moveTo>
                    <a:pt x="99" y="1"/>
                  </a:moveTo>
                  <a:cubicBezTo>
                    <a:pt x="33" y="263"/>
                    <a:pt x="1" y="542"/>
                    <a:pt x="1" y="820"/>
                  </a:cubicBezTo>
                  <a:cubicBezTo>
                    <a:pt x="1" y="1099"/>
                    <a:pt x="33" y="1378"/>
                    <a:pt x="99" y="1640"/>
                  </a:cubicBezTo>
                  <a:cubicBezTo>
                    <a:pt x="165" y="1378"/>
                    <a:pt x="181" y="1099"/>
                    <a:pt x="181" y="820"/>
                  </a:cubicBezTo>
                  <a:cubicBezTo>
                    <a:pt x="181" y="542"/>
                    <a:pt x="165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5537425" y="1186175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5591100" y="1186175"/>
              <a:ext cx="41025" cy="4525"/>
            </a:xfrm>
            <a:custGeom>
              <a:avLst/>
              <a:gdLst/>
              <a:ahLst/>
              <a:cxnLst/>
              <a:rect l="l" t="t" r="r" b="b"/>
              <a:pathLst>
                <a:path w="1641" h="181" extrusionOk="0">
                  <a:moveTo>
                    <a:pt x="820" y="1"/>
                  </a:moveTo>
                  <a:cubicBezTo>
                    <a:pt x="558" y="1"/>
                    <a:pt x="280" y="33"/>
                    <a:pt x="1" y="99"/>
                  </a:cubicBezTo>
                  <a:cubicBezTo>
                    <a:pt x="280" y="148"/>
                    <a:pt x="558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" name="Google Shape;20;p2"/>
          <p:cNvGrpSpPr/>
          <p:nvPr/>
        </p:nvGrpSpPr>
        <p:grpSpPr>
          <a:xfrm>
            <a:off x="8502425" y="2266979"/>
            <a:ext cx="285623" cy="285623"/>
            <a:chOff x="6605725" y="2012300"/>
            <a:chExt cx="131575" cy="131575"/>
          </a:xfrm>
        </p:grpSpPr>
        <p:sp>
          <p:nvSpPr>
            <p:cNvPr id="21" name="Google Shape;21;p2"/>
            <p:cNvSpPr/>
            <p:nvPr/>
          </p:nvSpPr>
          <p:spPr>
            <a:xfrm>
              <a:off x="6668425" y="2012300"/>
              <a:ext cx="6175" cy="56975"/>
            </a:xfrm>
            <a:custGeom>
              <a:avLst/>
              <a:gdLst/>
              <a:ahLst/>
              <a:cxnLst/>
              <a:rect l="l" t="t" r="r" b="b"/>
              <a:pathLst>
                <a:path w="247" h="2279" extrusionOk="0">
                  <a:moveTo>
                    <a:pt x="132" y="1"/>
                  </a:moveTo>
                  <a:cubicBezTo>
                    <a:pt x="33" y="377"/>
                    <a:pt x="1" y="754"/>
                    <a:pt x="1" y="1148"/>
                  </a:cubicBezTo>
                  <a:cubicBezTo>
                    <a:pt x="1" y="1525"/>
                    <a:pt x="33" y="1902"/>
                    <a:pt x="132" y="2279"/>
                  </a:cubicBezTo>
                  <a:cubicBezTo>
                    <a:pt x="214" y="1902"/>
                    <a:pt x="247" y="1525"/>
                    <a:pt x="247" y="1148"/>
                  </a:cubicBezTo>
                  <a:cubicBezTo>
                    <a:pt x="247" y="754"/>
                    <a:pt x="214" y="377"/>
                    <a:pt x="1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6668425" y="2086875"/>
              <a:ext cx="6175" cy="57000"/>
            </a:xfrm>
            <a:custGeom>
              <a:avLst/>
              <a:gdLst/>
              <a:ahLst/>
              <a:cxnLst/>
              <a:rect l="l" t="t" r="r" b="b"/>
              <a:pathLst>
                <a:path w="247" h="2280" extrusionOk="0">
                  <a:moveTo>
                    <a:pt x="132" y="1"/>
                  </a:moveTo>
                  <a:cubicBezTo>
                    <a:pt x="33" y="378"/>
                    <a:pt x="1" y="755"/>
                    <a:pt x="1" y="1148"/>
                  </a:cubicBezTo>
                  <a:cubicBezTo>
                    <a:pt x="1" y="1525"/>
                    <a:pt x="33" y="1902"/>
                    <a:pt x="132" y="2279"/>
                  </a:cubicBezTo>
                  <a:cubicBezTo>
                    <a:pt x="214" y="1902"/>
                    <a:pt x="247" y="1525"/>
                    <a:pt x="247" y="1148"/>
                  </a:cubicBezTo>
                  <a:cubicBezTo>
                    <a:pt x="247" y="755"/>
                    <a:pt x="214" y="378"/>
                    <a:pt x="1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6605725" y="2075000"/>
              <a:ext cx="57000" cy="6575"/>
            </a:xfrm>
            <a:custGeom>
              <a:avLst/>
              <a:gdLst/>
              <a:ahLst/>
              <a:cxnLst/>
              <a:rect l="l" t="t" r="r" b="b"/>
              <a:pathLst>
                <a:path w="2280" h="263" extrusionOk="0">
                  <a:moveTo>
                    <a:pt x="1148" y="0"/>
                  </a:moveTo>
                  <a:cubicBezTo>
                    <a:pt x="755" y="0"/>
                    <a:pt x="378" y="33"/>
                    <a:pt x="1" y="131"/>
                  </a:cubicBezTo>
                  <a:cubicBezTo>
                    <a:pt x="378" y="213"/>
                    <a:pt x="755" y="263"/>
                    <a:pt x="1148" y="263"/>
                  </a:cubicBezTo>
                  <a:cubicBezTo>
                    <a:pt x="1525" y="263"/>
                    <a:pt x="1902" y="213"/>
                    <a:pt x="2279" y="131"/>
                  </a:cubicBezTo>
                  <a:cubicBezTo>
                    <a:pt x="1902" y="33"/>
                    <a:pt x="1525" y="0"/>
                    <a:pt x="1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6680325" y="2075000"/>
              <a:ext cx="56975" cy="6250"/>
            </a:xfrm>
            <a:custGeom>
              <a:avLst/>
              <a:gdLst/>
              <a:ahLst/>
              <a:cxnLst/>
              <a:rect l="l" t="t" r="r" b="b"/>
              <a:pathLst>
                <a:path w="2279" h="250" extrusionOk="0">
                  <a:moveTo>
                    <a:pt x="1131" y="0"/>
                  </a:moveTo>
                  <a:cubicBezTo>
                    <a:pt x="754" y="0"/>
                    <a:pt x="377" y="33"/>
                    <a:pt x="0" y="131"/>
                  </a:cubicBezTo>
                  <a:cubicBezTo>
                    <a:pt x="328" y="203"/>
                    <a:pt x="657" y="249"/>
                    <a:pt x="985" y="249"/>
                  </a:cubicBezTo>
                  <a:cubicBezTo>
                    <a:pt x="1034" y="249"/>
                    <a:pt x="1082" y="248"/>
                    <a:pt x="1131" y="246"/>
                  </a:cubicBezTo>
                  <a:cubicBezTo>
                    <a:pt x="1182" y="248"/>
                    <a:pt x="1232" y="249"/>
                    <a:pt x="1283" y="249"/>
                  </a:cubicBezTo>
                  <a:cubicBezTo>
                    <a:pt x="1622" y="249"/>
                    <a:pt x="1950" y="203"/>
                    <a:pt x="2278" y="131"/>
                  </a:cubicBezTo>
                  <a:cubicBezTo>
                    <a:pt x="1901" y="33"/>
                    <a:pt x="1524" y="0"/>
                    <a:pt x="11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5" name="Google Shape;25;p2"/>
          <p:cNvGrpSpPr/>
          <p:nvPr/>
        </p:nvGrpSpPr>
        <p:grpSpPr>
          <a:xfrm>
            <a:off x="1739703" y="171571"/>
            <a:ext cx="409876" cy="409822"/>
            <a:chOff x="1335500" y="1010800"/>
            <a:chExt cx="189775" cy="189750"/>
          </a:xfrm>
        </p:grpSpPr>
        <p:sp>
          <p:nvSpPr>
            <p:cNvPr id="26" name="Google Shape;26;p2"/>
            <p:cNvSpPr/>
            <p:nvPr/>
          </p:nvSpPr>
          <p:spPr>
            <a:xfrm>
              <a:off x="1428125" y="1010800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98"/>
                    <a:pt x="0" y="1639"/>
                  </a:cubicBezTo>
                  <a:cubicBezTo>
                    <a:pt x="0" y="2197"/>
                    <a:pt x="33" y="2738"/>
                    <a:pt x="82" y="3278"/>
                  </a:cubicBezTo>
                  <a:cubicBezTo>
                    <a:pt x="148" y="2738"/>
                    <a:pt x="181" y="2197"/>
                    <a:pt x="181" y="1639"/>
                  </a:cubicBezTo>
                  <a:cubicBezTo>
                    <a:pt x="181" y="1098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1428125" y="1118575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82"/>
                    <a:pt x="0" y="1639"/>
                  </a:cubicBezTo>
                  <a:cubicBezTo>
                    <a:pt x="0" y="2180"/>
                    <a:pt x="33" y="2721"/>
                    <a:pt x="82" y="3278"/>
                  </a:cubicBezTo>
                  <a:cubicBezTo>
                    <a:pt x="148" y="2721"/>
                    <a:pt x="181" y="2180"/>
                    <a:pt x="181" y="1639"/>
                  </a:cubicBezTo>
                  <a:cubicBezTo>
                    <a:pt x="181" y="1082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1335500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99" y="1"/>
                    <a:pt x="558" y="33"/>
                    <a:pt x="1" y="99"/>
                  </a:cubicBezTo>
                  <a:cubicBezTo>
                    <a:pt x="558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99"/>
                  </a:cubicBezTo>
                  <a:cubicBezTo>
                    <a:pt x="2738" y="33"/>
                    <a:pt x="2197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1443275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83" y="1"/>
                    <a:pt x="542" y="33"/>
                    <a:pt x="1" y="99"/>
                  </a:cubicBezTo>
                  <a:cubicBezTo>
                    <a:pt x="542" y="148"/>
                    <a:pt x="1083" y="181"/>
                    <a:pt x="1640" y="181"/>
                  </a:cubicBezTo>
                  <a:cubicBezTo>
                    <a:pt x="2181" y="181"/>
                    <a:pt x="2722" y="148"/>
                    <a:pt x="3279" y="99"/>
                  </a:cubicBezTo>
                  <a:cubicBezTo>
                    <a:pt x="2722" y="33"/>
                    <a:pt x="2181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88211" y="2209828"/>
            <a:ext cx="204533" cy="204479"/>
            <a:chOff x="617150" y="1954525"/>
            <a:chExt cx="94700" cy="94675"/>
          </a:xfrm>
        </p:grpSpPr>
        <p:sp>
          <p:nvSpPr>
            <p:cNvPr id="31" name="Google Shape;31;p2"/>
            <p:cNvSpPr/>
            <p:nvPr/>
          </p:nvSpPr>
          <p:spPr>
            <a:xfrm>
              <a:off x="662250" y="19545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82" y="0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16" y="1361"/>
                    <a:pt x="82" y="1639"/>
                  </a:cubicBezTo>
                  <a:cubicBezTo>
                    <a:pt x="148" y="1361"/>
                    <a:pt x="180" y="1099"/>
                    <a:pt x="180" y="820"/>
                  </a:cubicBezTo>
                  <a:cubicBezTo>
                    <a:pt x="180" y="541"/>
                    <a:pt x="148" y="263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662250" y="20082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82" y="1"/>
                  </a:moveTo>
                  <a:cubicBezTo>
                    <a:pt x="16" y="263"/>
                    <a:pt x="0" y="541"/>
                    <a:pt x="0" y="820"/>
                  </a:cubicBezTo>
                  <a:cubicBezTo>
                    <a:pt x="0" y="1099"/>
                    <a:pt x="33" y="1361"/>
                    <a:pt x="82" y="1640"/>
                  </a:cubicBezTo>
                  <a:cubicBezTo>
                    <a:pt x="148" y="1361"/>
                    <a:pt x="180" y="1099"/>
                    <a:pt x="180" y="820"/>
                  </a:cubicBezTo>
                  <a:cubicBezTo>
                    <a:pt x="180" y="541"/>
                    <a:pt x="148" y="263"/>
                    <a:pt x="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17150" y="1999600"/>
              <a:ext cx="41025" cy="4525"/>
            </a:xfrm>
            <a:custGeom>
              <a:avLst/>
              <a:gdLst/>
              <a:ahLst/>
              <a:cxnLst/>
              <a:rect l="l" t="t" r="r" b="b"/>
              <a:pathLst>
                <a:path w="1641" h="181" extrusionOk="0">
                  <a:moveTo>
                    <a:pt x="821" y="0"/>
                  </a:moveTo>
                  <a:cubicBezTo>
                    <a:pt x="542" y="0"/>
                    <a:pt x="263" y="33"/>
                    <a:pt x="1" y="82"/>
                  </a:cubicBezTo>
                  <a:cubicBezTo>
                    <a:pt x="263" y="148"/>
                    <a:pt x="542" y="181"/>
                    <a:pt x="821" y="181"/>
                  </a:cubicBezTo>
                  <a:cubicBezTo>
                    <a:pt x="1099" y="181"/>
                    <a:pt x="1361" y="148"/>
                    <a:pt x="1640" y="82"/>
                  </a:cubicBezTo>
                  <a:cubicBezTo>
                    <a:pt x="1361" y="17"/>
                    <a:pt x="1099" y="0"/>
                    <a:pt x="8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670850" y="19996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0"/>
                  </a:moveTo>
                  <a:cubicBezTo>
                    <a:pt x="541" y="0"/>
                    <a:pt x="263" y="17"/>
                    <a:pt x="0" y="82"/>
                  </a:cubicBezTo>
                  <a:cubicBezTo>
                    <a:pt x="263" y="148"/>
                    <a:pt x="541" y="181"/>
                    <a:pt x="820" y="181"/>
                  </a:cubicBezTo>
                  <a:cubicBezTo>
                    <a:pt x="1098" y="181"/>
                    <a:pt x="1361" y="148"/>
                    <a:pt x="1639" y="82"/>
                  </a:cubicBezTo>
                  <a:cubicBezTo>
                    <a:pt x="1361" y="33"/>
                    <a:pt x="1098" y="0"/>
                    <a:pt x="8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" name="Google Shape;35;p2"/>
          <p:cNvSpPr/>
          <p:nvPr/>
        </p:nvSpPr>
        <p:spPr>
          <a:xfrm>
            <a:off x="400618" y="1015022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ctrTitle"/>
          </p:nvPr>
        </p:nvSpPr>
        <p:spPr>
          <a:xfrm>
            <a:off x="652950" y="896975"/>
            <a:ext cx="49263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6000" b="1">
                <a:latin typeface="Varela Round"/>
                <a:ea typeface="Varela Round"/>
                <a:cs typeface="Varela Round"/>
                <a:sym typeface="Varela Roun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7" name="Google Shape;37;p2"/>
          <p:cNvSpPr txBox="1">
            <a:spLocks noGrp="1"/>
          </p:cNvSpPr>
          <p:nvPr>
            <p:ph type="subTitle" idx="1"/>
          </p:nvPr>
        </p:nvSpPr>
        <p:spPr>
          <a:xfrm>
            <a:off x="652950" y="3011800"/>
            <a:ext cx="4784400" cy="4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"/>
          <p:cNvSpPr txBox="1">
            <a:spLocks noGrp="1"/>
          </p:cNvSpPr>
          <p:nvPr>
            <p:ph type="title"/>
          </p:nvPr>
        </p:nvSpPr>
        <p:spPr>
          <a:xfrm>
            <a:off x="713225" y="2245200"/>
            <a:ext cx="3915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title" idx="2" hasCustomPrompt="1"/>
          </p:nvPr>
        </p:nvSpPr>
        <p:spPr>
          <a:xfrm>
            <a:off x="713225" y="1127375"/>
            <a:ext cx="1401300" cy="841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1" name="Google Shape;41;p3"/>
          <p:cNvSpPr txBox="1">
            <a:spLocks noGrp="1"/>
          </p:cNvSpPr>
          <p:nvPr>
            <p:ph type="subTitle" idx="1"/>
          </p:nvPr>
        </p:nvSpPr>
        <p:spPr>
          <a:xfrm>
            <a:off x="713225" y="3302725"/>
            <a:ext cx="3225300" cy="713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42" name="Google Shape;42;p3"/>
          <p:cNvGrpSpPr/>
          <p:nvPr/>
        </p:nvGrpSpPr>
        <p:grpSpPr>
          <a:xfrm flipH="1">
            <a:off x="8688290" y="2419378"/>
            <a:ext cx="204533" cy="204479"/>
            <a:chOff x="617150" y="1954525"/>
            <a:chExt cx="94700" cy="94675"/>
          </a:xfrm>
        </p:grpSpPr>
        <p:sp>
          <p:nvSpPr>
            <p:cNvPr id="43" name="Google Shape;43;p3"/>
            <p:cNvSpPr/>
            <p:nvPr/>
          </p:nvSpPr>
          <p:spPr>
            <a:xfrm>
              <a:off x="662250" y="19545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82" y="0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16" y="1361"/>
                    <a:pt x="82" y="1639"/>
                  </a:cubicBezTo>
                  <a:cubicBezTo>
                    <a:pt x="148" y="1361"/>
                    <a:pt x="180" y="1099"/>
                    <a:pt x="180" y="820"/>
                  </a:cubicBezTo>
                  <a:cubicBezTo>
                    <a:pt x="180" y="541"/>
                    <a:pt x="148" y="263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3"/>
            <p:cNvSpPr/>
            <p:nvPr/>
          </p:nvSpPr>
          <p:spPr>
            <a:xfrm>
              <a:off x="662250" y="20082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82" y="1"/>
                  </a:moveTo>
                  <a:cubicBezTo>
                    <a:pt x="16" y="263"/>
                    <a:pt x="0" y="541"/>
                    <a:pt x="0" y="820"/>
                  </a:cubicBezTo>
                  <a:cubicBezTo>
                    <a:pt x="0" y="1099"/>
                    <a:pt x="33" y="1361"/>
                    <a:pt x="82" y="1640"/>
                  </a:cubicBezTo>
                  <a:cubicBezTo>
                    <a:pt x="148" y="1361"/>
                    <a:pt x="180" y="1099"/>
                    <a:pt x="180" y="820"/>
                  </a:cubicBezTo>
                  <a:cubicBezTo>
                    <a:pt x="180" y="541"/>
                    <a:pt x="148" y="263"/>
                    <a:pt x="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617150" y="1999600"/>
              <a:ext cx="41025" cy="4525"/>
            </a:xfrm>
            <a:custGeom>
              <a:avLst/>
              <a:gdLst/>
              <a:ahLst/>
              <a:cxnLst/>
              <a:rect l="l" t="t" r="r" b="b"/>
              <a:pathLst>
                <a:path w="1641" h="181" extrusionOk="0">
                  <a:moveTo>
                    <a:pt x="821" y="0"/>
                  </a:moveTo>
                  <a:cubicBezTo>
                    <a:pt x="542" y="0"/>
                    <a:pt x="263" y="33"/>
                    <a:pt x="1" y="82"/>
                  </a:cubicBezTo>
                  <a:cubicBezTo>
                    <a:pt x="263" y="148"/>
                    <a:pt x="542" y="181"/>
                    <a:pt x="821" y="181"/>
                  </a:cubicBezTo>
                  <a:cubicBezTo>
                    <a:pt x="1099" y="181"/>
                    <a:pt x="1361" y="148"/>
                    <a:pt x="1640" y="82"/>
                  </a:cubicBezTo>
                  <a:cubicBezTo>
                    <a:pt x="1361" y="17"/>
                    <a:pt x="1099" y="0"/>
                    <a:pt x="8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70850" y="19996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0"/>
                  </a:moveTo>
                  <a:cubicBezTo>
                    <a:pt x="541" y="0"/>
                    <a:pt x="263" y="17"/>
                    <a:pt x="0" y="82"/>
                  </a:cubicBezTo>
                  <a:cubicBezTo>
                    <a:pt x="263" y="148"/>
                    <a:pt x="541" y="181"/>
                    <a:pt x="820" y="181"/>
                  </a:cubicBezTo>
                  <a:cubicBezTo>
                    <a:pt x="1098" y="181"/>
                    <a:pt x="1361" y="148"/>
                    <a:pt x="1639" y="82"/>
                  </a:cubicBezTo>
                  <a:cubicBezTo>
                    <a:pt x="1361" y="33"/>
                    <a:pt x="1098" y="0"/>
                    <a:pt x="8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47;p3"/>
          <p:cNvSpPr/>
          <p:nvPr/>
        </p:nvSpPr>
        <p:spPr>
          <a:xfrm flipH="1">
            <a:off x="8644078" y="1224572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48" name="Google Shape;48;p3"/>
          <p:cNvGrpSpPr/>
          <p:nvPr/>
        </p:nvGrpSpPr>
        <p:grpSpPr>
          <a:xfrm>
            <a:off x="508291" y="505121"/>
            <a:ext cx="409876" cy="409822"/>
            <a:chOff x="1335500" y="1010800"/>
            <a:chExt cx="189775" cy="189750"/>
          </a:xfrm>
        </p:grpSpPr>
        <p:sp>
          <p:nvSpPr>
            <p:cNvPr id="49" name="Google Shape;49;p3"/>
            <p:cNvSpPr/>
            <p:nvPr/>
          </p:nvSpPr>
          <p:spPr>
            <a:xfrm>
              <a:off x="1428125" y="1010800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98"/>
                    <a:pt x="0" y="1639"/>
                  </a:cubicBezTo>
                  <a:cubicBezTo>
                    <a:pt x="0" y="2197"/>
                    <a:pt x="33" y="2738"/>
                    <a:pt x="82" y="3278"/>
                  </a:cubicBezTo>
                  <a:cubicBezTo>
                    <a:pt x="148" y="2738"/>
                    <a:pt x="181" y="2197"/>
                    <a:pt x="181" y="1639"/>
                  </a:cubicBezTo>
                  <a:cubicBezTo>
                    <a:pt x="181" y="1098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3"/>
            <p:cNvSpPr/>
            <p:nvPr/>
          </p:nvSpPr>
          <p:spPr>
            <a:xfrm>
              <a:off x="1428125" y="1118575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82"/>
                    <a:pt x="0" y="1639"/>
                  </a:cubicBezTo>
                  <a:cubicBezTo>
                    <a:pt x="0" y="2180"/>
                    <a:pt x="33" y="2721"/>
                    <a:pt x="82" y="3278"/>
                  </a:cubicBezTo>
                  <a:cubicBezTo>
                    <a:pt x="148" y="2721"/>
                    <a:pt x="181" y="2180"/>
                    <a:pt x="181" y="1639"/>
                  </a:cubicBezTo>
                  <a:cubicBezTo>
                    <a:pt x="181" y="1082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3"/>
            <p:cNvSpPr/>
            <p:nvPr/>
          </p:nvSpPr>
          <p:spPr>
            <a:xfrm>
              <a:off x="1335500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99" y="1"/>
                    <a:pt x="558" y="33"/>
                    <a:pt x="1" y="99"/>
                  </a:cubicBezTo>
                  <a:cubicBezTo>
                    <a:pt x="558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99"/>
                  </a:cubicBezTo>
                  <a:cubicBezTo>
                    <a:pt x="2738" y="33"/>
                    <a:pt x="2197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3"/>
            <p:cNvSpPr/>
            <p:nvPr/>
          </p:nvSpPr>
          <p:spPr>
            <a:xfrm>
              <a:off x="1443275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83" y="1"/>
                    <a:pt x="542" y="33"/>
                    <a:pt x="1" y="99"/>
                  </a:cubicBezTo>
                  <a:cubicBezTo>
                    <a:pt x="542" y="148"/>
                    <a:pt x="1083" y="181"/>
                    <a:pt x="1640" y="181"/>
                  </a:cubicBezTo>
                  <a:cubicBezTo>
                    <a:pt x="2181" y="181"/>
                    <a:pt x="2722" y="148"/>
                    <a:pt x="3279" y="99"/>
                  </a:cubicBezTo>
                  <a:cubicBezTo>
                    <a:pt x="2722" y="33"/>
                    <a:pt x="2181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" name="Google Shape;53;p3"/>
          <p:cNvGrpSpPr/>
          <p:nvPr/>
        </p:nvGrpSpPr>
        <p:grpSpPr>
          <a:xfrm>
            <a:off x="188211" y="2209828"/>
            <a:ext cx="204533" cy="204479"/>
            <a:chOff x="617150" y="1954525"/>
            <a:chExt cx="94700" cy="94675"/>
          </a:xfrm>
        </p:grpSpPr>
        <p:sp>
          <p:nvSpPr>
            <p:cNvPr id="54" name="Google Shape;54;p3"/>
            <p:cNvSpPr/>
            <p:nvPr/>
          </p:nvSpPr>
          <p:spPr>
            <a:xfrm>
              <a:off x="662250" y="19545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82" y="0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16" y="1361"/>
                    <a:pt x="82" y="1639"/>
                  </a:cubicBezTo>
                  <a:cubicBezTo>
                    <a:pt x="148" y="1361"/>
                    <a:pt x="180" y="1099"/>
                    <a:pt x="180" y="820"/>
                  </a:cubicBezTo>
                  <a:cubicBezTo>
                    <a:pt x="180" y="541"/>
                    <a:pt x="148" y="263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3"/>
            <p:cNvSpPr/>
            <p:nvPr/>
          </p:nvSpPr>
          <p:spPr>
            <a:xfrm>
              <a:off x="662250" y="20082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82" y="1"/>
                  </a:moveTo>
                  <a:cubicBezTo>
                    <a:pt x="16" y="263"/>
                    <a:pt x="0" y="541"/>
                    <a:pt x="0" y="820"/>
                  </a:cubicBezTo>
                  <a:cubicBezTo>
                    <a:pt x="0" y="1099"/>
                    <a:pt x="33" y="1361"/>
                    <a:pt x="82" y="1640"/>
                  </a:cubicBezTo>
                  <a:cubicBezTo>
                    <a:pt x="148" y="1361"/>
                    <a:pt x="180" y="1099"/>
                    <a:pt x="180" y="820"/>
                  </a:cubicBezTo>
                  <a:cubicBezTo>
                    <a:pt x="180" y="541"/>
                    <a:pt x="148" y="263"/>
                    <a:pt x="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3"/>
            <p:cNvSpPr/>
            <p:nvPr/>
          </p:nvSpPr>
          <p:spPr>
            <a:xfrm>
              <a:off x="617150" y="1999600"/>
              <a:ext cx="41025" cy="4525"/>
            </a:xfrm>
            <a:custGeom>
              <a:avLst/>
              <a:gdLst/>
              <a:ahLst/>
              <a:cxnLst/>
              <a:rect l="l" t="t" r="r" b="b"/>
              <a:pathLst>
                <a:path w="1641" h="181" extrusionOk="0">
                  <a:moveTo>
                    <a:pt x="821" y="0"/>
                  </a:moveTo>
                  <a:cubicBezTo>
                    <a:pt x="542" y="0"/>
                    <a:pt x="263" y="33"/>
                    <a:pt x="1" y="82"/>
                  </a:cubicBezTo>
                  <a:cubicBezTo>
                    <a:pt x="263" y="148"/>
                    <a:pt x="542" y="181"/>
                    <a:pt x="821" y="181"/>
                  </a:cubicBezTo>
                  <a:cubicBezTo>
                    <a:pt x="1099" y="181"/>
                    <a:pt x="1361" y="148"/>
                    <a:pt x="1640" y="82"/>
                  </a:cubicBezTo>
                  <a:cubicBezTo>
                    <a:pt x="1361" y="17"/>
                    <a:pt x="1099" y="0"/>
                    <a:pt x="8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3"/>
            <p:cNvSpPr/>
            <p:nvPr/>
          </p:nvSpPr>
          <p:spPr>
            <a:xfrm>
              <a:off x="670850" y="19996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0"/>
                  </a:moveTo>
                  <a:cubicBezTo>
                    <a:pt x="541" y="0"/>
                    <a:pt x="263" y="17"/>
                    <a:pt x="0" y="82"/>
                  </a:cubicBezTo>
                  <a:cubicBezTo>
                    <a:pt x="263" y="148"/>
                    <a:pt x="541" y="181"/>
                    <a:pt x="820" y="181"/>
                  </a:cubicBezTo>
                  <a:cubicBezTo>
                    <a:pt x="1098" y="181"/>
                    <a:pt x="1361" y="148"/>
                    <a:pt x="1639" y="82"/>
                  </a:cubicBezTo>
                  <a:cubicBezTo>
                    <a:pt x="1361" y="33"/>
                    <a:pt x="1098" y="0"/>
                    <a:pt x="8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8" name="Google Shape;58;p3"/>
          <p:cNvGrpSpPr/>
          <p:nvPr/>
        </p:nvGrpSpPr>
        <p:grpSpPr>
          <a:xfrm>
            <a:off x="2754360" y="299578"/>
            <a:ext cx="205575" cy="205575"/>
            <a:chOff x="5537425" y="1141100"/>
            <a:chExt cx="94700" cy="94700"/>
          </a:xfrm>
        </p:grpSpPr>
        <p:sp>
          <p:nvSpPr>
            <p:cNvPr id="59" name="Google Shape;59;p3"/>
            <p:cNvSpPr/>
            <p:nvPr/>
          </p:nvSpPr>
          <p:spPr>
            <a:xfrm>
              <a:off x="5582500" y="11411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1" y="542"/>
                    <a:pt x="1" y="820"/>
                  </a:cubicBezTo>
                  <a:cubicBezTo>
                    <a:pt x="1" y="1099"/>
                    <a:pt x="33" y="1378"/>
                    <a:pt x="99" y="1640"/>
                  </a:cubicBezTo>
                  <a:cubicBezTo>
                    <a:pt x="165" y="1378"/>
                    <a:pt x="181" y="1099"/>
                    <a:pt x="181" y="820"/>
                  </a:cubicBezTo>
                  <a:cubicBezTo>
                    <a:pt x="181" y="542"/>
                    <a:pt x="165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3"/>
            <p:cNvSpPr/>
            <p:nvPr/>
          </p:nvSpPr>
          <p:spPr>
            <a:xfrm>
              <a:off x="5582500" y="1194775"/>
              <a:ext cx="4525" cy="41025"/>
            </a:xfrm>
            <a:custGeom>
              <a:avLst/>
              <a:gdLst/>
              <a:ahLst/>
              <a:cxnLst/>
              <a:rect l="l" t="t" r="r" b="b"/>
              <a:pathLst>
                <a:path w="181" h="1641" extrusionOk="0">
                  <a:moveTo>
                    <a:pt x="99" y="1"/>
                  </a:moveTo>
                  <a:cubicBezTo>
                    <a:pt x="33" y="263"/>
                    <a:pt x="1" y="542"/>
                    <a:pt x="1" y="820"/>
                  </a:cubicBezTo>
                  <a:cubicBezTo>
                    <a:pt x="1" y="1099"/>
                    <a:pt x="33" y="1378"/>
                    <a:pt x="99" y="1640"/>
                  </a:cubicBezTo>
                  <a:cubicBezTo>
                    <a:pt x="165" y="1378"/>
                    <a:pt x="181" y="1099"/>
                    <a:pt x="181" y="820"/>
                  </a:cubicBezTo>
                  <a:cubicBezTo>
                    <a:pt x="181" y="542"/>
                    <a:pt x="165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3"/>
            <p:cNvSpPr/>
            <p:nvPr/>
          </p:nvSpPr>
          <p:spPr>
            <a:xfrm>
              <a:off x="5537425" y="1186175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3"/>
            <p:cNvSpPr/>
            <p:nvPr/>
          </p:nvSpPr>
          <p:spPr>
            <a:xfrm>
              <a:off x="5591100" y="1186175"/>
              <a:ext cx="41025" cy="4525"/>
            </a:xfrm>
            <a:custGeom>
              <a:avLst/>
              <a:gdLst/>
              <a:ahLst/>
              <a:cxnLst/>
              <a:rect l="l" t="t" r="r" b="b"/>
              <a:pathLst>
                <a:path w="1641" h="181" extrusionOk="0">
                  <a:moveTo>
                    <a:pt x="820" y="1"/>
                  </a:moveTo>
                  <a:cubicBezTo>
                    <a:pt x="558" y="1"/>
                    <a:pt x="280" y="33"/>
                    <a:pt x="1" y="99"/>
                  </a:cubicBezTo>
                  <a:cubicBezTo>
                    <a:pt x="280" y="148"/>
                    <a:pt x="558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3" name="Google Shape;63;p3"/>
          <p:cNvSpPr/>
          <p:nvPr/>
        </p:nvSpPr>
        <p:spPr>
          <a:xfrm>
            <a:off x="511455" y="426772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3"/>
          <p:cNvSpPr/>
          <p:nvPr/>
        </p:nvSpPr>
        <p:spPr>
          <a:xfrm>
            <a:off x="2991418" y="557822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"/>
          <p:cNvSpPr txBox="1">
            <a:spLocks noGrp="1"/>
          </p:cNvSpPr>
          <p:nvPr>
            <p:ph type="body" idx="1"/>
          </p:nvPr>
        </p:nvSpPr>
        <p:spPr>
          <a:xfrm>
            <a:off x="713225" y="1052175"/>
            <a:ext cx="7704600" cy="357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  <a:defRPr sz="12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9pPr>
          </a:lstStyle>
          <a:p>
            <a:endParaRPr/>
          </a:p>
        </p:txBody>
      </p:sp>
      <p:sp>
        <p:nvSpPr>
          <p:cNvPr id="67" name="Google Shape;67;p4"/>
          <p:cNvSpPr txBox="1">
            <a:spLocks noGrp="1"/>
          </p:cNvSpPr>
          <p:nvPr>
            <p:ph type="title"/>
          </p:nvPr>
        </p:nvSpPr>
        <p:spPr>
          <a:xfrm>
            <a:off x="713225" y="368825"/>
            <a:ext cx="7704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grpSp>
        <p:nvGrpSpPr>
          <p:cNvPr id="68" name="Google Shape;68;p4"/>
          <p:cNvGrpSpPr/>
          <p:nvPr/>
        </p:nvGrpSpPr>
        <p:grpSpPr>
          <a:xfrm>
            <a:off x="796728" y="190621"/>
            <a:ext cx="409876" cy="409822"/>
            <a:chOff x="1335500" y="1010800"/>
            <a:chExt cx="189775" cy="189750"/>
          </a:xfrm>
        </p:grpSpPr>
        <p:sp>
          <p:nvSpPr>
            <p:cNvPr id="69" name="Google Shape;69;p4"/>
            <p:cNvSpPr/>
            <p:nvPr/>
          </p:nvSpPr>
          <p:spPr>
            <a:xfrm>
              <a:off x="1428125" y="1010800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98"/>
                    <a:pt x="0" y="1639"/>
                  </a:cubicBezTo>
                  <a:cubicBezTo>
                    <a:pt x="0" y="2197"/>
                    <a:pt x="33" y="2738"/>
                    <a:pt x="82" y="3278"/>
                  </a:cubicBezTo>
                  <a:cubicBezTo>
                    <a:pt x="148" y="2738"/>
                    <a:pt x="181" y="2197"/>
                    <a:pt x="181" y="1639"/>
                  </a:cubicBezTo>
                  <a:cubicBezTo>
                    <a:pt x="181" y="1098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4"/>
            <p:cNvSpPr/>
            <p:nvPr/>
          </p:nvSpPr>
          <p:spPr>
            <a:xfrm>
              <a:off x="1428125" y="1118575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82"/>
                    <a:pt x="0" y="1639"/>
                  </a:cubicBezTo>
                  <a:cubicBezTo>
                    <a:pt x="0" y="2180"/>
                    <a:pt x="33" y="2721"/>
                    <a:pt x="82" y="3278"/>
                  </a:cubicBezTo>
                  <a:cubicBezTo>
                    <a:pt x="148" y="2721"/>
                    <a:pt x="181" y="2180"/>
                    <a:pt x="181" y="1639"/>
                  </a:cubicBezTo>
                  <a:cubicBezTo>
                    <a:pt x="181" y="1082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4"/>
            <p:cNvSpPr/>
            <p:nvPr/>
          </p:nvSpPr>
          <p:spPr>
            <a:xfrm>
              <a:off x="1335500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99" y="1"/>
                    <a:pt x="558" y="33"/>
                    <a:pt x="1" y="99"/>
                  </a:cubicBezTo>
                  <a:cubicBezTo>
                    <a:pt x="558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99"/>
                  </a:cubicBezTo>
                  <a:cubicBezTo>
                    <a:pt x="2738" y="33"/>
                    <a:pt x="2197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4"/>
            <p:cNvSpPr/>
            <p:nvPr/>
          </p:nvSpPr>
          <p:spPr>
            <a:xfrm>
              <a:off x="1443275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83" y="1"/>
                    <a:pt x="542" y="33"/>
                    <a:pt x="1" y="99"/>
                  </a:cubicBezTo>
                  <a:cubicBezTo>
                    <a:pt x="542" y="148"/>
                    <a:pt x="1083" y="181"/>
                    <a:pt x="1640" y="181"/>
                  </a:cubicBezTo>
                  <a:cubicBezTo>
                    <a:pt x="2181" y="181"/>
                    <a:pt x="2722" y="148"/>
                    <a:pt x="3279" y="99"/>
                  </a:cubicBezTo>
                  <a:cubicBezTo>
                    <a:pt x="2722" y="33"/>
                    <a:pt x="2181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" name="Google Shape;73;p4"/>
          <p:cNvGrpSpPr/>
          <p:nvPr/>
        </p:nvGrpSpPr>
        <p:grpSpPr>
          <a:xfrm>
            <a:off x="150111" y="552940"/>
            <a:ext cx="204533" cy="204479"/>
            <a:chOff x="617150" y="1954525"/>
            <a:chExt cx="94700" cy="94675"/>
          </a:xfrm>
        </p:grpSpPr>
        <p:sp>
          <p:nvSpPr>
            <p:cNvPr id="74" name="Google Shape;74;p4"/>
            <p:cNvSpPr/>
            <p:nvPr/>
          </p:nvSpPr>
          <p:spPr>
            <a:xfrm>
              <a:off x="662250" y="19545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82" y="0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16" y="1361"/>
                    <a:pt x="82" y="1639"/>
                  </a:cubicBezTo>
                  <a:cubicBezTo>
                    <a:pt x="148" y="1361"/>
                    <a:pt x="180" y="1099"/>
                    <a:pt x="180" y="820"/>
                  </a:cubicBezTo>
                  <a:cubicBezTo>
                    <a:pt x="180" y="541"/>
                    <a:pt x="148" y="263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4"/>
            <p:cNvSpPr/>
            <p:nvPr/>
          </p:nvSpPr>
          <p:spPr>
            <a:xfrm>
              <a:off x="662250" y="20082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82" y="1"/>
                  </a:moveTo>
                  <a:cubicBezTo>
                    <a:pt x="16" y="263"/>
                    <a:pt x="0" y="541"/>
                    <a:pt x="0" y="820"/>
                  </a:cubicBezTo>
                  <a:cubicBezTo>
                    <a:pt x="0" y="1099"/>
                    <a:pt x="33" y="1361"/>
                    <a:pt x="82" y="1640"/>
                  </a:cubicBezTo>
                  <a:cubicBezTo>
                    <a:pt x="148" y="1361"/>
                    <a:pt x="180" y="1099"/>
                    <a:pt x="180" y="820"/>
                  </a:cubicBezTo>
                  <a:cubicBezTo>
                    <a:pt x="180" y="541"/>
                    <a:pt x="148" y="263"/>
                    <a:pt x="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4"/>
            <p:cNvSpPr/>
            <p:nvPr/>
          </p:nvSpPr>
          <p:spPr>
            <a:xfrm>
              <a:off x="617150" y="1999600"/>
              <a:ext cx="41025" cy="4525"/>
            </a:xfrm>
            <a:custGeom>
              <a:avLst/>
              <a:gdLst/>
              <a:ahLst/>
              <a:cxnLst/>
              <a:rect l="l" t="t" r="r" b="b"/>
              <a:pathLst>
                <a:path w="1641" h="181" extrusionOk="0">
                  <a:moveTo>
                    <a:pt x="821" y="0"/>
                  </a:moveTo>
                  <a:cubicBezTo>
                    <a:pt x="542" y="0"/>
                    <a:pt x="263" y="33"/>
                    <a:pt x="1" y="82"/>
                  </a:cubicBezTo>
                  <a:cubicBezTo>
                    <a:pt x="263" y="148"/>
                    <a:pt x="542" y="181"/>
                    <a:pt x="821" y="181"/>
                  </a:cubicBezTo>
                  <a:cubicBezTo>
                    <a:pt x="1099" y="181"/>
                    <a:pt x="1361" y="148"/>
                    <a:pt x="1640" y="82"/>
                  </a:cubicBezTo>
                  <a:cubicBezTo>
                    <a:pt x="1361" y="17"/>
                    <a:pt x="1099" y="0"/>
                    <a:pt x="8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4"/>
            <p:cNvSpPr/>
            <p:nvPr/>
          </p:nvSpPr>
          <p:spPr>
            <a:xfrm>
              <a:off x="670850" y="19996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0"/>
                  </a:moveTo>
                  <a:cubicBezTo>
                    <a:pt x="541" y="0"/>
                    <a:pt x="263" y="17"/>
                    <a:pt x="0" y="82"/>
                  </a:cubicBezTo>
                  <a:cubicBezTo>
                    <a:pt x="263" y="148"/>
                    <a:pt x="541" y="181"/>
                    <a:pt x="820" y="181"/>
                  </a:cubicBezTo>
                  <a:cubicBezTo>
                    <a:pt x="1098" y="181"/>
                    <a:pt x="1361" y="148"/>
                    <a:pt x="1639" y="82"/>
                  </a:cubicBezTo>
                  <a:cubicBezTo>
                    <a:pt x="1361" y="33"/>
                    <a:pt x="1098" y="0"/>
                    <a:pt x="8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8" name="Google Shape;78;p4"/>
          <p:cNvSpPr/>
          <p:nvPr/>
        </p:nvSpPr>
        <p:spPr>
          <a:xfrm>
            <a:off x="400618" y="1015022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9" name="Google Shape;79;p4"/>
          <p:cNvGrpSpPr/>
          <p:nvPr/>
        </p:nvGrpSpPr>
        <p:grpSpPr>
          <a:xfrm>
            <a:off x="8122284" y="157548"/>
            <a:ext cx="411041" cy="411041"/>
            <a:chOff x="6290200" y="1110775"/>
            <a:chExt cx="189350" cy="189350"/>
          </a:xfrm>
        </p:grpSpPr>
        <p:sp>
          <p:nvSpPr>
            <p:cNvPr id="80" name="Google Shape;80;p4"/>
            <p:cNvSpPr/>
            <p:nvPr/>
          </p:nvSpPr>
          <p:spPr>
            <a:xfrm>
              <a:off x="6382400" y="1110775"/>
              <a:ext cx="4950" cy="81975"/>
            </a:xfrm>
            <a:custGeom>
              <a:avLst/>
              <a:gdLst/>
              <a:ahLst/>
              <a:cxnLst/>
              <a:rect l="l" t="t" r="r" b="b"/>
              <a:pathLst>
                <a:path w="198" h="3279" extrusionOk="0">
                  <a:moveTo>
                    <a:pt x="99" y="1"/>
                  </a:moveTo>
                  <a:cubicBezTo>
                    <a:pt x="33" y="542"/>
                    <a:pt x="1" y="1099"/>
                    <a:pt x="17" y="1640"/>
                  </a:cubicBezTo>
                  <a:cubicBezTo>
                    <a:pt x="1" y="2181"/>
                    <a:pt x="33" y="2738"/>
                    <a:pt x="99" y="3279"/>
                  </a:cubicBezTo>
                  <a:cubicBezTo>
                    <a:pt x="164" y="2738"/>
                    <a:pt x="197" y="2181"/>
                    <a:pt x="197" y="1640"/>
                  </a:cubicBezTo>
                  <a:cubicBezTo>
                    <a:pt x="197" y="1099"/>
                    <a:pt x="164" y="542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4"/>
            <p:cNvSpPr/>
            <p:nvPr/>
          </p:nvSpPr>
          <p:spPr>
            <a:xfrm>
              <a:off x="6382400" y="1218150"/>
              <a:ext cx="4950" cy="81975"/>
            </a:xfrm>
            <a:custGeom>
              <a:avLst/>
              <a:gdLst/>
              <a:ahLst/>
              <a:cxnLst/>
              <a:rect l="l" t="t" r="r" b="b"/>
              <a:pathLst>
                <a:path w="198" h="3279" extrusionOk="0">
                  <a:moveTo>
                    <a:pt x="99" y="0"/>
                  </a:moveTo>
                  <a:cubicBezTo>
                    <a:pt x="33" y="541"/>
                    <a:pt x="1" y="1098"/>
                    <a:pt x="17" y="1639"/>
                  </a:cubicBezTo>
                  <a:cubicBezTo>
                    <a:pt x="1" y="2197"/>
                    <a:pt x="33" y="2738"/>
                    <a:pt x="99" y="3278"/>
                  </a:cubicBezTo>
                  <a:cubicBezTo>
                    <a:pt x="164" y="2738"/>
                    <a:pt x="197" y="2197"/>
                    <a:pt x="197" y="1639"/>
                  </a:cubicBezTo>
                  <a:cubicBezTo>
                    <a:pt x="197" y="1098"/>
                    <a:pt x="164" y="541"/>
                    <a:pt x="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4"/>
            <p:cNvSpPr/>
            <p:nvPr/>
          </p:nvSpPr>
          <p:spPr>
            <a:xfrm>
              <a:off x="6290200" y="1203400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40" y="0"/>
                  </a:moveTo>
                  <a:cubicBezTo>
                    <a:pt x="1099" y="0"/>
                    <a:pt x="541" y="17"/>
                    <a:pt x="1" y="82"/>
                  </a:cubicBezTo>
                  <a:cubicBezTo>
                    <a:pt x="541" y="148"/>
                    <a:pt x="1099" y="180"/>
                    <a:pt x="1640" y="180"/>
                  </a:cubicBezTo>
                  <a:cubicBezTo>
                    <a:pt x="2181" y="180"/>
                    <a:pt x="2738" y="148"/>
                    <a:pt x="3279" y="82"/>
                  </a:cubicBezTo>
                  <a:cubicBezTo>
                    <a:pt x="2738" y="17"/>
                    <a:pt x="2181" y="0"/>
                    <a:pt x="16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4"/>
            <p:cNvSpPr/>
            <p:nvPr/>
          </p:nvSpPr>
          <p:spPr>
            <a:xfrm>
              <a:off x="6397575" y="1203400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39" y="0"/>
                  </a:moveTo>
                  <a:cubicBezTo>
                    <a:pt x="1098" y="0"/>
                    <a:pt x="541" y="17"/>
                    <a:pt x="0" y="82"/>
                  </a:cubicBezTo>
                  <a:cubicBezTo>
                    <a:pt x="541" y="148"/>
                    <a:pt x="1098" y="180"/>
                    <a:pt x="1639" y="180"/>
                  </a:cubicBezTo>
                  <a:cubicBezTo>
                    <a:pt x="2180" y="180"/>
                    <a:pt x="2737" y="148"/>
                    <a:pt x="3278" y="82"/>
                  </a:cubicBezTo>
                  <a:cubicBezTo>
                    <a:pt x="2737" y="17"/>
                    <a:pt x="2180" y="0"/>
                    <a:pt x="16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4" name="Google Shape;84;p4"/>
          <p:cNvGrpSpPr/>
          <p:nvPr/>
        </p:nvGrpSpPr>
        <p:grpSpPr>
          <a:xfrm>
            <a:off x="6488160" y="223378"/>
            <a:ext cx="205575" cy="205575"/>
            <a:chOff x="5537425" y="1141100"/>
            <a:chExt cx="94700" cy="94700"/>
          </a:xfrm>
        </p:grpSpPr>
        <p:sp>
          <p:nvSpPr>
            <p:cNvPr id="85" name="Google Shape;85;p4"/>
            <p:cNvSpPr/>
            <p:nvPr/>
          </p:nvSpPr>
          <p:spPr>
            <a:xfrm>
              <a:off x="5582500" y="11411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1" y="542"/>
                    <a:pt x="1" y="820"/>
                  </a:cubicBezTo>
                  <a:cubicBezTo>
                    <a:pt x="1" y="1099"/>
                    <a:pt x="33" y="1378"/>
                    <a:pt x="99" y="1640"/>
                  </a:cubicBezTo>
                  <a:cubicBezTo>
                    <a:pt x="165" y="1378"/>
                    <a:pt x="181" y="1099"/>
                    <a:pt x="181" y="820"/>
                  </a:cubicBezTo>
                  <a:cubicBezTo>
                    <a:pt x="181" y="542"/>
                    <a:pt x="165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4"/>
            <p:cNvSpPr/>
            <p:nvPr/>
          </p:nvSpPr>
          <p:spPr>
            <a:xfrm>
              <a:off x="5582500" y="1194775"/>
              <a:ext cx="4525" cy="41025"/>
            </a:xfrm>
            <a:custGeom>
              <a:avLst/>
              <a:gdLst/>
              <a:ahLst/>
              <a:cxnLst/>
              <a:rect l="l" t="t" r="r" b="b"/>
              <a:pathLst>
                <a:path w="181" h="1641" extrusionOk="0">
                  <a:moveTo>
                    <a:pt x="99" y="1"/>
                  </a:moveTo>
                  <a:cubicBezTo>
                    <a:pt x="33" y="263"/>
                    <a:pt x="1" y="542"/>
                    <a:pt x="1" y="820"/>
                  </a:cubicBezTo>
                  <a:cubicBezTo>
                    <a:pt x="1" y="1099"/>
                    <a:pt x="33" y="1378"/>
                    <a:pt x="99" y="1640"/>
                  </a:cubicBezTo>
                  <a:cubicBezTo>
                    <a:pt x="165" y="1378"/>
                    <a:pt x="181" y="1099"/>
                    <a:pt x="181" y="820"/>
                  </a:cubicBezTo>
                  <a:cubicBezTo>
                    <a:pt x="181" y="542"/>
                    <a:pt x="165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4"/>
            <p:cNvSpPr/>
            <p:nvPr/>
          </p:nvSpPr>
          <p:spPr>
            <a:xfrm>
              <a:off x="5537425" y="1186175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4"/>
            <p:cNvSpPr/>
            <p:nvPr/>
          </p:nvSpPr>
          <p:spPr>
            <a:xfrm>
              <a:off x="5591100" y="1186175"/>
              <a:ext cx="41025" cy="4525"/>
            </a:xfrm>
            <a:custGeom>
              <a:avLst/>
              <a:gdLst/>
              <a:ahLst/>
              <a:cxnLst/>
              <a:rect l="l" t="t" r="r" b="b"/>
              <a:pathLst>
                <a:path w="1641" h="181" extrusionOk="0">
                  <a:moveTo>
                    <a:pt x="820" y="1"/>
                  </a:moveTo>
                  <a:cubicBezTo>
                    <a:pt x="558" y="1"/>
                    <a:pt x="280" y="33"/>
                    <a:pt x="1" y="99"/>
                  </a:cubicBezTo>
                  <a:cubicBezTo>
                    <a:pt x="280" y="148"/>
                    <a:pt x="558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89;p4"/>
          <p:cNvGrpSpPr/>
          <p:nvPr/>
        </p:nvGrpSpPr>
        <p:grpSpPr>
          <a:xfrm>
            <a:off x="8807225" y="2114579"/>
            <a:ext cx="285623" cy="285623"/>
            <a:chOff x="6605725" y="2012300"/>
            <a:chExt cx="131575" cy="131575"/>
          </a:xfrm>
        </p:grpSpPr>
        <p:sp>
          <p:nvSpPr>
            <p:cNvPr id="90" name="Google Shape;90;p4"/>
            <p:cNvSpPr/>
            <p:nvPr/>
          </p:nvSpPr>
          <p:spPr>
            <a:xfrm>
              <a:off x="6668425" y="2012300"/>
              <a:ext cx="6175" cy="56975"/>
            </a:xfrm>
            <a:custGeom>
              <a:avLst/>
              <a:gdLst/>
              <a:ahLst/>
              <a:cxnLst/>
              <a:rect l="l" t="t" r="r" b="b"/>
              <a:pathLst>
                <a:path w="247" h="2279" extrusionOk="0">
                  <a:moveTo>
                    <a:pt x="132" y="1"/>
                  </a:moveTo>
                  <a:cubicBezTo>
                    <a:pt x="33" y="377"/>
                    <a:pt x="1" y="754"/>
                    <a:pt x="1" y="1148"/>
                  </a:cubicBezTo>
                  <a:cubicBezTo>
                    <a:pt x="1" y="1525"/>
                    <a:pt x="33" y="1902"/>
                    <a:pt x="132" y="2279"/>
                  </a:cubicBezTo>
                  <a:cubicBezTo>
                    <a:pt x="214" y="1902"/>
                    <a:pt x="247" y="1525"/>
                    <a:pt x="247" y="1148"/>
                  </a:cubicBezTo>
                  <a:cubicBezTo>
                    <a:pt x="247" y="754"/>
                    <a:pt x="214" y="377"/>
                    <a:pt x="1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4"/>
            <p:cNvSpPr/>
            <p:nvPr/>
          </p:nvSpPr>
          <p:spPr>
            <a:xfrm>
              <a:off x="6668425" y="2086875"/>
              <a:ext cx="6175" cy="57000"/>
            </a:xfrm>
            <a:custGeom>
              <a:avLst/>
              <a:gdLst/>
              <a:ahLst/>
              <a:cxnLst/>
              <a:rect l="l" t="t" r="r" b="b"/>
              <a:pathLst>
                <a:path w="247" h="2280" extrusionOk="0">
                  <a:moveTo>
                    <a:pt x="132" y="1"/>
                  </a:moveTo>
                  <a:cubicBezTo>
                    <a:pt x="33" y="378"/>
                    <a:pt x="1" y="755"/>
                    <a:pt x="1" y="1148"/>
                  </a:cubicBezTo>
                  <a:cubicBezTo>
                    <a:pt x="1" y="1525"/>
                    <a:pt x="33" y="1902"/>
                    <a:pt x="132" y="2279"/>
                  </a:cubicBezTo>
                  <a:cubicBezTo>
                    <a:pt x="214" y="1902"/>
                    <a:pt x="247" y="1525"/>
                    <a:pt x="247" y="1148"/>
                  </a:cubicBezTo>
                  <a:cubicBezTo>
                    <a:pt x="247" y="755"/>
                    <a:pt x="214" y="378"/>
                    <a:pt x="1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4"/>
            <p:cNvSpPr/>
            <p:nvPr/>
          </p:nvSpPr>
          <p:spPr>
            <a:xfrm>
              <a:off x="6605725" y="2075000"/>
              <a:ext cx="57000" cy="6575"/>
            </a:xfrm>
            <a:custGeom>
              <a:avLst/>
              <a:gdLst/>
              <a:ahLst/>
              <a:cxnLst/>
              <a:rect l="l" t="t" r="r" b="b"/>
              <a:pathLst>
                <a:path w="2280" h="263" extrusionOk="0">
                  <a:moveTo>
                    <a:pt x="1148" y="0"/>
                  </a:moveTo>
                  <a:cubicBezTo>
                    <a:pt x="755" y="0"/>
                    <a:pt x="378" y="33"/>
                    <a:pt x="1" y="131"/>
                  </a:cubicBezTo>
                  <a:cubicBezTo>
                    <a:pt x="378" y="213"/>
                    <a:pt x="755" y="263"/>
                    <a:pt x="1148" y="263"/>
                  </a:cubicBezTo>
                  <a:cubicBezTo>
                    <a:pt x="1525" y="263"/>
                    <a:pt x="1902" y="213"/>
                    <a:pt x="2279" y="131"/>
                  </a:cubicBezTo>
                  <a:cubicBezTo>
                    <a:pt x="1902" y="33"/>
                    <a:pt x="1525" y="0"/>
                    <a:pt x="1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4"/>
            <p:cNvSpPr/>
            <p:nvPr/>
          </p:nvSpPr>
          <p:spPr>
            <a:xfrm>
              <a:off x="6680325" y="2075000"/>
              <a:ext cx="56975" cy="6250"/>
            </a:xfrm>
            <a:custGeom>
              <a:avLst/>
              <a:gdLst/>
              <a:ahLst/>
              <a:cxnLst/>
              <a:rect l="l" t="t" r="r" b="b"/>
              <a:pathLst>
                <a:path w="2279" h="250" extrusionOk="0">
                  <a:moveTo>
                    <a:pt x="1131" y="0"/>
                  </a:moveTo>
                  <a:cubicBezTo>
                    <a:pt x="754" y="0"/>
                    <a:pt x="377" y="33"/>
                    <a:pt x="0" y="131"/>
                  </a:cubicBezTo>
                  <a:cubicBezTo>
                    <a:pt x="328" y="203"/>
                    <a:pt x="657" y="249"/>
                    <a:pt x="985" y="249"/>
                  </a:cubicBezTo>
                  <a:cubicBezTo>
                    <a:pt x="1034" y="249"/>
                    <a:pt x="1082" y="248"/>
                    <a:pt x="1131" y="246"/>
                  </a:cubicBezTo>
                  <a:cubicBezTo>
                    <a:pt x="1182" y="248"/>
                    <a:pt x="1232" y="249"/>
                    <a:pt x="1283" y="249"/>
                  </a:cubicBezTo>
                  <a:cubicBezTo>
                    <a:pt x="1622" y="249"/>
                    <a:pt x="1950" y="203"/>
                    <a:pt x="2278" y="131"/>
                  </a:cubicBezTo>
                  <a:cubicBezTo>
                    <a:pt x="1901" y="33"/>
                    <a:pt x="1524" y="0"/>
                    <a:pt x="11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4" name="Google Shape;94;p4"/>
          <p:cNvSpPr/>
          <p:nvPr/>
        </p:nvSpPr>
        <p:spPr>
          <a:xfrm>
            <a:off x="8776393" y="600447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5"/>
          <p:cNvSpPr txBox="1">
            <a:spLocks noGrp="1"/>
          </p:cNvSpPr>
          <p:nvPr>
            <p:ph type="title"/>
          </p:nvPr>
        </p:nvSpPr>
        <p:spPr>
          <a:xfrm>
            <a:off x="705725" y="740597"/>
            <a:ext cx="2742600" cy="5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5"/>
          <p:cNvSpPr txBox="1">
            <a:spLocks noGrp="1"/>
          </p:cNvSpPr>
          <p:nvPr>
            <p:ph type="title" idx="2"/>
          </p:nvPr>
        </p:nvSpPr>
        <p:spPr>
          <a:xfrm>
            <a:off x="5696675" y="2569397"/>
            <a:ext cx="2742600" cy="55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5"/>
          <p:cNvSpPr txBox="1">
            <a:spLocks noGrp="1"/>
          </p:cNvSpPr>
          <p:nvPr>
            <p:ph type="subTitle" idx="1"/>
          </p:nvPr>
        </p:nvSpPr>
        <p:spPr>
          <a:xfrm>
            <a:off x="6162275" y="3284432"/>
            <a:ext cx="2277000" cy="101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99" name="Google Shape;99;p5"/>
          <p:cNvSpPr txBox="1">
            <a:spLocks noGrp="1"/>
          </p:cNvSpPr>
          <p:nvPr>
            <p:ph type="subTitle" idx="3"/>
          </p:nvPr>
        </p:nvSpPr>
        <p:spPr>
          <a:xfrm>
            <a:off x="705725" y="1456825"/>
            <a:ext cx="2275500" cy="101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400" b="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8"/>
          <p:cNvSpPr txBox="1">
            <a:spLocks noGrp="1"/>
          </p:cNvSpPr>
          <p:nvPr>
            <p:ph type="title"/>
          </p:nvPr>
        </p:nvSpPr>
        <p:spPr>
          <a:xfrm>
            <a:off x="731850" y="791700"/>
            <a:ext cx="4892700" cy="264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156" name="Google Shape;156;p8"/>
          <p:cNvGrpSpPr/>
          <p:nvPr/>
        </p:nvGrpSpPr>
        <p:grpSpPr>
          <a:xfrm>
            <a:off x="7817484" y="309948"/>
            <a:ext cx="411041" cy="411041"/>
            <a:chOff x="6290200" y="1110775"/>
            <a:chExt cx="189350" cy="189350"/>
          </a:xfrm>
        </p:grpSpPr>
        <p:sp>
          <p:nvSpPr>
            <p:cNvPr id="157" name="Google Shape;157;p8"/>
            <p:cNvSpPr/>
            <p:nvPr/>
          </p:nvSpPr>
          <p:spPr>
            <a:xfrm>
              <a:off x="6382400" y="1110775"/>
              <a:ext cx="4950" cy="81975"/>
            </a:xfrm>
            <a:custGeom>
              <a:avLst/>
              <a:gdLst/>
              <a:ahLst/>
              <a:cxnLst/>
              <a:rect l="l" t="t" r="r" b="b"/>
              <a:pathLst>
                <a:path w="198" h="3279" extrusionOk="0">
                  <a:moveTo>
                    <a:pt x="99" y="1"/>
                  </a:moveTo>
                  <a:cubicBezTo>
                    <a:pt x="33" y="542"/>
                    <a:pt x="1" y="1099"/>
                    <a:pt x="17" y="1640"/>
                  </a:cubicBezTo>
                  <a:cubicBezTo>
                    <a:pt x="1" y="2181"/>
                    <a:pt x="33" y="2738"/>
                    <a:pt x="99" y="3279"/>
                  </a:cubicBezTo>
                  <a:cubicBezTo>
                    <a:pt x="164" y="2738"/>
                    <a:pt x="197" y="2181"/>
                    <a:pt x="197" y="1640"/>
                  </a:cubicBezTo>
                  <a:cubicBezTo>
                    <a:pt x="197" y="1099"/>
                    <a:pt x="164" y="542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8"/>
            <p:cNvSpPr/>
            <p:nvPr/>
          </p:nvSpPr>
          <p:spPr>
            <a:xfrm>
              <a:off x="6382400" y="1218150"/>
              <a:ext cx="4950" cy="81975"/>
            </a:xfrm>
            <a:custGeom>
              <a:avLst/>
              <a:gdLst/>
              <a:ahLst/>
              <a:cxnLst/>
              <a:rect l="l" t="t" r="r" b="b"/>
              <a:pathLst>
                <a:path w="198" h="3279" extrusionOk="0">
                  <a:moveTo>
                    <a:pt x="99" y="0"/>
                  </a:moveTo>
                  <a:cubicBezTo>
                    <a:pt x="33" y="541"/>
                    <a:pt x="1" y="1098"/>
                    <a:pt x="17" y="1639"/>
                  </a:cubicBezTo>
                  <a:cubicBezTo>
                    <a:pt x="1" y="2197"/>
                    <a:pt x="33" y="2738"/>
                    <a:pt x="99" y="3278"/>
                  </a:cubicBezTo>
                  <a:cubicBezTo>
                    <a:pt x="164" y="2738"/>
                    <a:pt x="197" y="2197"/>
                    <a:pt x="197" y="1639"/>
                  </a:cubicBezTo>
                  <a:cubicBezTo>
                    <a:pt x="197" y="1098"/>
                    <a:pt x="164" y="541"/>
                    <a:pt x="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8"/>
            <p:cNvSpPr/>
            <p:nvPr/>
          </p:nvSpPr>
          <p:spPr>
            <a:xfrm>
              <a:off x="6290200" y="1203400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40" y="0"/>
                  </a:moveTo>
                  <a:cubicBezTo>
                    <a:pt x="1099" y="0"/>
                    <a:pt x="541" y="17"/>
                    <a:pt x="1" y="82"/>
                  </a:cubicBezTo>
                  <a:cubicBezTo>
                    <a:pt x="541" y="148"/>
                    <a:pt x="1099" y="180"/>
                    <a:pt x="1640" y="180"/>
                  </a:cubicBezTo>
                  <a:cubicBezTo>
                    <a:pt x="2181" y="180"/>
                    <a:pt x="2738" y="148"/>
                    <a:pt x="3279" y="82"/>
                  </a:cubicBezTo>
                  <a:cubicBezTo>
                    <a:pt x="2738" y="17"/>
                    <a:pt x="2181" y="0"/>
                    <a:pt x="16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8"/>
            <p:cNvSpPr/>
            <p:nvPr/>
          </p:nvSpPr>
          <p:spPr>
            <a:xfrm>
              <a:off x="6397575" y="1203400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39" y="0"/>
                  </a:moveTo>
                  <a:cubicBezTo>
                    <a:pt x="1098" y="0"/>
                    <a:pt x="541" y="17"/>
                    <a:pt x="0" y="82"/>
                  </a:cubicBezTo>
                  <a:cubicBezTo>
                    <a:pt x="541" y="148"/>
                    <a:pt x="1098" y="180"/>
                    <a:pt x="1639" y="180"/>
                  </a:cubicBezTo>
                  <a:cubicBezTo>
                    <a:pt x="2180" y="180"/>
                    <a:pt x="2737" y="148"/>
                    <a:pt x="3278" y="82"/>
                  </a:cubicBezTo>
                  <a:cubicBezTo>
                    <a:pt x="2737" y="17"/>
                    <a:pt x="2180" y="0"/>
                    <a:pt x="16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1" name="Google Shape;161;p8"/>
          <p:cNvGrpSpPr/>
          <p:nvPr/>
        </p:nvGrpSpPr>
        <p:grpSpPr>
          <a:xfrm>
            <a:off x="6183360" y="375778"/>
            <a:ext cx="205575" cy="205575"/>
            <a:chOff x="5537425" y="1141100"/>
            <a:chExt cx="94700" cy="94700"/>
          </a:xfrm>
        </p:grpSpPr>
        <p:sp>
          <p:nvSpPr>
            <p:cNvPr id="162" name="Google Shape;162;p8"/>
            <p:cNvSpPr/>
            <p:nvPr/>
          </p:nvSpPr>
          <p:spPr>
            <a:xfrm>
              <a:off x="5582500" y="11411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1" y="542"/>
                    <a:pt x="1" y="820"/>
                  </a:cubicBezTo>
                  <a:cubicBezTo>
                    <a:pt x="1" y="1099"/>
                    <a:pt x="33" y="1378"/>
                    <a:pt x="99" y="1640"/>
                  </a:cubicBezTo>
                  <a:cubicBezTo>
                    <a:pt x="165" y="1378"/>
                    <a:pt x="181" y="1099"/>
                    <a:pt x="181" y="820"/>
                  </a:cubicBezTo>
                  <a:cubicBezTo>
                    <a:pt x="181" y="542"/>
                    <a:pt x="165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8"/>
            <p:cNvSpPr/>
            <p:nvPr/>
          </p:nvSpPr>
          <p:spPr>
            <a:xfrm>
              <a:off x="5582500" y="1194775"/>
              <a:ext cx="4525" cy="41025"/>
            </a:xfrm>
            <a:custGeom>
              <a:avLst/>
              <a:gdLst/>
              <a:ahLst/>
              <a:cxnLst/>
              <a:rect l="l" t="t" r="r" b="b"/>
              <a:pathLst>
                <a:path w="181" h="1641" extrusionOk="0">
                  <a:moveTo>
                    <a:pt x="99" y="1"/>
                  </a:moveTo>
                  <a:cubicBezTo>
                    <a:pt x="33" y="263"/>
                    <a:pt x="1" y="542"/>
                    <a:pt x="1" y="820"/>
                  </a:cubicBezTo>
                  <a:cubicBezTo>
                    <a:pt x="1" y="1099"/>
                    <a:pt x="33" y="1378"/>
                    <a:pt x="99" y="1640"/>
                  </a:cubicBezTo>
                  <a:cubicBezTo>
                    <a:pt x="165" y="1378"/>
                    <a:pt x="181" y="1099"/>
                    <a:pt x="181" y="820"/>
                  </a:cubicBezTo>
                  <a:cubicBezTo>
                    <a:pt x="181" y="542"/>
                    <a:pt x="165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8"/>
            <p:cNvSpPr/>
            <p:nvPr/>
          </p:nvSpPr>
          <p:spPr>
            <a:xfrm>
              <a:off x="5537425" y="1186175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8"/>
            <p:cNvSpPr/>
            <p:nvPr/>
          </p:nvSpPr>
          <p:spPr>
            <a:xfrm>
              <a:off x="5591100" y="1186175"/>
              <a:ext cx="41025" cy="4525"/>
            </a:xfrm>
            <a:custGeom>
              <a:avLst/>
              <a:gdLst/>
              <a:ahLst/>
              <a:cxnLst/>
              <a:rect l="l" t="t" r="r" b="b"/>
              <a:pathLst>
                <a:path w="1641" h="181" extrusionOk="0">
                  <a:moveTo>
                    <a:pt x="820" y="1"/>
                  </a:moveTo>
                  <a:cubicBezTo>
                    <a:pt x="558" y="1"/>
                    <a:pt x="280" y="33"/>
                    <a:pt x="1" y="99"/>
                  </a:cubicBezTo>
                  <a:cubicBezTo>
                    <a:pt x="280" y="148"/>
                    <a:pt x="558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6" name="Google Shape;166;p8"/>
          <p:cNvGrpSpPr/>
          <p:nvPr/>
        </p:nvGrpSpPr>
        <p:grpSpPr>
          <a:xfrm>
            <a:off x="8845158" y="4270227"/>
            <a:ext cx="170915" cy="170915"/>
            <a:chOff x="4207675" y="2947000"/>
            <a:chExt cx="94700" cy="94700"/>
          </a:xfrm>
        </p:grpSpPr>
        <p:sp>
          <p:nvSpPr>
            <p:cNvPr id="167" name="Google Shape;167;p8"/>
            <p:cNvSpPr/>
            <p:nvPr/>
          </p:nvSpPr>
          <p:spPr>
            <a:xfrm>
              <a:off x="4252750" y="2947000"/>
              <a:ext cx="4550" cy="41025"/>
            </a:xfrm>
            <a:custGeom>
              <a:avLst/>
              <a:gdLst/>
              <a:ahLst/>
              <a:cxnLst/>
              <a:rect l="l" t="t" r="r" b="b"/>
              <a:pathLst>
                <a:path w="182" h="1641" extrusionOk="0">
                  <a:moveTo>
                    <a:pt x="83" y="1"/>
                  </a:moveTo>
                  <a:cubicBezTo>
                    <a:pt x="34" y="280"/>
                    <a:pt x="1" y="542"/>
                    <a:pt x="1" y="821"/>
                  </a:cubicBezTo>
                  <a:cubicBezTo>
                    <a:pt x="1" y="1099"/>
                    <a:pt x="34" y="1378"/>
                    <a:pt x="83" y="1640"/>
                  </a:cubicBezTo>
                  <a:cubicBezTo>
                    <a:pt x="148" y="1378"/>
                    <a:pt x="181" y="1099"/>
                    <a:pt x="181" y="821"/>
                  </a:cubicBezTo>
                  <a:cubicBezTo>
                    <a:pt x="181" y="542"/>
                    <a:pt x="148" y="280"/>
                    <a:pt x="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8"/>
            <p:cNvSpPr/>
            <p:nvPr/>
          </p:nvSpPr>
          <p:spPr>
            <a:xfrm>
              <a:off x="4252750" y="3000700"/>
              <a:ext cx="4550" cy="41000"/>
            </a:xfrm>
            <a:custGeom>
              <a:avLst/>
              <a:gdLst/>
              <a:ahLst/>
              <a:cxnLst/>
              <a:rect l="l" t="t" r="r" b="b"/>
              <a:pathLst>
                <a:path w="182" h="1640" extrusionOk="0">
                  <a:moveTo>
                    <a:pt x="83" y="0"/>
                  </a:moveTo>
                  <a:cubicBezTo>
                    <a:pt x="34" y="263"/>
                    <a:pt x="1" y="541"/>
                    <a:pt x="1" y="820"/>
                  </a:cubicBezTo>
                  <a:cubicBezTo>
                    <a:pt x="1" y="1098"/>
                    <a:pt x="34" y="1377"/>
                    <a:pt x="83" y="1639"/>
                  </a:cubicBezTo>
                  <a:cubicBezTo>
                    <a:pt x="148" y="1377"/>
                    <a:pt x="181" y="1098"/>
                    <a:pt x="181" y="820"/>
                  </a:cubicBezTo>
                  <a:cubicBezTo>
                    <a:pt x="181" y="541"/>
                    <a:pt x="148" y="263"/>
                    <a:pt x="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8"/>
            <p:cNvSpPr/>
            <p:nvPr/>
          </p:nvSpPr>
          <p:spPr>
            <a:xfrm>
              <a:off x="4207675" y="29921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0"/>
                  </a:moveTo>
                  <a:cubicBezTo>
                    <a:pt x="542" y="0"/>
                    <a:pt x="263" y="33"/>
                    <a:pt x="1" y="98"/>
                  </a:cubicBezTo>
                  <a:cubicBezTo>
                    <a:pt x="263" y="148"/>
                    <a:pt x="542" y="180"/>
                    <a:pt x="820" y="180"/>
                  </a:cubicBezTo>
                  <a:cubicBezTo>
                    <a:pt x="1099" y="180"/>
                    <a:pt x="1361" y="148"/>
                    <a:pt x="1640" y="98"/>
                  </a:cubicBezTo>
                  <a:cubicBezTo>
                    <a:pt x="1361" y="33"/>
                    <a:pt x="1099" y="0"/>
                    <a:pt x="8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8"/>
            <p:cNvSpPr/>
            <p:nvPr/>
          </p:nvSpPr>
          <p:spPr>
            <a:xfrm>
              <a:off x="4261375" y="29921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0"/>
                  </a:moveTo>
                  <a:cubicBezTo>
                    <a:pt x="541" y="0"/>
                    <a:pt x="262" y="33"/>
                    <a:pt x="0" y="98"/>
                  </a:cubicBezTo>
                  <a:cubicBezTo>
                    <a:pt x="262" y="148"/>
                    <a:pt x="541" y="180"/>
                    <a:pt x="820" y="180"/>
                  </a:cubicBezTo>
                  <a:cubicBezTo>
                    <a:pt x="1098" y="180"/>
                    <a:pt x="1361" y="148"/>
                    <a:pt x="1639" y="98"/>
                  </a:cubicBezTo>
                  <a:cubicBezTo>
                    <a:pt x="1361" y="33"/>
                    <a:pt x="1098" y="0"/>
                    <a:pt x="8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1" name="Google Shape;171;p8"/>
          <p:cNvGrpSpPr/>
          <p:nvPr/>
        </p:nvGrpSpPr>
        <p:grpSpPr>
          <a:xfrm>
            <a:off x="1739703" y="171571"/>
            <a:ext cx="409876" cy="409822"/>
            <a:chOff x="1335500" y="1010800"/>
            <a:chExt cx="189775" cy="189750"/>
          </a:xfrm>
        </p:grpSpPr>
        <p:sp>
          <p:nvSpPr>
            <p:cNvPr id="172" name="Google Shape;172;p8"/>
            <p:cNvSpPr/>
            <p:nvPr/>
          </p:nvSpPr>
          <p:spPr>
            <a:xfrm>
              <a:off x="1428125" y="1010800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98"/>
                    <a:pt x="0" y="1639"/>
                  </a:cubicBezTo>
                  <a:cubicBezTo>
                    <a:pt x="0" y="2197"/>
                    <a:pt x="33" y="2738"/>
                    <a:pt x="82" y="3278"/>
                  </a:cubicBezTo>
                  <a:cubicBezTo>
                    <a:pt x="148" y="2738"/>
                    <a:pt x="181" y="2197"/>
                    <a:pt x="181" y="1639"/>
                  </a:cubicBezTo>
                  <a:cubicBezTo>
                    <a:pt x="181" y="1098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8"/>
            <p:cNvSpPr/>
            <p:nvPr/>
          </p:nvSpPr>
          <p:spPr>
            <a:xfrm>
              <a:off x="1428125" y="1118575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82"/>
                    <a:pt x="0" y="1639"/>
                  </a:cubicBezTo>
                  <a:cubicBezTo>
                    <a:pt x="0" y="2180"/>
                    <a:pt x="33" y="2721"/>
                    <a:pt x="82" y="3278"/>
                  </a:cubicBezTo>
                  <a:cubicBezTo>
                    <a:pt x="148" y="2721"/>
                    <a:pt x="181" y="2180"/>
                    <a:pt x="181" y="1639"/>
                  </a:cubicBezTo>
                  <a:cubicBezTo>
                    <a:pt x="181" y="1082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8"/>
            <p:cNvSpPr/>
            <p:nvPr/>
          </p:nvSpPr>
          <p:spPr>
            <a:xfrm>
              <a:off x="1335500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99" y="1"/>
                    <a:pt x="558" y="33"/>
                    <a:pt x="1" y="99"/>
                  </a:cubicBezTo>
                  <a:cubicBezTo>
                    <a:pt x="558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99"/>
                  </a:cubicBezTo>
                  <a:cubicBezTo>
                    <a:pt x="2738" y="33"/>
                    <a:pt x="2197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8"/>
            <p:cNvSpPr/>
            <p:nvPr/>
          </p:nvSpPr>
          <p:spPr>
            <a:xfrm>
              <a:off x="1443275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83" y="1"/>
                    <a:pt x="542" y="33"/>
                    <a:pt x="1" y="99"/>
                  </a:cubicBezTo>
                  <a:cubicBezTo>
                    <a:pt x="542" y="148"/>
                    <a:pt x="1083" y="181"/>
                    <a:pt x="1640" y="181"/>
                  </a:cubicBezTo>
                  <a:cubicBezTo>
                    <a:pt x="2181" y="181"/>
                    <a:pt x="2722" y="148"/>
                    <a:pt x="3279" y="99"/>
                  </a:cubicBezTo>
                  <a:cubicBezTo>
                    <a:pt x="2722" y="33"/>
                    <a:pt x="2181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" name="Google Shape;176;p8"/>
          <p:cNvGrpSpPr/>
          <p:nvPr/>
        </p:nvGrpSpPr>
        <p:grpSpPr>
          <a:xfrm>
            <a:off x="188211" y="2209828"/>
            <a:ext cx="204533" cy="204479"/>
            <a:chOff x="617150" y="1954525"/>
            <a:chExt cx="94700" cy="94675"/>
          </a:xfrm>
        </p:grpSpPr>
        <p:sp>
          <p:nvSpPr>
            <p:cNvPr id="177" name="Google Shape;177;p8"/>
            <p:cNvSpPr/>
            <p:nvPr/>
          </p:nvSpPr>
          <p:spPr>
            <a:xfrm>
              <a:off x="662250" y="19545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82" y="0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16" y="1361"/>
                    <a:pt x="82" y="1639"/>
                  </a:cubicBezTo>
                  <a:cubicBezTo>
                    <a:pt x="148" y="1361"/>
                    <a:pt x="180" y="1099"/>
                    <a:pt x="180" y="820"/>
                  </a:cubicBezTo>
                  <a:cubicBezTo>
                    <a:pt x="180" y="541"/>
                    <a:pt x="148" y="263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8"/>
            <p:cNvSpPr/>
            <p:nvPr/>
          </p:nvSpPr>
          <p:spPr>
            <a:xfrm>
              <a:off x="662250" y="20082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82" y="1"/>
                  </a:moveTo>
                  <a:cubicBezTo>
                    <a:pt x="16" y="263"/>
                    <a:pt x="0" y="541"/>
                    <a:pt x="0" y="820"/>
                  </a:cubicBezTo>
                  <a:cubicBezTo>
                    <a:pt x="0" y="1099"/>
                    <a:pt x="33" y="1361"/>
                    <a:pt x="82" y="1640"/>
                  </a:cubicBezTo>
                  <a:cubicBezTo>
                    <a:pt x="148" y="1361"/>
                    <a:pt x="180" y="1099"/>
                    <a:pt x="180" y="820"/>
                  </a:cubicBezTo>
                  <a:cubicBezTo>
                    <a:pt x="180" y="541"/>
                    <a:pt x="148" y="263"/>
                    <a:pt x="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8"/>
            <p:cNvSpPr/>
            <p:nvPr/>
          </p:nvSpPr>
          <p:spPr>
            <a:xfrm>
              <a:off x="617150" y="1999600"/>
              <a:ext cx="41025" cy="4525"/>
            </a:xfrm>
            <a:custGeom>
              <a:avLst/>
              <a:gdLst/>
              <a:ahLst/>
              <a:cxnLst/>
              <a:rect l="l" t="t" r="r" b="b"/>
              <a:pathLst>
                <a:path w="1641" h="181" extrusionOk="0">
                  <a:moveTo>
                    <a:pt x="821" y="0"/>
                  </a:moveTo>
                  <a:cubicBezTo>
                    <a:pt x="542" y="0"/>
                    <a:pt x="263" y="33"/>
                    <a:pt x="1" y="82"/>
                  </a:cubicBezTo>
                  <a:cubicBezTo>
                    <a:pt x="263" y="148"/>
                    <a:pt x="542" y="181"/>
                    <a:pt x="821" y="181"/>
                  </a:cubicBezTo>
                  <a:cubicBezTo>
                    <a:pt x="1099" y="181"/>
                    <a:pt x="1361" y="148"/>
                    <a:pt x="1640" y="82"/>
                  </a:cubicBezTo>
                  <a:cubicBezTo>
                    <a:pt x="1361" y="17"/>
                    <a:pt x="1099" y="0"/>
                    <a:pt x="8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8"/>
            <p:cNvSpPr/>
            <p:nvPr/>
          </p:nvSpPr>
          <p:spPr>
            <a:xfrm>
              <a:off x="670850" y="19996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0"/>
                  </a:moveTo>
                  <a:cubicBezTo>
                    <a:pt x="541" y="0"/>
                    <a:pt x="263" y="17"/>
                    <a:pt x="0" y="82"/>
                  </a:cubicBezTo>
                  <a:cubicBezTo>
                    <a:pt x="263" y="148"/>
                    <a:pt x="541" y="181"/>
                    <a:pt x="820" y="181"/>
                  </a:cubicBezTo>
                  <a:cubicBezTo>
                    <a:pt x="1098" y="181"/>
                    <a:pt x="1361" y="148"/>
                    <a:pt x="1639" y="82"/>
                  </a:cubicBezTo>
                  <a:cubicBezTo>
                    <a:pt x="1361" y="33"/>
                    <a:pt x="1098" y="0"/>
                    <a:pt x="8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1" name="Google Shape;181;p8"/>
          <p:cNvSpPr/>
          <p:nvPr/>
        </p:nvSpPr>
        <p:spPr>
          <a:xfrm>
            <a:off x="400618" y="1015022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9"/>
          <p:cNvSpPr txBox="1">
            <a:spLocks noGrp="1"/>
          </p:cNvSpPr>
          <p:nvPr>
            <p:ph type="title"/>
          </p:nvPr>
        </p:nvSpPr>
        <p:spPr>
          <a:xfrm>
            <a:off x="723322" y="1335200"/>
            <a:ext cx="42810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5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84" name="Google Shape;184;p9"/>
          <p:cNvSpPr txBox="1">
            <a:spLocks noGrp="1"/>
          </p:cNvSpPr>
          <p:nvPr>
            <p:ph type="subTitle" idx="1"/>
          </p:nvPr>
        </p:nvSpPr>
        <p:spPr>
          <a:xfrm>
            <a:off x="723322" y="2126500"/>
            <a:ext cx="3521100" cy="168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185" name="Google Shape;185;p9"/>
          <p:cNvGrpSpPr/>
          <p:nvPr/>
        </p:nvGrpSpPr>
        <p:grpSpPr>
          <a:xfrm>
            <a:off x="7817484" y="386148"/>
            <a:ext cx="411041" cy="411041"/>
            <a:chOff x="6290200" y="1110775"/>
            <a:chExt cx="189350" cy="189350"/>
          </a:xfrm>
        </p:grpSpPr>
        <p:sp>
          <p:nvSpPr>
            <p:cNvPr id="186" name="Google Shape;186;p9"/>
            <p:cNvSpPr/>
            <p:nvPr/>
          </p:nvSpPr>
          <p:spPr>
            <a:xfrm>
              <a:off x="6382400" y="1110775"/>
              <a:ext cx="4950" cy="81975"/>
            </a:xfrm>
            <a:custGeom>
              <a:avLst/>
              <a:gdLst/>
              <a:ahLst/>
              <a:cxnLst/>
              <a:rect l="l" t="t" r="r" b="b"/>
              <a:pathLst>
                <a:path w="198" h="3279" extrusionOk="0">
                  <a:moveTo>
                    <a:pt x="99" y="1"/>
                  </a:moveTo>
                  <a:cubicBezTo>
                    <a:pt x="33" y="542"/>
                    <a:pt x="1" y="1099"/>
                    <a:pt x="17" y="1640"/>
                  </a:cubicBezTo>
                  <a:cubicBezTo>
                    <a:pt x="1" y="2181"/>
                    <a:pt x="33" y="2738"/>
                    <a:pt x="99" y="3279"/>
                  </a:cubicBezTo>
                  <a:cubicBezTo>
                    <a:pt x="164" y="2738"/>
                    <a:pt x="197" y="2181"/>
                    <a:pt x="197" y="1640"/>
                  </a:cubicBezTo>
                  <a:cubicBezTo>
                    <a:pt x="197" y="1099"/>
                    <a:pt x="164" y="542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9"/>
            <p:cNvSpPr/>
            <p:nvPr/>
          </p:nvSpPr>
          <p:spPr>
            <a:xfrm>
              <a:off x="6382400" y="1218150"/>
              <a:ext cx="4950" cy="81975"/>
            </a:xfrm>
            <a:custGeom>
              <a:avLst/>
              <a:gdLst/>
              <a:ahLst/>
              <a:cxnLst/>
              <a:rect l="l" t="t" r="r" b="b"/>
              <a:pathLst>
                <a:path w="198" h="3279" extrusionOk="0">
                  <a:moveTo>
                    <a:pt x="99" y="0"/>
                  </a:moveTo>
                  <a:cubicBezTo>
                    <a:pt x="33" y="541"/>
                    <a:pt x="1" y="1098"/>
                    <a:pt x="17" y="1639"/>
                  </a:cubicBezTo>
                  <a:cubicBezTo>
                    <a:pt x="1" y="2197"/>
                    <a:pt x="33" y="2738"/>
                    <a:pt x="99" y="3278"/>
                  </a:cubicBezTo>
                  <a:cubicBezTo>
                    <a:pt x="164" y="2738"/>
                    <a:pt x="197" y="2197"/>
                    <a:pt x="197" y="1639"/>
                  </a:cubicBezTo>
                  <a:cubicBezTo>
                    <a:pt x="197" y="1098"/>
                    <a:pt x="164" y="541"/>
                    <a:pt x="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8;p9"/>
            <p:cNvSpPr/>
            <p:nvPr/>
          </p:nvSpPr>
          <p:spPr>
            <a:xfrm>
              <a:off x="6290200" y="1203400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40" y="0"/>
                  </a:moveTo>
                  <a:cubicBezTo>
                    <a:pt x="1099" y="0"/>
                    <a:pt x="541" y="17"/>
                    <a:pt x="1" y="82"/>
                  </a:cubicBezTo>
                  <a:cubicBezTo>
                    <a:pt x="541" y="148"/>
                    <a:pt x="1099" y="180"/>
                    <a:pt x="1640" y="180"/>
                  </a:cubicBezTo>
                  <a:cubicBezTo>
                    <a:pt x="2181" y="180"/>
                    <a:pt x="2738" y="148"/>
                    <a:pt x="3279" y="82"/>
                  </a:cubicBezTo>
                  <a:cubicBezTo>
                    <a:pt x="2738" y="17"/>
                    <a:pt x="2181" y="0"/>
                    <a:pt x="16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9;p9"/>
            <p:cNvSpPr/>
            <p:nvPr/>
          </p:nvSpPr>
          <p:spPr>
            <a:xfrm>
              <a:off x="6397575" y="1203400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39" y="0"/>
                  </a:moveTo>
                  <a:cubicBezTo>
                    <a:pt x="1098" y="0"/>
                    <a:pt x="541" y="17"/>
                    <a:pt x="0" y="82"/>
                  </a:cubicBezTo>
                  <a:cubicBezTo>
                    <a:pt x="541" y="148"/>
                    <a:pt x="1098" y="180"/>
                    <a:pt x="1639" y="180"/>
                  </a:cubicBezTo>
                  <a:cubicBezTo>
                    <a:pt x="2180" y="180"/>
                    <a:pt x="2737" y="148"/>
                    <a:pt x="3278" y="82"/>
                  </a:cubicBezTo>
                  <a:cubicBezTo>
                    <a:pt x="2737" y="17"/>
                    <a:pt x="2180" y="0"/>
                    <a:pt x="16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0" name="Google Shape;190;p9"/>
          <p:cNvGrpSpPr/>
          <p:nvPr/>
        </p:nvGrpSpPr>
        <p:grpSpPr>
          <a:xfrm>
            <a:off x="6183360" y="451978"/>
            <a:ext cx="205575" cy="205575"/>
            <a:chOff x="5537425" y="1141100"/>
            <a:chExt cx="94700" cy="94700"/>
          </a:xfrm>
        </p:grpSpPr>
        <p:sp>
          <p:nvSpPr>
            <p:cNvPr id="191" name="Google Shape;191;p9"/>
            <p:cNvSpPr/>
            <p:nvPr/>
          </p:nvSpPr>
          <p:spPr>
            <a:xfrm>
              <a:off x="5582500" y="11411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1" y="542"/>
                    <a:pt x="1" y="820"/>
                  </a:cubicBezTo>
                  <a:cubicBezTo>
                    <a:pt x="1" y="1099"/>
                    <a:pt x="33" y="1378"/>
                    <a:pt x="99" y="1640"/>
                  </a:cubicBezTo>
                  <a:cubicBezTo>
                    <a:pt x="165" y="1378"/>
                    <a:pt x="181" y="1099"/>
                    <a:pt x="181" y="820"/>
                  </a:cubicBezTo>
                  <a:cubicBezTo>
                    <a:pt x="181" y="542"/>
                    <a:pt x="165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92;p9"/>
            <p:cNvSpPr/>
            <p:nvPr/>
          </p:nvSpPr>
          <p:spPr>
            <a:xfrm>
              <a:off x="5582500" y="1194775"/>
              <a:ext cx="4525" cy="41025"/>
            </a:xfrm>
            <a:custGeom>
              <a:avLst/>
              <a:gdLst/>
              <a:ahLst/>
              <a:cxnLst/>
              <a:rect l="l" t="t" r="r" b="b"/>
              <a:pathLst>
                <a:path w="181" h="1641" extrusionOk="0">
                  <a:moveTo>
                    <a:pt x="99" y="1"/>
                  </a:moveTo>
                  <a:cubicBezTo>
                    <a:pt x="33" y="263"/>
                    <a:pt x="1" y="542"/>
                    <a:pt x="1" y="820"/>
                  </a:cubicBezTo>
                  <a:cubicBezTo>
                    <a:pt x="1" y="1099"/>
                    <a:pt x="33" y="1378"/>
                    <a:pt x="99" y="1640"/>
                  </a:cubicBezTo>
                  <a:cubicBezTo>
                    <a:pt x="165" y="1378"/>
                    <a:pt x="181" y="1099"/>
                    <a:pt x="181" y="820"/>
                  </a:cubicBezTo>
                  <a:cubicBezTo>
                    <a:pt x="181" y="542"/>
                    <a:pt x="165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9"/>
            <p:cNvSpPr/>
            <p:nvPr/>
          </p:nvSpPr>
          <p:spPr>
            <a:xfrm>
              <a:off x="5537425" y="1186175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94;p9"/>
            <p:cNvSpPr/>
            <p:nvPr/>
          </p:nvSpPr>
          <p:spPr>
            <a:xfrm>
              <a:off x="5591100" y="1186175"/>
              <a:ext cx="41025" cy="4525"/>
            </a:xfrm>
            <a:custGeom>
              <a:avLst/>
              <a:gdLst/>
              <a:ahLst/>
              <a:cxnLst/>
              <a:rect l="l" t="t" r="r" b="b"/>
              <a:pathLst>
                <a:path w="1641" h="181" extrusionOk="0">
                  <a:moveTo>
                    <a:pt x="820" y="1"/>
                  </a:moveTo>
                  <a:cubicBezTo>
                    <a:pt x="558" y="1"/>
                    <a:pt x="280" y="33"/>
                    <a:pt x="1" y="99"/>
                  </a:cubicBezTo>
                  <a:cubicBezTo>
                    <a:pt x="280" y="148"/>
                    <a:pt x="558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5" name="Google Shape;195;p9"/>
          <p:cNvGrpSpPr/>
          <p:nvPr/>
        </p:nvGrpSpPr>
        <p:grpSpPr>
          <a:xfrm>
            <a:off x="8502425" y="2343179"/>
            <a:ext cx="285623" cy="285623"/>
            <a:chOff x="6605725" y="2012300"/>
            <a:chExt cx="131575" cy="131575"/>
          </a:xfrm>
        </p:grpSpPr>
        <p:sp>
          <p:nvSpPr>
            <p:cNvPr id="196" name="Google Shape;196;p9"/>
            <p:cNvSpPr/>
            <p:nvPr/>
          </p:nvSpPr>
          <p:spPr>
            <a:xfrm>
              <a:off x="6668425" y="2012300"/>
              <a:ext cx="6175" cy="56975"/>
            </a:xfrm>
            <a:custGeom>
              <a:avLst/>
              <a:gdLst/>
              <a:ahLst/>
              <a:cxnLst/>
              <a:rect l="l" t="t" r="r" b="b"/>
              <a:pathLst>
                <a:path w="247" h="2279" extrusionOk="0">
                  <a:moveTo>
                    <a:pt x="132" y="1"/>
                  </a:moveTo>
                  <a:cubicBezTo>
                    <a:pt x="33" y="377"/>
                    <a:pt x="1" y="754"/>
                    <a:pt x="1" y="1148"/>
                  </a:cubicBezTo>
                  <a:cubicBezTo>
                    <a:pt x="1" y="1525"/>
                    <a:pt x="33" y="1902"/>
                    <a:pt x="132" y="2279"/>
                  </a:cubicBezTo>
                  <a:cubicBezTo>
                    <a:pt x="214" y="1902"/>
                    <a:pt x="247" y="1525"/>
                    <a:pt x="247" y="1148"/>
                  </a:cubicBezTo>
                  <a:cubicBezTo>
                    <a:pt x="247" y="754"/>
                    <a:pt x="214" y="377"/>
                    <a:pt x="1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97;p9"/>
            <p:cNvSpPr/>
            <p:nvPr/>
          </p:nvSpPr>
          <p:spPr>
            <a:xfrm>
              <a:off x="6668425" y="2086875"/>
              <a:ext cx="6175" cy="57000"/>
            </a:xfrm>
            <a:custGeom>
              <a:avLst/>
              <a:gdLst/>
              <a:ahLst/>
              <a:cxnLst/>
              <a:rect l="l" t="t" r="r" b="b"/>
              <a:pathLst>
                <a:path w="247" h="2280" extrusionOk="0">
                  <a:moveTo>
                    <a:pt x="132" y="1"/>
                  </a:moveTo>
                  <a:cubicBezTo>
                    <a:pt x="33" y="378"/>
                    <a:pt x="1" y="755"/>
                    <a:pt x="1" y="1148"/>
                  </a:cubicBezTo>
                  <a:cubicBezTo>
                    <a:pt x="1" y="1525"/>
                    <a:pt x="33" y="1902"/>
                    <a:pt x="132" y="2279"/>
                  </a:cubicBezTo>
                  <a:cubicBezTo>
                    <a:pt x="214" y="1902"/>
                    <a:pt x="247" y="1525"/>
                    <a:pt x="247" y="1148"/>
                  </a:cubicBezTo>
                  <a:cubicBezTo>
                    <a:pt x="247" y="755"/>
                    <a:pt x="214" y="378"/>
                    <a:pt x="1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98;p9"/>
            <p:cNvSpPr/>
            <p:nvPr/>
          </p:nvSpPr>
          <p:spPr>
            <a:xfrm>
              <a:off x="6605725" y="2075000"/>
              <a:ext cx="57000" cy="6575"/>
            </a:xfrm>
            <a:custGeom>
              <a:avLst/>
              <a:gdLst/>
              <a:ahLst/>
              <a:cxnLst/>
              <a:rect l="l" t="t" r="r" b="b"/>
              <a:pathLst>
                <a:path w="2280" h="263" extrusionOk="0">
                  <a:moveTo>
                    <a:pt x="1148" y="0"/>
                  </a:moveTo>
                  <a:cubicBezTo>
                    <a:pt x="755" y="0"/>
                    <a:pt x="378" y="33"/>
                    <a:pt x="1" y="131"/>
                  </a:cubicBezTo>
                  <a:cubicBezTo>
                    <a:pt x="378" y="213"/>
                    <a:pt x="755" y="263"/>
                    <a:pt x="1148" y="263"/>
                  </a:cubicBezTo>
                  <a:cubicBezTo>
                    <a:pt x="1525" y="263"/>
                    <a:pt x="1902" y="213"/>
                    <a:pt x="2279" y="131"/>
                  </a:cubicBezTo>
                  <a:cubicBezTo>
                    <a:pt x="1902" y="33"/>
                    <a:pt x="1525" y="0"/>
                    <a:pt x="1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9"/>
            <p:cNvSpPr/>
            <p:nvPr/>
          </p:nvSpPr>
          <p:spPr>
            <a:xfrm>
              <a:off x="6680325" y="2075000"/>
              <a:ext cx="56975" cy="6250"/>
            </a:xfrm>
            <a:custGeom>
              <a:avLst/>
              <a:gdLst/>
              <a:ahLst/>
              <a:cxnLst/>
              <a:rect l="l" t="t" r="r" b="b"/>
              <a:pathLst>
                <a:path w="2279" h="250" extrusionOk="0">
                  <a:moveTo>
                    <a:pt x="1131" y="0"/>
                  </a:moveTo>
                  <a:cubicBezTo>
                    <a:pt x="754" y="0"/>
                    <a:pt x="377" y="33"/>
                    <a:pt x="0" y="131"/>
                  </a:cubicBezTo>
                  <a:cubicBezTo>
                    <a:pt x="328" y="203"/>
                    <a:pt x="657" y="249"/>
                    <a:pt x="985" y="249"/>
                  </a:cubicBezTo>
                  <a:cubicBezTo>
                    <a:pt x="1034" y="249"/>
                    <a:pt x="1082" y="248"/>
                    <a:pt x="1131" y="246"/>
                  </a:cubicBezTo>
                  <a:cubicBezTo>
                    <a:pt x="1182" y="248"/>
                    <a:pt x="1232" y="249"/>
                    <a:pt x="1283" y="249"/>
                  </a:cubicBezTo>
                  <a:cubicBezTo>
                    <a:pt x="1622" y="249"/>
                    <a:pt x="1950" y="203"/>
                    <a:pt x="2278" y="131"/>
                  </a:cubicBezTo>
                  <a:cubicBezTo>
                    <a:pt x="1901" y="33"/>
                    <a:pt x="1524" y="0"/>
                    <a:pt x="11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0" name="Google Shape;200;p9"/>
          <p:cNvGrpSpPr/>
          <p:nvPr/>
        </p:nvGrpSpPr>
        <p:grpSpPr>
          <a:xfrm>
            <a:off x="508291" y="505121"/>
            <a:ext cx="409876" cy="409822"/>
            <a:chOff x="1335500" y="1010800"/>
            <a:chExt cx="189775" cy="189750"/>
          </a:xfrm>
        </p:grpSpPr>
        <p:sp>
          <p:nvSpPr>
            <p:cNvPr id="201" name="Google Shape;201;p9"/>
            <p:cNvSpPr/>
            <p:nvPr/>
          </p:nvSpPr>
          <p:spPr>
            <a:xfrm>
              <a:off x="1428125" y="1010800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98"/>
                    <a:pt x="0" y="1639"/>
                  </a:cubicBezTo>
                  <a:cubicBezTo>
                    <a:pt x="0" y="2197"/>
                    <a:pt x="33" y="2738"/>
                    <a:pt x="82" y="3278"/>
                  </a:cubicBezTo>
                  <a:cubicBezTo>
                    <a:pt x="148" y="2738"/>
                    <a:pt x="181" y="2197"/>
                    <a:pt x="181" y="1639"/>
                  </a:cubicBezTo>
                  <a:cubicBezTo>
                    <a:pt x="181" y="1098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9"/>
            <p:cNvSpPr/>
            <p:nvPr/>
          </p:nvSpPr>
          <p:spPr>
            <a:xfrm>
              <a:off x="1428125" y="1118575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82"/>
                    <a:pt x="0" y="1639"/>
                  </a:cubicBezTo>
                  <a:cubicBezTo>
                    <a:pt x="0" y="2180"/>
                    <a:pt x="33" y="2721"/>
                    <a:pt x="82" y="3278"/>
                  </a:cubicBezTo>
                  <a:cubicBezTo>
                    <a:pt x="148" y="2721"/>
                    <a:pt x="181" y="2180"/>
                    <a:pt x="181" y="1639"/>
                  </a:cubicBezTo>
                  <a:cubicBezTo>
                    <a:pt x="181" y="1082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9"/>
            <p:cNvSpPr/>
            <p:nvPr/>
          </p:nvSpPr>
          <p:spPr>
            <a:xfrm>
              <a:off x="1335500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99" y="1"/>
                    <a:pt x="558" y="33"/>
                    <a:pt x="1" y="99"/>
                  </a:cubicBezTo>
                  <a:cubicBezTo>
                    <a:pt x="558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99"/>
                  </a:cubicBezTo>
                  <a:cubicBezTo>
                    <a:pt x="2738" y="33"/>
                    <a:pt x="2197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204;p9"/>
            <p:cNvSpPr/>
            <p:nvPr/>
          </p:nvSpPr>
          <p:spPr>
            <a:xfrm>
              <a:off x="1443275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83" y="1"/>
                    <a:pt x="542" y="33"/>
                    <a:pt x="1" y="99"/>
                  </a:cubicBezTo>
                  <a:cubicBezTo>
                    <a:pt x="542" y="148"/>
                    <a:pt x="1083" y="181"/>
                    <a:pt x="1640" y="181"/>
                  </a:cubicBezTo>
                  <a:cubicBezTo>
                    <a:pt x="2181" y="181"/>
                    <a:pt x="2722" y="148"/>
                    <a:pt x="3279" y="99"/>
                  </a:cubicBezTo>
                  <a:cubicBezTo>
                    <a:pt x="2722" y="33"/>
                    <a:pt x="2181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5" name="Google Shape;205;p9"/>
          <p:cNvSpPr/>
          <p:nvPr/>
        </p:nvSpPr>
        <p:spPr>
          <a:xfrm>
            <a:off x="7639357" y="799999"/>
            <a:ext cx="30366" cy="30366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44"/>
                </a:cubicBezTo>
                <a:cubicBezTo>
                  <a:pt x="1" y="525"/>
                  <a:pt x="148" y="672"/>
                  <a:pt x="329" y="672"/>
                </a:cubicBezTo>
                <a:cubicBezTo>
                  <a:pt x="525" y="672"/>
                  <a:pt x="673" y="525"/>
                  <a:pt x="673" y="344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6" name="Google Shape;206;p9"/>
          <p:cNvGrpSpPr/>
          <p:nvPr/>
        </p:nvGrpSpPr>
        <p:grpSpPr>
          <a:xfrm>
            <a:off x="188211" y="2209828"/>
            <a:ext cx="204533" cy="204479"/>
            <a:chOff x="617150" y="1954525"/>
            <a:chExt cx="94700" cy="94675"/>
          </a:xfrm>
        </p:grpSpPr>
        <p:sp>
          <p:nvSpPr>
            <p:cNvPr id="207" name="Google Shape;207;p9"/>
            <p:cNvSpPr/>
            <p:nvPr/>
          </p:nvSpPr>
          <p:spPr>
            <a:xfrm>
              <a:off x="662250" y="19545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82" y="0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16" y="1361"/>
                    <a:pt x="82" y="1639"/>
                  </a:cubicBezTo>
                  <a:cubicBezTo>
                    <a:pt x="148" y="1361"/>
                    <a:pt x="180" y="1099"/>
                    <a:pt x="180" y="820"/>
                  </a:cubicBezTo>
                  <a:cubicBezTo>
                    <a:pt x="180" y="541"/>
                    <a:pt x="148" y="263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208;p9"/>
            <p:cNvSpPr/>
            <p:nvPr/>
          </p:nvSpPr>
          <p:spPr>
            <a:xfrm>
              <a:off x="662250" y="20082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82" y="1"/>
                  </a:moveTo>
                  <a:cubicBezTo>
                    <a:pt x="16" y="263"/>
                    <a:pt x="0" y="541"/>
                    <a:pt x="0" y="820"/>
                  </a:cubicBezTo>
                  <a:cubicBezTo>
                    <a:pt x="0" y="1099"/>
                    <a:pt x="33" y="1361"/>
                    <a:pt x="82" y="1640"/>
                  </a:cubicBezTo>
                  <a:cubicBezTo>
                    <a:pt x="148" y="1361"/>
                    <a:pt x="180" y="1099"/>
                    <a:pt x="180" y="820"/>
                  </a:cubicBezTo>
                  <a:cubicBezTo>
                    <a:pt x="180" y="541"/>
                    <a:pt x="148" y="263"/>
                    <a:pt x="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9"/>
            <p:cNvSpPr/>
            <p:nvPr/>
          </p:nvSpPr>
          <p:spPr>
            <a:xfrm>
              <a:off x="617150" y="1999600"/>
              <a:ext cx="41025" cy="4525"/>
            </a:xfrm>
            <a:custGeom>
              <a:avLst/>
              <a:gdLst/>
              <a:ahLst/>
              <a:cxnLst/>
              <a:rect l="l" t="t" r="r" b="b"/>
              <a:pathLst>
                <a:path w="1641" h="181" extrusionOk="0">
                  <a:moveTo>
                    <a:pt x="821" y="0"/>
                  </a:moveTo>
                  <a:cubicBezTo>
                    <a:pt x="542" y="0"/>
                    <a:pt x="263" y="33"/>
                    <a:pt x="1" y="82"/>
                  </a:cubicBezTo>
                  <a:cubicBezTo>
                    <a:pt x="263" y="148"/>
                    <a:pt x="542" y="181"/>
                    <a:pt x="821" y="181"/>
                  </a:cubicBezTo>
                  <a:cubicBezTo>
                    <a:pt x="1099" y="181"/>
                    <a:pt x="1361" y="148"/>
                    <a:pt x="1640" y="82"/>
                  </a:cubicBezTo>
                  <a:cubicBezTo>
                    <a:pt x="1361" y="17"/>
                    <a:pt x="1099" y="0"/>
                    <a:pt x="8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210;p9"/>
            <p:cNvSpPr/>
            <p:nvPr/>
          </p:nvSpPr>
          <p:spPr>
            <a:xfrm>
              <a:off x="670850" y="19996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0"/>
                  </a:moveTo>
                  <a:cubicBezTo>
                    <a:pt x="541" y="0"/>
                    <a:pt x="263" y="17"/>
                    <a:pt x="0" y="82"/>
                  </a:cubicBezTo>
                  <a:cubicBezTo>
                    <a:pt x="263" y="148"/>
                    <a:pt x="541" y="181"/>
                    <a:pt x="820" y="181"/>
                  </a:cubicBezTo>
                  <a:cubicBezTo>
                    <a:pt x="1098" y="181"/>
                    <a:pt x="1361" y="148"/>
                    <a:pt x="1639" y="82"/>
                  </a:cubicBezTo>
                  <a:cubicBezTo>
                    <a:pt x="1361" y="33"/>
                    <a:pt x="1098" y="0"/>
                    <a:pt x="8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" name="Google Shape;211;p9"/>
          <p:cNvSpPr/>
          <p:nvPr/>
        </p:nvSpPr>
        <p:spPr>
          <a:xfrm>
            <a:off x="400618" y="1015022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9"/>
          <p:cNvSpPr/>
          <p:nvPr/>
        </p:nvSpPr>
        <p:spPr>
          <a:xfrm>
            <a:off x="8477818" y="2996222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13" name="Google Shape;213;p9"/>
          <p:cNvGrpSpPr/>
          <p:nvPr/>
        </p:nvGrpSpPr>
        <p:grpSpPr>
          <a:xfrm>
            <a:off x="2754360" y="299578"/>
            <a:ext cx="205575" cy="205575"/>
            <a:chOff x="5537425" y="1141100"/>
            <a:chExt cx="94700" cy="94700"/>
          </a:xfrm>
        </p:grpSpPr>
        <p:sp>
          <p:nvSpPr>
            <p:cNvPr id="214" name="Google Shape;214;p9"/>
            <p:cNvSpPr/>
            <p:nvPr/>
          </p:nvSpPr>
          <p:spPr>
            <a:xfrm>
              <a:off x="5582500" y="11411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1" y="542"/>
                    <a:pt x="1" y="820"/>
                  </a:cubicBezTo>
                  <a:cubicBezTo>
                    <a:pt x="1" y="1099"/>
                    <a:pt x="33" y="1378"/>
                    <a:pt x="99" y="1640"/>
                  </a:cubicBezTo>
                  <a:cubicBezTo>
                    <a:pt x="165" y="1378"/>
                    <a:pt x="181" y="1099"/>
                    <a:pt x="181" y="820"/>
                  </a:cubicBezTo>
                  <a:cubicBezTo>
                    <a:pt x="181" y="542"/>
                    <a:pt x="165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9"/>
            <p:cNvSpPr/>
            <p:nvPr/>
          </p:nvSpPr>
          <p:spPr>
            <a:xfrm>
              <a:off x="5582500" y="1194775"/>
              <a:ext cx="4525" cy="41025"/>
            </a:xfrm>
            <a:custGeom>
              <a:avLst/>
              <a:gdLst/>
              <a:ahLst/>
              <a:cxnLst/>
              <a:rect l="l" t="t" r="r" b="b"/>
              <a:pathLst>
                <a:path w="181" h="1641" extrusionOk="0">
                  <a:moveTo>
                    <a:pt x="99" y="1"/>
                  </a:moveTo>
                  <a:cubicBezTo>
                    <a:pt x="33" y="263"/>
                    <a:pt x="1" y="542"/>
                    <a:pt x="1" y="820"/>
                  </a:cubicBezTo>
                  <a:cubicBezTo>
                    <a:pt x="1" y="1099"/>
                    <a:pt x="33" y="1378"/>
                    <a:pt x="99" y="1640"/>
                  </a:cubicBezTo>
                  <a:cubicBezTo>
                    <a:pt x="165" y="1378"/>
                    <a:pt x="181" y="1099"/>
                    <a:pt x="181" y="820"/>
                  </a:cubicBezTo>
                  <a:cubicBezTo>
                    <a:pt x="181" y="542"/>
                    <a:pt x="165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216;p9"/>
            <p:cNvSpPr/>
            <p:nvPr/>
          </p:nvSpPr>
          <p:spPr>
            <a:xfrm>
              <a:off x="5537425" y="1186175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9"/>
            <p:cNvSpPr/>
            <p:nvPr/>
          </p:nvSpPr>
          <p:spPr>
            <a:xfrm>
              <a:off x="5591100" y="1186175"/>
              <a:ext cx="41025" cy="4525"/>
            </a:xfrm>
            <a:custGeom>
              <a:avLst/>
              <a:gdLst/>
              <a:ahLst/>
              <a:cxnLst/>
              <a:rect l="l" t="t" r="r" b="b"/>
              <a:pathLst>
                <a:path w="1641" h="181" extrusionOk="0">
                  <a:moveTo>
                    <a:pt x="820" y="1"/>
                  </a:moveTo>
                  <a:cubicBezTo>
                    <a:pt x="558" y="1"/>
                    <a:pt x="280" y="33"/>
                    <a:pt x="1" y="99"/>
                  </a:cubicBezTo>
                  <a:cubicBezTo>
                    <a:pt x="280" y="148"/>
                    <a:pt x="558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8" name="Google Shape;218;p9"/>
          <p:cNvSpPr/>
          <p:nvPr/>
        </p:nvSpPr>
        <p:spPr>
          <a:xfrm>
            <a:off x="476818" y="4291622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9" name="Google Shape;219;p9"/>
          <p:cNvSpPr/>
          <p:nvPr/>
        </p:nvSpPr>
        <p:spPr>
          <a:xfrm>
            <a:off x="2991418" y="557822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_2"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3"/>
          <p:cNvSpPr txBox="1">
            <a:spLocks noGrp="1"/>
          </p:cNvSpPr>
          <p:nvPr>
            <p:ph type="title"/>
          </p:nvPr>
        </p:nvSpPr>
        <p:spPr>
          <a:xfrm>
            <a:off x="3455750" y="1249975"/>
            <a:ext cx="23775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90" name="Google Shape;290;p13"/>
          <p:cNvSpPr txBox="1">
            <a:spLocks noGrp="1"/>
          </p:cNvSpPr>
          <p:nvPr>
            <p:ph type="title" idx="2" hasCustomPrompt="1"/>
          </p:nvPr>
        </p:nvSpPr>
        <p:spPr>
          <a:xfrm>
            <a:off x="3455750" y="590175"/>
            <a:ext cx="930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5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91" name="Google Shape;291;p13"/>
          <p:cNvSpPr txBox="1">
            <a:spLocks noGrp="1"/>
          </p:cNvSpPr>
          <p:nvPr>
            <p:ph type="subTitle" idx="1"/>
          </p:nvPr>
        </p:nvSpPr>
        <p:spPr>
          <a:xfrm>
            <a:off x="3455750" y="1692000"/>
            <a:ext cx="2376300" cy="72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92" name="Google Shape;292;p13"/>
          <p:cNvSpPr txBox="1">
            <a:spLocks noGrp="1"/>
          </p:cNvSpPr>
          <p:nvPr>
            <p:ph type="title" idx="3"/>
          </p:nvPr>
        </p:nvSpPr>
        <p:spPr>
          <a:xfrm>
            <a:off x="6060500" y="1249975"/>
            <a:ext cx="21405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93" name="Google Shape;293;p13"/>
          <p:cNvSpPr txBox="1">
            <a:spLocks noGrp="1"/>
          </p:cNvSpPr>
          <p:nvPr>
            <p:ph type="title" idx="4" hasCustomPrompt="1"/>
          </p:nvPr>
        </p:nvSpPr>
        <p:spPr>
          <a:xfrm>
            <a:off x="6060500" y="590175"/>
            <a:ext cx="930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5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94" name="Google Shape;294;p13"/>
          <p:cNvSpPr txBox="1">
            <a:spLocks noGrp="1"/>
          </p:cNvSpPr>
          <p:nvPr>
            <p:ph type="subTitle" idx="5"/>
          </p:nvPr>
        </p:nvSpPr>
        <p:spPr>
          <a:xfrm>
            <a:off x="6060500" y="1691988"/>
            <a:ext cx="2377500" cy="72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95" name="Google Shape;295;p13"/>
          <p:cNvSpPr txBox="1">
            <a:spLocks noGrp="1"/>
          </p:cNvSpPr>
          <p:nvPr>
            <p:ph type="title" idx="6"/>
          </p:nvPr>
        </p:nvSpPr>
        <p:spPr>
          <a:xfrm>
            <a:off x="3455750" y="3191250"/>
            <a:ext cx="13068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96" name="Google Shape;296;p13"/>
          <p:cNvSpPr txBox="1">
            <a:spLocks noGrp="1"/>
          </p:cNvSpPr>
          <p:nvPr>
            <p:ph type="title" idx="7" hasCustomPrompt="1"/>
          </p:nvPr>
        </p:nvSpPr>
        <p:spPr>
          <a:xfrm>
            <a:off x="3455750" y="2531412"/>
            <a:ext cx="930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5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297" name="Google Shape;297;p13"/>
          <p:cNvSpPr txBox="1">
            <a:spLocks noGrp="1"/>
          </p:cNvSpPr>
          <p:nvPr>
            <p:ph type="subTitle" idx="8"/>
          </p:nvPr>
        </p:nvSpPr>
        <p:spPr>
          <a:xfrm>
            <a:off x="3455750" y="3633225"/>
            <a:ext cx="2377500" cy="72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98" name="Google Shape;298;p13"/>
          <p:cNvSpPr txBox="1">
            <a:spLocks noGrp="1"/>
          </p:cNvSpPr>
          <p:nvPr>
            <p:ph type="title" idx="9"/>
          </p:nvPr>
        </p:nvSpPr>
        <p:spPr>
          <a:xfrm>
            <a:off x="6060500" y="3191952"/>
            <a:ext cx="2377500" cy="50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1800"/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299" name="Google Shape;299;p13"/>
          <p:cNvSpPr txBox="1">
            <a:spLocks noGrp="1"/>
          </p:cNvSpPr>
          <p:nvPr>
            <p:ph type="title" idx="13" hasCustomPrompt="1"/>
          </p:nvPr>
        </p:nvSpPr>
        <p:spPr>
          <a:xfrm>
            <a:off x="6060500" y="2532150"/>
            <a:ext cx="930300" cy="593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500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None/>
              <a:defRPr sz="3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00" name="Google Shape;300;p13"/>
          <p:cNvSpPr txBox="1">
            <a:spLocks noGrp="1"/>
          </p:cNvSpPr>
          <p:nvPr>
            <p:ph type="subTitle" idx="14"/>
          </p:nvPr>
        </p:nvSpPr>
        <p:spPr>
          <a:xfrm>
            <a:off x="6060500" y="3633963"/>
            <a:ext cx="2377500" cy="729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None/>
              <a:defRPr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grpSp>
        <p:nvGrpSpPr>
          <p:cNvPr id="301" name="Google Shape;301;p13"/>
          <p:cNvGrpSpPr/>
          <p:nvPr/>
        </p:nvGrpSpPr>
        <p:grpSpPr>
          <a:xfrm flipH="1">
            <a:off x="646082" y="309948"/>
            <a:ext cx="411041" cy="411041"/>
            <a:chOff x="6290200" y="1110775"/>
            <a:chExt cx="189350" cy="189350"/>
          </a:xfrm>
        </p:grpSpPr>
        <p:sp>
          <p:nvSpPr>
            <p:cNvPr id="302" name="Google Shape;302;p13"/>
            <p:cNvSpPr/>
            <p:nvPr/>
          </p:nvSpPr>
          <p:spPr>
            <a:xfrm>
              <a:off x="6382400" y="1110775"/>
              <a:ext cx="4950" cy="81975"/>
            </a:xfrm>
            <a:custGeom>
              <a:avLst/>
              <a:gdLst/>
              <a:ahLst/>
              <a:cxnLst/>
              <a:rect l="l" t="t" r="r" b="b"/>
              <a:pathLst>
                <a:path w="198" h="3279" extrusionOk="0">
                  <a:moveTo>
                    <a:pt x="99" y="1"/>
                  </a:moveTo>
                  <a:cubicBezTo>
                    <a:pt x="33" y="542"/>
                    <a:pt x="1" y="1099"/>
                    <a:pt x="17" y="1640"/>
                  </a:cubicBezTo>
                  <a:cubicBezTo>
                    <a:pt x="1" y="2181"/>
                    <a:pt x="33" y="2738"/>
                    <a:pt x="99" y="3279"/>
                  </a:cubicBezTo>
                  <a:cubicBezTo>
                    <a:pt x="164" y="2738"/>
                    <a:pt x="197" y="2181"/>
                    <a:pt x="197" y="1640"/>
                  </a:cubicBezTo>
                  <a:cubicBezTo>
                    <a:pt x="197" y="1099"/>
                    <a:pt x="164" y="542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13"/>
            <p:cNvSpPr/>
            <p:nvPr/>
          </p:nvSpPr>
          <p:spPr>
            <a:xfrm>
              <a:off x="6382400" y="1218150"/>
              <a:ext cx="4950" cy="81975"/>
            </a:xfrm>
            <a:custGeom>
              <a:avLst/>
              <a:gdLst/>
              <a:ahLst/>
              <a:cxnLst/>
              <a:rect l="l" t="t" r="r" b="b"/>
              <a:pathLst>
                <a:path w="198" h="3279" extrusionOk="0">
                  <a:moveTo>
                    <a:pt x="99" y="0"/>
                  </a:moveTo>
                  <a:cubicBezTo>
                    <a:pt x="33" y="541"/>
                    <a:pt x="1" y="1098"/>
                    <a:pt x="17" y="1639"/>
                  </a:cubicBezTo>
                  <a:cubicBezTo>
                    <a:pt x="1" y="2197"/>
                    <a:pt x="33" y="2738"/>
                    <a:pt x="99" y="3278"/>
                  </a:cubicBezTo>
                  <a:cubicBezTo>
                    <a:pt x="164" y="2738"/>
                    <a:pt x="197" y="2197"/>
                    <a:pt x="197" y="1639"/>
                  </a:cubicBezTo>
                  <a:cubicBezTo>
                    <a:pt x="197" y="1098"/>
                    <a:pt x="164" y="541"/>
                    <a:pt x="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4" name="Google Shape;304;p13"/>
            <p:cNvSpPr/>
            <p:nvPr/>
          </p:nvSpPr>
          <p:spPr>
            <a:xfrm>
              <a:off x="6290200" y="1203400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40" y="0"/>
                  </a:moveTo>
                  <a:cubicBezTo>
                    <a:pt x="1099" y="0"/>
                    <a:pt x="541" y="17"/>
                    <a:pt x="1" y="82"/>
                  </a:cubicBezTo>
                  <a:cubicBezTo>
                    <a:pt x="541" y="148"/>
                    <a:pt x="1099" y="180"/>
                    <a:pt x="1640" y="180"/>
                  </a:cubicBezTo>
                  <a:cubicBezTo>
                    <a:pt x="2181" y="180"/>
                    <a:pt x="2738" y="148"/>
                    <a:pt x="3279" y="82"/>
                  </a:cubicBezTo>
                  <a:cubicBezTo>
                    <a:pt x="2738" y="17"/>
                    <a:pt x="2181" y="0"/>
                    <a:pt x="16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13"/>
            <p:cNvSpPr/>
            <p:nvPr/>
          </p:nvSpPr>
          <p:spPr>
            <a:xfrm>
              <a:off x="6397575" y="1203400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39" y="0"/>
                  </a:moveTo>
                  <a:cubicBezTo>
                    <a:pt x="1098" y="0"/>
                    <a:pt x="541" y="17"/>
                    <a:pt x="0" y="82"/>
                  </a:cubicBezTo>
                  <a:cubicBezTo>
                    <a:pt x="541" y="148"/>
                    <a:pt x="1098" y="180"/>
                    <a:pt x="1639" y="180"/>
                  </a:cubicBezTo>
                  <a:cubicBezTo>
                    <a:pt x="2180" y="180"/>
                    <a:pt x="2737" y="148"/>
                    <a:pt x="3278" y="82"/>
                  </a:cubicBezTo>
                  <a:cubicBezTo>
                    <a:pt x="2737" y="17"/>
                    <a:pt x="2180" y="0"/>
                    <a:pt x="16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6" name="Google Shape;306;p13"/>
          <p:cNvGrpSpPr/>
          <p:nvPr/>
        </p:nvGrpSpPr>
        <p:grpSpPr>
          <a:xfrm flipH="1">
            <a:off x="86558" y="2266979"/>
            <a:ext cx="285623" cy="285623"/>
            <a:chOff x="6605725" y="2012300"/>
            <a:chExt cx="131575" cy="131575"/>
          </a:xfrm>
        </p:grpSpPr>
        <p:sp>
          <p:nvSpPr>
            <p:cNvPr id="307" name="Google Shape;307;p13"/>
            <p:cNvSpPr/>
            <p:nvPr/>
          </p:nvSpPr>
          <p:spPr>
            <a:xfrm>
              <a:off x="6668425" y="2012300"/>
              <a:ext cx="6175" cy="56975"/>
            </a:xfrm>
            <a:custGeom>
              <a:avLst/>
              <a:gdLst/>
              <a:ahLst/>
              <a:cxnLst/>
              <a:rect l="l" t="t" r="r" b="b"/>
              <a:pathLst>
                <a:path w="247" h="2279" extrusionOk="0">
                  <a:moveTo>
                    <a:pt x="132" y="1"/>
                  </a:moveTo>
                  <a:cubicBezTo>
                    <a:pt x="33" y="377"/>
                    <a:pt x="1" y="754"/>
                    <a:pt x="1" y="1148"/>
                  </a:cubicBezTo>
                  <a:cubicBezTo>
                    <a:pt x="1" y="1525"/>
                    <a:pt x="33" y="1902"/>
                    <a:pt x="132" y="2279"/>
                  </a:cubicBezTo>
                  <a:cubicBezTo>
                    <a:pt x="214" y="1902"/>
                    <a:pt x="247" y="1525"/>
                    <a:pt x="247" y="1148"/>
                  </a:cubicBezTo>
                  <a:cubicBezTo>
                    <a:pt x="247" y="754"/>
                    <a:pt x="214" y="377"/>
                    <a:pt x="1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8" name="Google Shape;308;p13"/>
            <p:cNvSpPr/>
            <p:nvPr/>
          </p:nvSpPr>
          <p:spPr>
            <a:xfrm>
              <a:off x="6668425" y="2086875"/>
              <a:ext cx="6175" cy="57000"/>
            </a:xfrm>
            <a:custGeom>
              <a:avLst/>
              <a:gdLst/>
              <a:ahLst/>
              <a:cxnLst/>
              <a:rect l="l" t="t" r="r" b="b"/>
              <a:pathLst>
                <a:path w="247" h="2280" extrusionOk="0">
                  <a:moveTo>
                    <a:pt x="132" y="1"/>
                  </a:moveTo>
                  <a:cubicBezTo>
                    <a:pt x="33" y="378"/>
                    <a:pt x="1" y="755"/>
                    <a:pt x="1" y="1148"/>
                  </a:cubicBezTo>
                  <a:cubicBezTo>
                    <a:pt x="1" y="1525"/>
                    <a:pt x="33" y="1902"/>
                    <a:pt x="132" y="2279"/>
                  </a:cubicBezTo>
                  <a:cubicBezTo>
                    <a:pt x="214" y="1902"/>
                    <a:pt x="247" y="1525"/>
                    <a:pt x="247" y="1148"/>
                  </a:cubicBezTo>
                  <a:cubicBezTo>
                    <a:pt x="247" y="755"/>
                    <a:pt x="214" y="378"/>
                    <a:pt x="1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13"/>
            <p:cNvSpPr/>
            <p:nvPr/>
          </p:nvSpPr>
          <p:spPr>
            <a:xfrm>
              <a:off x="6605725" y="2075000"/>
              <a:ext cx="57000" cy="6575"/>
            </a:xfrm>
            <a:custGeom>
              <a:avLst/>
              <a:gdLst/>
              <a:ahLst/>
              <a:cxnLst/>
              <a:rect l="l" t="t" r="r" b="b"/>
              <a:pathLst>
                <a:path w="2280" h="263" extrusionOk="0">
                  <a:moveTo>
                    <a:pt x="1148" y="0"/>
                  </a:moveTo>
                  <a:cubicBezTo>
                    <a:pt x="755" y="0"/>
                    <a:pt x="378" y="33"/>
                    <a:pt x="1" y="131"/>
                  </a:cubicBezTo>
                  <a:cubicBezTo>
                    <a:pt x="378" y="213"/>
                    <a:pt x="755" y="263"/>
                    <a:pt x="1148" y="263"/>
                  </a:cubicBezTo>
                  <a:cubicBezTo>
                    <a:pt x="1525" y="263"/>
                    <a:pt x="1902" y="213"/>
                    <a:pt x="2279" y="131"/>
                  </a:cubicBezTo>
                  <a:cubicBezTo>
                    <a:pt x="1902" y="33"/>
                    <a:pt x="1525" y="0"/>
                    <a:pt x="1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0" name="Google Shape;310;p13"/>
            <p:cNvSpPr/>
            <p:nvPr/>
          </p:nvSpPr>
          <p:spPr>
            <a:xfrm>
              <a:off x="6680325" y="2075000"/>
              <a:ext cx="56975" cy="6250"/>
            </a:xfrm>
            <a:custGeom>
              <a:avLst/>
              <a:gdLst/>
              <a:ahLst/>
              <a:cxnLst/>
              <a:rect l="l" t="t" r="r" b="b"/>
              <a:pathLst>
                <a:path w="2279" h="250" extrusionOk="0">
                  <a:moveTo>
                    <a:pt x="1131" y="0"/>
                  </a:moveTo>
                  <a:cubicBezTo>
                    <a:pt x="754" y="0"/>
                    <a:pt x="377" y="33"/>
                    <a:pt x="0" y="131"/>
                  </a:cubicBezTo>
                  <a:cubicBezTo>
                    <a:pt x="328" y="203"/>
                    <a:pt x="657" y="249"/>
                    <a:pt x="985" y="249"/>
                  </a:cubicBezTo>
                  <a:cubicBezTo>
                    <a:pt x="1034" y="249"/>
                    <a:pt x="1082" y="248"/>
                    <a:pt x="1131" y="246"/>
                  </a:cubicBezTo>
                  <a:cubicBezTo>
                    <a:pt x="1182" y="248"/>
                    <a:pt x="1232" y="249"/>
                    <a:pt x="1283" y="249"/>
                  </a:cubicBezTo>
                  <a:cubicBezTo>
                    <a:pt x="1622" y="249"/>
                    <a:pt x="1950" y="203"/>
                    <a:pt x="2278" y="131"/>
                  </a:cubicBezTo>
                  <a:cubicBezTo>
                    <a:pt x="1901" y="33"/>
                    <a:pt x="1524" y="0"/>
                    <a:pt x="11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1" name="Google Shape;311;p13"/>
          <p:cNvGrpSpPr/>
          <p:nvPr/>
        </p:nvGrpSpPr>
        <p:grpSpPr>
          <a:xfrm flipH="1">
            <a:off x="7065261" y="264171"/>
            <a:ext cx="409876" cy="409822"/>
            <a:chOff x="1335500" y="1010800"/>
            <a:chExt cx="189775" cy="189750"/>
          </a:xfrm>
        </p:grpSpPr>
        <p:sp>
          <p:nvSpPr>
            <p:cNvPr id="312" name="Google Shape;312;p13"/>
            <p:cNvSpPr/>
            <p:nvPr/>
          </p:nvSpPr>
          <p:spPr>
            <a:xfrm>
              <a:off x="1428125" y="1010800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98"/>
                    <a:pt x="0" y="1639"/>
                  </a:cubicBezTo>
                  <a:cubicBezTo>
                    <a:pt x="0" y="2197"/>
                    <a:pt x="33" y="2738"/>
                    <a:pt x="82" y="3278"/>
                  </a:cubicBezTo>
                  <a:cubicBezTo>
                    <a:pt x="148" y="2738"/>
                    <a:pt x="181" y="2197"/>
                    <a:pt x="181" y="1639"/>
                  </a:cubicBezTo>
                  <a:cubicBezTo>
                    <a:pt x="181" y="1098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13"/>
            <p:cNvSpPr/>
            <p:nvPr/>
          </p:nvSpPr>
          <p:spPr>
            <a:xfrm>
              <a:off x="1428125" y="1118575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82"/>
                    <a:pt x="0" y="1639"/>
                  </a:cubicBezTo>
                  <a:cubicBezTo>
                    <a:pt x="0" y="2180"/>
                    <a:pt x="33" y="2721"/>
                    <a:pt x="82" y="3278"/>
                  </a:cubicBezTo>
                  <a:cubicBezTo>
                    <a:pt x="148" y="2721"/>
                    <a:pt x="181" y="2180"/>
                    <a:pt x="181" y="1639"/>
                  </a:cubicBezTo>
                  <a:cubicBezTo>
                    <a:pt x="181" y="1082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4" name="Google Shape;314;p13"/>
            <p:cNvSpPr/>
            <p:nvPr/>
          </p:nvSpPr>
          <p:spPr>
            <a:xfrm>
              <a:off x="1335500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99" y="1"/>
                    <a:pt x="558" y="33"/>
                    <a:pt x="1" y="99"/>
                  </a:cubicBezTo>
                  <a:cubicBezTo>
                    <a:pt x="558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99"/>
                  </a:cubicBezTo>
                  <a:cubicBezTo>
                    <a:pt x="2738" y="33"/>
                    <a:pt x="2197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13"/>
            <p:cNvSpPr/>
            <p:nvPr/>
          </p:nvSpPr>
          <p:spPr>
            <a:xfrm>
              <a:off x="1443275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83" y="1"/>
                    <a:pt x="542" y="33"/>
                    <a:pt x="1" y="99"/>
                  </a:cubicBezTo>
                  <a:cubicBezTo>
                    <a:pt x="542" y="148"/>
                    <a:pt x="1083" y="181"/>
                    <a:pt x="1640" y="181"/>
                  </a:cubicBezTo>
                  <a:cubicBezTo>
                    <a:pt x="2181" y="181"/>
                    <a:pt x="2722" y="148"/>
                    <a:pt x="3279" y="99"/>
                  </a:cubicBezTo>
                  <a:cubicBezTo>
                    <a:pt x="2722" y="33"/>
                    <a:pt x="2181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16" name="Google Shape;316;p13"/>
          <p:cNvGrpSpPr/>
          <p:nvPr/>
        </p:nvGrpSpPr>
        <p:grpSpPr>
          <a:xfrm flipH="1">
            <a:off x="8822096" y="2302428"/>
            <a:ext cx="204533" cy="204479"/>
            <a:chOff x="617150" y="1954525"/>
            <a:chExt cx="94700" cy="94675"/>
          </a:xfrm>
        </p:grpSpPr>
        <p:sp>
          <p:nvSpPr>
            <p:cNvPr id="317" name="Google Shape;317;p13"/>
            <p:cNvSpPr/>
            <p:nvPr/>
          </p:nvSpPr>
          <p:spPr>
            <a:xfrm>
              <a:off x="662250" y="19545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82" y="0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16" y="1361"/>
                    <a:pt x="82" y="1639"/>
                  </a:cubicBezTo>
                  <a:cubicBezTo>
                    <a:pt x="148" y="1361"/>
                    <a:pt x="180" y="1099"/>
                    <a:pt x="180" y="820"/>
                  </a:cubicBezTo>
                  <a:cubicBezTo>
                    <a:pt x="180" y="541"/>
                    <a:pt x="148" y="263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13"/>
            <p:cNvSpPr/>
            <p:nvPr/>
          </p:nvSpPr>
          <p:spPr>
            <a:xfrm>
              <a:off x="662250" y="20082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82" y="1"/>
                  </a:moveTo>
                  <a:cubicBezTo>
                    <a:pt x="16" y="263"/>
                    <a:pt x="0" y="541"/>
                    <a:pt x="0" y="820"/>
                  </a:cubicBezTo>
                  <a:cubicBezTo>
                    <a:pt x="0" y="1099"/>
                    <a:pt x="33" y="1361"/>
                    <a:pt x="82" y="1640"/>
                  </a:cubicBezTo>
                  <a:cubicBezTo>
                    <a:pt x="148" y="1361"/>
                    <a:pt x="180" y="1099"/>
                    <a:pt x="180" y="820"/>
                  </a:cubicBezTo>
                  <a:cubicBezTo>
                    <a:pt x="180" y="541"/>
                    <a:pt x="148" y="263"/>
                    <a:pt x="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9" name="Google Shape;319;p13"/>
            <p:cNvSpPr/>
            <p:nvPr/>
          </p:nvSpPr>
          <p:spPr>
            <a:xfrm>
              <a:off x="617150" y="1999600"/>
              <a:ext cx="41025" cy="4525"/>
            </a:xfrm>
            <a:custGeom>
              <a:avLst/>
              <a:gdLst/>
              <a:ahLst/>
              <a:cxnLst/>
              <a:rect l="l" t="t" r="r" b="b"/>
              <a:pathLst>
                <a:path w="1641" h="181" extrusionOk="0">
                  <a:moveTo>
                    <a:pt x="821" y="0"/>
                  </a:moveTo>
                  <a:cubicBezTo>
                    <a:pt x="542" y="0"/>
                    <a:pt x="263" y="33"/>
                    <a:pt x="1" y="82"/>
                  </a:cubicBezTo>
                  <a:cubicBezTo>
                    <a:pt x="263" y="148"/>
                    <a:pt x="542" y="181"/>
                    <a:pt x="821" y="181"/>
                  </a:cubicBezTo>
                  <a:cubicBezTo>
                    <a:pt x="1099" y="181"/>
                    <a:pt x="1361" y="148"/>
                    <a:pt x="1640" y="82"/>
                  </a:cubicBezTo>
                  <a:cubicBezTo>
                    <a:pt x="1361" y="17"/>
                    <a:pt x="1099" y="0"/>
                    <a:pt x="8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13"/>
            <p:cNvSpPr/>
            <p:nvPr/>
          </p:nvSpPr>
          <p:spPr>
            <a:xfrm>
              <a:off x="670850" y="19996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0"/>
                  </a:moveTo>
                  <a:cubicBezTo>
                    <a:pt x="541" y="0"/>
                    <a:pt x="263" y="17"/>
                    <a:pt x="0" y="82"/>
                  </a:cubicBezTo>
                  <a:cubicBezTo>
                    <a:pt x="263" y="148"/>
                    <a:pt x="541" y="181"/>
                    <a:pt x="820" y="181"/>
                  </a:cubicBezTo>
                  <a:cubicBezTo>
                    <a:pt x="1098" y="181"/>
                    <a:pt x="1361" y="148"/>
                    <a:pt x="1639" y="82"/>
                  </a:cubicBezTo>
                  <a:cubicBezTo>
                    <a:pt x="1361" y="33"/>
                    <a:pt x="1098" y="0"/>
                    <a:pt x="8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21" name="Google Shape;321;p13"/>
          <p:cNvSpPr/>
          <p:nvPr/>
        </p:nvSpPr>
        <p:spPr>
          <a:xfrm flipH="1">
            <a:off x="8777884" y="1107622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2" name="Google Shape;322;p13"/>
          <p:cNvGrpSpPr/>
          <p:nvPr/>
        </p:nvGrpSpPr>
        <p:grpSpPr>
          <a:xfrm flipH="1">
            <a:off x="8665249" y="4122924"/>
            <a:ext cx="204479" cy="204479"/>
            <a:chOff x="1976825" y="1493925"/>
            <a:chExt cx="94675" cy="94675"/>
          </a:xfrm>
        </p:grpSpPr>
        <p:sp>
          <p:nvSpPr>
            <p:cNvPr id="323" name="Google Shape;323;p13"/>
            <p:cNvSpPr/>
            <p:nvPr/>
          </p:nvSpPr>
          <p:spPr>
            <a:xfrm>
              <a:off x="2021900" y="14939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33" y="1361"/>
                    <a:pt x="99" y="1640"/>
                  </a:cubicBezTo>
                  <a:cubicBezTo>
                    <a:pt x="148" y="1377"/>
                    <a:pt x="181" y="1099"/>
                    <a:pt x="181" y="820"/>
                  </a:cubicBezTo>
                  <a:cubicBezTo>
                    <a:pt x="181" y="541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4" name="Google Shape;324;p13"/>
            <p:cNvSpPr/>
            <p:nvPr/>
          </p:nvSpPr>
          <p:spPr>
            <a:xfrm>
              <a:off x="2021900" y="15476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2"/>
                    <a:pt x="0" y="820"/>
                  </a:cubicBezTo>
                  <a:cubicBezTo>
                    <a:pt x="0" y="1099"/>
                    <a:pt x="33" y="1378"/>
                    <a:pt x="99" y="1640"/>
                  </a:cubicBezTo>
                  <a:cubicBezTo>
                    <a:pt x="148" y="1378"/>
                    <a:pt x="181" y="1099"/>
                    <a:pt x="181" y="820"/>
                  </a:cubicBezTo>
                  <a:cubicBezTo>
                    <a:pt x="181" y="542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13"/>
            <p:cNvSpPr/>
            <p:nvPr/>
          </p:nvSpPr>
          <p:spPr>
            <a:xfrm>
              <a:off x="1976825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1" y="1"/>
                    <a:pt x="279" y="33"/>
                    <a:pt x="0" y="99"/>
                  </a:cubicBezTo>
                  <a:cubicBezTo>
                    <a:pt x="279" y="148"/>
                    <a:pt x="541" y="181"/>
                    <a:pt x="820" y="181"/>
                  </a:cubicBezTo>
                  <a:cubicBezTo>
                    <a:pt x="1099" y="181"/>
                    <a:pt x="1377" y="148"/>
                    <a:pt x="1640" y="99"/>
                  </a:cubicBezTo>
                  <a:cubicBezTo>
                    <a:pt x="1377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13"/>
            <p:cNvSpPr/>
            <p:nvPr/>
          </p:nvSpPr>
          <p:spPr>
            <a:xfrm>
              <a:off x="2030500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11"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49" name="Google Shape;649;p24"/>
          <p:cNvGrpSpPr/>
          <p:nvPr/>
        </p:nvGrpSpPr>
        <p:grpSpPr>
          <a:xfrm rot="-5400000">
            <a:off x="8067013" y="4416329"/>
            <a:ext cx="341739" cy="342506"/>
            <a:chOff x="2858675" y="2670400"/>
            <a:chExt cx="189350" cy="189775"/>
          </a:xfrm>
        </p:grpSpPr>
        <p:sp>
          <p:nvSpPr>
            <p:cNvPr id="650" name="Google Shape;650;p24"/>
            <p:cNvSpPr/>
            <p:nvPr/>
          </p:nvSpPr>
          <p:spPr>
            <a:xfrm>
              <a:off x="2951275" y="2670400"/>
              <a:ext cx="4550" cy="82000"/>
            </a:xfrm>
            <a:custGeom>
              <a:avLst/>
              <a:gdLst/>
              <a:ahLst/>
              <a:cxnLst/>
              <a:rect l="l" t="t" r="r" b="b"/>
              <a:pathLst>
                <a:path w="182" h="3280" extrusionOk="0">
                  <a:moveTo>
                    <a:pt x="83" y="1"/>
                  </a:moveTo>
                  <a:cubicBezTo>
                    <a:pt x="34" y="542"/>
                    <a:pt x="1" y="1099"/>
                    <a:pt x="1" y="1640"/>
                  </a:cubicBezTo>
                  <a:cubicBezTo>
                    <a:pt x="1" y="2197"/>
                    <a:pt x="34" y="2738"/>
                    <a:pt x="83" y="3279"/>
                  </a:cubicBezTo>
                  <a:cubicBezTo>
                    <a:pt x="149" y="2738"/>
                    <a:pt x="181" y="2197"/>
                    <a:pt x="181" y="1640"/>
                  </a:cubicBezTo>
                  <a:cubicBezTo>
                    <a:pt x="181" y="1099"/>
                    <a:pt x="149" y="542"/>
                    <a:pt x="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24"/>
            <p:cNvSpPr/>
            <p:nvPr/>
          </p:nvSpPr>
          <p:spPr>
            <a:xfrm>
              <a:off x="2951275" y="2778175"/>
              <a:ext cx="4550" cy="82000"/>
            </a:xfrm>
            <a:custGeom>
              <a:avLst/>
              <a:gdLst/>
              <a:ahLst/>
              <a:cxnLst/>
              <a:rect l="l" t="t" r="r" b="b"/>
              <a:pathLst>
                <a:path w="182" h="3280" extrusionOk="0">
                  <a:moveTo>
                    <a:pt x="83" y="1"/>
                  </a:moveTo>
                  <a:cubicBezTo>
                    <a:pt x="34" y="542"/>
                    <a:pt x="1" y="1083"/>
                    <a:pt x="1" y="1640"/>
                  </a:cubicBezTo>
                  <a:cubicBezTo>
                    <a:pt x="1" y="2181"/>
                    <a:pt x="34" y="2722"/>
                    <a:pt x="83" y="3279"/>
                  </a:cubicBezTo>
                  <a:cubicBezTo>
                    <a:pt x="149" y="2722"/>
                    <a:pt x="181" y="2181"/>
                    <a:pt x="181" y="1640"/>
                  </a:cubicBezTo>
                  <a:cubicBezTo>
                    <a:pt x="181" y="1083"/>
                    <a:pt x="149" y="542"/>
                    <a:pt x="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24"/>
            <p:cNvSpPr/>
            <p:nvPr/>
          </p:nvSpPr>
          <p:spPr>
            <a:xfrm>
              <a:off x="2858675" y="2763025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40" y="0"/>
                  </a:moveTo>
                  <a:cubicBezTo>
                    <a:pt x="1099" y="0"/>
                    <a:pt x="541" y="17"/>
                    <a:pt x="1" y="82"/>
                  </a:cubicBezTo>
                  <a:cubicBezTo>
                    <a:pt x="541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82"/>
                  </a:cubicBezTo>
                  <a:cubicBezTo>
                    <a:pt x="2738" y="17"/>
                    <a:pt x="2197" y="0"/>
                    <a:pt x="16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24"/>
            <p:cNvSpPr/>
            <p:nvPr/>
          </p:nvSpPr>
          <p:spPr>
            <a:xfrm>
              <a:off x="2966050" y="2763025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39" y="0"/>
                  </a:moveTo>
                  <a:cubicBezTo>
                    <a:pt x="1098" y="0"/>
                    <a:pt x="557" y="17"/>
                    <a:pt x="0" y="82"/>
                  </a:cubicBezTo>
                  <a:cubicBezTo>
                    <a:pt x="557" y="148"/>
                    <a:pt x="1098" y="181"/>
                    <a:pt x="1639" y="181"/>
                  </a:cubicBezTo>
                  <a:cubicBezTo>
                    <a:pt x="2197" y="181"/>
                    <a:pt x="2737" y="148"/>
                    <a:pt x="3278" y="82"/>
                  </a:cubicBezTo>
                  <a:cubicBezTo>
                    <a:pt x="2737" y="17"/>
                    <a:pt x="2197" y="0"/>
                    <a:pt x="16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54" name="Google Shape;654;p24"/>
          <p:cNvSpPr/>
          <p:nvPr/>
        </p:nvSpPr>
        <p:spPr>
          <a:xfrm rot="-5400000">
            <a:off x="9029947" y="4502424"/>
            <a:ext cx="30366" cy="30366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44"/>
                </a:cubicBezTo>
                <a:cubicBezTo>
                  <a:pt x="1" y="525"/>
                  <a:pt x="148" y="672"/>
                  <a:pt x="329" y="672"/>
                </a:cubicBezTo>
                <a:cubicBezTo>
                  <a:pt x="525" y="672"/>
                  <a:pt x="673" y="525"/>
                  <a:pt x="673" y="344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55" name="Google Shape;655;p24"/>
          <p:cNvGrpSpPr/>
          <p:nvPr/>
        </p:nvGrpSpPr>
        <p:grpSpPr>
          <a:xfrm rot="-5400000">
            <a:off x="5915029" y="4487432"/>
            <a:ext cx="409876" cy="409822"/>
            <a:chOff x="1335500" y="1010800"/>
            <a:chExt cx="189775" cy="189750"/>
          </a:xfrm>
        </p:grpSpPr>
        <p:sp>
          <p:nvSpPr>
            <p:cNvPr id="656" name="Google Shape;656;p24"/>
            <p:cNvSpPr/>
            <p:nvPr/>
          </p:nvSpPr>
          <p:spPr>
            <a:xfrm>
              <a:off x="1428125" y="1010800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98"/>
                    <a:pt x="0" y="1639"/>
                  </a:cubicBezTo>
                  <a:cubicBezTo>
                    <a:pt x="0" y="2197"/>
                    <a:pt x="33" y="2738"/>
                    <a:pt x="82" y="3278"/>
                  </a:cubicBezTo>
                  <a:cubicBezTo>
                    <a:pt x="148" y="2738"/>
                    <a:pt x="181" y="2197"/>
                    <a:pt x="181" y="1639"/>
                  </a:cubicBezTo>
                  <a:cubicBezTo>
                    <a:pt x="181" y="1098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24"/>
            <p:cNvSpPr/>
            <p:nvPr/>
          </p:nvSpPr>
          <p:spPr>
            <a:xfrm>
              <a:off x="1428125" y="1118575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82"/>
                    <a:pt x="0" y="1639"/>
                  </a:cubicBezTo>
                  <a:cubicBezTo>
                    <a:pt x="0" y="2180"/>
                    <a:pt x="33" y="2721"/>
                    <a:pt x="82" y="3278"/>
                  </a:cubicBezTo>
                  <a:cubicBezTo>
                    <a:pt x="148" y="2721"/>
                    <a:pt x="181" y="2180"/>
                    <a:pt x="181" y="1639"/>
                  </a:cubicBezTo>
                  <a:cubicBezTo>
                    <a:pt x="181" y="1082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24"/>
            <p:cNvSpPr/>
            <p:nvPr/>
          </p:nvSpPr>
          <p:spPr>
            <a:xfrm>
              <a:off x="1335500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99" y="1"/>
                    <a:pt x="558" y="33"/>
                    <a:pt x="1" y="99"/>
                  </a:cubicBezTo>
                  <a:cubicBezTo>
                    <a:pt x="558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99"/>
                  </a:cubicBezTo>
                  <a:cubicBezTo>
                    <a:pt x="2738" y="33"/>
                    <a:pt x="2197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24"/>
            <p:cNvSpPr/>
            <p:nvPr/>
          </p:nvSpPr>
          <p:spPr>
            <a:xfrm>
              <a:off x="1443275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83" y="1"/>
                    <a:pt x="542" y="33"/>
                    <a:pt x="1" y="99"/>
                  </a:cubicBezTo>
                  <a:cubicBezTo>
                    <a:pt x="542" y="148"/>
                    <a:pt x="1083" y="181"/>
                    <a:pt x="1640" y="181"/>
                  </a:cubicBezTo>
                  <a:cubicBezTo>
                    <a:pt x="2181" y="181"/>
                    <a:pt x="2722" y="148"/>
                    <a:pt x="3279" y="99"/>
                  </a:cubicBezTo>
                  <a:cubicBezTo>
                    <a:pt x="2722" y="33"/>
                    <a:pt x="2181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0" name="Google Shape;660;p24"/>
          <p:cNvGrpSpPr/>
          <p:nvPr/>
        </p:nvGrpSpPr>
        <p:grpSpPr>
          <a:xfrm rot="-5400000">
            <a:off x="7005963" y="4828761"/>
            <a:ext cx="205575" cy="205575"/>
            <a:chOff x="5537425" y="1141100"/>
            <a:chExt cx="94700" cy="94700"/>
          </a:xfrm>
        </p:grpSpPr>
        <p:sp>
          <p:nvSpPr>
            <p:cNvPr id="661" name="Google Shape;661;p24"/>
            <p:cNvSpPr/>
            <p:nvPr/>
          </p:nvSpPr>
          <p:spPr>
            <a:xfrm>
              <a:off x="5582500" y="11411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1" y="542"/>
                    <a:pt x="1" y="820"/>
                  </a:cubicBezTo>
                  <a:cubicBezTo>
                    <a:pt x="1" y="1099"/>
                    <a:pt x="33" y="1378"/>
                    <a:pt x="99" y="1640"/>
                  </a:cubicBezTo>
                  <a:cubicBezTo>
                    <a:pt x="165" y="1378"/>
                    <a:pt x="181" y="1099"/>
                    <a:pt x="181" y="820"/>
                  </a:cubicBezTo>
                  <a:cubicBezTo>
                    <a:pt x="181" y="542"/>
                    <a:pt x="165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24"/>
            <p:cNvSpPr/>
            <p:nvPr/>
          </p:nvSpPr>
          <p:spPr>
            <a:xfrm>
              <a:off x="5582500" y="1194775"/>
              <a:ext cx="4525" cy="41025"/>
            </a:xfrm>
            <a:custGeom>
              <a:avLst/>
              <a:gdLst/>
              <a:ahLst/>
              <a:cxnLst/>
              <a:rect l="l" t="t" r="r" b="b"/>
              <a:pathLst>
                <a:path w="181" h="1641" extrusionOk="0">
                  <a:moveTo>
                    <a:pt x="99" y="1"/>
                  </a:moveTo>
                  <a:cubicBezTo>
                    <a:pt x="33" y="263"/>
                    <a:pt x="1" y="542"/>
                    <a:pt x="1" y="820"/>
                  </a:cubicBezTo>
                  <a:cubicBezTo>
                    <a:pt x="1" y="1099"/>
                    <a:pt x="33" y="1378"/>
                    <a:pt x="99" y="1640"/>
                  </a:cubicBezTo>
                  <a:cubicBezTo>
                    <a:pt x="165" y="1378"/>
                    <a:pt x="181" y="1099"/>
                    <a:pt x="181" y="820"/>
                  </a:cubicBezTo>
                  <a:cubicBezTo>
                    <a:pt x="181" y="542"/>
                    <a:pt x="165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24"/>
            <p:cNvSpPr/>
            <p:nvPr/>
          </p:nvSpPr>
          <p:spPr>
            <a:xfrm>
              <a:off x="5537425" y="1186175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24"/>
            <p:cNvSpPr/>
            <p:nvPr/>
          </p:nvSpPr>
          <p:spPr>
            <a:xfrm>
              <a:off x="5591100" y="1186175"/>
              <a:ext cx="41025" cy="4525"/>
            </a:xfrm>
            <a:custGeom>
              <a:avLst/>
              <a:gdLst/>
              <a:ahLst/>
              <a:cxnLst/>
              <a:rect l="l" t="t" r="r" b="b"/>
              <a:pathLst>
                <a:path w="1641" h="181" extrusionOk="0">
                  <a:moveTo>
                    <a:pt x="820" y="1"/>
                  </a:moveTo>
                  <a:cubicBezTo>
                    <a:pt x="558" y="1"/>
                    <a:pt x="280" y="33"/>
                    <a:pt x="1" y="99"/>
                  </a:cubicBezTo>
                  <a:cubicBezTo>
                    <a:pt x="280" y="148"/>
                    <a:pt x="558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5" name="Google Shape;665;p24"/>
          <p:cNvSpPr/>
          <p:nvPr/>
        </p:nvSpPr>
        <p:spPr>
          <a:xfrm rot="-5400000">
            <a:off x="7734547" y="4807224"/>
            <a:ext cx="30366" cy="30366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44"/>
                </a:cubicBezTo>
                <a:cubicBezTo>
                  <a:pt x="1" y="525"/>
                  <a:pt x="148" y="672"/>
                  <a:pt x="329" y="672"/>
                </a:cubicBezTo>
                <a:cubicBezTo>
                  <a:pt x="525" y="672"/>
                  <a:pt x="673" y="525"/>
                  <a:pt x="673" y="344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66" name="Google Shape;666;p24"/>
          <p:cNvGrpSpPr/>
          <p:nvPr/>
        </p:nvGrpSpPr>
        <p:grpSpPr>
          <a:xfrm rot="-5400000">
            <a:off x="2228188" y="53879"/>
            <a:ext cx="341739" cy="342506"/>
            <a:chOff x="2858675" y="2670400"/>
            <a:chExt cx="189350" cy="189775"/>
          </a:xfrm>
        </p:grpSpPr>
        <p:sp>
          <p:nvSpPr>
            <p:cNvPr id="667" name="Google Shape;667;p24"/>
            <p:cNvSpPr/>
            <p:nvPr/>
          </p:nvSpPr>
          <p:spPr>
            <a:xfrm>
              <a:off x="2951275" y="2670400"/>
              <a:ext cx="4550" cy="82000"/>
            </a:xfrm>
            <a:custGeom>
              <a:avLst/>
              <a:gdLst/>
              <a:ahLst/>
              <a:cxnLst/>
              <a:rect l="l" t="t" r="r" b="b"/>
              <a:pathLst>
                <a:path w="182" h="3280" extrusionOk="0">
                  <a:moveTo>
                    <a:pt x="83" y="1"/>
                  </a:moveTo>
                  <a:cubicBezTo>
                    <a:pt x="34" y="542"/>
                    <a:pt x="1" y="1099"/>
                    <a:pt x="1" y="1640"/>
                  </a:cubicBezTo>
                  <a:cubicBezTo>
                    <a:pt x="1" y="2197"/>
                    <a:pt x="34" y="2738"/>
                    <a:pt x="83" y="3279"/>
                  </a:cubicBezTo>
                  <a:cubicBezTo>
                    <a:pt x="149" y="2738"/>
                    <a:pt x="181" y="2197"/>
                    <a:pt x="181" y="1640"/>
                  </a:cubicBezTo>
                  <a:cubicBezTo>
                    <a:pt x="181" y="1099"/>
                    <a:pt x="149" y="542"/>
                    <a:pt x="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24"/>
            <p:cNvSpPr/>
            <p:nvPr/>
          </p:nvSpPr>
          <p:spPr>
            <a:xfrm>
              <a:off x="2951275" y="2778175"/>
              <a:ext cx="4550" cy="82000"/>
            </a:xfrm>
            <a:custGeom>
              <a:avLst/>
              <a:gdLst/>
              <a:ahLst/>
              <a:cxnLst/>
              <a:rect l="l" t="t" r="r" b="b"/>
              <a:pathLst>
                <a:path w="182" h="3280" extrusionOk="0">
                  <a:moveTo>
                    <a:pt x="83" y="1"/>
                  </a:moveTo>
                  <a:cubicBezTo>
                    <a:pt x="34" y="542"/>
                    <a:pt x="1" y="1083"/>
                    <a:pt x="1" y="1640"/>
                  </a:cubicBezTo>
                  <a:cubicBezTo>
                    <a:pt x="1" y="2181"/>
                    <a:pt x="34" y="2722"/>
                    <a:pt x="83" y="3279"/>
                  </a:cubicBezTo>
                  <a:cubicBezTo>
                    <a:pt x="149" y="2722"/>
                    <a:pt x="181" y="2181"/>
                    <a:pt x="181" y="1640"/>
                  </a:cubicBezTo>
                  <a:cubicBezTo>
                    <a:pt x="181" y="1083"/>
                    <a:pt x="149" y="542"/>
                    <a:pt x="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24"/>
            <p:cNvSpPr/>
            <p:nvPr/>
          </p:nvSpPr>
          <p:spPr>
            <a:xfrm>
              <a:off x="2858675" y="2763025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40" y="0"/>
                  </a:moveTo>
                  <a:cubicBezTo>
                    <a:pt x="1099" y="0"/>
                    <a:pt x="541" y="17"/>
                    <a:pt x="1" y="82"/>
                  </a:cubicBezTo>
                  <a:cubicBezTo>
                    <a:pt x="541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82"/>
                  </a:cubicBezTo>
                  <a:cubicBezTo>
                    <a:pt x="2738" y="17"/>
                    <a:pt x="2197" y="0"/>
                    <a:pt x="16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0" name="Google Shape;670;p24"/>
            <p:cNvSpPr/>
            <p:nvPr/>
          </p:nvSpPr>
          <p:spPr>
            <a:xfrm>
              <a:off x="2966050" y="2763025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39" y="0"/>
                  </a:moveTo>
                  <a:cubicBezTo>
                    <a:pt x="1098" y="0"/>
                    <a:pt x="557" y="17"/>
                    <a:pt x="0" y="82"/>
                  </a:cubicBezTo>
                  <a:cubicBezTo>
                    <a:pt x="557" y="148"/>
                    <a:pt x="1098" y="181"/>
                    <a:pt x="1639" y="181"/>
                  </a:cubicBezTo>
                  <a:cubicBezTo>
                    <a:pt x="2197" y="181"/>
                    <a:pt x="2737" y="148"/>
                    <a:pt x="3278" y="82"/>
                  </a:cubicBezTo>
                  <a:cubicBezTo>
                    <a:pt x="2737" y="17"/>
                    <a:pt x="2197" y="0"/>
                    <a:pt x="16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71" name="Google Shape;671;p24"/>
          <p:cNvSpPr/>
          <p:nvPr/>
        </p:nvSpPr>
        <p:spPr>
          <a:xfrm rot="-5400000">
            <a:off x="3191122" y="139974"/>
            <a:ext cx="30366" cy="30366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44"/>
                </a:cubicBezTo>
                <a:cubicBezTo>
                  <a:pt x="1" y="525"/>
                  <a:pt x="148" y="672"/>
                  <a:pt x="329" y="672"/>
                </a:cubicBezTo>
                <a:cubicBezTo>
                  <a:pt x="525" y="672"/>
                  <a:pt x="673" y="525"/>
                  <a:pt x="673" y="344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672" name="Google Shape;672;p24"/>
          <p:cNvGrpSpPr/>
          <p:nvPr/>
        </p:nvGrpSpPr>
        <p:grpSpPr>
          <a:xfrm rot="-5400000">
            <a:off x="76204" y="124982"/>
            <a:ext cx="409876" cy="409822"/>
            <a:chOff x="1335500" y="1010800"/>
            <a:chExt cx="189775" cy="189750"/>
          </a:xfrm>
        </p:grpSpPr>
        <p:sp>
          <p:nvSpPr>
            <p:cNvPr id="673" name="Google Shape;673;p24"/>
            <p:cNvSpPr/>
            <p:nvPr/>
          </p:nvSpPr>
          <p:spPr>
            <a:xfrm>
              <a:off x="1428125" y="1010800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98"/>
                    <a:pt x="0" y="1639"/>
                  </a:cubicBezTo>
                  <a:cubicBezTo>
                    <a:pt x="0" y="2197"/>
                    <a:pt x="33" y="2738"/>
                    <a:pt x="82" y="3278"/>
                  </a:cubicBezTo>
                  <a:cubicBezTo>
                    <a:pt x="148" y="2738"/>
                    <a:pt x="181" y="2197"/>
                    <a:pt x="181" y="1639"/>
                  </a:cubicBezTo>
                  <a:cubicBezTo>
                    <a:pt x="181" y="1098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24"/>
            <p:cNvSpPr/>
            <p:nvPr/>
          </p:nvSpPr>
          <p:spPr>
            <a:xfrm>
              <a:off x="1428125" y="1118575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82"/>
                    <a:pt x="0" y="1639"/>
                  </a:cubicBezTo>
                  <a:cubicBezTo>
                    <a:pt x="0" y="2180"/>
                    <a:pt x="33" y="2721"/>
                    <a:pt x="82" y="3278"/>
                  </a:cubicBezTo>
                  <a:cubicBezTo>
                    <a:pt x="148" y="2721"/>
                    <a:pt x="181" y="2180"/>
                    <a:pt x="181" y="1639"/>
                  </a:cubicBezTo>
                  <a:cubicBezTo>
                    <a:pt x="181" y="1082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24"/>
            <p:cNvSpPr/>
            <p:nvPr/>
          </p:nvSpPr>
          <p:spPr>
            <a:xfrm>
              <a:off x="1335500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99" y="1"/>
                    <a:pt x="558" y="33"/>
                    <a:pt x="1" y="99"/>
                  </a:cubicBezTo>
                  <a:cubicBezTo>
                    <a:pt x="558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99"/>
                  </a:cubicBezTo>
                  <a:cubicBezTo>
                    <a:pt x="2738" y="33"/>
                    <a:pt x="2197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24"/>
            <p:cNvSpPr/>
            <p:nvPr/>
          </p:nvSpPr>
          <p:spPr>
            <a:xfrm>
              <a:off x="1443275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83" y="1"/>
                    <a:pt x="542" y="33"/>
                    <a:pt x="1" y="99"/>
                  </a:cubicBezTo>
                  <a:cubicBezTo>
                    <a:pt x="542" y="148"/>
                    <a:pt x="1083" y="181"/>
                    <a:pt x="1640" y="181"/>
                  </a:cubicBezTo>
                  <a:cubicBezTo>
                    <a:pt x="2181" y="181"/>
                    <a:pt x="2722" y="148"/>
                    <a:pt x="3279" y="99"/>
                  </a:cubicBezTo>
                  <a:cubicBezTo>
                    <a:pt x="2722" y="33"/>
                    <a:pt x="2181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77" name="Google Shape;677;p24"/>
          <p:cNvGrpSpPr/>
          <p:nvPr/>
        </p:nvGrpSpPr>
        <p:grpSpPr>
          <a:xfrm rot="-5400000">
            <a:off x="1167138" y="466311"/>
            <a:ext cx="205575" cy="205575"/>
            <a:chOff x="5537425" y="1141100"/>
            <a:chExt cx="94700" cy="94700"/>
          </a:xfrm>
        </p:grpSpPr>
        <p:sp>
          <p:nvSpPr>
            <p:cNvPr id="678" name="Google Shape;678;p24"/>
            <p:cNvSpPr/>
            <p:nvPr/>
          </p:nvSpPr>
          <p:spPr>
            <a:xfrm>
              <a:off x="5582500" y="11411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1" y="542"/>
                    <a:pt x="1" y="820"/>
                  </a:cubicBezTo>
                  <a:cubicBezTo>
                    <a:pt x="1" y="1099"/>
                    <a:pt x="33" y="1378"/>
                    <a:pt x="99" y="1640"/>
                  </a:cubicBezTo>
                  <a:cubicBezTo>
                    <a:pt x="165" y="1378"/>
                    <a:pt x="181" y="1099"/>
                    <a:pt x="181" y="820"/>
                  </a:cubicBezTo>
                  <a:cubicBezTo>
                    <a:pt x="181" y="542"/>
                    <a:pt x="165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24"/>
            <p:cNvSpPr/>
            <p:nvPr/>
          </p:nvSpPr>
          <p:spPr>
            <a:xfrm>
              <a:off x="5582500" y="1194775"/>
              <a:ext cx="4525" cy="41025"/>
            </a:xfrm>
            <a:custGeom>
              <a:avLst/>
              <a:gdLst/>
              <a:ahLst/>
              <a:cxnLst/>
              <a:rect l="l" t="t" r="r" b="b"/>
              <a:pathLst>
                <a:path w="181" h="1641" extrusionOk="0">
                  <a:moveTo>
                    <a:pt x="99" y="1"/>
                  </a:moveTo>
                  <a:cubicBezTo>
                    <a:pt x="33" y="263"/>
                    <a:pt x="1" y="542"/>
                    <a:pt x="1" y="820"/>
                  </a:cubicBezTo>
                  <a:cubicBezTo>
                    <a:pt x="1" y="1099"/>
                    <a:pt x="33" y="1378"/>
                    <a:pt x="99" y="1640"/>
                  </a:cubicBezTo>
                  <a:cubicBezTo>
                    <a:pt x="165" y="1378"/>
                    <a:pt x="181" y="1099"/>
                    <a:pt x="181" y="820"/>
                  </a:cubicBezTo>
                  <a:cubicBezTo>
                    <a:pt x="181" y="542"/>
                    <a:pt x="165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24"/>
            <p:cNvSpPr/>
            <p:nvPr/>
          </p:nvSpPr>
          <p:spPr>
            <a:xfrm>
              <a:off x="5537425" y="1186175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24"/>
            <p:cNvSpPr/>
            <p:nvPr/>
          </p:nvSpPr>
          <p:spPr>
            <a:xfrm>
              <a:off x="5591100" y="1186175"/>
              <a:ext cx="41025" cy="4525"/>
            </a:xfrm>
            <a:custGeom>
              <a:avLst/>
              <a:gdLst/>
              <a:ahLst/>
              <a:cxnLst/>
              <a:rect l="l" t="t" r="r" b="b"/>
              <a:pathLst>
                <a:path w="1641" h="181" extrusionOk="0">
                  <a:moveTo>
                    <a:pt x="820" y="1"/>
                  </a:moveTo>
                  <a:cubicBezTo>
                    <a:pt x="558" y="1"/>
                    <a:pt x="280" y="33"/>
                    <a:pt x="1" y="99"/>
                  </a:cubicBezTo>
                  <a:cubicBezTo>
                    <a:pt x="280" y="148"/>
                    <a:pt x="558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82" name="Google Shape;682;p24"/>
          <p:cNvSpPr/>
          <p:nvPr/>
        </p:nvSpPr>
        <p:spPr>
          <a:xfrm rot="-5400000">
            <a:off x="1895722" y="444774"/>
            <a:ext cx="30366" cy="30366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44"/>
                </a:cubicBezTo>
                <a:cubicBezTo>
                  <a:pt x="1" y="525"/>
                  <a:pt x="148" y="672"/>
                  <a:pt x="329" y="672"/>
                </a:cubicBezTo>
                <a:cubicBezTo>
                  <a:pt x="525" y="672"/>
                  <a:pt x="673" y="525"/>
                  <a:pt x="673" y="344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12">
    <p:spTree>
      <p:nvGrpSpPr>
        <p:cNvPr id="1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4" name="Google Shape;684;p25"/>
          <p:cNvGrpSpPr/>
          <p:nvPr/>
        </p:nvGrpSpPr>
        <p:grpSpPr>
          <a:xfrm flipH="1">
            <a:off x="462647" y="299573"/>
            <a:ext cx="411041" cy="411041"/>
            <a:chOff x="6290200" y="1110775"/>
            <a:chExt cx="189350" cy="189350"/>
          </a:xfrm>
        </p:grpSpPr>
        <p:sp>
          <p:nvSpPr>
            <p:cNvPr id="685" name="Google Shape;685;p25"/>
            <p:cNvSpPr/>
            <p:nvPr/>
          </p:nvSpPr>
          <p:spPr>
            <a:xfrm>
              <a:off x="6382400" y="1110775"/>
              <a:ext cx="4950" cy="81975"/>
            </a:xfrm>
            <a:custGeom>
              <a:avLst/>
              <a:gdLst/>
              <a:ahLst/>
              <a:cxnLst/>
              <a:rect l="l" t="t" r="r" b="b"/>
              <a:pathLst>
                <a:path w="198" h="3279" extrusionOk="0">
                  <a:moveTo>
                    <a:pt x="99" y="1"/>
                  </a:moveTo>
                  <a:cubicBezTo>
                    <a:pt x="33" y="542"/>
                    <a:pt x="1" y="1099"/>
                    <a:pt x="17" y="1640"/>
                  </a:cubicBezTo>
                  <a:cubicBezTo>
                    <a:pt x="1" y="2181"/>
                    <a:pt x="33" y="2738"/>
                    <a:pt x="99" y="3279"/>
                  </a:cubicBezTo>
                  <a:cubicBezTo>
                    <a:pt x="164" y="2738"/>
                    <a:pt x="197" y="2181"/>
                    <a:pt x="197" y="1640"/>
                  </a:cubicBezTo>
                  <a:cubicBezTo>
                    <a:pt x="197" y="1099"/>
                    <a:pt x="164" y="542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25"/>
            <p:cNvSpPr/>
            <p:nvPr/>
          </p:nvSpPr>
          <p:spPr>
            <a:xfrm>
              <a:off x="6382400" y="1218150"/>
              <a:ext cx="4950" cy="81975"/>
            </a:xfrm>
            <a:custGeom>
              <a:avLst/>
              <a:gdLst/>
              <a:ahLst/>
              <a:cxnLst/>
              <a:rect l="l" t="t" r="r" b="b"/>
              <a:pathLst>
                <a:path w="198" h="3279" extrusionOk="0">
                  <a:moveTo>
                    <a:pt x="99" y="0"/>
                  </a:moveTo>
                  <a:cubicBezTo>
                    <a:pt x="33" y="541"/>
                    <a:pt x="1" y="1098"/>
                    <a:pt x="17" y="1639"/>
                  </a:cubicBezTo>
                  <a:cubicBezTo>
                    <a:pt x="1" y="2197"/>
                    <a:pt x="33" y="2738"/>
                    <a:pt x="99" y="3278"/>
                  </a:cubicBezTo>
                  <a:cubicBezTo>
                    <a:pt x="164" y="2738"/>
                    <a:pt x="197" y="2197"/>
                    <a:pt x="197" y="1639"/>
                  </a:cubicBezTo>
                  <a:cubicBezTo>
                    <a:pt x="197" y="1098"/>
                    <a:pt x="164" y="541"/>
                    <a:pt x="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7" name="Google Shape;687;p25"/>
            <p:cNvSpPr/>
            <p:nvPr/>
          </p:nvSpPr>
          <p:spPr>
            <a:xfrm>
              <a:off x="6290200" y="1203400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40" y="0"/>
                  </a:moveTo>
                  <a:cubicBezTo>
                    <a:pt x="1099" y="0"/>
                    <a:pt x="541" y="17"/>
                    <a:pt x="1" y="82"/>
                  </a:cubicBezTo>
                  <a:cubicBezTo>
                    <a:pt x="541" y="148"/>
                    <a:pt x="1099" y="180"/>
                    <a:pt x="1640" y="180"/>
                  </a:cubicBezTo>
                  <a:cubicBezTo>
                    <a:pt x="2181" y="180"/>
                    <a:pt x="2738" y="148"/>
                    <a:pt x="3279" y="82"/>
                  </a:cubicBezTo>
                  <a:cubicBezTo>
                    <a:pt x="2738" y="17"/>
                    <a:pt x="2181" y="0"/>
                    <a:pt x="16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8" name="Google Shape;688;p25"/>
            <p:cNvSpPr/>
            <p:nvPr/>
          </p:nvSpPr>
          <p:spPr>
            <a:xfrm>
              <a:off x="6397575" y="1203400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39" y="0"/>
                  </a:moveTo>
                  <a:cubicBezTo>
                    <a:pt x="1098" y="0"/>
                    <a:pt x="541" y="17"/>
                    <a:pt x="0" y="82"/>
                  </a:cubicBezTo>
                  <a:cubicBezTo>
                    <a:pt x="541" y="148"/>
                    <a:pt x="1098" y="180"/>
                    <a:pt x="1639" y="180"/>
                  </a:cubicBezTo>
                  <a:cubicBezTo>
                    <a:pt x="2180" y="180"/>
                    <a:pt x="2737" y="148"/>
                    <a:pt x="3278" y="82"/>
                  </a:cubicBezTo>
                  <a:cubicBezTo>
                    <a:pt x="2737" y="17"/>
                    <a:pt x="2180" y="0"/>
                    <a:pt x="16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9" name="Google Shape;689;p25"/>
          <p:cNvGrpSpPr/>
          <p:nvPr/>
        </p:nvGrpSpPr>
        <p:grpSpPr>
          <a:xfrm flipH="1">
            <a:off x="177036" y="1133504"/>
            <a:ext cx="285623" cy="285623"/>
            <a:chOff x="6605725" y="2012300"/>
            <a:chExt cx="131575" cy="131575"/>
          </a:xfrm>
        </p:grpSpPr>
        <p:sp>
          <p:nvSpPr>
            <p:cNvPr id="690" name="Google Shape;690;p25"/>
            <p:cNvSpPr/>
            <p:nvPr/>
          </p:nvSpPr>
          <p:spPr>
            <a:xfrm>
              <a:off x="6668425" y="2012300"/>
              <a:ext cx="6175" cy="56975"/>
            </a:xfrm>
            <a:custGeom>
              <a:avLst/>
              <a:gdLst/>
              <a:ahLst/>
              <a:cxnLst/>
              <a:rect l="l" t="t" r="r" b="b"/>
              <a:pathLst>
                <a:path w="247" h="2279" extrusionOk="0">
                  <a:moveTo>
                    <a:pt x="132" y="1"/>
                  </a:moveTo>
                  <a:cubicBezTo>
                    <a:pt x="33" y="377"/>
                    <a:pt x="1" y="754"/>
                    <a:pt x="1" y="1148"/>
                  </a:cubicBezTo>
                  <a:cubicBezTo>
                    <a:pt x="1" y="1525"/>
                    <a:pt x="33" y="1902"/>
                    <a:pt x="132" y="2279"/>
                  </a:cubicBezTo>
                  <a:cubicBezTo>
                    <a:pt x="214" y="1902"/>
                    <a:pt x="247" y="1525"/>
                    <a:pt x="247" y="1148"/>
                  </a:cubicBezTo>
                  <a:cubicBezTo>
                    <a:pt x="247" y="754"/>
                    <a:pt x="214" y="377"/>
                    <a:pt x="1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25"/>
            <p:cNvSpPr/>
            <p:nvPr/>
          </p:nvSpPr>
          <p:spPr>
            <a:xfrm>
              <a:off x="6668425" y="2086875"/>
              <a:ext cx="6175" cy="57000"/>
            </a:xfrm>
            <a:custGeom>
              <a:avLst/>
              <a:gdLst/>
              <a:ahLst/>
              <a:cxnLst/>
              <a:rect l="l" t="t" r="r" b="b"/>
              <a:pathLst>
                <a:path w="247" h="2280" extrusionOk="0">
                  <a:moveTo>
                    <a:pt x="132" y="1"/>
                  </a:moveTo>
                  <a:cubicBezTo>
                    <a:pt x="33" y="378"/>
                    <a:pt x="1" y="755"/>
                    <a:pt x="1" y="1148"/>
                  </a:cubicBezTo>
                  <a:cubicBezTo>
                    <a:pt x="1" y="1525"/>
                    <a:pt x="33" y="1902"/>
                    <a:pt x="132" y="2279"/>
                  </a:cubicBezTo>
                  <a:cubicBezTo>
                    <a:pt x="214" y="1902"/>
                    <a:pt x="247" y="1525"/>
                    <a:pt x="247" y="1148"/>
                  </a:cubicBezTo>
                  <a:cubicBezTo>
                    <a:pt x="247" y="755"/>
                    <a:pt x="214" y="378"/>
                    <a:pt x="1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25"/>
            <p:cNvSpPr/>
            <p:nvPr/>
          </p:nvSpPr>
          <p:spPr>
            <a:xfrm>
              <a:off x="6605725" y="2075000"/>
              <a:ext cx="57000" cy="6575"/>
            </a:xfrm>
            <a:custGeom>
              <a:avLst/>
              <a:gdLst/>
              <a:ahLst/>
              <a:cxnLst/>
              <a:rect l="l" t="t" r="r" b="b"/>
              <a:pathLst>
                <a:path w="2280" h="263" extrusionOk="0">
                  <a:moveTo>
                    <a:pt x="1148" y="0"/>
                  </a:moveTo>
                  <a:cubicBezTo>
                    <a:pt x="755" y="0"/>
                    <a:pt x="378" y="33"/>
                    <a:pt x="1" y="131"/>
                  </a:cubicBezTo>
                  <a:cubicBezTo>
                    <a:pt x="378" y="213"/>
                    <a:pt x="755" y="263"/>
                    <a:pt x="1148" y="263"/>
                  </a:cubicBezTo>
                  <a:cubicBezTo>
                    <a:pt x="1525" y="263"/>
                    <a:pt x="1902" y="213"/>
                    <a:pt x="2279" y="131"/>
                  </a:cubicBezTo>
                  <a:cubicBezTo>
                    <a:pt x="1902" y="33"/>
                    <a:pt x="1525" y="0"/>
                    <a:pt x="1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25"/>
            <p:cNvSpPr/>
            <p:nvPr/>
          </p:nvSpPr>
          <p:spPr>
            <a:xfrm>
              <a:off x="6680325" y="2075000"/>
              <a:ext cx="56975" cy="6250"/>
            </a:xfrm>
            <a:custGeom>
              <a:avLst/>
              <a:gdLst/>
              <a:ahLst/>
              <a:cxnLst/>
              <a:rect l="l" t="t" r="r" b="b"/>
              <a:pathLst>
                <a:path w="2279" h="250" extrusionOk="0">
                  <a:moveTo>
                    <a:pt x="1131" y="0"/>
                  </a:moveTo>
                  <a:cubicBezTo>
                    <a:pt x="754" y="0"/>
                    <a:pt x="377" y="33"/>
                    <a:pt x="0" y="131"/>
                  </a:cubicBezTo>
                  <a:cubicBezTo>
                    <a:pt x="328" y="203"/>
                    <a:pt x="657" y="249"/>
                    <a:pt x="985" y="249"/>
                  </a:cubicBezTo>
                  <a:cubicBezTo>
                    <a:pt x="1034" y="249"/>
                    <a:pt x="1082" y="248"/>
                    <a:pt x="1131" y="246"/>
                  </a:cubicBezTo>
                  <a:cubicBezTo>
                    <a:pt x="1182" y="248"/>
                    <a:pt x="1232" y="249"/>
                    <a:pt x="1283" y="249"/>
                  </a:cubicBezTo>
                  <a:cubicBezTo>
                    <a:pt x="1622" y="249"/>
                    <a:pt x="1950" y="203"/>
                    <a:pt x="2278" y="131"/>
                  </a:cubicBezTo>
                  <a:cubicBezTo>
                    <a:pt x="1901" y="33"/>
                    <a:pt x="1524" y="0"/>
                    <a:pt x="11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94" name="Google Shape;694;p25"/>
          <p:cNvGrpSpPr/>
          <p:nvPr/>
        </p:nvGrpSpPr>
        <p:grpSpPr>
          <a:xfrm flipH="1">
            <a:off x="8265042" y="4482608"/>
            <a:ext cx="409876" cy="409822"/>
            <a:chOff x="1335500" y="1010800"/>
            <a:chExt cx="189775" cy="189750"/>
          </a:xfrm>
        </p:grpSpPr>
        <p:sp>
          <p:nvSpPr>
            <p:cNvPr id="695" name="Google Shape;695;p25"/>
            <p:cNvSpPr/>
            <p:nvPr/>
          </p:nvSpPr>
          <p:spPr>
            <a:xfrm>
              <a:off x="1428125" y="1010800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98"/>
                    <a:pt x="0" y="1639"/>
                  </a:cubicBezTo>
                  <a:cubicBezTo>
                    <a:pt x="0" y="2197"/>
                    <a:pt x="33" y="2738"/>
                    <a:pt x="82" y="3278"/>
                  </a:cubicBezTo>
                  <a:cubicBezTo>
                    <a:pt x="148" y="2738"/>
                    <a:pt x="181" y="2197"/>
                    <a:pt x="181" y="1639"/>
                  </a:cubicBezTo>
                  <a:cubicBezTo>
                    <a:pt x="181" y="1098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25"/>
            <p:cNvSpPr/>
            <p:nvPr/>
          </p:nvSpPr>
          <p:spPr>
            <a:xfrm>
              <a:off x="1428125" y="1118575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82"/>
                    <a:pt x="0" y="1639"/>
                  </a:cubicBezTo>
                  <a:cubicBezTo>
                    <a:pt x="0" y="2180"/>
                    <a:pt x="33" y="2721"/>
                    <a:pt x="82" y="3278"/>
                  </a:cubicBezTo>
                  <a:cubicBezTo>
                    <a:pt x="148" y="2721"/>
                    <a:pt x="181" y="2180"/>
                    <a:pt x="181" y="1639"/>
                  </a:cubicBezTo>
                  <a:cubicBezTo>
                    <a:pt x="181" y="1082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25"/>
            <p:cNvSpPr/>
            <p:nvPr/>
          </p:nvSpPr>
          <p:spPr>
            <a:xfrm>
              <a:off x="1335500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99" y="1"/>
                    <a:pt x="558" y="33"/>
                    <a:pt x="1" y="99"/>
                  </a:cubicBezTo>
                  <a:cubicBezTo>
                    <a:pt x="558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99"/>
                  </a:cubicBezTo>
                  <a:cubicBezTo>
                    <a:pt x="2738" y="33"/>
                    <a:pt x="2197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25"/>
            <p:cNvSpPr/>
            <p:nvPr/>
          </p:nvSpPr>
          <p:spPr>
            <a:xfrm>
              <a:off x="1443275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83" y="1"/>
                    <a:pt x="542" y="33"/>
                    <a:pt x="1" y="99"/>
                  </a:cubicBezTo>
                  <a:cubicBezTo>
                    <a:pt x="542" y="148"/>
                    <a:pt x="1083" y="181"/>
                    <a:pt x="1640" y="181"/>
                  </a:cubicBezTo>
                  <a:cubicBezTo>
                    <a:pt x="2181" y="181"/>
                    <a:pt x="2722" y="148"/>
                    <a:pt x="3279" y="99"/>
                  </a:cubicBezTo>
                  <a:cubicBezTo>
                    <a:pt x="2722" y="33"/>
                    <a:pt x="2181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99" name="Google Shape;699;p25"/>
          <p:cNvSpPr/>
          <p:nvPr/>
        </p:nvSpPr>
        <p:spPr>
          <a:xfrm flipH="1">
            <a:off x="1113437" y="299574"/>
            <a:ext cx="30366" cy="30366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44"/>
                </a:cubicBezTo>
                <a:cubicBezTo>
                  <a:pt x="1" y="525"/>
                  <a:pt x="148" y="672"/>
                  <a:pt x="329" y="672"/>
                </a:cubicBezTo>
                <a:cubicBezTo>
                  <a:pt x="525" y="672"/>
                  <a:pt x="673" y="525"/>
                  <a:pt x="673" y="344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00" name="Google Shape;700;p25"/>
          <p:cNvGrpSpPr/>
          <p:nvPr/>
        </p:nvGrpSpPr>
        <p:grpSpPr>
          <a:xfrm flipH="1">
            <a:off x="8782590" y="4277065"/>
            <a:ext cx="204533" cy="204479"/>
            <a:chOff x="617150" y="1954525"/>
            <a:chExt cx="94700" cy="94675"/>
          </a:xfrm>
        </p:grpSpPr>
        <p:sp>
          <p:nvSpPr>
            <p:cNvPr id="701" name="Google Shape;701;p25"/>
            <p:cNvSpPr/>
            <p:nvPr/>
          </p:nvSpPr>
          <p:spPr>
            <a:xfrm>
              <a:off x="662250" y="19545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82" y="0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16" y="1361"/>
                    <a:pt x="82" y="1639"/>
                  </a:cubicBezTo>
                  <a:cubicBezTo>
                    <a:pt x="148" y="1361"/>
                    <a:pt x="180" y="1099"/>
                    <a:pt x="180" y="820"/>
                  </a:cubicBezTo>
                  <a:cubicBezTo>
                    <a:pt x="180" y="541"/>
                    <a:pt x="148" y="263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25"/>
            <p:cNvSpPr/>
            <p:nvPr/>
          </p:nvSpPr>
          <p:spPr>
            <a:xfrm>
              <a:off x="662250" y="20082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82" y="1"/>
                  </a:moveTo>
                  <a:cubicBezTo>
                    <a:pt x="16" y="263"/>
                    <a:pt x="0" y="541"/>
                    <a:pt x="0" y="820"/>
                  </a:cubicBezTo>
                  <a:cubicBezTo>
                    <a:pt x="0" y="1099"/>
                    <a:pt x="33" y="1361"/>
                    <a:pt x="82" y="1640"/>
                  </a:cubicBezTo>
                  <a:cubicBezTo>
                    <a:pt x="148" y="1361"/>
                    <a:pt x="180" y="1099"/>
                    <a:pt x="180" y="820"/>
                  </a:cubicBezTo>
                  <a:cubicBezTo>
                    <a:pt x="180" y="541"/>
                    <a:pt x="148" y="263"/>
                    <a:pt x="8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25"/>
            <p:cNvSpPr/>
            <p:nvPr/>
          </p:nvSpPr>
          <p:spPr>
            <a:xfrm>
              <a:off x="617150" y="1999600"/>
              <a:ext cx="41025" cy="4525"/>
            </a:xfrm>
            <a:custGeom>
              <a:avLst/>
              <a:gdLst/>
              <a:ahLst/>
              <a:cxnLst/>
              <a:rect l="l" t="t" r="r" b="b"/>
              <a:pathLst>
                <a:path w="1641" h="181" extrusionOk="0">
                  <a:moveTo>
                    <a:pt x="821" y="0"/>
                  </a:moveTo>
                  <a:cubicBezTo>
                    <a:pt x="542" y="0"/>
                    <a:pt x="263" y="33"/>
                    <a:pt x="1" y="82"/>
                  </a:cubicBezTo>
                  <a:cubicBezTo>
                    <a:pt x="263" y="148"/>
                    <a:pt x="542" y="181"/>
                    <a:pt x="821" y="181"/>
                  </a:cubicBezTo>
                  <a:cubicBezTo>
                    <a:pt x="1099" y="181"/>
                    <a:pt x="1361" y="148"/>
                    <a:pt x="1640" y="82"/>
                  </a:cubicBezTo>
                  <a:cubicBezTo>
                    <a:pt x="1361" y="17"/>
                    <a:pt x="1099" y="0"/>
                    <a:pt x="82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25"/>
            <p:cNvSpPr/>
            <p:nvPr/>
          </p:nvSpPr>
          <p:spPr>
            <a:xfrm>
              <a:off x="670850" y="19996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0"/>
                  </a:moveTo>
                  <a:cubicBezTo>
                    <a:pt x="541" y="0"/>
                    <a:pt x="263" y="17"/>
                    <a:pt x="0" y="82"/>
                  </a:cubicBezTo>
                  <a:cubicBezTo>
                    <a:pt x="263" y="148"/>
                    <a:pt x="541" y="181"/>
                    <a:pt x="820" y="181"/>
                  </a:cubicBezTo>
                  <a:cubicBezTo>
                    <a:pt x="1098" y="181"/>
                    <a:pt x="1361" y="148"/>
                    <a:pt x="1639" y="82"/>
                  </a:cubicBezTo>
                  <a:cubicBezTo>
                    <a:pt x="1361" y="33"/>
                    <a:pt x="1098" y="0"/>
                    <a:pt x="8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05" name="Google Shape;705;p25"/>
          <p:cNvSpPr/>
          <p:nvPr/>
        </p:nvSpPr>
        <p:spPr>
          <a:xfrm flipH="1">
            <a:off x="8822453" y="4856109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6" name="Google Shape;706;p25"/>
          <p:cNvSpPr/>
          <p:nvPr/>
        </p:nvSpPr>
        <p:spPr>
          <a:xfrm flipH="1">
            <a:off x="301678" y="767372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13">
    <p:spTree>
      <p:nvGrpSpPr>
        <p:cNvPr id="1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26"/>
          <p:cNvSpPr/>
          <p:nvPr/>
        </p:nvSpPr>
        <p:spPr>
          <a:xfrm rot="10800000">
            <a:off x="8763911" y="3944686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09" name="Google Shape;709;p26"/>
          <p:cNvGrpSpPr/>
          <p:nvPr/>
        </p:nvGrpSpPr>
        <p:grpSpPr>
          <a:xfrm rot="10800000">
            <a:off x="8352851" y="3558956"/>
            <a:ext cx="204479" cy="204479"/>
            <a:chOff x="1976825" y="1493925"/>
            <a:chExt cx="94675" cy="94675"/>
          </a:xfrm>
        </p:grpSpPr>
        <p:sp>
          <p:nvSpPr>
            <p:cNvPr id="710" name="Google Shape;710;p26"/>
            <p:cNvSpPr/>
            <p:nvPr/>
          </p:nvSpPr>
          <p:spPr>
            <a:xfrm>
              <a:off x="2021900" y="14939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33" y="1361"/>
                    <a:pt x="99" y="1640"/>
                  </a:cubicBezTo>
                  <a:cubicBezTo>
                    <a:pt x="148" y="1377"/>
                    <a:pt x="181" y="1099"/>
                    <a:pt x="181" y="820"/>
                  </a:cubicBezTo>
                  <a:cubicBezTo>
                    <a:pt x="181" y="541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26"/>
            <p:cNvSpPr/>
            <p:nvPr/>
          </p:nvSpPr>
          <p:spPr>
            <a:xfrm>
              <a:off x="2021900" y="15476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2"/>
                    <a:pt x="0" y="820"/>
                  </a:cubicBezTo>
                  <a:cubicBezTo>
                    <a:pt x="0" y="1099"/>
                    <a:pt x="33" y="1378"/>
                    <a:pt x="99" y="1640"/>
                  </a:cubicBezTo>
                  <a:cubicBezTo>
                    <a:pt x="148" y="1378"/>
                    <a:pt x="181" y="1099"/>
                    <a:pt x="181" y="820"/>
                  </a:cubicBezTo>
                  <a:cubicBezTo>
                    <a:pt x="181" y="542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26"/>
            <p:cNvSpPr/>
            <p:nvPr/>
          </p:nvSpPr>
          <p:spPr>
            <a:xfrm>
              <a:off x="1976825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1" y="1"/>
                    <a:pt x="279" y="33"/>
                    <a:pt x="0" y="99"/>
                  </a:cubicBezTo>
                  <a:cubicBezTo>
                    <a:pt x="279" y="148"/>
                    <a:pt x="541" y="181"/>
                    <a:pt x="820" y="181"/>
                  </a:cubicBezTo>
                  <a:cubicBezTo>
                    <a:pt x="1099" y="181"/>
                    <a:pt x="1377" y="148"/>
                    <a:pt x="1640" y="99"/>
                  </a:cubicBezTo>
                  <a:cubicBezTo>
                    <a:pt x="1377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26"/>
            <p:cNvSpPr/>
            <p:nvPr/>
          </p:nvSpPr>
          <p:spPr>
            <a:xfrm>
              <a:off x="2030500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4" name="Google Shape;714;p26"/>
          <p:cNvGrpSpPr/>
          <p:nvPr/>
        </p:nvGrpSpPr>
        <p:grpSpPr>
          <a:xfrm rot="10800000" flipH="1">
            <a:off x="8352859" y="4412219"/>
            <a:ext cx="411041" cy="411041"/>
            <a:chOff x="6290200" y="1110775"/>
            <a:chExt cx="189350" cy="189350"/>
          </a:xfrm>
        </p:grpSpPr>
        <p:sp>
          <p:nvSpPr>
            <p:cNvPr id="715" name="Google Shape;715;p26"/>
            <p:cNvSpPr/>
            <p:nvPr/>
          </p:nvSpPr>
          <p:spPr>
            <a:xfrm>
              <a:off x="6382400" y="1110775"/>
              <a:ext cx="4950" cy="81975"/>
            </a:xfrm>
            <a:custGeom>
              <a:avLst/>
              <a:gdLst/>
              <a:ahLst/>
              <a:cxnLst/>
              <a:rect l="l" t="t" r="r" b="b"/>
              <a:pathLst>
                <a:path w="198" h="3279" extrusionOk="0">
                  <a:moveTo>
                    <a:pt x="99" y="1"/>
                  </a:moveTo>
                  <a:cubicBezTo>
                    <a:pt x="33" y="542"/>
                    <a:pt x="1" y="1099"/>
                    <a:pt x="17" y="1640"/>
                  </a:cubicBezTo>
                  <a:cubicBezTo>
                    <a:pt x="1" y="2181"/>
                    <a:pt x="33" y="2738"/>
                    <a:pt x="99" y="3279"/>
                  </a:cubicBezTo>
                  <a:cubicBezTo>
                    <a:pt x="164" y="2738"/>
                    <a:pt x="197" y="2181"/>
                    <a:pt x="197" y="1640"/>
                  </a:cubicBezTo>
                  <a:cubicBezTo>
                    <a:pt x="197" y="1099"/>
                    <a:pt x="164" y="542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26"/>
            <p:cNvSpPr/>
            <p:nvPr/>
          </p:nvSpPr>
          <p:spPr>
            <a:xfrm>
              <a:off x="6382400" y="1218150"/>
              <a:ext cx="4950" cy="81975"/>
            </a:xfrm>
            <a:custGeom>
              <a:avLst/>
              <a:gdLst/>
              <a:ahLst/>
              <a:cxnLst/>
              <a:rect l="l" t="t" r="r" b="b"/>
              <a:pathLst>
                <a:path w="198" h="3279" extrusionOk="0">
                  <a:moveTo>
                    <a:pt x="99" y="0"/>
                  </a:moveTo>
                  <a:cubicBezTo>
                    <a:pt x="33" y="541"/>
                    <a:pt x="1" y="1098"/>
                    <a:pt x="17" y="1639"/>
                  </a:cubicBezTo>
                  <a:cubicBezTo>
                    <a:pt x="1" y="2197"/>
                    <a:pt x="33" y="2738"/>
                    <a:pt x="99" y="3278"/>
                  </a:cubicBezTo>
                  <a:cubicBezTo>
                    <a:pt x="164" y="2738"/>
                    <a:pt x="197" y="2197"/>
                    <a:pt x="197" y="1639"/>
                  </a:cubicBezTo>
                  <a:cubicBezTo>
                    <a:pt x="197" y="1098"/>
                    <a:pt x="164" y="541"/>
                    <a:pt x="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26"/>
            <p:cNvSpPr/>
            <p:nvPr/>
          </p:nvSpPr>
          <p:spPr>
            <a:xfrm>
              <a:off x="6290200" y="1203400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40" y="0"/>
                  </a:moveTo>
                  <a:cubicBezTo>
                    <a:pt x="1099" y="0"/>
                    <a:pt x="541" y="17"/>
                    <a:pt x="1" y="82"/>
                  </a:cubicBezTo>
                  <a:cubicBezTo>
                    <a:pt x="541" y="148"/>
                    <a:pt x="1099" y="180"/>
                    <a:pt x="1640" y="180"/>
                  </a:cubicBezTo>
                  <a:cubicBezTo>
                    <a:pt x="2181" y="180"/>
                    <a:pt x="2738" y="148"/>
                    <a:pt x="3279" y="82"/>
                  </a:cubicBezTo>
                  <a:cubicBezTo>
                    <a:pt x="2738" y="17"/>
                    <a:pt x="2181" y="0"/>
                    <a:pt x="16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8" name="Google Shape;718;p26"/>
            <p:cNvSpPr/>
            <p:nvPr/>
          </p:nvSpPr>
          <p:spPr>
            <a:xfrm>
              <a:off x="6397575" y="1203400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39" y="0"/>
                  </a:moveTo>
                  <a:cubicBezTo>
                    <a:pt x="1098" y="0"/>
                    <a:pt x="541" y="17"/>
                    <a:pt x="0" y="82"/>
                  </a:cubicBezTo>
                  <a:cubicBezTo>
                    <a:pt x="541" y="148"/>
                    <a:pt x="1098" y="180"/>
                    <a:pt x="1639" y="180"/>
                  </a:cubicBezTo>
                  <a:cubicBezTo>
                    <a:pt x="2180" y="180"/>
                    <a:pt x="2737" y="148"/>
                    <a:pt x="3278" y="82"/>
                  </a:cubicBezTo>
                  <a:cubicBezTo>
                    <a:pt x="2737" y="17"/>
                    <a:pt x="2180" y="0"/>
                    <a:pt x="16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9" name="Google Shape;719;p26"/>
          <p:cNvGrpSpPr/>
          <p:nvPr/>
        </p:nvGrpSpPr>
        <p:grpSpPr>
          <a:xfrm rot="10800000" flipH="1">
            <a:off x="8763912" y="630368"/>
            <a:ext cx="204479" cy="204479"/>
            <a:chOff x="1976825" y="1493925"/>
            <a:chExt cx="94675" cy="94675"/>
          </a:xfrm>
        </p:grpSpPr>
        <p:sp>
          <p:nvSpPr>
            <p:cNvPr id="720" name="Google Shape;720;p26"/>
            <p:cNvSpPr/>
            <p:nvPr/>
          </p:nvSpPr>
          <p:spPr>
            <a:xfrm>
              <a:off x="2021900" y="14939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33" y="1361"/>
                    <a:pt x="99" y="1640"/>
                  </a:cubicBezTo>
                  <a:cubicBezTo>
                    <a:pt x="148" y="1377"/>
                    <a:pt x="181" y="1099"/>
                    <a:pt x="181" y="820"/>
                  </a:cubicBezTo>
                  <a:cubicBezTo>
                    <a:pt x="181" y="541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26"/>
            <p:cNvSpPr/>
            <p:nvPr/>
          </p:nvSpPr>
          <p:spPr>
            <a:xfrm>
              <a:off x="2021900" y="15476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2"/>
                    <a:pt x="0" y="820"/>
                  </a:cubicBezTo>
                  <a:cubicBezTo>
                    <a:pt x="0" y="1099"/>
                    <a:pt x="33" y="1378"/>
                    <a:pt x="99" y="1640"/>
                  </a:cubicBezTo>
                  <a:cubicBezTo>
                    <a:pt x="148" y="1378"/>
                    <a:pt x="181" y="1099"/>
                    <a:pt x="181" y="820"/>
                  </a:cubicBezTo>
                  <a:cubicBezTo>
                    <a:pt x="181" y="542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26"/>
            <p:cNvSpPr/>
            <p:nvPr/>
          </p:nvSpPr>
          <p:spPr>
            <a:xfrm>
              <a:off x="1976825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1" y="1"/>
                    <a:pt x="279" y="33"/>
                    <a:pt x="0" y="99"/>
                  </a:cubicBezTo>
                  <a:cubicBezTo>
                    <a:pt x="279" y="148"/>
                    <a:pt x="541" y="181"/>
                    <a:pt x="820" y="181"/>
                  </a:cubicBezTo>
                  <a:cubicBezTo>
                    <a:pt x="1099" y="181"/>
                    <a:pt x="1377" y="148"/>
                    <a:pt x="1640" y="99"/>
                  </a:cubicBezTo>
                  <a:cubicBezTo>
                    <a:pt x="1377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26"/>
            <p:cNvSpPr/>
            <p:nvPr/>
          </p:nvSpPr>
          <p:spPr>
            <a:xfrm>
              <a:off x="2030500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24" name="Google Shape;724;p26"/>
          <p:cNvSpPr/>
          <p:nvPr/>
        </p:nvSpPr>
        <p:spPr>
          <a:xfrm rot="10800000">
            <a:off x="8459111" y="287086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5" name="Google Shape;725;p26"/>
          <p:cNvSpPr/>
          <p:nvPr/>
        </p:nvSpPr>
        <p:spPr>
          <a:xfrm flipH="1">
            <a:off x="508736" y="1212584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26" name="Google Shape;726;p26"/>
          <p:cNvGrpSpPr/>
          <p:nvPr/>
        </p:nvGrpSpPr>
        <p:grpSpPr>
          <a:xfrm flipH="1">
            <a:off x="97676" y="1430174"/>
            <a:ext cx="204479" cy="204479"/>
            <a:chOff x="1976825" y="1493925"/>
            <a:chExt cx="94675" cy="94675"/>
          </a:xfrm>
        </p:grpSpPr>
        <p:sp>
          <p:nvSpPr>
            <p:cNvPr id="727" name="Google Shape;727;p26"/>
            <p:cNvSpPr/>
            <p:nvPr/>
          </p:nvSpPr>
          <p:spPr>
            <a:xfrm>
              <a:off x="2021900" y="14939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33" y="1361"/>
                    <a:pt x="99" y="1640"/>
                  </a:cubicBezTo>
                  <a:cubicBezTo>
                    <a:pt x="148" y="1377"/>
                    <a:pt x="181" y="1099"/>
                    <a:pt x="181" y="820"/>
                  </a:cubicBezTo>
                  <a:cubicBezTo>
                    <a:pt x="181" y="541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26"/>
            <p:cNvSpPr/>
            <p:nvPr/>
          </p:nvSpPr>
          <p:spPr>
            <a:xfrm>
              <a:off x="2021900" y="15476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2"/>
                    <a:pt x="0" y="820"/>
                  </a:cubicBezTo>
                  <a:cubicBezTo>
                    <a:pt x="0" y="1099"/>
                    <a:pt x="33" y="1378"/>
                    <a:pt x="99" y="1640"/>
                  </a:cubicBezTo>
                  <a:cubicBezTo>
                    <a:pt x="148" y="1378"/>
                    <a:pt x="181" y="1099"/>
                    <a:pt x="181" y="820"/>
                  </a:cubicBezTo>
                  <a:cubicBezTo>
                    <a:pt x="181" y="542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26"/>
            <p:cNvSpPr/>
            <p:nvPr/>
          </p:nvSpPr>
          <p:spPr>
            <a:xfrm>
              <a:off x="1976825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1" y="1"/>
                    <a:pt x="279" y="33"/>
                    <a:pt x="0" y="99"/>
                  </a:cubicBezTo>
                  <a:cubicBezTo>
                    <a:pt x="279" y="148"/>
                    <a:pt x="541" y="181"/>
                    <a:pt x="820" y="181"/>
                  </a:cubicBezTo>
                  <a:cubicBezTo>
                    <a:pt x="1099" y="181"/>
                    <a:pt x="1377" y="148"/>
                    <a:pt x="1640" y="99"/>
                  </a:cubicBezTo>
                  <a:cubicBezTo>
                    <a:pt x="1377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26"/>
            <p:cNvSpPr/>
            <p:nvPr/>
          </p:nvSpPr>
          <p:spPr>
            <a:xfrm>
              <a:off x="2030500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1" name="Google Shape;731;p26"/>
          <p:cNvGrpSpPr/>
          <p:nvPr/>
        </p:nvGrpSpPr>
        <p:grpSpPr>
          <a:xfrm>
            <a:off x="97684" y="370348"/>
            <a:ext cx="411041" cy="411041"/>
            <a:chOff x="6290200" y="1110775"/>
            <a:chExt cx="189350" cy="189350"/>
          </a:xfrm>
        </p:grpSpPr>
        <p:sp>
          <p:nvSpPr>
            <p:cNvPr id="732" name="Google Shape;732;p26"/>
            <p:cNvSpPr/>
            <p:nvPr/>
          </p:nvSpPr>
          <p:spPr>
            <a:xfrm>
              <a:off x="6382400" y="1110775"/>
              <a:ext cx="4950" cy="81975"/>
            </a:xfrm>
            <a:custGeom>
              <a:avLst/>
              <a:gdLst/>
              <a:ahLst/>
              <a:cxnLst/>
              <a:rect l="l" t="t" r="r" b="b"/>
              <a:pathLst>
                <a:path w="198" h="3279" extrusionOk="0">
                  <a:moveTo>
                    <a:pt x="99" y="1"/>
                  </a:moveTo>
                  <a:cubicBezTo>
                    <a:pt x="33" y="542"/>
                    <a:pt x="1" y="1099"/>
                    <a:pt x="17" y="1640"/>
                  </a:cubicBezTo>
                  <a:cubicBezTo>
                    <a:pt x="1" y="2181"/>
                    <a:pt x="33" y="2738"/>
                    <a:pt x="99" y="3279"/>
                  </a:cubicBezTo>
                  <a:cubicBezTo>
                    <a:pt x="164" y="2738"/>
                    <a:pt x="197" y="2181"/>
                    <a:pt x="197" y="1640"/>
                  </a:cubicBezTo>
                  <a:cubicBezTo>
                    <a:pt x="197" y="1099"/>
                    <a:pt x="164" y="542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3" name="Google Shape;733;p26"/>
            <p:cNvSpPr/>
            <p:nvPr/>
          </p:nvSpPr>
          <p:spPr>
            <a:xfrm>
              <a:off x="6382400" y="1218150"/>
              <a:ext cx="4950" cy="81975"/>
            </a:xfrm>
            <a:custGeom>
              <a:avLst/>
              <a:gdLst/>
              <a:ahLst/>
              <a:cxnLst/>
              <a:rect l="l" t="t" r="r" b="b"/>
              <a:pathLst>
                <a:path w="198" h="3279" extrusionOk="0">
                  <a:moveTo>
                    <a:pt x="99" y="0"/>
                  </a:moveTo>
                  <a:cubicBezTo>
                    <a:pt x="33" y="541"/>
                    <a:pt x="1" y="1098"/>
                    <a:pt x="17" y="1639"/>
                  </a:cubicBezTo>
                  <a:cubicBezTo>
                    <a:pt x="1" y="2197"/>
                    <a:pt x="33" y="2738"/>
                    <a:pt x="99" y="3278"/>
                  </a:cubicBezTo>
                  <a:cubicBezTo>
                    <a:pt x="164" y="2738"/>
                    <a:pt x="197" y="2197"/>
                    <a:pt x="197" y="1639"/>
                  </a:cubicBezTo>
                  <a:cubicBezTo>
                    <a:pt x="197" y="1098"/>
                    <a:pt x="164" y="541"/>
                    <a:pt x="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26"/>
            <p:cNvSpPr/>
            <p:nvPr/>
          </p:nvSpPr>
          <p:spPr>
            <a:xfrm>
              <a:off x="6290200" y="1203400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40" y="0"/>
                  </a:moveTo>
                  <a:cubicBezTo>
                    <a:pt x="1099" y="0"/>
                    <a:pt x="541" y="17"/>
                    <a:pt x="1" y="82"/>
                  </a:cubicBezTo>
                  <a:cubicBezTo>
                    <a:pt x="541" y="148"/>
                    <a:pt x="1099" y="180"/>
                    <a:pt x="1640" y="180"/>
                  </a:cubicBezTo>
                  <a:cubicBezTo>
                    <a:pt x="2181" y="180"/>
                    <a:pt x="2738" y="148"/>
                    <a:pt x="3279" y="82"/>
                  </a:cubicBezTo>
                  <a:cubicBezTo>
                    <a:pt x="2738" y="17"/>
                    <a:pt x="2181" y="0"/>
                    <a:pt x="16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26"/>
            <p:cNvSpPr/>
            <p:nvPr/>
          </p:nvSpPr>
          <p:spPr>
            <a:xfrm>
              <a:off x="6397575" y="1203400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39" y="0"/>
                  </a:moveTo>
                  <a:cubicBezTo>
                    <a:pt x="1098" y="0"/>
                    <a:pt x="541" y="17"/>
                    <a:pt x="0" y="82"/>
                  </a:cubicBezTo>
                  <a:cubicBezTo>
                    <a:pt x="541" y="148"/>
                    <a:pt x="1098" y="180"/>
                    <a:pt x="1639" y="180"/>
                  </a:cubicBezTo>
                  <a:cubicBezTo>
                    <a:pt x="2180" y="180"/>
                    <a:pt x="2737" y="148"/>
                    <a:pt x="3278" y="82"/>
                  </a:cubicBezTo>
                  <a:cubicBezTo>
                    <a:pt x="2737" y="17"/>
                    <a:pt x="2180" y="0"/>
                    <a:pt x="16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6" name="Google Shape;736;p26"/>
          <p:cNvGrpSpPr/>
          <p:nvPr/>
        </p:nvGrpSpPr>
        <p:grpSpPr>
          <a:xfrm>
            <a:off x="508737" y="4358761"/>
            <a:ext cx="204479" cy="204479"/>
            <a:chOff x="1976825" y="1493925"/>
            <a:chExt cx="94675" cy="94675"/>
          </a:xfrm>
        </p:grpSpPr>
        <p:sp>
          <p:nvSpPr>
            <p:cNvPr id="737" name="Google Shape;737;p26"/>
            <p:cNvSpPr/>
            <p:nvPr/>
          </p:nvSpPr>
          <p:spPr>
            <a:xfrm>
              <a:off x="2021900" y="14939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33" y="1361"/>
                    <a:pt x="99" y="1640"/>
                  </a:cubicBezTo>
                  <a:cubicBezTo>
                    <a:pt x="148" y="1377"/>
                    <a:pt x="181" y="1099"/>
                    <a:pt x="181" y="820"/>
                  </a:cubicBezTo>
                  <a:cubicBezTo>
                    <a:pt x="181" y="541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26"/>
            <p:cNvSpPr/>
            <p:nvPr/>
          </p:nvSpPr>
          <p:spPr>
            <a:xfrm>
              <a:off x="2021900" y="15476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2"/>
                    <a:pt x="0" y="820"/>
                  </a:cubicBezTo>
                  <a:cubicBezTo>
                    <a:pt x="0" y="1099"/>
                    <a:pt x="33" y="1378"/>
                    <a:pt x="99" y="1640"/>
                  </a:cubicBezTo>
                  <a:cubicBezTo>
                    <a:pt x="148" y="1378"/>
                    <a:pt x="181" y="1099"/>
                    <a:pt x="181" y="820"/>
                  </a:cubicBezTo>
                  <a:cubicBezTo>
                    <a:pt x="181" y="542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26"/>
            <p:cNvSpPr/>
            <p:nvPr/>
          </p:nvSpPr>
          <p:spPr>
            <a:xfrm>
              <a:off x="1976825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1" y="1"/>
                    <a:pt x="279" y="33"/>
                    <a:pt x="0" y="99"/>
                  </a:cubicBezTo>
                  <a:cubicBezTo>
                    <a:pt x="279" y="148"/>
                    <a:pt x="541" y="181"/>
                    <a:pt x="820" y="181"/>
                  </a:cubicBezTo>
                  <a:cubicBezTo>
                    <a:pt x="1099" y="181"/>
                    <a:pt x="1377" y="148"/>
                    <a:pt x="1640" y="99"/>
                  </a:cubicBezTo>
                  <a:cubicBezTo>
                    <a:pt x="1377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26"/>
            <p:cNvSpPr/>
            <p:nvPr/>
          </p:nvSpPr>
          <p:spPr>
            <a:xfrm>
              <a:off x="2030500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1" name="Google Shape;741;p26"/>
          <p:cNvSpPr/>
          <p:nvPr/>
        </p:nvSpPr>
        <p:spPr>
          <a:xfrm flipH="1">
            <a:off x="203936" y="4870184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CUSTOM_14"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3" name="Google Shape;743;p27"/>
          <p:cNvGrpSpPr/>
          <p:nvPr/>
        </p:nvGrpSpPr>
        <p:grpSpPr>
          <a:xfrm rot="10800000" flipH="1">
            <a:off x="301482" y="2473285"/>
            <a:ext cx="341739" cy="342506"/>
            <a:chOff x="2858675" y="2670400"/>
            <a:chExt cx="189350" cy="189775"/>
          </a:xfrm>
        </p:grpSpPr>
        <p:sp>
          <p:nvSpPr>
            <p:cNvPr id="744" name="Google Shape;744;p27"/>
            <p:cNvSpPr/>
            <p:nvPr/>
          </p:nvSpPr>
          <p:spPr>
            <a:xfrm>
              <a:off x="2951275" y="2670400"/>
              <a:ext cx="4550" cy="82000"/>
            </a:xfrm>
            <a:custGeom>
              <a:avLst/>
              <a:gdLst/>
              <a:ahLst/>
              <a:cxnLst/>
              <a:rect l="l" t="t" r="r" b="b"/>
              <a:pathLst>
                <a:path w="182" h="3280" extrusionOk="0">
                  <a:moveTo>
                    <a:pt x="83" y="1"/>
                  </a:moveTo>
                  <a:cubicBezTo>
                    <a:pt x="34" y="542"/>
                    <a:pt x="1" y="1099"/>
                    <a:pt x="1" y="1640"/>
                  </a:cubicBezTo>
                  <a:cubicBezTo>
                    <a:pt x="1" y="2197"/>
                    <a:pt x="34" y="2738"/>
                    <a:pt x="83" y="3279"/>
                  </a:cubicBezTo>
                  <a:cubicBezTo>
                    <a:pt x="149" y="2738"/>
                    <a:pt x="181" y="2197"/>
                    <a:pt x="181" y="1640"/>
                  </a:cubicBezTo>
                  <a:cubicBezTo>
                    <a:pt x="181" y="1099"/>
                    <a:pt x="149" y="542"/>
                    <a:pt x="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27"/>
            <p:cNvSpPr/>
            <p:nvPr/>
          </p:nvSpPr>
          <p:spPr>
            <a:xfrm>
              <a:off x="2951275" y="2778175"/>
              <a:ext cx="4550" cy="82000"/>
            </a:xfrm>
            <a:custGeom>
              <a:avLst/>
              <a:gdLst/>
              <a:ahLst/>
              <a:cxnLst/>
              <a:rect l="l" t="t" r="r" b="b"/>
              <a:pathLst>
                <a:path w="182" h="3280" extrusionOk="0">
                  <a:moveTo>
                    <a:pt x="83" y="1"/>
                  </a:moveTo>
                  <a:cubicBezTo>
                    <a:pt x="34" y="542"/>
                    <a:pt x="1" y="1083"/>
                    <a:pt x="1" y="1640"/>
                  </a:cubicBezTo>
                  <a:cubicBezTo>
                    <a:pt x="1" y="2181"/>
                    <a:pt x="34" y="2722"/>
                    <a:pt x="83" y="3279"/>
                  </a:cubicBezTo>
                  <a:cubicBezTo>
                    <a:pt x="149" y="2722"/>
                    <a:pt x="181" y="2181"/>
                    <a:pt x="181" y="1640"/>
                  </a:cubicBezTo>
                  <a:cubicBezTo>
                    <a:pt x="181" y="1083"/>
                    <a:pt x="149" y="542"/>
                    <a:pt x="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27"/>
            <p:cNvSpPr/>
            <p:nvPr/>
          </p:nvSpPr>
          <p:spPr>
            <a:xfrm>
              <a:off x="2858675" y="2763025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40" y="0"/>
                  </a:moveTo>
                  <a:cubicBezTo>
                    <a:pt x="1099" y="0"/>
                    <a:pt x="541" y="17"/>
                    <a:pt x="1" y="82"/>
                  </a:cubicBezTo>
                  <a:cubicBezTo>
                    <a:pt x="541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82"/>
                  </a:cubicBezTo>
                  <a:cubicBezTo>
                    <a:pt x="2738" y="17"/>
                    <a:pt x="2197" y="0"/>
                    <a:pt x="16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27"/>
            <p:cNvSpPr/>
            <p:nvPr/>
          </p:nvSpPr>
          <p:spPr>
            <a:xfrm>
              <a:off x="2966050" y="2763025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39" y="0"/>
                  </a:moveTo>
                  <a:cubicBezTo>
                    <a:pt x="1098" y="0"/>
                    <a:pt x="557" y="17"/>
                    <a:pt x="0" y="82"/>
                  </a:cubicBezTo>
                  <a:cubicBezTo>
                    <a:pt x="557" y="148"/>
                    <a:pt x="1098" y="181"/>
                    <a:pt x="1639" y="181"/>
                  </a:cubicBezTo>
                  <a:cubicBezTo>
                    <a:pt x="2197" y="181"/>
                    <a:pt x="2737" y="148"/>
                    <a:pt x="3278" y="82"/>
                  </a:cubicBezTo>
                  <a:cubicBezTo>
                    <a:pt x="2737" y="17"/>
                    <a:pt x="2197" y="0"/>
                    <a:pt x="16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48" name="Google Shape;748;p27"/>
          <p:cNvSpPr/>
          <p:nvPr/>
        </p:nvSpPr>
        <p:spPr>
          <a:xfrm rot="10800000" flipH="1">
            <a:off x="248368" y="1905121"/>
            <a:ext cx="30366" cy="30366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44"/>
                </a:cubicBezTo>
                <a:cubicBezTo>
                  <a:pt x="1" y="525"/>
                  <a:pt x="148" y="672"/>
                  <a:pt x="329" y="672"/>
                </a:cubicBezTo>
                <a:cubicBezTo>
                  <a:pt x="525" y="672"/>
                  <a:pt x="673" y="525"/>
                  <a:pt x="673" y="344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49" name="Google Shape;749;p27"/>
          <p:cNvGrpSpPr/>
          <p:nvPr/>
        </p:nvGrpSpPr>
        <p:grpSpPr>
          <a:xfrm rot="10800000" flipH="1">
            <a:off x="8562361" y="4647182"/>
            <a:ext cx="204479" cy="204479"/>
            <a:chOff x="1976825" y="1493925"/>
            <a:chExt cx="94675" cy="94675"/>
          </a:xfrm>
        </p:grpSpPr>
        <p:sp>
          <p:nvSpPr>
            <p:cNvPr id="750" name="Google Shape;750;p27"/>
            <p:cNvSpPr/>
            <p:nvPr/>
          </p:nvSpPr>
          <p:spPr>
            <a:xfrm>
              <a:off x="2021900" y="14939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33" y="1361"/>
                    <a:pt x="99" y="1640"/>
                  </a:cubicBezTo>
                  <a:cubicBezTo>
                    <a:pt x="148" y="1377"/>
                    <a:pt x="181" y="1099"/>
                    <a:pt x="181" y="820"/>
                  </a:cubicBezTo>
                  <a:cubicBezTo>
                    <a:pt x="181" y="541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27"/>
            <p:cNvSpPr/>
            <p:nvPr/>
          </p:nvSpPr>
          <p:spPr>
            <a:xfrm>
              <a:off x="2021900" y="15476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2"/>
                    <a:pt x="0" y="820"/>
                  </a:cubicBezTo>
                  <a:cubicBezTo>
                    <a:pt x="0" y="1099"/>
                    <a:pt x="33" y="1378"/>
                    <a:pt x="99" y="1640"/>
                  </a:cubicBezTo>
                  <a:cubicBezTo>
                    <a:pt x="148" y="1378"/>
                    <a:pt x="181" y="1099"/>
                    <a:pt x="181" y="820"/>
                  </a:cubicBezTo>
                  <a:cubicBezTo>
                    <a:pt x="181" y="542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27"/>
            <p:cNvSpPr/>
            <p:nvPr/>
          </p:nvSpPr>
          <p:spPr>
            <a:xfrm>
              <a:off x="1976825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1" y="1"/>
                    <a:pt x="279" y="33"/>
                    <a:pt x="0" y="99"/>
                  </a:cubicBezTo>
                  <a:cubicBezTo>
                    <a:pt x="279" y="148"/>
                    <a:pt x="541" y="181"/>
                    <a:pt x="820" y="181"/>
                  </a:cubicBezTo>
                  <a:cubicBezTo>
                    <a:pt x="1099" y="181"/>
                    <a:pt x="1377" y="148"/>
                    <a:pt x="1640" y="99"/>
                  </a:cubicBezTo>
                  <a:cubicBezTo>
                    <a:pt x="1377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27"/>
            <p:cNvSpPr/>
            <p:nvPr/>
          </p:nvSpPr>
          <p:spPr>
            <a:xfrm>
              <a:off x="2030500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4" name="Google Shape;754;p27"/>
          <p:cNvGrpSpPr/>
          <p:nvPr/>
        </p:nvGrpSpPr>
        <p:grpSpPr>
          <a:xfrm rot="10800000">
            <a:off x="8766849" y="3290883"/>
            <a:ext cx="205575" cy="205575"/>
            <a:chOff x="5537425" y="1141100"/>
            <a:chExt cx="94700" cy="94700"/>
          </a:xfrm>
        </p:grpSpPr>
        <p:sp>
          <p:nvSpPr>
            <p:cNvPr id="755" name="Google Shape;755;p27"/>
            <p:cNvSpPr/>
            <p:nvPr/>
          </p:nvSpPr>
          <p:spPr>
            <a:xfrm>
              <a:off x="5582500" y="11411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1" y="542"/>
                    <a:pt x="1" y="820"/>
                  </a:cubicBezTo>
                  <a:cubicBezTo>
                    <a:pt x="1" y="1099"/>
                    <a:pt x="33" y="1378"/>
                    <a:pt x="99" y="1640"/>
                  </a:cubicBezTo>
                  <a:cubicBezTo>
                    <a:pt x="165" y="1378"/>
                    <a:pt x="181" y="1099"/>
                    <a:pt x="181" y="820"/>
                  </a:cubicBezTo>
                  <a:cubicBezTo>
                    <a:pt x="181" y="542"/>
                    <a:pt x="165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27"/>
            <p:cNvSpPr/>
            <p:nvPr/>
          </p:nvSpPr>
          <p:spPr>
            <a:xfrm>
              <a:off x="5582500" y="1194775"/>
              <a:ext cx="4525" cy="41025"/>
            </a:xfrm>
            <a:custGeom>
              <a:avLst/>
              <a:gdLst/>
              <a:ahLst/>
              <a:cxnLst/>
              <a:rect l="l" t="t" r="r" b="b"/>
              <a:pathLst>
                <a:path w="181" h="1641" extrusionOk="0">
                  <a:moveTo>
                    <a:pt x="99" y="1"/>
                  </a:moveTo>
                  <a:cubicBezTo>
                    <a:pt x="33" y="263"/>
                    <a:pt x="1" y="542"/>
                    <a:pt x="1" y="820"/>
                  </a:cubicBezTo>
                  <a:cubicBezTo>
                    <a:pt x="1" y="1099"/>
                    <a:pt x="33" y="1378"/>
                    <a:pt x="99" y="1640"/>
                  </a:cubicBezTo>
                  <a:cubicBezTo>
                    <a:pt x="165" y="1378"/>
                    <a:pt x="181" y="1099"/>
                    <a:pt x="181" y="820"/>
                  </a:cubicBezTo>
                  <a:cubicBezTo>
                    <a:pt x="181" y="542"/>
                    <a:pt x="165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27"/>
            <p:cNvSpPr/>
            <p:nvPr/>
          </p:nvSpPr>
          <p:spPr>
            <a:xfrm>
              <a:off x="5537425" y="1186175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27"/>
            <p:cNvSpPr/>
            <p:nvPr/>
          </p:nvSpPr>
          <p:spPr>
            <a:xfrm>
              <a:off x="5591100" y="1186175"/>
              <a:ext cx="41025" cy="4525"/>
            </a:xfrm>
            <a:custGeom>
              <a:avLst/>
              <a:gdLst/>
              <a:ahLst/>
              <a:cxnLst/>
              <a:rect l="l" t="t" r="r" b="b"/>
              <a:pathLst>
                <a:path w="1641" h="181" extrusionOk="0">
                  <a:moveTo>
                    <a:pt x="820" y="1"/>
                  </a:moveTo>
                  <a:cubicBezTo>
                    <a:pt x="558" y="1"/>
                    <a:pt x="280" y="33"/>
                    <a:pt x="1" y="99"/>
                  </a:cubicBezTo>
                  <a:cubicBezTo>
                    <a:pt x="280" y="148"/>
                    <a:pt x="558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59" name="Google Shape;759;p27"/>
          <p:cNvGrpSpPr/>
          <p:nvPr/>
        </p:nvGrpSpPr>
        <p:grpSpPr>
          <a:xfrm rot="10800000" flipH="1">
            <a:off x="248377" y="4471943"/>
            <a:ext cx="409876" cy="409822"/>
            <a:chOff x="1335500" y="1010800"/>
            <a:chExt cx="189775" cy="189750"/>
          </a:xfrm>
        </p:grpSpPr>
        <p:sp>
          <p:nvSpPr>
            <p:cNvPr id="760" name="Google Shape;760;p27"/>
            <p:cNvSpPr/>
            <p:nvPr/>
          </p:nvSpPr>
          <p:spPr>
            <a:xfrm>
              <a:off x="1428125" y="1010800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98"/>
                    <a:pt x="0" y="1639"/>
                  </a:cubicBezTo>
                  <a:cubicBezTo>
                    <a:pt x="0" y="2197"/>
                    <a:pt x="33" y="2738"/>
                    <a:pt x="82" y="3278"/>
                  </a:cubicBezTo>
                  <a:cubicBezTo>
                    <a:pt x="148" y="2738"/>
                    <a:pt x="181" y="2197"/>
                    <a:pt x="181" y="1639"/>
                  </a:cubicBezTo>
                  <a:cubicBezTo>
                    <a:pt x="181" y="1098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1" name="Google Shape;761;p27"/>
            <p:cNvSpPr/>
            <p:nvPr/>
          </p:nvSpPr>
          <p:spPr>
            <a:xfrm>
              <a:off x="1428125" y="1118575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82"/>
                    <a:pt x="0" y="1639"/>
                  </a:cubicBezTo>
                  <a:cubicBezTo>
                    <a:pt x="0" y="2180"/>
                    <a:pt x="33" y="2721"/>
                    <a:pt x="82" y="3278"/>
                  </a:cubicBezTo>
                  <a:cubicBezTo>
                    <a:pt x="148" y="2721"/>
                    <a:pt x="181" y="2180"/>
                    <a:pt x="181" y="1639"/>
                  </a:cubicBezTo>
                  <a:cubicBezTo>
                    <a:pt x="181" y="1082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27"/>
            <p:cNvSpPr/>
            <p:nvPr/>
          </p:nvSpPr>
          <p:spPr>
            <a:xfrm>
              <a:off x="1335500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99" y="1"/>
                    <a:pt x="558" y="33"/>
                    <a:pt x="1" y="99"/>
                  </a:cubicBezTo>
                  <a:cubicBezTo>
                    <a:pt x="558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99"/>
                  </a:cubicBezTo>
                  <a:cubicBezTo>
                    <a:pt x="2738" y="33"/>
                    <a:pt x="2197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27"/>
            <p:cNvSpPr/>
            <p:nvPr/>
          </p:nvSpPr>
          <p:spPr>
            <a:xfrm>
              <a:off x="1443275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83" y="1"/>
                    <a:pt x="542" y="33"/>
                    <a:pt x="1" y="99"/>
                  </a:cubicBezTo>
                  <a:cubicBezTo>
                    <a:pt x="542" y="148"/>
                    <a:pt x="1083" y="181"/>
                    <a:pt x="1640" y="181"/>
                  </a:cubicBezTo>
                  <a:cubicBezTo>
                    <a:pt x="2181" y="181"/>
                    <a:pt x="2722" y="148"/>
                    <a:pt x="3279" y="99"/>
                  </a:cubicBezTo>
                  <a:cubicBezTo>
                    <a:pt x="2722" y="33"/>
                    <a:pt x="2181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4" name="Google Shape;764;p27"/>
          <p:cNvGrpSpPr/>
          <p:nvPr/>
        </p:nvGrpSpPr>
        <p:grpSpPr>
          <a:xfrm rot="10800000">
            <a:off x="6931455" y="4471943"/>
            <a:ext cx="409876" cy="409822"/>
            <a:chOff x="1335500" y="1010800"/>
            <a:chExt cx="189775" cy="189750"/>
          </a:xfrm>
        </p:grpSpPr>
        <p:sp>
          <p:nvSpPr>
            <p:cNvPr id="765" name="Google Shape;765;p27"/>
            <p:cNvSpPr/>
            <p:nvPr/>
          </p:nvSpPr>
          <p:spPr>
            <a:xfrm>
              <a:off x="1428125" y="1010800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98"/>
                    <a:pt x="0" y="1639"/>
                  </a:cubicBezTo>
                  <a:cubicBezTo>
                    <a:pt x="0" y="2197"/>
                    <a:pt x="33" y="2738"/>
                    <a:pt x="82" y="3278"/>
                  </a:cubicBezTo>
                  <a:cubicBezTo>
                    <a:pt x="148" y="2738"/>
                    <a:pt x="181" y="2197"/>
                    <a:pt x="181" y="1639"/>
                  </a:cubicBezTo>
                  <a:cubicBezTo>
                    <a:pt x="181" y="1098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27"/>
            <p:cNvSpPr/>
            <p:nvPr/>
          </p:nvSpPr>
          <p:spPr>
            <a:xfrm>
              <a:off x="1428125" y="1118575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82"/>
                    <a:pt x="0" y="1639"/>
                  </a:cubicBezTo>
                  <a:cubicBezTo>
                    <a:pt x="0" y="2180"/>
                    <a:pt x="33" y="2721"/>
                    <a:pt x="82" y="3278"/>
                  </a:cubicBezTo>
                  <a:cubicBezTo>
                    <a:pt x="148" y="2721"/>
                    <a:pt x="181" y="2180"/>
                    <a:pt x="181" y="1639"/>
                  </a:cubicBezTo>
                  <a:cubicBezTo>
                    <a:pt x="181" y="1082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27"/>
            <p:cNvSpPr/>
            <p:nvPr/>
          </p:nvSpPr>
          <p:spPr>
            <a:xfrm>
              <a:off x="1335500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99" y="1"/>
                    <a:pt x="558" y="33"/>
                    <a:pt x="1" y="99"/>
                  </a:cubicBezTo>
                  <a:cubicBezTo>
                    <a:pt x="558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99"/>
                  </a:cubicBezTo>
                  <a:cubicBezTo>
                    <a:pt x="2738" y="33"/>
                    <a:pt x="2197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27"/>
            <p:cNvSpPr/>
            <p:nvPr/>
          </p:nvSpPr>
          <p:spPr>
            <a:xfrm>
              <a:off x="1443275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83" y="1"/>
                    <a:pt x="542" y="33"/>
                    <a:pt x="1" y="99"/>
                  </a:cubicBezTo>
                  <a:cubicBezTo>
                    <a:pt x="542" y="148"/>
                    <a:pt x="1083" y="181"/>
                    <a:pt x="1640" y="181"/>
                  </a:cubicBezTo>
                  <a:cubicBezTo>
                    <a:pt x="2181" y="181"/>
                    <a:pt x="2722" y="148"/>
                    <a:pt x="3279" y="99"/>
                  </a:cubicBezTo>
                  <a:cubicBezTo>
                    <a:pt x="2722" y="33"/>
                    <a:pt x="2181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69" name="Google Shape;769;p27"/>
          <p:cNvSpPr/>
          <p:nvPr/>
        </p:nvSpPr>
        <p:spPr>
          <a:xfrm rot="10800000">
            <a:off x="8644078" y="4001975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arela Round"/>
              <a:buNone/>
              <a:defRPr sz="2800" b="1">
                <a:solidFill>
                  <a:schemeClr val="dk1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Montserrat"/>
              <a:buChar char="●"/>
              <a:defRPr sz="18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4" r:id="rId5"/>
    <p:sldLayoutId id="2147483655" r:id="rId6"/>
    <p:sldLayoutId id="2147483658" r:id="rId7"/>
    <p:sldLayoutId id="2147483659" r:id="rId8"/>
    <p:sldLayoutId id="2147483670" r:id="rId9"/>
    <p:sldLayoutId id="2147483671" r:id="rId10"/>
    <p:sldLayoutId id="2147483672" r:id="rId11"/>
    <p:sldLayoutId id="2147483673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0.jpg"/><Relationship Id="rId4" Type="http://schemas.openxmlformats.org/officeDocument/2006/relationships/image" Target="../media/image26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jpg"/><Relationship Id="rId4" Type="http://schemas.openxmlformats.org/officeDocument/2006/relationships/image" Target="../media/image26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5.svg"/><Relationship Id="rId5" Type="http://schemas.openxmlformats.org/officeDocument/2006/relationships/image" Target="../media/image34.png"/><Relationship Id="rId4" Type="http://schemas.openxmlformats.org/officeDocument/2006/relationships/image" Target="../media/image33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4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svg"/><Relationship Id="rId3" Type="http://schemas.openxmlformats.org/officeDocument/2006/relationships/image" Target="../media/image25.png"/><Relationship Id="rId7" Type="http://schemas.openxmlformats.org/officeDocument/2006/relationships/image" Target="../media/image6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2.svg"/><Relationship Id="rId5" Type="http://schemas.openxmlformats.org/officeDocument/2006/relationships/image" Target="../media/image61.png"/><Relationship Id="rId4" Type="http://schemas.openxmlformats.org/officeDocument/2006/relationships/image" Target="../media/image26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5.png"/><Relationship Id="rId4" Type="http://schemas.openxmlformats.org/officeDocument/2006/relationships/image" Target="../media/image26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svg"/><Relationship Id="rId7" Type="http://schemas.openxmlformats.org/officeDocument/2006/relationships/image" Target="../media/image64.sv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63.png"/><Relationship Id="rId5" Type="http://schemas.openxmlformats.org/officeDocument/2006/relationships/image" Target="../media/image69.svg"/><Relationship Id="rId4" Type="http://schemas.openxmlformats.org/officeDocument/2006/relationships/image" Target="../media/image6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1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sv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2.svg"/><Relationship Id="rId4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8E9"/>
        </a:solidFill>
        <a:effectLst/>
      </p:bgPr>
    </p:bg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30"/>
          <p:cNvSpPr/>
          <p:nvPr/>
        </p:nvSpPr>
        <p:spPr>
          <a:xfrm>
            <a:off x="296535" y="4784532"/>
            <a:ext cx="8543665" cy="29700"/>
          </a:xfrm>
          <a:custGeom>
            <a:avLst/>
            <a:gdLst/>
            <a:ahLst/>
            <a:cxnLst/>
            <a:rect l="l" t="t" r="r" b="b"/>
            <a:pathLst>
              <a:path w="266573" h="280" extrusionOk="0">
                <a:moveTo>
                  <a:pt x="0" y="1"/>
                </a:moveTo>
                <a:lnTo>
                  <a:pt x="0" y="279"/>
                </a:lnTo>
                <a:lnTo>
                  <a:pt x="266572" y="279"/>
                </a:lnTo>
                <a:lnTo>
                  <a:pt x="266572" y="1"/>
                </a:lnTo>
                <a:close/>
              </a:path>
            </a:pathLst>
          </a:custGeom>
          <a:solidFill>
            <a:srgbClr val="8B1A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81" name="Google Shape;781;p30"/>
          <p:cNvGrpSpPr/>
          <p:nvPr/>
        </p:nvGrpSpPr>
        <p:grpSpPr>
          <a:xfrm>
            <a:off x="2945233" y="3662557"/>
            <a:ext cx="341739" cy="342506"/>
            <a:chOff x="2858675" y="2670400"/>
            <a:chExt cx="189350" cy="189775"/>
          </a:xfrm>
        </p:grpSpPr>
        <p:sp>
          <p:nvSpPr>
            <p:cNvPr id="782" name="Google Shape;782;p30"/>
            <p:cNvSpPr/>
            <p:nvPr/>
          </p:nvSpPr>
          <p:spPr>
            <a:xfrm>
              <a:off x="2951275" y="2670400"/>
              <a:ext cx="4550" cy="82000"/>
            </a:xfrm>
            <a:custGeom>
              <a:avLst/>
              <a:gdLst/>
              <a:ahLst/>
              <a:cxnLst/>
              <a:rect l="l" t="t" r="r" b="b"/>
              <a:pathLst>
                <a:path w="182" h="3280" extrusionOk="0">
                  <a:moveTo>
                    <a:pt x="83" y="1"/>
                  </a:moveTo>
                  <a:cubicBezTo>
                    <a:pt x="34" y="542"/>
                    <a:pt x="1" y="1099"/>
                    <a:pt x="1" y="1640"/>
                  </a:cubicBezTo>
                  <a:cubicBezTo>
                    <a:pt x="1" y="2197"/>
                    <a:pt x="34" y="2738"/>
                    <a:pt x="83" y="3279"/>
                  </a:cubicBezTo>
                  <a:cubicBezTo>
                    <a:pt x="149" y="2738"/>
                    <a:pt x="181" y="2197"/>
                    <a:pt x="181" y="1640"/>
                  </a:cubicBezTo>
                  <a:cubicBezTo>
                    <a:pt x="181" y="1099"/>
                    <a:pt x="149" y="542"/>
                    <a:pt x="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30"/>
            <p:cNvSpPr/>
            <p:nvPr/>
          </p:nvSpPr>
          <p:spPr>
            <a:xfrm>
              <a:off x="2951275" y="2778175"/>
              <a:ext cx="4550" cy="82000"/>
            </a:xfrm>
            <a:custGeom>
              <a:avLst/>
              <a:gdLst/>
              <a:ahLst/>
              <a:cxnLst/>
              <a:rect l="l" t="t" r="r" b="b"/>
              <a:pathLst>
                <a:path w="182" h="3280" extrusionOk="0">
                  <a:moveTo>
                    <a:pt x="83" y="1"/>
                  </a:moveTo>
                  <a:cubicBezTo>
                    <a:pt x="34" y="542"/>
                    <a:pt x="1" y="1083"/>
                    <a:pt x="1" y="1640"/>
                  </a:cubicBezTo>
                  <a:cubicBezTo>
                    <a:pt x="1" y="2181"/>
                    <a:pt x="34" y="2722"/>
                    <a:pt x="83" y="3279"/>
                  </a:cubicBezTo>
                  <a:cubicBezTo>
                    <a:pt x="149" y="2722"/>
                    <a:pt x="181" y="2181"/>
                    <a:pt x="181" y="1640"/>
                  </a:cubicBezTo>
                  <a:cubicBezTo>
                    <a:pt x="181" y="1083"/>
                    <a:pt x="149" y="542"/>
                    <a:pt x="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30"/>
            <p:cNvSpPr/>
            <p:nvPr/>
          </p:nvSpPr>
          <p:spPr>
            <a:xfrm>
              <a:off x="2858675" y="2763025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40" y="0"/>
                  </a:moveTo>
                  <a:cubicBezTo>
                    <a:pt x="1099" y="0"/>
                    <a:pt x="541" y="17"/>
                    <a:pt x="1" y="82"/>
                  </a:cubicBezTo>
                  <a:cubicBezTo>
                    <a:pt x="541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82"/>
                  </a:cubicBezTo>
                  <a:cubicBezTo>
                    <a:pt x="2738" y="17"/>
                    <a:pt x="2197" y="0"/>
                    <a:pt x="16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30"/>
            <p:cNvSpPr/>
            <p:nvPr/>
          </p:nvSpPr>
          <p:spPr>
            <a:xfrm>
              <a:off x="2966050" y="2763025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39" y="0"/>
                  </a:moveTo>
                  <a:cubicBezTo>
                    <a:pt x="1098" y="0"/>
                    <a:pt x="557" y="17"/>
                    <a:pt x="0" y="82"/>
                  </a:cubicBezTo>
                  <a:cubicBezTo>
                    <a:pt x="557" y="148"/>
                    <a:pt x="1098" y="181"/>
                    <a:pt x="1639" y="181"/>
                  </a:cubicBezTo>
                  <a:cubicBezTo>
                    <a:pt x="2197" y="181"/>
                    <a:pt x="2737" y="148"/>
                    <a:pt x="3278" y="82"/>
                  </a:cubicBezTo>
                  <a:cubicBezTo>
                    <a:pt x="2737" y="17"/>
                    <a:pt x="2197" y="0"/>
                    <a:pt x="16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6" name="Google Shape;786;p30"/>
          <p:cNvGrpSpPr/>
          <p:nvPr/>
        </p:nvGrpSpPr>
        <p:grpSpPr>
          <a:xfrm>
            <a:off x="5266458" y="4082552"/>
            <a:ext cx="170915" cy="170915"/>
            <a:chOff x="4207675" y="2947000"/>
            <a:chExt cx="94700" cy="94700"/>
          </a:xfrm>
        </p:grpSpPr>
        <p:sp>
          <p:nvSpPr>
            <p:cNvPr id="787" name="Google Shape;787;p30"/>
            <p:cNvSpPr/>
            <p:nvPr/>
          </p:nvSpPr>
          <p:spPr>
            <a:xfrm>
              <a:off x="4252750" y="2947000"/>
              <a:ext cx="4550" cy="41025"/>
            </a:xfrm>
            <a:custGeom>
              <a:avLst/>
              <a:gdLst/>
              <a:ahLst/>
              <a:cxnLst/>
              <a:rect l="l" t="t" r="r" b="b"/>
              <a:pathLst>
                <a:path w="182" h="1641" extrusionOk="0">
                  <a:moveTo>
                    <a:pt x="83" y="1"/>
                  </a:moveTo>
                  <a:cubicBezTo>
                    <a:pt x="34" y="280"/>
                    <a:pt x="1" y="542"/>
                    <a:pt x="1" y="821"/>
                  </a:cubicBezTo>
                  <a:cubicBezTo>
                    <a:pt x="1" y="1099"/>
                    <a:pt x="34" y="1378"/>
                    <a:pt x="83" y="1640"/>
                  </a:cubicBezTo>
                  <a:cubicBezTo>
                    <a:pt x="148" y="1378"/>
                    <a:pt x="181" y="1099"/>
                    <a:pt x="181" y="821"/>
                  </a:cubicBezTo>
                  <a:cubicBezTo>
                    <a:pt x="181" y="542"/>
                    <a:pt x="148" y="280"/>
                    <a:pt x="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8" name="Google Shape;788;p30"/>
            <p:cNvSpPr/>
            <p:nvPr/>
          </p:nvSpPr>
          <p:spPr>
            <a:xfrm>
              <a:off x="4252750" y="3000700"/>
              <a:ext cx="4550" cy="41000"/>
            </a:xfrm>
            <a:custGeom>
              <a:avLst/>
              <a:gdLst/>
              <a:ahLst/>
              <a:cxnLst/>
              <a:rect l="l" t="t" r="r" b="b"/>
              <a:pathLst>
                <a:path w="182" h="1640" extrusionOk="0">
                  <a:moveTo>
                    <a:pt x="83" y="0"/>
                  </a:moveTo>
                  <a:cubicBezTo>
                    <a:pt x="34" y="263"/>
                    <a:pt x="1" y="541"/>
                    <a:pt x="1" y="820"/>
                  </a:cubicBezTo>
                  <a:cubicBezTo>
                    <a:pt x="1" y="1098"/>
                    <a:pt x="34" y="1377"/>
                    <a:pt x="83" y="1639"/>
                  </a:cubicBezTo>
                  <a:cubicBezTo>
                    <a:pt x="148" y="1377"/>
                    <a:pt x="181" y="1098"/>
                    <a:pt x="181" y="820"/>
                  </a:cubicBezTo>
                  <a:cubicBezTo>
                    <a:pt x="181" y="541"/>
                    <a:pt x="148" y="263"/>
                    <a:pt x="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30"/>
            <p:cNvSpPr/>
            <p:nvPr/>
          </p:nvSpPr>
          <p:spPr>
            <a:xfrm>
              <a:off x="4207675" y="29921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0"/>
                  </a:moveTo>
                  <a:cubicBezTo>
                    <a:pt x="542" y="0"/>
                    <a:pt x="263" y="33"/>
                    <a:pt x="1" y="98"/>
                  </a:cubicBezTo>
                  <a:cubicBezTo>
                    <a:pt x="263" y="148"/>
                    <a:pt x="542" y="180"/>
                    <a:pt x="820" y="180"/>
                  </a:cubicBezTo>
                  <a:cubicBezTo>
                    <a:pt x="1099" y="180"/>
                    <a:pt x="1361" y="148"/>
                    <a:pt x="1640" y="98"/>
                  </a:cubicBezTo>
                  <a:cubicBezTo>
                    <a:pt x="1361" y="33"/>
                    <a:pt x="1099" y="0"/>
                    <a:pt x="8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30"/>
            <p:cNvSpPr/>
            <p:nvPr/>
          </p:nvSpPr>
          <p:spPr>
            <a:xfrm>
              <a:off x="4261375" y="29921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0"/>
                  </a:moveTo>
                  <a:cubicBezTo>
                    <a:pt x="541" y="0"/>
                    <a:pt x="262" y="33"/>
                    <a:pt x="0" y="98"/>
                  </a:cubicBezTo>
                  <a:cubicBezTo>
                    <a:pt x="262" y="148"/>
                    <a:pt x="541" y="180"/>
                    <a:pt x="820" y="180"/>
                  </a:cubicBezTo>
                  <a:cubicBezTo>
                    <a:pt x="1098" y="180"/>
                    <a:pt x="1361" y="148"/>
                    <a:pt x="1639" y="98"/>
                  </a:cubicBezTo>
                  <a:cubicBezTo>
                    <a:pt x="1361" y="33"/>
                    <a:pt x="1098" y="0"/>
                    <a:pt x="8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1" name="Google Shape;791;p30"/>
          <p:cNvSpPr/>
          <p:nvPr/>
        </p:nvSpPr>
        <p:spPr>
          <a:xfrm>
            <a:off x="4057957" y="4152799"/>
            <a:ext cx="30366" cy="30366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44"/>
                </a:cubicBezTo>
                <a:cubicBezTo>
                  <a:pt x="1" y="525"/>
                  <a:pt x="148" y="672"/>
                  <a:pt x="329" y="672"/>
                </a:cubicBezTo>
                <a:cubicBezTo>
                  <a:pt x="525" y="672"/>
                  <a:pt x="673" y="525"/>
                  <a:pt x="673" y="344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2" name="Google Shape;792;p30"/>
          <p:cNvSpPr/>
          <p:nvPr/>
        </p:nvSpPr>
        <p:spPr>
          <a:xfrm>
            <a:off x="4388893" y="784956"/>
            <a:ext cx="36338" cy="36338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8" y="0"/>
                </a:moveTo>
                <a:cubicBezTo>
                  <a:pt x="148" y="0"/>
                  <a:pt x="0" y="164"/>
                  <a:pt x="0" y="344"/>
                </a:cubicBezTo>
                <a:cubicBezTo>
                  <a:pt x="0" y="525"/>
                  <a:pt x="148" y="672"/>
                  <a:pt x="328" y="672"/>
                </a:cubicBezTo>
                <a:cubicBezTo>
                  <a:pt x="508" y="672"/>
                  <a:pt x="672" y="525"/>
                  <a:pt x="672" y="344"/>
                </a:cubicBezTo>
                <a:cubicBezTo>
                  <a:pt x="672" y="164"/>
                  <a:pt x="508" y="0"/>
                  <a:pt x="32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93" name="Google Shape;793;p30"/>
          <p:cNvGrpSpPr/>
          <p:nvPr/>
        </p:nvGrpSpPr>
        <p:grpSpPr>
          <a:xfrm>
            <a:off x="3339137" y="672099"/>
            <a:ext cx="204479" cy="204479"/>
            <a:chOff x="1976825" y="1493925"/>
            <a:chExt cx="94675" cy="94675"/>
          </a:xfrm>
        </p:grpSpPr>
        <p:sp>
          <p:nvSpPr>
            <p:cNvPr id="794" name="Google Shape;794;p30"/>
            <p:cNvSpPr/>
            <p:nvPr/>
          </p:nvSpPr>
          <p:spPr>
            <a:xfrm>
              <a:off x="2021900" y="14939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33" y="1361"/>
                    <a:pt x="99" y="1640"/>
                  </a:cubicBezTo>
                  <a:cubicBezTo>
                    <a:pt x="148" y="1377"/>
                    <a:pt x="181" y="1099"/>
                    <a:pt x="181" y="820"/>
                  </a:cubicBezTo>
                  <a:cubicBezTo>
                    <a:pt x="181" y="541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30"/>
            <p:cNvSpPr/>
            <p:nvPr/>
          </p:nvSpPr>
          <p:spPr>
            <a:xfrm>
              <a:off x="2021900" y="15476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2"/>
                    <a:pt x="0" y="820"/>
                  </a:cubicBezTo>
                  <a:cubicBezTo>
                    <a:pt x="0" y="1099"/>
                    <a:pt x="33" y="1378"/>
                    <a:pt x="99" y="1640"/>
                  </a:cubicBezTo>
                  <a:cubicBezTo>
                    <a:pt x="148" y="1378"/>
                    <a:pt x="181" y="1099"/>
                    <a:pt x="181" y="820"/>
                  </a:cubicBezTo>
                  <a:cubicBezTo>
                    <a:pt x="181" y="542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30"/>
            <p:cNvSpPr/>
            <p:nvPr/>
          </p:nvSpPr>
          <p:spPr>
            <a:xfrm>
              <a:off x="1976825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1" y="1"/>
                    <a:pt x="279" y="33"/>
                    <a:pt x="0" y="99"/>
                  </a:cubicBezTo>
                  <a:cubicBezTo>
                    <a:pt x="279" y="148"/>
                    <a:pt x="541" y="181"/>
                    <a:pt x="820" y="181"/>
                  </a:cubicBezTo>
                  <a:cubicBezTo>
                    <a:pt x="1099" y="181"/>
                    <a:pt x="1377" y="148"/>
                    <a:pt x="1640" y="99"/>
                  </a:cubicBezTo>
                  <a:cubicBezTo>
                    <a:pt x="1377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30"/>
            <p:cNvSpPr/>
            <p:nvPr/>
          </p:nvSpPr>
          <p:spPr>
            <a:xfrm>
              <a:off x="2030500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98" name="Google Shape;798;p30"/>
          <p:cNvSpPr/>
          <p:nvPr/>
        </p:nvSpPr>
        <p:spPr>
          <a:xfrm>
            <a:off x="7792018" y="1777022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799" name="Google Shape;799;p30"/>
          <p:cNvGrpSpPr/>
          <p:nvPr/>
        </p:nvGrpSpPr>
        <p:grpSpPr>
          <a:xfrm>
            <a:off x="652962" y="4065749"/>
            <a:ext cx="204479" cy="204479"/>
            <a:chOff x="1976825" y="1493925"/>
            <a:chExt cx="94675" cy="94675"/>
          </a:xfrm>
        </p:grpSpPr>
        <p:sp>
          <p:nvSpPr>
            <p:cNvPr id="800" name="Google Shape;800;p30"/>
            <p:cNvSpPr/>
            <p:nvPr/>
          </p:nvSpPr>
          <p:spPr>
            <a:xfrm>
              <a:off x="2021900" y="14939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33" y="1361"/>
                    <a:pt x="99" y="1640"/>
                  </a:cubicBezTo>
                  <a:cubicBezTo>
                    <a:pt x="148" y="1377"/>
                    <a:pt x="181" y="1099"/>
                    <a:pt x="181" y="820"/>
                  </a:cubicBezTo>
                  <a:cubicBezTo>
                    <a:pt x="181" y="541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30"/>
            <p:cNvSpPr/>
            <p:nvPr/>
          </p:nvSpPr>
          <p:spPr>
            <a:xfrm>
              <a:off x="2021900" y="15476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2"/>
                    <a:pt x="0" y="820"/>
                  </a:cubicBezTo>
                  <a:cubicBezTo>
                    <a:pt x="0" y="1099"/>
                    <a:pt x="33" y="1378"/>
                    <a:pt x="99" y="1640"/>
                  </a:cubicBezTo>
                  <a:cubicBezTo>
                    <a:pt x="148" y="1378"/>
                    <a:pt x="181" y="1099"/>
                    <a:pt x="181" y="820"/>
                  </a:cubicBezTo>
                  <a:cubicBezTo>
                    <a:pt x="181" y="542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30"/>
            <p:cNvSpPr/>
            <p:nvPr/>
          </p:nvSpPr>
          <p:spPr>
            <a:xfrm>
              <a:off x="1976825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1" y="1"/>
                    <a:pt x="279" y="33"/>
                    <a:pt x="0" y="99"/>
                  </a:cubicBezTo>
                  <a:cubicBezTo>
                    <a:pt x="279" y="148"/>
                    <a:pt x="541" y="181"/>
                    <a:pt x="820" y="181"/>
                  </a:cubicBezTo>
                  <a:cubicBezTo>
                    <a:pt x="1099" y="181"/>
                    <a:pt x="1377" y="148"/>
                    <a:pt x="1640" y="99"/>
                  </a:cubicBezTo>
                  <a:cubicBezTo>
                    <a:pt x="1377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30"/>
            <p:cNvSpPr/>
            <p:nvPr/>
          </p:nvSpPr>
          <p:spPr>
            <a:xfrm>
              <a:off x="2030500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04" name="Google Shape;804;p30"/>
          <p:cNvSpPr/>
          <p:nvPr/>
        </p:nvSpPr>
        <p:spPr>
          <a:xfrm>
            <a:off x="6267757" y="2247799"/>
            <a:ext cx="30366" cy="30366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44"/>
                </a:cubicBezTo>
                <a:cubicBezTo>
                  <a:pt x="1" y="525"/>
                  <a:pt x="148" y="672"/>
                  <a:pt x="329" y="672"/>
                </a:cubicBezTo>
                <a:cubicBezTo>
                  <a:pt x="525" y="672"/>
                  <a:pt x="673" y="525"/>
                  <a:pt x="673" y="344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15C506-5095-4DD2-946E-2202211073C3}"/>
              </a:ext>
            </a:extLst>
          </p:cNvPr>
          <p:cNvSpPr txBox="1"/>
          <p:nvPr/>
        </p:nvSpPr>
        <p:spPr>
          <a:xfrm>
            <a:off x="0" y="1063700"/>
            <a:ext cx="9136737" cy="1998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400" b="1" dirty="0">
                <a:solidFill>
                  <a:srgbClr val="8B1A47"/>
                </a:solidFill>
              </a:rPr>
              <a:t>CHÀO MỪNG CÁC EM ĐẾN VỚI BUỔI HỌC NGÀY HÔM NAY!</a:t>
            </a:r>
          </a:p>
        </p:txBody>
      </p:sp>
      <p:pic>
        <p:nvPicPr>
          <p:cNvPr id="222" name="Picture 8">
            <a:extLst>
              <a:ext uri="{FF2B5EF4-FFF2-40B4-BE49-F238E27FC236}">
                <a16:creationId xmlns:a16="http://schemas.microsoft.com/office/drawing/2014/main" id="{0FFA1D67-337E-4DA3-8FF6-5A4F47CC99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041359" y="3357113"/>
            <a:ext cx="2821761" cy="1718709"/>
          </a:xfrm>
          <a:prstGeom prst="rect">
            <a:avLst/>
          </a:prstGeom>
        </p:spPr>
      </p:pic>
      <p:pic>
        <p:nvPicPr>
          <p:cNvPr id="30" name="Picture 10">
            <a:extLst>
              <a:ext uri="{FF2B5EF4-FFF2-40B4-BE49-F238E27FC236}">
                <a16:creationId xmlns:a16="http://schemas.microsoft.com/office/drawing/2014/main" id="{B3B4BB28-7996-4E6E-A733-BF913981A91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449074" y="3049892"/>
            <a:ext cx="1086246" cy="1762348"/>
          </a:xfrm>
          <a:prstGeom prst="rect">
            <a:avLst/>
          </a:prstGeom>
        </p:spPr>
      </p:pic>
      <p:pic>
        <p:nvPicPr>
          <p:cNvPr id="31" name="Picture 8">
            <a:extLst>
              <a:ext uri="{FF2B5EF4-FFF2-40B4-BE49-F238E27FC236}">
                <a16:creationId xmlns:a16="http://schemas.microsoft.com/office/drawing/2014/main" id="{0B4B3886-9D87-4497-8CA7-E544E28C6C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317553" y="3587680"/>
            <a:ext cx="888553" cy="1365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p31"/>
          <p:cNvSpPr txBox="1">
            <a:spLocks noGrp="1"/>
          </p:cNvSpPr>
          <p:nvPr>
            <p:ph type="title"/>
          </p:nvPr>
        </p:nvSpPr>
        <p:spPr>
          <a:xfrm>
            <a:off x="719700" y="326294"/>
            <a:ext cx="7704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dirty="0">
                <a:solidFill>
                  <a:srgbClr val="008968"/>
                </a:solidFill>
                <a:latin typeface="+mj-lt"/>
              </a:rPr>
              <a:t>KHỞI ĐỘNG</a:t>
            </a:r>
            <a:endParaRPr sz="3600" dirty="0">
              <a:solidFill>
                <a:srgbClr val="008968"/>
              </a:solidFill>
              <a:latin typeface="+mj-lt"/>
            </a:endParaRPr>
          </a:p>
        </p:txBody>
      </p:sp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AC9DC86C-3CDC-41B8-98D7-E9A9D7F7691A}"/>
              </a:ext>
            </a:extLst>
          </p:cNvPr>
          <p:cNvSpPr/>
          <p:nvPr/>
        </p:nvSpPr>
        <p:spPr>
          <a:xfrm>
            <a:off x="609600" y="1151074"/>
            <a:ext cx="4085364" cy="2381693"/>
          </a:xfrm>
          <a:prstGeom prst="cloudCallout">
            <a:avLst>
              <a:gd name="adj1" fmla="val 73630"/>
              <a:gd name="adj2" fmla="val 2782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rgbClr val="8B1A47"/>
                </a:solidFill>
              </a:rPr>
              <a:t>Kể</a:t>
            </a:r>
            <a:r>
              <a:rPr lang="en-US" sz="2200" dirty="0">
                <a:solidFill>
                  <a:srgbClr val="8B1A47"/>
                </a:solidFill>
              </a:rPr>
              <a:t> </a:t>
            </a:r>
            <a:r>
              <a:rPr lang="en-US" sz="2200" dirty="0" err="1">
                <a:solidFill>
                  <a:srgbClr val="8B1A47"/>
                </a:solidFill>
              </a:rPr>
              <a:t>tên</a:t>
            </a:r>
            <a:r>
              <a:rPr lang="en-US" sz="2200" dirty="0">
                <a:solidFill>
                  <a:srgbClr val="8B1A47"/>
                </a:solidFill>
              </a:rPr>
              <a:t> </a:t>
            </a:r>
            <a:r>
              <a:rPr lang="en-US" sz="2200" dirty="0" err="1">
                <a:solidFill>
                  <a:srgbClr val="8B1A47"/>
                </a:solidFill>
              </a:rPr>
              <a:t>các</a:t>
            </a:r>
            <a:r>
              <a:rPr lang="en-US" sz="2200" dirty="0">
                <a:solidFill>
                  <a:srgbClr val="8B1A47"/>
                </a:solidFill>
              </a:rPr>
              <a:t> </a:t>
            </a:r>
            <a:r>
              <a:rPr lang="en-US" sz="2200" dirty="0" err="1">
                <a:solidFill>
                  <a:srgbClr val="8B1A47"/>
                </a:solidFill>
              </a:rPr>
              <a:t>loài</a:t>
            </a:r>
            <a:r>
              <a:rPr lang="en-US" sz="2200" dirty="0">
                <a:solidFill>
                  <a:srgbClr val="8B1A47"/>
                </a:solidFill>
              </a:rPr>
              <a:t> </a:t>
            </a:r>
            <a:r>
              <a:rPr lang="en-US" sz="2200" dirty="0" err="1">
                <a:solidFill>
                  <a:srgbClr val="8B1A47"/>
                </a:solidFill>
              </a:rPr>
              <a:t>thực</a:t>
            </a:r>
            <a:r>
              <a:rPr lang="en-US" sz="2200" dirty="0">
                <a:solidFill>
                  <a:srgbClr val="8B1A47"/>
                </a:solidFill>
              </a:rPr>
              <a:t> </a:t>
            </a:r>
            <a:r>
              <a:rPr lang="en-US" sz="2200" dirty="0" err="1">
                <a:solidFill>
                  <a:srgbClr val="8B1A47"/>
                </a:solidFill>
              </a:rPr>
              <a:t>vật</a:t>
            </a:r>
            <a:r>
              <a:rPr lang="en-US" sz="2200" dirty="0">
                <a:solidFill>
                  <a:srgbClr val="8B1A47"/>
                </a:solidFill>
              </a:rPr>
              <a:t> </a:t>
            </a:r>
            <a:r>
              <a:rPr lang="en-US" sz="2200" dirty="0" err="1">
                <a:solidFill>
                  <a:srgbClr val="8B1A47"/>
                </a:solidFill>
              </a:rPr>
              <a:t>có</a:t>
            </a:r>
            <a:r>
              <a:rPr lang="en-US" sz="2200" dirty="0">
                <a:solidFill>
                  <a:srgbClr val="8B1A47"/>
                </a:solidFill>
              </a:rPr>
              <a:t> </a:t>
            </a:r>
            <a:r>
              <a:rPr lang="en-US" sz="2200" dirty="0" err="1">
                <a:solidFill>
                  <a:srgbClr val="8B1A47"/>
                </a:solidFill>
              </a:rPr>
              <a:t>trong</a:t>
            </a:r>
            <a:r>
              <a:rPr lang="en-US" sz="2200" dirty="0">
                <a:solidFill>
                  <a:srgbClr val="8B1A47"/>
                </a:solidFill>
              </a:rPr>
              <a:t> </a:t>
            </a:r>
            <a:r>
              <a:rPr lang="en-US" sz="2200" dirty="0" err="1">
                <a:solidFill>
                  <a:srgbClr val="8B1A47"/>
                </a:solidFill>
              </a:rPr>
              <a:t>vườn</a:t>
            </a:r>
            <a:r>
              <a:rPr lang="en-US" sz="2200" dirty="0">
                <a:solidFill>
                  <a:srgbClr val="8B1A47"/>
                </a:solidFill>
              </a:rPr>
              <a:t> </a:t>
            </a:r>
            <a:r>
              <a:rPr lang="en-US" sz="2200" dirty="0" err="1">
                <a:solidFill>
                  <a:srgbClr val="8B1A47"/>
                </a:solidFill>
              </a:rPr>
              <a:t>trường</a:t>
            </a:r>
            <a:r>
              <a:rPr lang="en-US" sz="2200" dirty="0">
                <a:solidFill>
                  <a:srgbClr val="8B1A47"/>
                </a:solidFill>
              </a:rPr>
              <a:t> </a:t>
            </a:r>
            <a:r>
              <a:rPr lang="en-US" sz="2200" dirty="0" err="1">
                <a:solidFill>
                  <a:srgbClr val="8B1A47"/>
                </a:solidFill>
              </a:rPr>
              <a:t>mà</a:t>
            </a:r>
            <a:r>
              <a:rPr lang="en-US" sz="2200" dirty="0">
                <a:solidFill>
                  <a:srgbClr val="8B1A47"/>
                </a:solidFill>
              </a:rPr>
              <a:t> </a:t>
            </a:r>
            <a:r>
              <a:rPr lang="en-US" sz="2200" dirty="0" err="1">
                <a:solidFill>
                  <a:srgbClr val="8B1A47"/>
                </a:solidFill>
              </a:rPr>
              <a:t>em</a:t>
            </a:r>
            <a:r>
              <a:rPr lang="en-US" sz="2200" dirty="0">
                <a:solidFill>
                  <a:srgbClr val="8B1A47"/>
                </a:solidFill>
              </a:rPr>
              <a:t> </a:t>
            </a:r>
            <a:r>
              <a:rPr lang="en-US" sz="2200" dirty="0" err="1">
                <a:solidFill>
                  <a:srgbClr val="8B1A47"/>
                </a:solidFill>
              </a:rPr>
              <a:t>biết</a:t>
            </a:r>
            <a:r>
              <a:rPr lang="en-US" sz="2200" dirty="0">
                <a:solidFill>
                  <a:srgbClr val="8B1A47"/>
                </a:solidFill>
              </a:rPr>
              <a:t>?</a:t>
            </a:r>
          </a:p>
        </p:txBody>
      </p:sp>
      <p:pic>
        <p:nvPicPr>
          <p:cNvPr id="5" name="Picture 12">
            <a:extLst>
              <a:ext uri="{FF2B5EF4-FFF2-40B4-BE49-F238E27FC236}">
                <a16:creationId xmlns:a16="http://schemas.microsoft.com/office/drawing/2014/main" id="{E04DDFEB-7243-4AF8-BFA3-129E4A99C7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947281" y="1878709"/>
            <a:ext cx="3346114" cy="29384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8" grpId="0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B094C5-DDAB-4359-BEB7-7D4F5A68B7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2638" y="2724149"/>
            <a:ext cx="3514191" cy="21673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D9AC2F-CE0D-4B5F-B6A3-868734F4DA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169" y="2733320"/>
            <a:ext cx="3514193" cy="215822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2DADE06-B9D6-43E9-BDAE-C6FAEFB689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169" y="356802"/>
            <a:ext cx="3514193" cy="21582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E2FDE7A-175D-450B-BCE7-A1D098C8DA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2640" y="356802"/>
            <a:ext cx="3514191" cy="2158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859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p33"/>
          <p:cNvSpPr txBox="1">
            <a:spLocks noGrp="1"/>
          </p:cNvSpPr>
          <p:nvPr>
            <p:ph type="title"/>
          </p:nvPr>
        </p:nvSpPr>
        <p:spPr>
          <a:xfrm>
            <a:off x="1271998" y="2153461"/>
            <a:ext cx="6608996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dirty="0">
                <a:solidFill>
                  <a:srgbClr val="8B1A47"/>
                </a:solidFill>
                <a:latin typeface="+mj-lt"/>
              </a:rPr>
              <a:t>BÀI 34: THỰC VẬT</a:t>
            </a:r>
            <a:endParaRPr sz="4400" dirty="0">
              <a:solidFill>
                <a:srgbClr val="8B1A47"/>
              </a:solidFill>
              <a:latin typeface="+mj-lt"/>
            </a:endParaRPr>
          </a:p>
        </p:txBody>
      </p:sp>
      <p:grpSp>
        <p:nvGrpSpPr>
          <p:cNvPr id="1120" name="Google Shape;1120;p33"/>
          <p:cNvGrpSpPr/>
          <p:nvPr/>
        </p:nvGrpSpPr>
        <p:grpSpPr>
          <a:xfrm>
            <a:off x="4969987" y="4083049"/>
            <a:ext cx="204479" cy="204479"/>
            <a:chOff x="1976825" y="1493925"/>
            <a:chExt cx="94675" cy="94675"/>
          </a:xfrm>
        </p:grpSpPr>
        <p:sp>
          <p:nvSpPr>
            <p:cNvPr id="1121" name="Google Shape;1121;p33"/>
            <p:cNvSpPr/>
            <p:nvPr/>
          </p:nvSpPr>
          <p:spPr>
            <a:xfrm>
              <a:off x="2021900" y="14939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33" y="1361"/>
                    <a:pt x="99" y="1640"/>
                  </a:cubicBezTo>
                  <a:cubicBezTo>
                    <a:pt x="148" y="1377"/>
                    <a:pt x="181" y="1099"/>
                    <a:pt x="181" y="820"/>
                  </a:cubicBezTo>
                  <a:cubicBezTo>
                    <a:pt x="181" y="541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2" name="Google Shape;1122;p33"/>
            <p:cNvSpPr/>
            <p:nvPr/>
          </p:nvSpPr>
          <p:spPr>
            <a:xfrm>
              <a:off x="2021900" y="15476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2"/>
                    <a:pt x="0" y="820"/>
                  </a:cubicBezTo>
                  <a:cubicBezTo>
                    <a:pt x="0" y="1099"/>
                    <a:pt x="33" y="1378"/>
                    <a:pt x="99" y="1640"/>
                  </a:cubicBezTo>
                  <a:cubicBezTo>
                    <a:pt x="148" y="1378"/>
                    <a:pt x="181" y="1099"/>
                    <a:pt x="181" y="820"/>
                  </a:cubicBezTo>
                  <a:cubicBezTo>
                    <a:pt x="181" y="542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3" name="Google Shape;1123;p33"/>
            <p:cNvSpPr/>
            <p:nvPr/>
          </p:nvSpPr>
          <p:spPr>
            <a:xfrm>
              <a:off x="1976825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1" y="1"/>
                    <a:pt x="279" y="33"/>
                    <a:pt x="0" y="99"/>
                  </a:cubicBezTo>
                  <a:cubicBezTo>
                    <a:pt x="279" y="148"/>
                    <a:pt x="541" y="181"/>
                    <a:pt x="820" y="181"/>
                  </a:cubicBezTo>
                  <a:cubicBezTo>
                    <a:pt x="1099" y="181"/>
                    <a:pt x="1377" y="148"/>
                    <a:pt x="1640" y="99"/>
                  </a:cubicBezTo>
                  <a:cubicBezTo>
                    <a:pt x="1377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4" name="Google Shape;1124;p33"/>
            <p:cNvSpPr/>
            <p:nvPr/>
          </p:nvSpPr>
          <p:spPr>
            <a:xfrm>
              <a:off x="2030500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25" name="Google Shape;1125;p33"/>
          <p:cNvSpPr/>
          <p:nvPr/>
        </p:nvSpPr>
        <p:spPr>
          <a:xfrm>
            <a:off x="300167" y="4735366"/>
            <a:ext cx="8543665" cy="29700"/>
          </a:xfrm>
          <a:custGeom>
            <a:avLst/>
            <a:gdLst/>
            <a:ahLst/>
            <a:cxnLst/>
            <a:rect l="l" t="t" r="r" b="b"/>
            <a:pathLst>
              <a:path w="266573" h="280" extrusionOk="0">
                <a:moveTo>
                  <a:pt x="0" y="1"/>
                </a:moveTo>
                <a:lnTo>
                  <a:pt x="0" y="279"/>
                </a:lnTo>
                <a:lnTo>
                  <a:pt x="266572" y="279"/>
                </a:lnTo>
                <a:lnTo>
                  <a:pt x="266572" y="1"/>
                </a:lnTo>
                <a:close/>
              </a:path>
            </a:pathLst>
          </a:custGeom>
          <a:solidFill>
            <a:srgbClr val="8B1A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26" name="Google Shape;1126;p33"/>
          <p:cNvGrpSpPr/>
          <p:nvPr/>
        </p:nvGrpSpPr>
        <p:grpSpPr>
          <a:xfrm>
            <a:off x="4832733" y="1015032"/>
            <a:ext cx="341739" cy="342506"/>
            <a:chOff x="2858675" y="2670400"/>
            <a:chExt cx="189350" cy="189775"/>
          </a:xfrm>
        </p:grpSpPr>
        <p:sp>
          <p:nvSpPr>
            <p:cNvPr id="1127" name="Google Shape;1127;p33"/>
            <p:cNvSpPr/>
            <p:nvPr/>
          </p:nvSpPr>
          <p:spPr>
            <a:xfrm>
              <a:off x="2951275" y="2670400"/>
              <a:ext cx="4550" cy="82000"/>
            </a:xfrm>
            <a:custGeom>
              <a:avLst/>
              <a:gdLst/>
              <a:ahLst/>
              <a:cxnLst/>
              <a:rect l="l" t="t" r="r" b="b"/>
              <a:pathLst>
                <a:path w="182" h="3280" extrusionOk="0">
                  <a:moveTo>
                    <a:pt x="83" y="1"/>
                  </a:moveTo>
                  <a:cubicBezTo>
                    <a:pt x="34" y="542"/>
                    <a:pt x="1" y="1099"/>
                    <a:pt x="1" y="1640"/>
                  </a:cubicBezTo>
                  <a:cubicBezTo>
                    <a:pt x="1" y="2197"/>
                    <a:pt x="34" y="2738"/>
                    <a:pt x="83" y="3279"/>
                  </a:cubicBezTo>
                  <a:cubicBezTo>
                    <a:pt x="149" y="2738"/>
                    <a:pt x="181" y="2197"/>
                    <a:pt x="181" y="1640"/>
                  </a:cubicBezTo>
                  <a:cubicBezTo>
                    <a:pt x="181" y="1099"/>
                    <a:pt x="149" y="542"/>
                    <a:pt x="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8" name="Google Shape;1128;p33"/>
            <p:cNvSpPr/>
            <p:nvPr/>
          </p:nvSpPr>
          <p:spPr>
            <a:xfrm>
              <a:off x="2951275" y="2778175"/>
              <a:ext cx="4550" cy="82000"/>
            </a:xfrm>
            <a:custGeom>
              <a:avLst/>
              <a:gdLst/>
              <a:ahLst/>
              <a:cxnLst/>
              <a:rect l="l" t="t" r="r" b="b"/>
              <a:pathLst>
                <a:path w="182" h="3280" extrusionOk="0">
                  <a:moveTo>
                    <a:pt x="83" y="1"/>
                  </a:moveTo>
                  <a:cubicBezTo>
                    <a:pt x="34" y="542"/>
                    <a:pt x="1" y="1083"/>
                    <a:pt x="1" y="1640"/>
                  </a:cubicBezTo>
                  <a:cubicBezTo>
                    <a:pt x="1" y="2181"/>
                    <a:pt x="34" y="2722"/>
                    <a:pt x="83" y="3279"/>
                  </a:cubicBezTo>
                  <a:cubicBezTo>
                    <a:pt x="149" y="2722"/>
                    <a:pt x="181" y="2181"/>
                    <a:pt x="181" y="1640"/>
                  </a:cubicBezTo>
                  <a:cubicBezTo>
                    <a:pt x="181" y="1083"/>
                    <a:pt x="149" y="542"/>
                    <a:pt x="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33"/>
            <p:cNvSpPr/>
            <p:nvPr/>
          </p:nvSpPr>
          <p:spPr>
            <a:xfrm>
              <a:off x="2858675" y="2763025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40" y="0"/>
                  </a:moveTo>
                  <a:cubicBezTo>
                    <a:pt x="1099" y="0"/>
                    <a:pt x="541" y="17"/>
                    <a:pt x="1" y="82"/>
                  </a:cubicBezTo>
                  <a:cubicBezTo>
                    <a:pt x="541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82"/>
                  </a:cubicBezTo>
                  <a:cubicBezTo>
                    <a:pt x="2738" y="17"/>
                    <a:pt x="2197" y="0"/>
                    <a:pt x="16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33"/>
            <p:cNvSpPr/>
            <p:nvPr/>
          </p:nvSpPr>
          <p:spPr>
            <a:xfrm>
              <a:off x="2966050" y="2763025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39" y="0"/>
                  </a:moveTo>
                  <a:cubicBezTo>
                    <a:pt x="1098" y="0"/>
                    <a:pt x="557" y="17"/>
                    <a:pt x="0" y="82"/>
                  </a:cubicBezTo>
                  <a:cubicBezTo>
                    <a:pt x="557" y="148"/>
                    <a:pt x="1098" y="181"/>
                    <a:pt x="1639" y="181"/>
                  </a:cubicBezTo>
                  <a:cubicBezTo>
                    <a:pt x="2197" y="181"/>
                    <a:pt x="2737" y="148"/>
                    <a:pt x="3278" y="82"/>
                  </a:cubicBezTo>
                  <a:cubicBezTo>
                    <a:pt x="2737" y="17"/>
                    <a:pt x="2197" y="0"/>
                    <a:pt x="16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31" name="Google Shape;1131;p33"/>
          <p:cNvGrpSpPr/>
          <p:nvPr/>
        </p:nvGrpSpPr>
        <p:grpSpPr>
          <a:xfrm>
            <a:off x="652962" y="4065749"/>
            <a:ext cx="204479" cy="204479"/>
            <a:chOff x="1976825" y="1493925"/>
            <a:chExt cx="94675" cy="94675"/>
          </a:xfrm>
        </p:grpSpPr>
        <p:sp>
          <p:nvSpPr>
            <p:cNvPr id="1132" name="Google Shape;1132;p33"/>
            <p:cNvSpPr/>
            <p:nvPr/>
          </p:nvSpPr>
          <p:spPr>
            <a:xfrm>
              <a:off x="2021900" y="14939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33" y="1361"/>
                    <a:pt x="99" y="1640"/>
                  </a:cubicBezTo>
                  <a:cubicBezTo>
                    <a:pt x="148" y="1377"/>
                    <a:pt x="181" y="1099"/>
                    <a:pt x="181" y="820"/>
                  </a:cubicBezTo>
                  <a:cubicBezTo>
                    <a:pt x="181" y="541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33"/>
            <p:cNvSpPr/>
            <p:nvPr/>
          </p:nvSpPr>
          <p:spPr>
            <a:xfrm>
              <a:off x="2021900" y="15476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2"/>
                    <a:pt x="0" y="820"/>
                  </a:cubicBezTo>
                  <a:cubicBezTo>
                    <a:pt x="0" y="1099"/>
                    <a:pt x="33" y="1378"/>
                    <a:pt x="99" y="1640"/>
                  </a:cubicBezTo>
                  <a:cubicBezTo>
                    <a:pt x="148" y="1378"/>
                    <a:pt x="181" y="1099"/>
                    <a:pt x="181" y="820"/>
                  </a:cubicBezTo>
                  <a:cubicBezTo>
                    <a:pt x="181" y="542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33"/>
            <p:cNvSpPr/>
            <p:nvPr/>
          </p:nvSpPr>
          <p:spPr>
            <a:xfrm>
              <a:off x="1976825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1" y="1"/>
                    <a:pt x="279" y="33"/>
                    <a:pt x="0" y="99"/>
                  </a:cubicBezTo>
                  <a:cubicBezTo>
                    <a:pt x="279" y="148"/>
                    <a:pt x="541" y="181"/>
                    <a:pt x="820" y="181"/>
                  </a:cubicBezTo>
                  <a:cubicBezTo>
                    <a:pt x="1099" y="181"/>
                    <a:pt x="1377" y="148"/>
                    <a:pt x="1640" y="99"/>
                  </a:cubicBezTo>
                  <a:cubicBezTo>
                    <a:pt x="1377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33"/>
            <p:cNvSpPr/>
            <p:nvPr/>
          </p:nvSpPr>
          <p:spPr>
            <a:xfrm>
              <a:off x="2030500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36" name="Google Shape;1136;p33"/>
          <p:cNvSpPr/>
          <p:nvPr/>
        </p:nvSpPr>
        <p:spPr>
          <a:xfrm>
            <a:off x="5201218" y="3834422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" name="Picture 8">
            <a:extLst>
              <a:ext uri="{FF2B5EF4-FFF2-40B4-BE49-F238E27FC236}">
                <a16:creationId xmlns:a16="http://schemas.microsoft.com/office/drawing/2014/main" id="{A22272C3-12B2-42C8-AEE0-35D5FBA70F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470975" y="-3223089"/>
            <a:ext cx="6820039" cy="7988155"/>
          </a:xfrm>
          <a:prstGeom prst="rect">
            <a:avLst/>
          </a:prstGeom>
        </p:spPr>
      </p:pic>
      <p:pic>
        <p:nvPicPr>
          <p:cNvPr id="28" name="Picture 11">
            <a:extLst>
              <a:ext uri="{FF2B5EF4-FFF2-40B4-BE49-F238E27FC236}">
                <a16:creationId xmlns:a16="http://schemas.microsoft.com/office/drawing/2014/main" id="{2A714298-39C0-4DAC-919B-E44C6813C5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20428534">
            <a:off x="242252" y="2990678"/>
            <a:ext cx="1978128" cy="21501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300"/>
                                        <p:tgtEl>
                                          <p:spTgt spid="1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32"/>
          <p:cNvSpPr/>
          <p:nvPr/>
        </p:nvSpPr>
        <p:spPr>
          <a:xfrm>
            <a:off x="301475" y="4607775"/>
            <a:ext cx="8543665" cy="29700"/>
          </a:xfrm>
          <a:custGeom>
            <a:avLst/>
            <a:gdLst/>
            <a:ahLst/>
            <a:cxnLst/>
            <a:rect l="l" t="t" r="r" b="b"/>
            <a:pathLst>
              <a:path w="266573" h="280" extrusionOk="0">
                <a:moveTo>
                  <a:pt x="0" y="1"/>
                </a:moveTo>
                <a:lnTo>
                  <a:pt x="0" y="279"/>
                </a:lnTo>
                <a:lnTo>
                  <a:pt x="266572" y="279"/>
                </a:lnTo>
                <a:lnTo>
                  <a:pt x="266572" y="1"/>
                </a:lnTo>
                <a:close/>
              </a:path>
            </a:pathLst>
          </a:custGeom>
          <a:solidFill>
            <a:srgbClr val="8B1A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06" name="Google Shape;1106;p32"/>
          <p:cNvGrpSpPr/>
          <p:nvPr/>
        </p:nvGrpSpPr>
        <p:grpSpPr>
          <a:xfrm flipH="1">
            <a:off x="2601067" y="3941847"/>
            <a:ext cx="170915" cy="170915"/>
            <a:chOff x="4207675" y="2947000"/>
            <a:chExt cx="94700" cy="94700"/>
          </a:xfrm>
        </p:grpSpPr>
        <p:sp>
          <p:nvSpPr>
            <p:cNvPr id="1107" name="Google Shape;1107;p32"/>
            <p:cNvSpPr/>
            <p:nvPr/>
          </p:nvSpPr>
          <p:spPr>
            <a:xfrm>
              <a:off x="4252750" y="2947000"/>
              <a:ext cx="4550" cy="41025"/>
            </a:xfrm>
            <a:custGeom>
              <a:avLst/>
              <a:gdLst/>
              <a:ahLst/>
              <a:cxnLst/>
              <a:rect l="l" t="t" r="r" b="b"/>
              <a:pathLst>
                <a:path w="182" h="1641" extrusionOk="0">
                  <a:moveTo>
                    <a:pt x="83" y="1"/>
                  </a:moveTo>
                  <a:cubicBezTo>
                    <a:pt x="34" y="280"/>
                    <a:pt x="1" y="542"/>
                    <a:pt x="1" y="821"/>
                  </a:cubicBezTo>
                  <a:cubicBezTo>
                    <a:pt x="1" y="1099"/>
                    <a:pt x="34" y="1378"/>
                    <a:pt x="83" y="1640"/>
                  </a:cubicBezTo>
                  <a:cubicBezTo>
                    <a:pt x="148" y="1378"/>
                    <a:pt x="181" y="1099"/>
                    <a:pt x="181" y="821"/>
                  </a:cubicBezTo>
                  <a:cubicBezTo>
                    <a:pt x="181" y="542"/>
                    <a:pt x="148" y="280"/>
                    <a:pt x="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32"/>
            <p:cNvSpPr/>
            <p:nvPr/>
          </p:nvSpPr>
          <p:spPr>
            <a:xfrm>
              <a:off x="4252750" y="3000700"/>
              <a:ext cx="4550" cy="41000"/>
            </a:xfrm>
            <a:custGeom>
              <a:avLst/>
              <a:gdLst/>
              <a:ahLst/>
              <a:cxnLst/>
              <a:rect l="l" t="t" r="r" b="b"/>
              <a:pathLst>
                <a:path w="182" h="1640" extrusionOk="0">
                  <a:moveTo>
                    <a:pt x="83" y="0"/>
                  </a:moveTo>
                  <a:cubicBezTo>
                    <a:pt x="34" y="263"/>
                    <a:pt x="1" y="541"/>
                    <a:pt x="1" y="820"/>
                  </a:cubicBezTo>
                  <a:cubicBezTo>
                    <a:pt x="1" y="1098"/>
                    <a:pt x="34" y="1377"/>
                    <a:pt x="83" y="1639"/>
                  </a:cubicBezTo>
                  <a:cubicBezTo>
                    <a:pt x="148" y="1377"/>
                    <a:pt x="181" y="1098"/>
                    <a:pt x="181" y="820"/>
                  </a:cubicBezTo>
                  <a:cubicBezTo>
                    <a:pt x="181" y="541"/>
                    <a:pt x="148" y="263"/>
                    <a:pt x="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32"/>
            <p:cNvSpPr/>
            <p:nvPr/>
          </p:nvSpPr>
          <p:spPr>
            <a:xfrm>
              <a:off x="4207675" y="29921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0"/>
                  </a:moveTo>
                  <a:cubicBezTo>
                    <a:pt x="542" y="0"/>
                    <a:pt x="263" y="33"/>
                    <a:pt x="1" y="98"/>
                  </a:cubicBezTo>
                  <a:cubicBezTo>
                    <a:pt x="263" y="148"/>
                    <a:pt x="542" y="180"/>
                    <a:pt x="820" y="180"/>
                  </a:cubicBezTo>
                  <a:cubicBezTo>
                    <a:pt x="1099" y="180"/>
                    <a:pt x="1361" y="148"/>
                    <a:pt x="1640" y="98"/>
                  </a:cubicBezTo>
                  <a:cubicBezTo>
                    <a:pt x="1361" y="33"/>
                    <a:pt x="1099" y="0"/>
                    <a:pt x="8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0" name="Google Shape;1110;p32"/>
            <p:cNvSpPr/>
            <p:nvPr/>
          </p:nvSpPr>
          <p:spPr>
            <a:xfrm>
              <a:off x="4261375" y="29921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0"/>
                  </a:moveTo>
                  <a:cubicBezTo>
                    <a:pt x="541" y="0"/>
                    <a:pt x="262" y="33"/>
                    <a:pt x="0" y="98"/>
                  </a:cubicBezTo>
                  <a:cubicBezTo>
                    <a:pt x="262" y="148"/>
                    <a:pt x="541" y="180"/>
                    <a:pt x="820" y="180"/>
                  </a:cubicBezTo>
                  <a:cubicBezTo>
                    <a:pt x="1098" y="180"/>
                    <a:pt x="1361" y="148"/>
                    <a:pt x="1639" y="98"/>
                  </a:cubicBezTo>
                  <a:cubicBezTo>
                    <a:pt x="1361" y="33"/>
                    <a:pt x="1098" y="0"/>
                    <a:pt x="82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12" name="Google Shape;1112;p32"/>
          <p:cNvSpPr/>
          <p:nvPr/>
        </p:nvSpPr>
        <p:spPr>
          <a:xfrm flipH="1">
            <a:off x="2423692" y="3494994"/>
            <a:ext cx="30366" cy="30366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44"/>
                </a:cubicBezTo>
                <a:cubicBezTo>
                  <a:pt x="1" y="525"/>
                  <a:pt x="148" y="672"/>
                  <a:pt x="329" y="672"/>
                </a:cubicBezTo>
                <a:cubicBezTo>
                  <a:pt x="525" y="672"/>
                  <a:pt x="673" y="525"/>
                  <a:pt x="673" y="344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66A7A9-7985-4E9F-9A64-7E27AFFD6325}"/>
              </a:ext>
            </a:extLst>
          </p:cNvPr>
          <p:cNvSpPr txBox="1"/>
          <p:nvPr/>
        </p:nvSpPr>
        <p:spPr>
          <a:xfrm>
            <a:off x="2175835" y="310255"/>
            <a:ext cx="4792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8968"/>
                </a:solidFill>
              </a:rPr>
              <a:t>NỘI DUNG BÀI HỌC</a:t>
            </a:r>
          </a:p>
        </p:txBody>
      </p:sp>
      <p:sp>
        <p:nvSpPr>
          <p:cNvPr id="28" name="Star: 8 Points 27">
            <a:extLst>
              <a:ext uri="{FF2B5EF4-FFF2-40B4-BE49-F238E27FC236}">
                <a16:creationId xmlns:a16="http://schemas.microsoft.com/office/drawing/2014/main" id="{16331516-F224-4400-AD18-DC8AE3BDEB79}"/>
              </a:ext>
            </a:extLst>
          </p:cNvPr>
          <p:cNvSpPr/>
          <p:nvPr/>
        </p:nvSpPr>
        <p:spPr>
          <a:xfrm>
            <a:off x="1666583" y="1163222"/>
            <a:ext cx="1008481" cy="839394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8B1A47"/>
                </a:solidFill>
              </a:rPr>
              <a:t>I</a:t>
            </a:r>
          </a:p>
        </p:txBody>
      </p:sp>
      <p:sp>
        <p:nvSpPr>
          <p:cNvPr id="139" name="Star: 8 Points 138">
            <a:extLst>
              <a:ext uri="{FF2B5EF4-FFF2-40B4-BE49-F238E27FC236}">
                <a16:creationId xmlns:a16="http://schemas.microsoft.com/office/drawing/2014/main" id="{AE5FE517-B252-4607-B3F1-5A35E458F08B}"/>
              </a:ext>
            </a:extLst>
          </p:cNvPr>
          <p:cNvSpPr/>
          <p:nvPr/>
        </p:nvSpPr>
        <p:spPr>
          <a:xfrm>
            <a:off x="1655862" y="2256253"/>
            <a:ext cx="1008481" cy="839394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8B1A47"/>
                </a:solidFill>
              </a:rPr>
              <a:t>II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C26E58E-6650-4034-A838-E9EA48533F43}"/>
              </a:ext>
            </a:extLst>
          </p:cNvPr>
          <p:cNvSpPr txBox="1"/>
          <p:nvPr/>
        </p:nvSpPr>
        <p:spPr>
          <a:xfrm>
            <a:off x="2734983" y="1324925"/>
            <a:ext cx="4248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8B1A47"/>
                </a:solidFill>
              </a:rPr>
              <a:t>ĐA DẠNG THỰC VẬT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1AE00624-6F80-4990-8952-4A3BEA4ED4AD}"/>
              </a:ext>
            </a:extLst>
          </p:cNvPr>
          <p:cNvSpPr txBox="1"/>
          <p:nvPr/>
        </p:nvSpPr>
        <p:spPr>
          <a:xfrm>
            <a:off x="2732339" y="2442243"/>
            <a:ext cx="59285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8B1A47"/>
                </a:solidFill>
              </a:rPr>
              <a:t>CÁC NHÓM THỰC VẬT</a:t>
            </a:r>
          </a:p>
        </p:txBody>
      </p:sp>
      <p:pic>
        <p:nvPicPr>
          <p:cNvPr id="143" name="Picture 9">
            <a:extLst>
              <a:ext uri="{FF2B5EF4-FFF2-40B4-BE49-F238E27FC236}">
                <a16:creationId xmlns:a16="http://schemas.microsoft.com/office/drawing/2014/main" id="{AE7FBD60-3E85-4EFE-8C5B-9A0C029ABD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599603" y="1005112"/>
            <a:ext cx="1777069" cy="3554136"/>
          </a:xfrm>
          <a:prstGeom prst="rect">
            <a:avLst/>
          </a:prstGeom>
        </p:spPr>
      </p:pic>
      <p:pic>
        <p:nvPicPr>
          <p:cNvPr id="144" name="Google Shape;999;p62">
            <a:extLst>
              <a:ext uri="{FF2B5EF4-FFF2-40B4-BE49-F238E27FC236}">
                <a16:creationId xmlns:a16="http://schemas.microsoft.com/office/drawing/2014/main" id="{B2146455-6257-45DD-9D9A-8E150BCF0222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>
            <a:off x="116939" y="3474579"/>
            <a:ext cx="1289529" cy="14042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999;p62">
            <a:extLst>
              <a:ext uri="{FF2B5EF4-FFF2-40B4-BE49-F238E27FC236}">
                <a16:creationId xmlns:a16="http://schemas.microsoft.com/office/drawing/2014/main" id="{F357FC65-8D75-4499-970C-1828DC5574DB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091129" flipH="1">
            <a:off x="905700" y="3873039"/>
            <a:ext cx="815249" cy="8751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Picture 6">
            <a:extLst>
              <a:ext uri="{FF2B5EF4-FFF2-40B4-BE49-F238E27FC236}">
                <a16:creationId xmlns:a16="http://schemas.microsoft.com/office/drawing/2014/main" id="{91F66D09-B7BA-4BD4-8100-C282B734E27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73725" y="4244765"/>
            <a:ext cx="1394785" cy="755720"/>
          </a:xfrm>
          <a:prstGeom prst="rect">
            <a:avLst/>
          </a:prstGeom>
        </p:spPr>
      </p:pic>
      <p:sp>
        <p:nvSpPr>
          <p:cNvPr id="18" name="Star: 8 Points 17">
            <a:extLst>
              <a:ext uri="{FF2B5EF4-FFF2-40B4-BE49-F238E27FC236}">
                <a16:creationId xmlns:a16="http://schemas.microsoft.com/office/drawing/2014/main" id="{575105AE-0401-4102-B61A-FF2A9B7FC86F}"/>
              </a:ext>
            </a:extLst>
          </p:cNvPr>
          <p:cNvSpPr/>
          <p:nvPr/>
        </p:nvSpPr>
        <p:spPr>
          <a:xfrm>
            <a:off x="1666583" y="3312876"/>
            <a:ext cx="1008481" cy="839394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8B1A47"/>
                </a:solidFill>
              </a:rPr>
              <a:t>III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BA2CF97-CAE5-4B73-AF50-60EF6D8780B2}"/>
              </a:ext>
            </a:extLst>
          </p:cNvPr>
          <p:cNvSpPr txBox="1"/>
          <p:nvPr/>
        </p:nvSpPr>
        <p:spPr>
          <a:xfrm>
            <a:off x="2734983" y="3474579"/>
            <a:ext cx="45283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8B1A47"/>
                </a:solidFill>
              </a:rPr>
              <a:t>VAI TRÒ CỦA THỰC VẬT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randomBar dir="vert"/>
      </p:transition>
    </mc:Choice>
    <mc:Fallback xmlns="">
      <p:transition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3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8" grpId="0" animBg="1"/>
      <p:bldP spid="139" grpId="0" animBg="1"/>
      <p:bldP spid="29" grpId="0"/>
      <p:bldP spid="141" grpId="0"/>
      <p:bldP spid="18" grpId="0" animBg="1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064BE77-A42C-4119-8586-2EF1913E0ED8}"/>
              </a:ext>
            </a:extLst>
          </p:cNvPr>
          <p:cNvSpPr txBox="1"/>
          <p:nvPr/>
        </p:nvSpPr>
        <p:spPr>
          <a:xfrm>
            <a:off x="1912408" y="356292"/>
            <a:ext cx="531917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solidFill>
                  <a:srgbClr val="8B1A47"/>
                </a:solidFill>
              </a:rPr>
              <a:t>I. ĐA DẠNG THỰC VẬT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FB5DCF-F4CD-41F3-808C-7F0BA424D11E}"/>
              </a:ext>
            </a:extLst>
          </p:cNvPr>
          <p:cNvSpPr txBox="1"/>
          <p:nvPr/>
        </p:nvSpPr>
        <p:spPr>
          <a:xfrm>
            <a:off x="491064" y="1088590"/>
            <a:ext cx="8161867" cy="206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- G</a:t>
            </a:r>
            <a:r>
              <a:rPr lang="vi-VN" sz="22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ồm nhiều loài</a:t>
            </a:r>
            <a:r>
              <a:rPr lang="en-US" sz="22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vi-VN" sz="22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có kích thước </a:t>
            </a:r>
            <a:r>
              <a:rPr lang="en-US" sz="2200" dirty="0" err="1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và</a:t>
            </a:r>
            <a:r>
              <a:rPr lang="en-US" sz="22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vi-VN" sz="22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sống trong những môi trường khác nhau: trên cạn, dưới nước (nước mặn, nước ng</a:t>
            </a:r>
            <a:r>
              <a:rPr lang="en-US" sz="2200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ọ</a:t>
            </a:r>
            <a:r>
              <a:rPr lang="vi-VN" sz="22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t)</a:t>
            </a:r>
            <a:r>
              <a:rPr lang="en-US" sz="22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solidFill>
                  <a:srgbClr val="191919"/>
                </a:solidFill>
              </a:rPr>
              <a:t>- </a:t>
            </a:r>
            <a:r>
              <a:rPr lang="en-US" sz="2200" dirty="0" err="1">
                <a:solidFill>
                  <a:srgbClr val="191919"/>
                </a:solidFill>
              </a:rPr>
              <a:t>Trên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thế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giới</a:t>
            </a:r>
            <a:r>
              <a:rPr lang="en-US" sz="2200" dirty="0">
                <a:solidFill>
                  <a:srgbClr val="191919"/>
                </a:solidFill>
              </a:rPr>
              <a:t>: </a:t>
            </a:r>
            <a:r>
              <a:rPr lang="en-US" sz="2200" dirty="0" err="1">
                <a:solidFill>
                  <a:srgbClr val="191919"/>
                </a:solidFill>
              </a:rPr>
              <a:t>khoảng</a:t>
            </a:r>
            <a:r>
              <a:rPr lang="en-US" sz="2200" dirty="0">
                <a:solidFill>
                  <a:srgbClr val="191919"/>
                </a:solidFill>
              </a:rPr>
              <a:t> 400.000 </a:t>
            </a:r>
            <a:r>
              <a:rPr lang="en-US" sz="2200" dirty="0" err="1">
                <a:solidFill>
                  <a:srgbClr val="191919"/>
                </a:solidFill>
              </a:rPr>
              <a:t>loài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thực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vật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đã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được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phát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hiện</a:t>
            </a:r>
            <a:r>
              <a:rPr lang="en-US" sz="2200" dirty="0">
                <a:solidFill>
                  <a:srgbClr val="191919"/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solidFill>
                  <a:srgbClr val="191919"/>
                </a:solidFill>
              </a:rPr>
              <a:t>- Ở </a:t>
            </a:r>
            <a:r>
              <a:rPr lang="en-US" sz="2200" dirty="0" err="1">
                <a:solidFill>
                  <a:srgbClr val="191919"/>
                </a:solidFill>
              </a:rPr>
              <a:t>Việt</a:t>
            </a:r>
            <a:r>
              <a:rPr lang="en-US" sz="2200" dirty="0">
                <a:solidFill>
                  <a:srgbClr val="191919"/>
                </a:solidFill>
              </a:rPr>
              <a:t> Nam: </a:t>
            </a:r>
            <a:r>
              <a:rPr lang="en-US" sz="2200" dirty="0" err="1">
                <a:solidFill>
                  <a:srgbClr val="191919"/>
                </a:solidFill>
              </a:rPr>
              <a:t>khoảng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gần</a:t>
            </a:r>
            <a:r>
              <a:rPr lang="en-US" sz="2200" dirty="0">
                <a:solidFill>
                  <a:srgbClr val="191919"/>
                </a:solidFill>
              </a:rPr>
              <a:t> 12.000 </a:t>
            </a:r>
            <a:r>
              <a:rPr lang="en-US" sz="2200" dirty="0" err="1">
                <a:solidFill>
                  <a:srgbClr val="191919"/>
                </a:solidFill>
              </a:rPr>
              <a:t>loài</a:t>
            </a:r>
            <a:r>
              <a:rPr lang="en-US" sz="2200" dirty="0">
                <a:solidFill>
                  <a:srgbClr val="191919"/>
                </a:solidFill>
              </a:rPr>
              <a:t>. 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D0BA1481-B1E5-44F5-9F1A-38C6900CC3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200151"/>
              </p:ext>
            </p:extLst>
          </p:nvPr>
        </p:nvGraphicFramePr>
        <p:xfrm>
          <a:off x="654754" y="3382965"/>
          <a:ext cx="7834489" cy="1253258"/>
        </p:xfrm>
        <a:graphic>
          <a:graphicData uri="http://schemas.openxmlformats.org/drawingml/2006/table">
            <a:tbl>
              <a:tblPr firstRow="1" bandRow="1">
                <a:tableStyleId>{AFB1718E-1D0B-4DD4-89FC-B77C17434F41}</a:tableStyleId>
              </a:tblPr>
              <a:tblGrid>
                <a:gridCol w="2508029">
                  <a:extLst>
                    <a:ext uri="{9D8B030D-6E8A-4147-A177-3AD203B41FA5}">
                      <a16:colId xmlns:a16="http://schemas.microsoft.com/office/drawing/2014/main" val="949256268"/>
                    </a:ext>
                  </a:extLst>
                </a:gridCol>
                <a:gridCol w="1391543">
                  <a:extLst>
                    <a:ext uri="{9D8B030D-6E8A-4147-A177-3AD203B41FA5}">
                      <a16:colId xmlns:a16="http://schemas.microsoft.com/office/drawing/2014/main" val="4054096345"/>
                    </a:ext>
                  </a:extLst>
                </a:gridCol>
                <a:gridCol w="1366619">
                  <a:extLst>
                    <a:ext uri="{9D8B030D-6E8A-4147-A177-3AD203B41FA5}">
                      <a16:colId xmlns:a16="http://schemas.microsoft.com/office/drawing/2014/main" val="3098887994"/>
                    </a:ext>
                  </a:extLst>
                </a:gridCol>
                <a:gridCol w="1366618">
                  <a:extLst>
                    <a:ext uri="{9D8B030D-6E8A-4147-A177-3AD203B41FA5}">
                      <a16:colId xmlns:a16="http://schemas.microsoft.com/office/drawing/2014/main" val="3146112851"/>
                    </a:ext>
                  </a:extLst>
                </a:gridCol>
                <a:gridCol w="1201680">
                  <a:extLst>
                    <a:ext uri="{9D8B030D-6E8A-4147-A177-3AD203B41FA5}">
                      <a16:colId xmlns:a16="http://schemas.microsoft.com/office/drawing/2014/main" val="1483261991"/>
                    </a:ext>
                  </a:extLst>
                </a:gridCol>
              </a:tblGrid>
              <a:tr h="626629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>
                          <a:solidFill>
                            <a:schemeClr val="accent6"/>
                          </a:solidFill>
                        </a:rPr>
                        <a:t>Ngành</a:t>
                      </a:r>
                      <a:r>
                        <a:rPr lang="en-US" sz="2200" dirty="0">
                          <a:solidFill>
                            <a:schemeClr val="accent6"/>
                          </a:solidFill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accent6"/>
                          </a:solidFill>
                        </a:rPr>
                        <a:t>thực</a:t>
                      </a:r>
                      <a:r>
                        <a:rPr lang="en-US" sz="2200" dirty="0">
                          <a:solidFill>
                            <a:schemeClr val="accent6"/>
                          </a:solidFill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accent6"/>
                          </a:solidFill>
                        </a:rPr>
                        <a:t>vật</a:t>
                      </a:r>
                      <a:endParaRPr lang="en-US" sz="2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>
                          <a:solidFill>
                            <a:schemeClr val="accent6"/>
                          </a:solidFill>
                        </a:rPr>
                        <a:t>Hạt</a:t>
                      </a:r>
                      <a:r>
                        <a:rPr lang="en-US" sz="2200" dirty="0">
                          <a:solidFill>
                            <a:schemeClr val="accent6"/>
                          </a:solidFill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accent6"/>
                          </a:solidFill>
                        </a:rPr>
                        <a:t>kín</a:t>
                      </a:r>
                      <a:endParaRPr lang="en-US" sz="2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>
                          <a:solidFill>
                            <a:schemeClr val="accent6"/>
                          </a:solidFill>
                        </a:rPr>
                        <a:t>Hạt</a:t>
                      </a:r>
                      <a:r>
                        <a:rPr lang="en-US" sz="2200" dirty="0">
                          <a:solidFill>
                            <a:schemeClr val="accent6"/>
                          </a:solidFill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accent6"/>
                          </a:solidFill>
                        </a:rPr>
                        <a:t>trần</a:t>
                      </a:r>
                      <a:endParaRPr lang="en-US" sz="2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>
                          <a:solidFill>
                            <a:schemeClr val="accent6"/>
                          </a:solidFill>
                        </a:rPr>
                        <a:t>Dương</a:t>
                      </a:r>
                      <a:r>
                        <a:rPr lang="en-US" sz="2200" dirty="0">
                          <a:solidFill>
                            <a:schemeClr val="accent6"/>
                          </a:solidFill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accent6"/>
                          </a:solidFill>
                        </a:rPr>
                        <a:t>xỉ</a:t>
                      </a:r>
                      <a:endParaRPr lang="en-US" sz="2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>
                          <a:solidFill>
                            <a:schemeClr val="accent6"/>
                          </a:solidFill>
                        </a:rPr>
                        <a:t>Rêu</a:t>
                      </a:r>
                      <a:endParaRPr lang="en-US" sz="2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6038436"/>
                  </a:ext>
                </a:extLst>
              </a:tr>
              <a:tr h="626629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/>
                        <a:t>Số</a:t>
                      </a:r>
                      <a:r>
                        <a:rPr lang="en-US" sz="2200" dirty="0"/>
                        <a:t> </a:t>
                      </a:r>
                      <a:r>
                        <a:rPr lang="en-US" sz="2200" dirty="0" err="1"/>
                        <a:t>lượng</a:t>
                      </a:r>
                      <a:r>
                        <a:rPr lang="en-US" sz="2200" dirty="0"/>
                        <a:t> </a:t>
                      </a:r>
                      <a:r>
                        <a:rPr lang="en-US" sz="2200" dirty="0" err="1"/>
                        <a:t>loài</a:t>
                      </a:r>
                      <a:endParaRPr lang="en-US" sz="2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10.300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69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691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/>
                        <a:t>481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092518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300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3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3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3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1C00DC3-3973-4F13-B9CD-04D258D7D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935" y="248444"/>
            <a:ext cx="4437065" cy="272289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E9983D-C41F-4C00-9B86-CF639F02AB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9946" y="2147436"/>
            <a:ext cx="4269119" cy="272289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5BC2B2B-118C-4F4D-A183-DECC6C26318D}"/>
              </a:ext>
            </a:extLst>
          </p:cNvPr>
          <p:cNvSpPr txBox="1"/>
          <p:nvPr/>
        </p:nvSpPr>
        <p:spPr>
          <a:xfrm>
            <a:off x="4362009" y="1667861"/>
            <a:ext cx="48780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en-US" sz="2200" dirty="0" err="1">
                <a:solidFill>
                  <a:srgbClr val="191919"/>
                </a:solidFill>
              </a:rPr>
              <a:t>Bèo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tấm</a:t>
            </a:r>
            <a:r>
              <a:rPr lang="en-US" sz="2200" dirty="0">
                <a:solidFill>
                  <a:srgbClr val="191919"/>
                </a:solidFill>
              </a:rPr>
              <a:t> (</a:t>
            </a:r>
            <a:r>
              <a:rPr lang="en-US" sz="2200" dirty="0" err="1">
                <a:solidFill>
                  <a:srgbClr val="191919"/>
                </a:solidFill>
              </a:rPr>
              <a:t>đường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kính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lá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vài</a:t>
            </a:r>
            <a:r>
              <a:rPr lang="en-US" sz="2200" dirty="0">
                <a:solidFill>
                  <a:srgbClr val="191919"/>
                </a:solidFill>
              </a:rPr>
              <a:t> mm)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D955E9-A73B-4401-A107-CD75C32765D0}"/>
              </a:ext>
            </a:extLst>
          </p:cNvPr>
          <p:cNvSpPr txBox="1"/>
          <p:nvPr/>
        </p:nvSpPr>
        <p:spPr>
          <a:xfrm>
            <a:off x="-85539" y="4439444"/>
            <a:ext cx="487801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rgbClr val="191919"/>
                </a:solidFill>
              </a:rPr>
              <a:t>Nong </a:t>
            </a:r>
            <a:r>
              <a:rPr lang="en-US" sz="2200" dirty="0" err="1">
                <a:solidFill>
                  <a:srgbClr val="191919"/>
                </a:solidFill>
              </a:rPr>
              <a:t>tằm</a:t>
            </a:r>
            <a:r>
              <a:rPr lang="en-US" sz="2200" dirty="0">
                <a:solidFill>
                  <a:srgbClr val="191919"/>
                </a:solidFill>
              </a:rPr>
              <a:t> (</a:t>
            </a:r>
            <a:r>
              <a:rPr lang="en-US" sz="2200" dirty="0" err="1">
                <a:solidFill>
                  <a:srgbClr val="191919"/>
                </a:solidFill>
              </a:rPr>
              <a:t>đường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kính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lá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hơn</a:t>
            </a:r>
            <a:r>
              <a:rPr lang="en-US" sz="2200" dirty="0">
                <a:solidFill>
                  <a:srgbClr val="191919"/>
                </a:solidFill>
              </a:rPr>
              <a:t> 1m)</a:t>
            </a:r>
          </a:p>
        </p:txBody>
      </p:sp>
    </p:spTree>
    <p:extLst>
      <p:ext uri="{BB962C8B-B14F-4D97-AF65-F5344CB8AC3E}">
        <p14:creationId xmlns:p14="http://schemas.microsoft.com/office/powerpoint/2010/main" val="2720259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E81910E-7A68-4240-B361-A961F47081B6}"/>
              </a:ext>
            </a:extLst>
          </p:cNvPr>
          <p:cNvSpPr txBox="1"/>
          <p:nvPr/>
        </p:nvSpPr>
        <p:spPr>
          <a:xfrm>
            <a:off x="1622248" y="307280"/>
            <a:ext cx="589950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b="1" dirty="0">
                <a:solidFill>
                  <a:srgbClr val="8B1A47"/>
                </a:solidFill>
              </a:rPr>
              <a:t>II. CÁC NHÓM THỰC VẬT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0E35EF-5B60-4B58-AEB8-E5313C7CD7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938" t="16225" r="12470" b="28878"/>
          <a:stretch/>
        </p:blipFill>
        <p:spPr>
          <a:xfrm>
            <a:off x="1073591" y="1173260"/>
            <a:ext cx="6996814" cy="297483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5268B4B-79CF-4E0C-A178-31E5850740D2}"/>
              </a:ext>
            </a:extLst>
          </p:cNvPr>
          <p:cNvSpPr txBox="1"/>
          <p:nvPr/>
        </p:nvSpPr>
        <p:spPr>
          <a:xfrm>
            <a:off x="1658859" y="4398524"/>
            <a:ext cx="58262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en-US" sz="2200" dirty="0" err="1">
                <a:solidFill>
                  <a:srgbClr val="191919"/>
                </a:solidFill>
              </a:rPr>
              <a:t>Sơ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đồ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phân</a:t>
            </a:r>
            <a:r>
              <a:rPr lang="en-US" sz="2200" dirty="0">
                <a:solidFill>
                  <a:srgbClr val="191919"/>
                </a:solidFill>
              </a:rPr>
              <a:t> chia </a:t>
            </a:r>
            <a:r>
              <a:rPr lang="en-US" sz="2200" dirty="0" err="1">
                <a:solidFill>
                  <a:srgbClr val="191919"/>
                </a:solidFill>
              </a:rPr>
              <a:t>các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nhóm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thực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vật</a:t>
            </a:r>
            <a:endParaRPr lang="en-US" sz="2200" dirty="0">
              <a:solidFill>
                <a:srgbClr val="19191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109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r"/>
      </p:transition>
    </mc:Choice>
    <mc:Fallback xmlns="">
      <p:transition>
        <p:push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Picture 6">
            <a:extLst>
              <a:ext uri="{FF2B5EF4-FFF2-40B4-BE49-F238E27FC236}">
                <a16:creationId xmlns:a16="http://schemas.microsoft.com/office/drawing/2014/main" id="{E7F28DD3-C229-4F88-A3DE-7499A746D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700555" y="1052268"/>
            <a:ext cx="4366687" cy="4011528"/>
          </a:xfrm>
          <a:prstGeom prst="rect">
            <a:avLst/>
          </a:prstGeom>
        </p:spPr>
      </p:pic>
      <p:grpSp>
        <p:nvGrpSpPr>
          <p:cNvPr id="1146" name="Google Shape;1146;p34"/>
          <p:cNvGrpSpPr/>
          <p:nvPr/>
        </p:nvGrpSpPr>
        <p:grpSpPr>
          <a:xfrm>
            <a:off x="7817484" y="386148"/>
            <a:ext cx="411041" cy="411041"/>
            <a:chOff x="6290200" y="1110775"/>
            <a:chExt cx="189350" cy="189350"/>
          </a:xfrm>
        </p:grpSpPr>
        <p:sp>
          <p:nvSpPr>
            <p:cNvPr id="1147" name="Google Shape;1147;p34"/>
            <p:cNvSpPr/>
            <p:nvPr/>
          </p:nvSpPr>
          <p:spPr>
            <a:xfrm>
              <a:off x="6382400" y="1110775"/>
              <a:ext cx="4950" cy="81975"/>
            </a:xfrm>
            <a:custGeom>
              <a:avLst/>
              <a:gdLst/>
              <a:ahLst/>
              <a:cxnLst/>
              <a:rect l="l" t="t" r="r" b="b"/>
              <a:pathLst>
                <a:path w="198" h="3279" extrusionOk="0">
                  <a:moveTo>
                    <a:pt x="99" y="1"/>
                  </a:moveTo>
                  <a:cubicBezTo>
                    <a:pt x="33" y="542"/>
                    <a:pt x="1" y="1099"/>
                    <a:pt x="17" y="1640"/>
                  </a:cubicBezTo>
                  <a:cubicBezTo>
                    <a:pt x="1" y="2181"/>
                    <a:pt x="33" y="2738"/>
                    <a:pt x="99" y="3279"/>
                  </a:cubicBezTo>
                  <a:cubicBezTo>
                    <a:pt x="164" y="2738"/>
                    <a:pt x="197" y="2181"/>
                    <a:pt x="197" y="1640"/>
                  </a:cubicBezTo>
                  <a:cubicBezTo>
                    <a:pt x="197" y="1099"/>
                    <a:pt x="164" y="542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34"/>
            <p:cNvSpPr/>
            <p:nvPr/>
          </p:nvSpPr>
          <p:spPr>
            <a:xfrm>
              <a:off x="6382400" y="1218150"/>
              <a:ext cx="4950" cy="81975"/>
            </a:xfrm>
            <a:custGeom>
              <a:avLst/>
              <a:gdLst/>
              <a:ahLst/>
              <a:cxnLst/>
              <a:rect l="l" t="t" r="r" b="b"/>
              <a:pathLst>
                <a:path w="198" h="3279" extrusionOk="0">
                  <a:moveTo>
                    <a:pt x="99" y="0"/>
                  </a:moveTo>
                  <a:cubicBezTo>
                    <a:pt x="33" y="541"/>
                    <a:pt x="1" y="1098"/>
                    <a:pt x="17" y="1639"/>
                  </a:cubicBezTo>
                  <a:cubicBezTo>
                    <a:pt x="1" y="2197"/>
                    <a:pt x="33" y="2738"/>
                    <a:pt x="99" y="3278"/>
                  </a:cubicBezTo>
                  <a:cubicBezTo>
                    <a:pt x="164" y="2738"/>
                    <a:pt x="197" y="2197"/>
                    <a:pt x="197" y="1639"/>
                  </a:cubicBezTo>
                  <a:cubicBezTo>
                    <a:pt x="197" y="1098"/>
                    <a:pt x="164" y="541"/>
                    <a:pt x="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34"/>
            <p:cNvSpPr/>
            <p:nvPr/>
          </p:nvSpPr>
          <p:spPr>
            <a:xfrm>
              <a:off x="6290200" y="1203400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40" y="0"/>
                  </a:moveTo>
                  <a:cubicBezTo>
                    <a:pt x="1099" y="0"/>
                    <a:pt x="541" y="17"/>
                    <a:pt x="1" y="82"/>
                  </a:cubicBezTo>
                  <a:cubicBezTo>
                    <a:pt x="541" y="148"/>
                    <a:pt x="1099" y="180"/>
                    <a:pt x="1640" y="180"/>
                  </a:cubicBezTo>
                  <a:cubicBezTo>
                    <a:pt x="2181" y="180"/>
                    <a:pt x="2738" y="148"/>
                    <a:pt x="3279" y="82"/>
                  </a:cubicBezTo>
                  <a:cubicBezTo>
                    <a:pt x="2738" y="17"/>
                    <a:pt x="2181" y="0"/>
                    <a:pt x="16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34"/>
            <p:cNvSpPr/>
            <p:nvPr/>
          </p:nvSpPr>
          <p:spPr>
            <a:xfrm>
              <a:off x="6397575" y="1203400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39" y="0"/>
                  </a:moveTo>
                  <a:cubicBezTo>
                    <a:pt x="1098" y="0"/>
                    <a:pt x="541" y="17"/>
                    <a:pt x="0" y="82"/>
                  </a:cubicBezTo>
                  <a:cubicBezTo>
                    <a:pt x="541" y="148"/>
                    <a:pt x="1098" y="180"/>
                    <a:pt x="1639" y="180"/>
                  </a:cubicBezTo>
                  <a:cubicBezTo>
                    <a:pt x="2180" y="180"/>
                    <a:pt x="2737" y="148"/>
                    <a:pt x="3278" y="82"/>
                  </a:cubicBezTo>
                  <a:cubicBezTo>
                    <a:pt x="2737" y="17"/>
                    <a:pt x="2180" y="0"/>
                    <a:pt x="16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1" name="Google Shape;1151;p34"/>
          <p:cNvGrpSpPr/>
          <p:nvPr/>
        </p:nvGrpSpPr>
        <p:grpSpPr>
          <a:xfrm>
            <a:off x="6488435" y="436715"/>
            <a:ext cx="205575" cy="205575"/>
            <a:chOff x="5537425" y="1141100"/>
            <a:chExt cx="94700" cy="94700"/>
          </a:xfrm>
        </p:grpSpPr>
        <p:sp>
          <p:nvSpPr>
            <p:cNvPr id="1152" name="Google Shape;1152;p34"/>
            <p:cNvSpPr/>
            <p:nvPr/>
          </p:nvSpPr>
          <p:spPr>
            <a:xfrm>
              <a:off x="5582500" y="11411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1" y="542"/>
                    <a:pt x="1" y="820"/>
                  </a:cubicBezTo>
                  <a:cubicBezTo>
                    <a:pt x="1" y="1099"/>
                    <a:pt x="33" y="1378"/>
                    <a:pt x="99" y="1640"/>
                  </a:cubicBezTo>
                  <a:cubicBezTo>
                    <a:pt x="165" y="1378"/>
                    <a:pt x="181" y="1099"/>
                    <a:pt x="181" y="820"/>
                  </a:cubicBezTo>
                  <a:cubicBezTo>
                    <a:pt x="181" y="542"/>
                    <a:pt x="165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34"/>
            <p:cNvSpPr/>
            <p:nvPr/>
          </p:nvSpPr>
          <p:spPr>
            <a:xfrm>
              <a:off x="5582500" y="1194775"/>
              <a:ext cx="4525" cy="41025"/>
            </a:xfrm>
            <a:custGeom>
              <a:avLst/>
              <a:gdLst/>
              <a:ahLst/>
              <a:cxnLst/>
              <a:rect l="l" t="t" r="r" b="b"/>
              <a:pathLst>
                <a:path w="181" h="1641" extrusionOk="0">
                  <a:moveTo>
                    <a:pt x="99" y="1"/>
                  </a:moveTo>
                  <a:cubicBezTo>
                    <a:pt x="33" y="263"/>
                    <a:pt x="1" y="542"/>
                    <a:pt x="1" y="820"/>
                  </a:cubicBezTo>
                  <a:cubicBezTo>
                    <a:pt x="1" y="1099"/>
                    <a:pt x="33" y="1378"/>
                    <a:pt x="99" y="1640"/>
                  </a:cubicBezTo>
                  <a:cubicBezTo>
                    <a:pt x="165" y="1378"/>
                    <a:pt x="181" y="1099"/>
                    <a:pt x="181" y="820"/>
                  </a:cubicBezTo>
                  <a:cubicBezTo>
                    <a:pt x="181" y="542"/>
                    <a:pt x="165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34"/>
            <p:cNvSpPr/>
            <p:nvPr/>
          </p:nvSpPr>
          <p:spPr>
            <a:xfrm>
              <a:off x="5537425" y="1186175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34"/>
            <p:cNvSpPr/>
            <p:nvPr/>
          </p:nvSpPr>
          <p:spPr>
            <a:xfrm>
              <a:off x="5591100" y="1186175"/>
              <a:ext cx="41025" cy="4525"/>
            </a:xfrm>
            <a:custGeom>
              <a:avLst/>
              <a:gdLst/>
              <a:ahLst/>
              <a:cxnLst/>
              <a:rect l="l" t="t" r="r" b="b"/>
              <a:pathLst>
                <a:path w="1641" h="181" extrusionOk="0">
                  <a:moveTo>
                    <a:pt x="820" y="1"/>
                  </a:moveTo>
                  <a:cubicBezTo>
                    <a:pt x="558" y="1"/>
                    <a:pt x="280" y="33"/>
                    <a:pt x="1" y="99"/>
                  </a:cubicBezTo>
                  <a:cubicBezTo>
                    <a:pt x="280" y="148"/>
                    <a:pt x="558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6" name="Google Shape;1156;p34"/>
          <p:cNvGrpSpPr/>
          <p:nvPr/>
        </p:nvGrpSpPr>
        <p:grpSpPr>
          <a:xfrm>
            <a:off x="8070125" y="2034449"/>
            <a:ext cx="204479" cy="204479"/>
            <a:chOff x="1976825" y="1493925"/>
            <a:chExt cx="94675" cy="94675"/>
          </a:xfrm>
        </p:grpSpPr>
        <p:sp>
          <p:nvSpPr>
            <p:cNvPr id="1157" name="Google Shape;1157;p34"/>
            <p:cNvSpPr/>
            <p:nvPr/>
          </p:nvSpPr>
          <p:spPr>
            <a:xfrm>
              <a:off x="2021900" y="14939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33" y="1361"/>
                    <a:pt x="99" y="1640"/>
                  </a:cubicBezTo>
                  <a:cubicBezTo>
                    <a:pt x="148" y="1377"/>
                    <a:pt x="181" y="1099"/>
                    <a:pt x="181" y="820"/>
                  </a:cubicBezTo>
                  <a:cubicBezTo>
                    <a:pt x="181" y="541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34"/>
            <p:cNvSpPr/>
            <p:nvPr/>
          </p:nvSpPr>
          <p:spPr>
            <a:xfrm>
              <a:off x="2021900" y="15476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2"/>
                    <a:pt x="0" y="820"/>
                  </a:cubicBezTo>
                  <a:cubicBezTo>
                    <a:pt x="0" y="1099"/>
                    <a:pt x="33" y="1378"/>
                    <a:pt x="99" y="1640"/>
                  </a:cubicBezTo>
                  <a:cubicBezTo>
                    <a:pt x="148" y="1378"/>
                    <a:pt x="181" y="1099"/>
                    <a:pt x="181" y="820"/>
                  </a:cubicBezTo>
                  <a:cubicBezTo>
                    <a:pt x="181" y="542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34"/>
            <p:cNvSpPr/>
            <p:nvPr/>
          </p:nvSpPr>
          <p:spPr>
            <a:xfrm>
              <a:off x="1976825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1" y="1"/>
                    <a:pt x="279" y="33"/>
                    <a:pt x="0" y="99"/>
                  </a:cubicBezTo>
                  <a:cubicBezTo>
                    <a:pt x="279" y="148"/>
                    <a:pt x="541" y="181"/>
                    <a:pt x="820" y="181"/>
                  </a:cubicBezTo>
                  <a:cubicBezTo>
                    <a:pt x="1099" y="181"/>
                    <a:pt x="1377" y="148"/>
                    <a:pt x="1640" y="99"/>
                  </a:cubicBezTo>
                  <a:cubicBezTo>
                    <a:pt x="1377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34"/>
            <p:cNvSpPr/>
            <p:nvPr/>
          </p:nvSpPr>
          <p:spPr>
            <a:xfrm>
              <a:off x="2030500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1" name="Google Shape;1161;p34"/>
          <p:cNvGrpSpPr/>
          <p:nvPr/>
        </p:nvGrpSpPr>
        <p:grpSpPr>
          <a:xfrm>
            <a:off x="1756158" y="4005882"/>
            <a:ext cx="341739" cy="342506"/>
            <a:chOff x="2858675" y="2670400"/>
            <a:chExt cx="189350" cy="189775"/>
          </a:xfrm>
        </p:grpSpPr>
        <p:sp>
          <p:nvSpPr>
            <p:cNvPr id="1162" name="Google Shape;1162;p34"/>
            <p:cNvSpPr/>
            <p:nvPr/>
          </p:nvSpPr>
          <p:spPr>
            <a:xfrm>
              <a:off x="2951275" y="2670400"/>
              <a:ext cx="4550" cy="82000"/>
            </a:xfrm>
            <a:custGeom>
              <a:avLst/>
              <a:gdLst/>
              <a:ahLst/>
              <a:cxnLst/>
              <a:rect l="l" t="t" r="r" b="b"/>
              <a:pathLst>
                <a:path w="182" h="3280" extrusionOk="0">
                  <a:moveTo>
                    <a:pt x="83" y="1"/>
                  </a:moveTo>
                  <a:cubicBezTo>
                    <a:pt x="34" y="542"/>
                    <a:pt x="1" y="1099"/>
                    <a:pt x="1" y="1640"/>
                  </a:cubicBezTo>
                  <a:cubicBezTo>
                    <a:pt x="1" y="2197"/>
                    <a:pt x="34" y="2738"/>
                    <a:pt x="83" y="3279"/>
                  </a:cubicBezTo>
                  <a:cubicBezTo>
                    <a:pt x="149" y="2738"/>
                    <a:pt x="181" y="2197"/>
                    <a:pt x="181" y="1640"/>
                  </a:cubicBezTo>
                  <a:cubicBezTo>
                    <a:pt x="181" y="1099"/>
                    <a:pt x="149" y="542"/>
                    <a:pt x="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34"/>
            <p:cNvSpPr/>
            <p:nvPr/>
          </p:nvSpPr>
          <p:spPr>
            <a:xfrm>
              <a:off x="2951275" y="2778175"/>
              <a:ext cx="4550" cy="82000"/>
            </a:xfrm>
            <a:custGeom>
              <a:avLst/>
              <a:gdLst/>
              <a:ahLst/>
              <a:cxnLst/>
              <a:rect l="l" t="t" r="r" b="b"/>
              <a:pathLst>
                <a:path w="182" h="3280" extrusionOk="0">
                  <a:moveTo>
                    <a:pt x="83" y="1"/>
                  </a:moveTo>
                  <a:cubicBezTo>
                    <a:pt x="34" y="542"/>
                    <a:pt x="1" y="1083"/>
                    <a:pt x="1" y="1640"/>
                  </a:cubicBezTo>
                  <a:cubicBezTo>
                    <a:pt x="1" y="2181"/>
                    <a:pt x="34" y="2722"/>
                    <a:pt x="83" y="3279"/>
                  </a:cubicBezTo>
                  <a:cubicBezTo>
                    <a:pt x="149" y="2722"/>
                    <a:pt x="181" y="2181"/>
                    <a:pt x="181" y="1640"/>
                  </a:cubicBezTo>
                  <a:cubicBezTo>
                    <a:pt x="181" y="1083"/>
                    <a:pt x="149" y="542"/>
                    <a:pt x="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34"/>
            <p:cNvSpPr/>
            <p:nvPr/>
          </p:nvSpPr>
          <p:spPr>
            <a:xfrm>
              <a:off x="2858675" y="2763025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40" y="0"/>
                  </a:moveTo>
                  <a:cubicBezTo>
                    <a:pt x="1099" y="0"/>
                    <a:pt x="541" y="17"/>
                    <a:pt x="1" y="82"/>
                  </a:cubicBezTo>
                  <a:cubicBezTo>
                    <a:pt x="541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82"/>
                  </a:cubicBezTo>
                  <a:cubicBezTo>
                    <a:pt x="2738" y="17"/>
                    <a:pt x="2197" y="0"/>
                    <a:pt x="16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34"/>
            <p:cNvSpPr/>
            <p:nvPr/>
          </p:nvSpPr>
          <p:spPr>
            <a:xfrm>
              <a:off x="2966050" y="2763025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39" y="0"/>
                  </a:moveTo>
                  <a:cubicBezTo>
                    <a:pt x="1098" y="0"/>
                    <a:pt x="557" y="17"/>
                    <a:pt x="0" y="82"/>
                  </a:cubicBezTo>
                  <a:cubicBezTo>
                    <a:pt x="557" y="148"/>
                    <a:pt x="1098" y="181"/>
                    <a:pt x="1639" y="181"/>
                  </a:cubicBezTo>
                  <a:cubicBezTo>
                    <a:pt x="2197" y="181"/>
                    <a:pt x="2737" y="148"/>
                    <a:pt x="3278" y="82"/>
                  </a:cubicBezTo>
                  <a:cubicBezTo>
                    <a:pt x="2737" y="17"/>
                    <a:pt x="2197" y="0"/>
                    <a:pt x="16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66" name="Google Shape;1166;p34"/>
          <p:cNvSpPr/>
          <p:nvPr/>
        </p:nvSpPr>
        <p:spPr>
          <a:xfrm>
            <a:off x="7486957" y="740599"/>
            <a:ext cx="30366" cy="30366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44"/>
                </a:cubicBezTo>
                <a:cubicBezTo>
                  <a:pt x="1" y="525"/>
                  <a:pt x="148" y="672"/>
                  <a:pt x="329" y="672"/>
                </a:cubicBezTo>
                <a:cubicBezTo>
                  <a:pt x="525" y="672"/>
                  <a:pt x="673" y="525"/>
                  <a:pt x="673" y="344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67" name="Google Shape;1167;p34"/>
          <p:cNvGrpSpPr/>
          <p:nvPr/>
        </p:nvGrpSpPr>
        <p:grpSpPr>
          <a:xfrm>
            <a:off x="3448337" y="1780324"/>
            <a:ext cx="204479" cy="204479"/>
            <a:chOff x="1976825" y="1493925"/>
            <a:chExt cx="94675" cy="94675"/>
          </a:xfrm>
        </p:grpSpPr>
        <p:sp>
          <p:nvSpPr>
            <p:cNvPr id="1168" name="Google Shape;1168;p34"/>
            <p:cNvSpPr/>
            <p:nvPr/>
          </p:nvSpPr>
          <p:spPr>
            <a:xfrm>
              <a:off x="2021900" y="14939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33" y="1361"/>
                    <a:pt x="99" y="1640"/>
                  </a:cubicBezTo>
                  <a:cubicBezTo>
                    <a:pt x="148" y="1377"/>
                    <a:pt x="181" y="1099"/>
                    <a:pt x="181" y="820"/>
                  </a:cubicBezTo>
                  <a:cubicBezTo>
                    <a:pt x="181" y="541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34"/>
            <p:cNvSpPr/>
            <p:nvPr/>
          </p:nvSpPr>
          <p:spPr>
            <a:xfrm>
              <a:off x="2021900" y="15476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2"/>
                    <a:pt x="0" y="820"/>
                  </a:cubicBezTo>
                  <a:cubicBezTo>
                    <a:pt x="0" y="1099"/>
                    <a:pt x="33" y="1378"/>
                    <a:pt x="99" y="1640"/>
                  </a:cubicBezTo>
                  <a:cubicBezTo>
                    <a:pt x="148" y="1378"/>
                    <a:pt x="181" y="1099"/>
                    <a:pt x="181" y="820"/>
                  </a:cubicBezTo>
                  <a:cubicBezTo>
                    <a:pt x="181" y="542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34"/>
            <p:cNvSpPr/>
            <p:nvPr/>
          </p:nvSpPr>
          <p:spPr>
            <a:xfrm>
              <a:off x="1976825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1" y="1"/>
                    <a:pt x="279" y="33"/>
                    <a:pt x="0" y="99"/>
                  </a:cubicBezTo>
                  <a:cubicBezTo>
                    <a:pt x="279" y="148"/>
                    <a:pt x="541" y="181"/>
                    <a:pt x="820" y="181"/>
                  </a:cubicBezTo>
                  <a:cubicBezTo>
                    <a:pt x="1099" y="181"/>
                    <a:pt x="1377" y="148"/>
                    <a:pt x="1640" y="99"/>
                  </a:cubicBezTo>
                  <a:cubicBezTo>
                    <a:pt x="1377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34"/>
            <p:cNvSpPr/>
            <p:nvPr/>
          </p:nvSpPr>
          <p:spPr>
            <a:xfrm>
              <a:off x="2030500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2" name="Google Shape;1172;p34"/>
          <p:cNvSpPr/>
          <p:nvPr/>
        </p:nvSpPr>
        <p:spPr>
          <a:xfrm>
            <a:off x="4105843" y="2467522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3" name="Google Shape;1173;p34"/>
          <p:cNvSpPr/>
          <p:nvPr/>
        </p:nvSpPr>
        <p:spPr>
          <a:xfrm>
            <a:off x="6352593" y="1157897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74" name="Google Shape;1174;p34"/>
          <p:cNvGrpSpPr/>
          <p:nvPr/>
        </p:nvGrpSpPr>
        <p:grpSpPr>
          <a:xfrm>
            <a:off x="955966" y="3285621"/>
            <a:ext cx="409876" cy="409822"/>
            <a:chOff x="1335500" y="1010800"/>
            <a:chExt cx="189775" cy="189750"/>
          </a:xfrm>
        </p:grpSpPr>
        <p:sp>
          <p:nvSpPr>
            <p:cNvPr id="1175" name="Google Shape;1175;p34"/>
            <p:cNvSpPr/>
            <p:nvPr/>
          </p:nvSpPr>
          <p:spPr>
            <a:xfrm>
              <a:off x="1428125" y="1010800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98"/>
                    <a:pt x="0" y="1639"/>
                  </a:cubicBezTo>
                  <a:cubicBezTo>
                    <a:pt x="0" y="2197"/>
                    <a:pt x="33" y="2738"/>
                    <a:pt x="82" y="3278"/>
                  </a:cubicBezTo>
                  <a:cubicBezTo>
                    <a:pt x="148" y="2738"/>
                    <a:pt x="181" y="2197"/>
                    <a:pt x="181" y="1639"/>
                  </a:cubicBezTo>
                  <a:cubicBezTo>
                    <a:pt x="181" y="1098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34"/>
            <p:cNvSpPr/>
            <p:nvPr/>
          </p:nvSpPr>
          <p:spPr>
            <a:xfrm>
              <a:off x="1428125" y="1118575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82"/>
                    <a:pt x="0" y="1639"/>
                  </a:cubicBezTo>
                  <a:cubicBezTo>
                    <a:pt x="0" y="2180"/>
                    <a:pt x="33" y="2721"/>
                    <a:pt x="82" y="3278"/>
                  </a:cubicBezTo>
                  <a:cubicBezTo>
                    <a:pt x="148" y="2721"/>
                    <a:pt x="181" y="2180"/>
                    <a:pt x="181" y="1639"/>
                  </a:cubicBezTo>
                  <a:cubicBezTo>
                    <a:pt x="181" y="1082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34"/>
            <p:cNvSpPr/>
            <p:nvPr/>
          </p:nvSpPr>
          <p:spPr>
            <a:xfrm>
              <a:off x="1335500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99" y="1"/>
                    <a:pt x="558" y="33"/>
                    <a:pt x="1" y="99"/>
                  </a:cubicBezTo>
                  <a:cubicBezTo>
                    <a:pt x="558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99"/>
                  </a:cubicBezTo>
                  <a:cubicBezTo>
                    <a:pt x="2738" y="33"/>
                    <a:pt x="2197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34"/>
            <p:cNvSpPr/>
            <p:nvPr/>
          </p:nvSpPr>
          <p:spPr>
            <a:xfrm>
              <a:off x="1443275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83" y="1"/>
                    <a:pt x="542" y="33"/>
                    <a:pt x="1" y="99"/>
                  </a:cubicBezTo>
                  <a:cubicBezTo>
                    <a:pt x="542" y="148"/>
                    <a:pt x="1083" y="181"/>
                    <a:pt x="1640" y="181"/>
                  </a:cubicBezTo>
                  <a:cubicBezTo>
                    <a:pt x="2181" y="181"/>
                    <a:pt x="2722" y="148"/>
                    <a:pt x="3279" y="99"/>
                  </a:cubicBezTo>
                  <a:cubicBezTo>
                    <a:pt x="2722" y="33"/>
                    <a:pt x="2181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9" name="Google Shape;1179;p34"/>
          <p:cNvSpPr/>
          <p:nvPr/>
        </p:nvSpPr>
        <p:spPr>
          <a:xfrm>
            <a:off x="1663818" y="3709322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20" name="Google Shape;1320;p34"/>
          <p:cNvGrpSpPr/>
          <p:nvPr/>
        </p:nvGrpSpPr>
        <p:grpSpPr>
          <a:xfrm>
            <a:off x="6965197" y="1299490"/>
            <a:ext cx="205575" cy="205575"/>
            <a:chOff x="5537425" y="1141100"/>
            <a:chExt cx="94700" cy="94700"/>
          </a:xfrm>
        </p:grpSpPr>
        <p:sp>
          <p:nvSpPr>
            <p:cNvPr id="1321" name="Google Shape;1321;p34"/>
            <p:cNvSpPr/>
            <p:nvPr/>
          </p:nvSpPr>
          <p:spPr>
            <a:xfrm>
              <a:off x="5582500" y="11411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1" y="542"/>
                    <a:pt x="1" y="820"/>
                  </a:cubicBezTo>
                  <a:cubicBezTo>
                    <a:pt x="1" y="1099"/>
                    <a:pt x="33" y="1378"/>
                    <a:pt x="99" y="1640"/>
                  </a:cubicBezTo>
                  <a:cubicBezTo>
                    <a:pt x="165" y="1378"/>
                    <a:pt x="181" y="1099"/>
                    <a:pt x="181" y="820"/>
                  </a:cubicBezTo>
                  <a:cubicBezTo>
                    <a:pt x="181" y="542"/>
                    <a:pt x="165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34"/>
            <p:cNvSpPr/>
            <p:nvPr/>
          </p:nvSpPr>
          <p:spPr>
            <a:xfrm>
              <a:off x="5582500" y="1194775"/>
              <a:ext cx="4525" cy="41025"/>
            </a:xfrm>
            <a:custGeom>
              <a:avLst/>
              <a:gdLst/>
              <a:ahLst/>
              <a:cxnLst/>
              <a:rect l="l" t="t" r="r" b="b"/>
              <a:pathLst>
                <a:path w="181" h="1641" extrusionOk="0">
                  <a:moveTo>
                    <a:pt x="99" y="1"/>
                  </a:moveTo>
                  <a:cubicBezTo>
                    <a:pt x="33" y="263"/>
                    <a:pt x="1" y="542"/>
                    <a:pt x="1" y="820"/>
                  </a:cubicBezTo>
                  <a:cubicBezTo>
                    <a:pt x="1" y="1099"/>
                    <a:pt x="33" y="1378"/>
                    <a:pt x="99" y="1640"/>
                  </a:cubicBezTo>
                  <a:cubicBezTo>
                    <a:pt x="165" y="1378"/>
                    <a:pt x="181" y="1099"/>
                    <a:pt x="181" y="820"/>
                  </a:cubicBezTo>
                  <a:cubicBezTo>
                    <a:pt x="181" y="542"/>
                    <a:pt x="165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34"/>
            <p:cNvSpPr/>
            <p:nvPr/>
          </p:nvSpPr>
          <p:spPr>
            <a:xfrm>
              <a:off x="5537425" y="1186175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34"/>
            <p:cNvSpPr/>
            <p:nvPr/>
          </p:nvSpPr>
          <p:spPr>
            <a:xfrm>
              <a:off x="5591100" y="1186175"/>
              <a:ext cx="41025" cy="4525"/>
            </a:xfrm>
            <a:custGeom>
              <a:avLst/>
              <a:gdLst/>
              <a:ahLst/>
              <a:cxnLst/>
              <a:rect l="l" t="t" r="r" b="b"/>
              <a:pathLst>
                <a:path w="1641" h="181" extrusionOk="0">
                  <a:moveTo>
                    <a:pt x="820" y="1"/>
                  </a:moveTo>
                  <a:cubicBezTo>
                    <a:pt x="558" y="1"/>
                    <a:pt x="280" y="33"/>
                    <a:pt x="1" y="99"/>
                  </a:cubicBezTo>
                  <a:cubicBezTo>
                    <a:pt x="280" y="148"/>
                    <a:pt x="558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4" name="TextBox 193">
            <a:extLst>
              <a:ext uri="{FF2B5EF4-FFF2-40B4-BE49-F238E27FC236}">
                <a16:creationId xmlns:a16="http://schemas.microsoft.com/office/drawing/2014/main" id="{5356DF0B-D759-4489-AA5C-EB99CFDAEF75}"/>
              </a:ext>
            </a:extLst>
          </p:cNvPr>
          <p:cNvSpPr txBox="1"/>
          <p:nvPr/>
        </p:nvSpPr>
        <p:spPr>
          <a:xfrm>
            <a:off x="1390903" y="249179"/>
            <a:ext cx="63621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8B1A47"/>
                </a:solidFill>
              </a:rPr>
              <a:t>1. </a:t>
            </a:r>
            <a:r>
              <a:rPr lang="en-US" sz="3000" b="1" dirty="0" err="1">
                <a:solidFill>
                  <a:srgbClr val="8B1A47"/>
                </a:solidFill>
              </a:rPr>
              <a:t>Thực</a:t>
            </a:r>
            <a:r>
              <a:rPr lang="en-US" sz="3000" b="1" dirty="0">
                <a:solidFill>
                  <a:srgbClr val="8B1A47"/>
                </a:solidFill>
              </a:rPr>
              <a:t> </a:t>
            </a:r>
            <a:r>
              <a:rPr lang="en-US" sz="3000" b="1" dirty="0" err="1">
                <a:solidFill>
                  <a:srgbClr val="8B1A47"/>
                </a:solidFill>
              </a:rPr>
              <a:t>vật</a:t>
            </a:r>
            <a:r>
              <a:rPr lang="en-US" sz="3000" b="1" dirty="0">
                <a:solidFill>
                  <a:srgbClr val="8B1A47"/>
                </a:solidFill>
              </a:rPr>
              <a:t> </a:t>
            </a:r>
            <a:r>
              <a:rPr lang="en-US" sz="3000" b="1" dirty="0" err="1">
                <a:solidFill>
                  <a:srgbClr val="8B1A47"/>
                </a:solidFill>
              </a:rPr>
              <a:t>không</a:t>
            </a:r>
            <a:r>
              <a:rPr lang="en-US" sz="3000" b="1" dirty="0">
                <a:solidFill>
                  <a:srgbClr val="8B1A47"/>
                </a:solidFill>
              </a:rPr>
              <a:t> </a:t>
            </a:r>
            <a:r>
              <a:rPr lang="en-US" sz="3000" b="1" dirty="0" err="1">
                <a:solidFill>
                  <a:srgbClr val="8B1A47"/>
                </a:solidFill>
              </a:rPr>
              <a:t>có</a:t>
            </a:r>
            <a:r>
              <a:rPr lang="en-US" sz="3000" b="1" dirty="0">
                <a:solidFill>
                  <a:srgbClr val="8B1A47"/>
                </a:solidFill>
              </a:rPr>
              <a:t> </a:t>
            </a:r>
            <a:r>
              <a:rPr lang="en-US" sz="3000" b="1" dirty="0" err="1">
                <a:solidFill>
                  <a:srgbClr val="8B1A47"/>
                </a:solidFill>
              </a:rPr>
              <a:t>mạch</a:t>
            </a:r>
            <a:endParaRPr lang="en-US" sz="3000" b="1" dirty="0">
              <a:solidFill>
                <a:srgbClr val="8B1A47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4D374C1-B595-4756-855F-50F89515CF59}"/>
              </a:ext>
            </a:extLst>
          </p:cNvPr>
          <p:cNvSpPr/>
          <p:nvPr/>
        </p:nvSpPr>
        <p:spPr>
          <a:xfrm>
            <a:off x="5749997" y="1176555"/>
            <a:ext cx="1888026" cy="486568"/>
          </a:xfrm>
          <a:prstGeom prst="roundRect">
            <a:avLst/>
          </a:prstGeom>
          <a:ln w="28575"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Rêu</a:t>
            </a:r>
            <a:endParaRPr lang="en-US" sz="2200" dirty="0">
              <a:solidFill>
                <a:schemeClr val="accent1">
                  <a:lumMod val="2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7AD613-E106-4516-B29A-1B6CF242004E}"/>
              </a:ext>
            </a:extLst>
          </p:cNvPr>
          <p:cNvSpPr txBox="1"/>
          <p:nvPr/>
        </p:nvSpPr>
        <p:spPr>
          <a:xfrm>
            <a:off x="4717649" y="1609277"/>
            <a:ext cx="3863663" cy="3076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/>
              <a:t>- </a:t>
            </a:r>
            <a:r>
              <a:rPr lang="en-US" sz="2200" dirty="0" err="1"/>
              <a:t>Là</a:t>
            </a:r>
            <a:r>
              <a:rPr lang="en-US" sz="2200" dirty="0"/>
              <a:t> </a:t>
            </a:r>
            <a:r>
              <a:rPr lang="en-US" sz="2200" dirty="0" err="1"/>
              <a:t>thực</a:t>
            </a:r>
            <a:r>
              <a:rPr lang="en-US" sz="2200" dirty="0"/>
              <a:t> </a:t>
            </a:r>
            <a:r>
              <a:rPr lang="en-US" sz="2200" dirty="0" err="1"/>
              <a:t>vật</a:t>
            </a:r>
            <a:r>
              <a:rPr lang="en-US" sz="2200" dirty="0"/>
              <a:t> </a:t>
            </a:r>
            <a:r>
              <a:rPr lang="en-US" sz="2200" dirty="0" err="1"/>
              <a:t>sống</a:t>
            </a:r>
            <a:r>
              <a:rPr lang="en-US" sz="2200" dirty="0"/>
              <a:t> </a:t>
            </a:r>
            <a:r>
              <a:rPr lang="en-US" sz="2200" dirty="0" err="1"/>
              <a:t>trên</a:t>
            </a:r>
            <a:r>
              <a:rPr lang="en-US" sz="2200" dirty="0"/>
              <a:t> </a:t>
            </a:r>
            <a:r>
              <a:rPr lang="en-US" sz="2200" dirty="0" err="1"/>
              <a:t>cạn</a:t>
            </a:r>
            <a:r>
              <a:rPr lang="en-US" sz="2200" dirty="0"/>
              <a:t> </a:t>
            </a:r>
            <a:r>
              <a:rPr lang="en-US" sz="2200" dirty="0" err="1"/>
              <a:t>đầu</a:t>
            </a:r>
            <a:r>
              <a:rPr lang="en-US" sz="2200" dirty="0"/>
              <a:t> </a:t>
            </a:r>
            <a:r>
              <a:rPr lang="en-US" sz="2200" dirty="0" err="1"/>
              <a:t>tiên</a:t>
            </a:r>
            <a:r>
              <a:rPr lang="en-US" sz="22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200" dirty="0"/>
              <a:t>- </a:t>
            </a:r>
            <a:r>
              <a:rPr lang="en-US" sz="2200" dirty="0" err="1"/>
              <a:t>Cơ</a:t>
            </a:r>
            <a:r>
              <a:rPr lang="en-US" sz="2200" dirty="0"/>
              <a:t> </a:t>
            </a:r>
            <a:r>
              <a:rPr lang="en-US" sz="2200" dirty="0" err="1"/>
              <a:t>thể</a:t>
            </a:r>
            <a:r>
              <a:rPr lang="en-US" sz="2200" dirty="0"/>
              <a:t> </a:t>
            </a:r>
            <a:r>
              <a:rPr lang="en-US" sz="2200" dirty="0" err="1"/>
              <a:t>nhỏ</a:t>
            </a:r>
            <a:r>
              <a:rPr lang="en-US" sz="2200" dirty="0"/>
              <a:t> </a:t>
            </a:r>
            <a:r>
              <a:rPr lang="en-US" sz="2200" dirty="0" err="1"/>
              <a:t>bé</a:t>
            </a:r>
            <a:r>
              <a:rPr lang="en-US" sz="2200" dirty="0"/>
              <a:t>, </a:t>
            </a:r>
            <a:r>
              <a:rPr lang="en-US" sz="2200" dirty="0" err="1"/>
              <a:t>có</a:t>
            </a:r>
            <a:r>
              <a:rPr lang="en-US" sz="2200" dirty="0"/>
              <a:t> </a:t>
            </a:r>
            <a:r>
              <a:rPr lang="en-US" sz="2200" dirty="0" err="1"/>
              <a:t>rễ</a:t>
            </a:r>
            <a:r>
              <a:rPr lang="en-US" sz="2200" dirty="0"/>
              <a:t> </a:t>
            </a:r>
            <a:r>
              <a:rPr lang="en-US" sz="2200" dirty="0" err="1"/>
              <a:t>giả</a:t>
            </a:r>
            <a:r>
              <a:rPr lang="en-US" sz="22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200" dirty="0"/>
              <a:t>- </a:t>
            </a:r>
            <a:r>
              <a:rPr lang="en-US" sz="2200" dirty="0" err="1"/>
              <a:t>Thân</a:t>
            </a:r>
            <a:r>
              <a:rPr lang="en-US" sz="2200" dirty="0"/>
              <a:t>, </a:t>
            </a:r>
            <a:r>
              <a:rPr lang="en-US" sz="2200" dirty="0" err="1"/>
              <a:t>lá</a:t>
            </a:r>
            <a:r>
              <a:rPr lang="en-US" sz="2200" dirty="0"/>
              <a:t> </a:t>
            </a:r>
            <a:r>
              <a:rPr lang="en-US" sz="2200" dirty="0" err="1"/>
              <a:t>chưa</a:t>
            </a:r>
            <a:r>
              <a:rPr lang="en-US" sz="2200" dirty="0"/>
              <a:t> </a:t>
            </a:r>
            <a:r>
              <a:rPr lang="en-US" sz="2200" dirty="0" err="1"/>
              <a:t>có</a:t>
            </a:r>
            <a:r>
              <a:rPr lang="en-US" sz="2200" dirty="0"/>
              <a:t> </a:t>
            </a:r>
            <a:r>
              <a:rPr lang="en-US" sz="2200" dirty="0" err="1"/>
              <a:t>mạch</a:t>
            </a:r>
            <a:r>
              <a:rPr lang="en-US" sz="2200" dirty="0"/>
              <a:t> </a:t>
            </a:r>
            <a:r>
              <a:rPr lang="en-US" sz="2200" dirty="0" err="1"/>
              <a:t>dẫn</a:t>
            </a:r>
            <a:r>
              <a:rPr lang="en-US" sz="22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200" dirty="0"/>
              <a:t>- </a:t>
            </a:r>
            <a:r>
              <a:rPr lang="en-US" sz="2200" dirty="0" err="1"/>
              <a:t>Sống</a:t>
            </a:r>
            <a:r>
              <a:rPr lang="en-US" sz="2200" dirty="0"/>
              <a:t> ở </a:t>
            </a:r>
            <a:r>
              <a:rPr lang="en-US" sz="2200" dirty="0" err="1"/>
              <a:t>nơi</a:t>
            </a:r>
            <a:r>
              <a:rPr lang="en-US" sz="2200" dirty="0"/>
              <a:t> </a:t>
            </a:r>
            <a:r>
              <a:rPr lang="en-US" sz="2200" dirty="0" err="1"/>
              <a:t>ẩm</a:t>
            </a:r>
            <a:r>
              <a:rPr lang="en-US" sz="2200" dirty="0"/>
              <a:t> </a:t>
            </a:r>
            <a:r>
              <a:rPr lang="en-US" sz="2200" dirty="0" err="1"/>
              <a:t>ướt</a:t>
            </a:r>
            <a:r>
              <a:rPr lang="en-US" sz="22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200" dirty="0"/>
              <a:t>- </a:t>
            </a:r>
            <a:r>
              <a:rPr lang="en-US" sz="2200" dirty="0" err="1"/>
              <a:t>Sinh</a:t>
            </a:r>
            <a:r>
              <a:rPr lang="en-US" sz="2200" dirty="0"/>
              <a:t> </a:t>
            </a:r>
            <a:r>
              <a:rPr lang="en-US" sz="2200" dirty="0" err="1"/>
              <a:t>sản</a:t>
            </a:r>
            <a:r>
              <a:rPr lang="en-US" sz="2200" dirty="0"/>
              <a:t> </a:t>
            </a:r>
            <a:r>
              <a:rPr lang="en-US" sz="2200" dirty="0" err="1"/>
              <a:t>bằng</a:t>
            </a:r>
            <a:r>
              <a:rPr lang="en-US" sz="2200" dirty="0"/>
              <a:t> </a:t>
            </a:r>
            <a:r>
              <a:rPr lang="en-US" sz="2200" dirty="0" err="1"/>
              <a:t>bào</a:t>
            </a:r>
            <a:r>
              <a:rPr lang="en-US" sz="2200" dirty="0"/>
              <a:t> </a:t>
            </a:r>
            <a:r>
              <a:rPr lang="en-US" sz="2200" dirty="0" err="1"/>
              <a:t>tử</a:t>
            </a:r>
            <a:r>
              <a:rPr lang="en-US" sz="2200" dirty="0"/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090F61-6FE1-408E-97B5-E6EE249E85E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709" t="33640" r="23833" b="22861"/>
          <a:stretch/>
        </p:blipFill>
        <p:spPr>
          <a:xfrm>
            <a:off x="335590" y="1743241"/>
            <a:ext cx="4107856" cy="24065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randomBar dir="vert"/>
      </p:transition>
    </mc:Choice>
    <mc:Fallback xmlns="">
      <p:transition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3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3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3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3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3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" grpId="0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6">
            <a:extLst>
              <a:ext uri="{FF2B5EF4-FFF2-40B4-BE49-F238E27FC236}">
                <a16:creationId xmlns:a16="http://schemas.microsoft.com/office/drawing/2014/main" id="{950448E4-1835-4DD1-B1BB-B33A8053F3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700555" y="1052268"/>
            <a:ext cx="4366687" cy="401152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98C3E75-1834-4504-B551-43376C1C5FF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253" t="38023" r="42588" b="17924"/>
          <a:stretch/>
        </p:blipFill>
        <p:spPr>
          <a:xfrm>
            <a:off x="1422168" y="2799056"/>
            <a:ext cx="2026169" cy="2264740"/>
          </a:xfrm>
          <a:prstGeom prst="rect">
            <a:avLst/>
          </a:prstGeom>
        </p:spPr>
      </p:pic>
      <p:grpSp>
        <p:nvGrpSpPr>
          <p:cNvPr id="1146" name="Google Shape;1146;p34"/>
          <p:cNvGrpSpPr/>
          <p:nvPr/>
        </p:nvGrpSpPr>
        <p:grpSpPr>
          <a:xfrm>
            <a:off x="7817484" y="386148"/>
            <a:ext cx="411041" cy="411041"/>
            <a:chOff x="6290200" y="1110775"/>
            <a:chExt cx="189350" cy="189350"/>
          </a:xfrm>
        </p:grpSpPr>
        <p:sp>
          <p:nvSpPr>
            <p:cNvPr id="1147" name="Google Shape;1147;p34"/>
            <p:cNvSpPr/>
            <p:nvPr/>
          </p:nvSpPr>
          <p:spPr>
            <a:xfrm>
              <a:off x="6382400" y="1110775"/>
              <a:ext cx="4950" cy="81975"/>
            </a:xfrm>
            <a:custGeom>
              <a:avLst/>
              <a:gdLst/>
              <a:ahLst/>
              <a:cxnLst/>
              <a:rect l="l" t="t" r="r" b="b"/>
              <a:pathLst>
                <a:path w="198" h="3279" extrusionOk="0">
                  <a:moveTo>
                    <a:pt x="99" y="1"/>
                  </a:moveTo>
                  <a:cubicBezTo>
                    <a:pt x="33" y="542"/>
                    <a:pt x="1" y="1099"/>
                    <a:pt x="17" y="1640"/>
                  </a:cubicBezTo>
                  <a:cubicBezTo>
                    <a:pt x="1" y="2181"/>
                    <a:pt x="33" y="2738"/>
                    <a:pt x="99" y="3279"/>
                  </a:cubicBezTo>
                  <a:cubicBezTo>
                    <a:pt x="164" y="2738"/>
                    <a:pt x="197" y="2181"/>
                    <a:pt x="197" y="1640"/>
                  </a:cubicBezTo>
                  <a:cubicBezTo>
                    <a:pt x="197" y="1099"/>
                    <a:pt x="164" y="542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34"/>
            <p:cNvSpPr/>
            <p:nvPr/>
          </p:nvSpPr>
          <p:spPr>
            <a:xfrm>
              <a:off x="6382400" y="1218150"/>
              <a:ext cx="4950" cy="81975"/>
            </a:xfrm>
            <a:custGeom>
              <a:avLst/>
              <a:gdLst/>
              <a:ahLst/>
              <a:cxnLst/>
              <a:rect l="l" t="t" r="r" b="b"/>
              <a:pathLst>
                <a:path w="198" h="3279" extrusionOk="0">
                  <a:moveTo>
                    <a:pt x="99" y="0"/>
                  </a:moveTo>
                  <a:cubicBezTo>
                    <a:pt x="33" y="541"/>
                    <a:pt x="1" y="1098"/>
                    <a:pt x="17" y="1639"/>
                  </a:cubicBezTo>
                  <a:cubicBezTo>
                    <a:pt x="1" y="2197"/>
                    <a:pt x="33" y="2738"/>
                    <a:pt x="99" y="3278"/>
                  </a:cubicBezTo>
                  <a:cubicBezTo>
                    <a:pt x="164" y="2738"/>
                    <a:pt x="197" y="2197"/>
                    <a:pt x="197" y="1639"/>
                  </a:cubicBezTo>
                  <a:cubicBezTo>
                    <a:pt x="197" y="1098"/>
                    <a:pt x="164" y="541"/>
                    <a:pt x="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34"/>
            <p:cNvSpPr/>
            <p:nvPr/>
          </p:nvSpPr>
          <p:spPr>
            <a:xfrm>
              <a:off x="6290200" y="1203400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40" y="0"/>
                  </a:moveTo>
                  <a:cubicBezTo>
                    <a:pt x="1099" y="0"/>
                    <a:pt x="541" y="17"/>
                    <a:pt x="1" y="82"/>
                  </a:cubicBezTo>
                  <a:cubicBezTo>
                    <a:pt x="541" y="148"/>
                    <a:pt x="1099" y="180"/>
                    <a:pt x="1640" y="180"/>
                  </a:cubicBezTo>
                  <a:cubicBezTo>
                    <a:pt x="2181" y="180"/>
                    <a:pt x="2738" y="148"/>
                    <a:pt x="3279" y="82"/>
                  </a:cubicBezTo>
                  <a:cubicBezTo>
                    <a:pt x="2738" y="17"/>
                    <a:pt x="2181" y="0"/>
                    <a:pt x="16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34"/>
            <p:cNvSpPr/>
            <p:nvPr/>
          </p:nvSpPr>
          <p:spPr>
            <a:xfrm>
              <a:off x="6397575" y="1203400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39" y="0"/>
                  </a:moveTo>
                  <a:cubicBezTo>
                    <a:pt x="1098" y="0"/>
                    <a:pt x="541" y="17"/>
                    <a:pt x="0" y="82"/>
                  </a:cubicBezTo>
                  <a:cubicBezTo>
                    <a:pt x="541" y="148"/>
                    <a:pt x="1098" y="180"/>
                    <a:pt x="1639" y="180"/>
                  </a:cubicBezTo>
                  <a:cubicBezTo>
                    <a:pt x="2180" y="180"/>
                    <a:pt x="2737" y="148"/>
                    <a:pt x="3278" y="82"/>
                  </a:cubicBezTo>
                  <a:cubicBezTo>
                    <a:pt x="2737" y="17"/>
                    <a:pt x="2180" y="0"/>
                    <a:pt x="16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1" name="Google Shape;1151;p34"/>
          <p:cNvGrpSpPr/>
          <p:nvPr/>
        </p:nvGrpSpPr>
        <p:grpSpPr>
          <a:xfrm>
            <a:off x="6488435" y="436715"/>
            <a:ext cx="205575" cy="205575"/>
            <a:chOff x="5537425" y="1141100"/>
            <a:chExt cx="94700" cy="94700"/>
          </a:xfrm>
        </p:grpSpPr>
        <p:sp>
          <p:nvSpPr>
            <p:cNvPr id="1152" name="Google Shape;1152;p34"/>
            <p:cNvSpPr/>
            <p:nvPr/>
          </p:nvSpPr>
          <p:spPr>
            <a:xfrm>
              <a:off x="5582500" y="11411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1" y="542"/>
                    <a:pt x="1" y="820"/>
                  </a:cubicBezTo>
                  <a:cubicBezTo>
                    <a:pt x="1" y="1099"/>
                    <a:pt x="33" y="1378"/>
                    <a:pt x="99" y="1640"/>
                  </a:cubicBezTo>
                  <a:cubicBezTo>
                    <a:pt x="165" y="1378"/>
                    <a:pt x="181" y="1099"/>
                    <a:pt x="181" y="820"/>
                  </a:cubicBezTo>
                  <a:cubicBezTo>
                    <a:pt x="181" y="542"/>
                    <a:pt x="165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34"/>
            <p:cNvSpPr/>
            <p:nvPr/>
          </p:nvSpPr>
          <p:spPr>
            <a:xfrm>
              <a:off x="5582500" y="1194775"/>
              <a:ext cx="4525" cy="41025"/>
            </a:xfrm>
            <a:custGeom>
              <a:avLst/>
              <a:gdLst/>
              <a:ahLst/>
              <a:cxnLst/>
              <a:rect l="l" t="t" r="r" b="b"/>
              <a:pathLst>
                <a:path w="181" h="1641" extrusionOk="0">
                  <a:moveTo>
                    <a:pt x="99" y="1"/>
                  </a:moveTo>
                  <a:cubicBezTo>
                    <a:pt x="33" y="263"/>
                    <a:pt x="1" y="542"/>
                    <a:pt x="1" y="820"/>
                  </a:cubicBezTo>
                  <a:cubicBezTo>
                    <a:pt x="1" y="1099"/>
                    <a:pt x="33" y="1378"/>
                    <a:pt x="99" y="1640"/>
                  </a:cubicBezTo>
                  <a:cubicBezTo>
                    <a:pt x="165" y="1378"/>
                    <a:pt x="181" y="1099"/>
                    <a:pt x="181" y="820"/>
                  </a:cubicBezTo>
                  <a:cubicBezTo>
                    <a:pt x="181" y="542"/>
                    <a:pt x="165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34"/>
            <p:cNvSpPr/>
            <p:nvPr/>
          </p:nvSpPr>
          <p:spPr>
            <a:xfrm>
              <a:off x="5537425" y="1186175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34"/>
            <p:cNvSpPr/>
            <p:nvPr/>
          </p:nvSpPr>
          <p:spPr>
            <a:xfrm>
              <a:off x="5591100" y="1186175"/>
              <a:ext cx="41025" cy="4525"/>
            </a:xfrm>
            <a:custGeom>
              <a:avLst/>
              <a:gdLst/>
              <a:ahLst/>
              <a:cxnLst/>
              <a:rect l="l" t="t" r="r" b="b"/>
              <a:pathLst>
                <a:path w="1641" h="181" extrusionOk="0">
                  <a:moveTo>
                    <a:pt x="820" y="1"/>
                  </a:moveTo>
                  <a:cubicBezTo>
                    <a:pt x="558" y="1"/>
                    <a:pt x="280" y="33"/>
                    <a:pt x="1" y="99"/>
                  </a:cubicBezTo>
                  <a:cubicBezTo>
                    <a:pt x="280" y="148"/>
                    <a:pt x="558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6" name="Google Shape;1156;p34"/>
          <p:cNvGrpSpPr/>
          <p:nvPr/>
        </p:nvGrpSpPr>
        <p:grpSpPr>
          <a:xfrm>
            <a:off x="8070125" y="2034449"/>
            <a:ext cx="204479" cy="204479"/>
            <a:chOff x="1976825" y="1493925"/>
            <a:chExt cx="94675" cy="94675"/>
          </a:xfrm>
        </p:grpSpPr>
        <p:sp>
          <p:nvSpPr>
            <p:cNvPr id="1157" name="Google Shape;1157;p34"/>
            <p:cNvSpPr/>
            <p:nvPr/>
          </p:nvSpPr>
          <p:spPr>
            <a:xfrm>
              <a:off x="2021900" y="14939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33" y="1361"/>
                    <a:pt x="99" y="1640"/>
                  </a:cubicBezTo>
                  <a:cubicBezTo>
                    <a:pt x="148" y="1377"/>
                    <a:pt x="181" y="1099"/>
                    <a:pt x="181" y="820"/>
                  </a:cubicBezTo>
                  <a:cubicBezTo>
                    <a:pt x="181" y="541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34"/>
            <p:cNvSpPr/>
            <p:nvPr/>
          </p:nvSpPr>
          <p:spPr>
            <a:xfrm>
              <a:off x="2021900" y="15476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2"/>
                    <a:pt x="0" y="820"/>
                  </a:cubicBezTo>
                  <a:cubicBezTo>
                    <a:pt x="0" y="1099"/>
                    <a:pt x="33" y="1378"/>
                    <a:pt x="99" y="1640"/>
                  </a:cubicBezTo>
                  <a:cubicBezTo>
                    <a:pt x="148" y="1378"/>
                    <a:pt x="181" y="1099"/>
                    <a:pt x="181" y="820"/>
                  </a:cubicBezTo>
                  <a:cubicBezTo>
                    <a:pt x="181" y="542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34"/>
            <p:cNvSpPr/>
            <p:nvPr/>
          </p:nvSpPr>
          <p:spPr>
            <a:xfrm>
              <a:off x="1976825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1" y="1"/>
                    <a:pt x="279" y="33"/>
                    <a:pt x="0" y="99"/>
                  </a:cubicBezTo>
                  <a:cubicBezTo>
                    <a:pt x="279" y="148"/>
                    <a:pt x="541" y="181"/>
                    <a:pt x="820" y="181"/>
                  </a:cubicBezTo>
                  <a:cubicBezTo>
                    <a:pt x="1099" y="181"/>
                    <a:pt x="1377" y="148"/>
                    <a:pt x="1640" y="99"/>
                  </a:cubicBezTo>
                  <a:cubicBezTo>
                    <a:pt x="1377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34"/>
            <p:cNvSpPr/>
            <p:nvPr/>
          </p:nvSpPr>
          <p:spPr>
            <a:xfrm>
              <a:off x="2030500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1" name="Google Shape;1161;p34"/>
          <p:cNvGrpSpPr/>
          <p:nvPr/>
        </p:nvGrpSpPr>
        <p:grpSpPr>
          <a:xfrm>
            <a:off x="1756158" y="4005882"/>
            <a:ext cx="341739" cy="342506"/>
            <a:chOff x="2858675" y="2670400"/>
            <a:chExt cx="189350" cy="189775"/>
          </a:xfrm>
        </p:grpSpPr>
        <p:sp>
          <p:nvSpPr>
            <p:cNvPr id="1162" name="Google Shape;1162;p34"/>
            <p:cNvSpPr/>
            <p:nvPr/>
          </p:nvSpPr>
          <p:spPr>
            <a:xfrm>
              <a:off x="2951275" y="2670400"/>
              <a:ext cx="4550" cy="82000"/>
            </a:xfrm>
            <a:custGeom>
              <a:avLst/>
              <a:gdLst/>
              <a:ahLst/>
              <a:cxnLst/>
              <a:rect l="l" t="t" r="r" b="b"/>
              <a:pathLst>
                <a:path w="182" h="3280" extrusionOk="0">
                  <a:moveTo>
                    <a:pt x="83" y="1"/>
                  </a:moveTo>
                  <a:cubicBezTo>
                    <a:pt x="34" y="542"/>
                    <a:pt x="1" y="1099"/>
                    <a:pt x="1" y="1640"/>
                  </a:cubicBezTo>
                  <a:cubicBezTo>
                    <a:pt x="1" y="2197"/>
                    <a:pt x="34" y="2738"/>
                    <a:pt x="83" y="3279"/>
                  </a:cubicBezTo>
                  <a:cubicBezTo>
                    <a:pt x="149" y="2738"/>
                    <a:pt x="181" y="2197"/>
                    <a:pt x="181" y="1640"/>
                  </a:cubicBezTo>
                  <a:cubicBezTo>
                    <a:pt x="181" y="1099"/>
                    <a:pt x="149" y="542"/>
                    <a:pt x="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34"/>
            <p:cNvSpPr/>
            <p:nvPr/>
          </p:nvSpPr>
          <p:spPr>
            <a:xfrm>
              <a:off x="2951275" y="2778175"/>
              <a:ext cx="4550" cy="82000"/>
            </a:xfrm>
            <a:custGeom>
              <a:avLst/>
              <a:gdLst/>
              <a:ahLst/>
              <a:cxnLst/>
              <a:rect l="l" t="t" r="r" b="b"/>
              <a:pathLst>
                <a:path w="182" h="3280" extrusionOk="0">
                  <a:moveTo>
                    <a:pt x="83" y="1"/>
                  </a:moveTo>
                  <a:cubicBezTo>
                    <a:pt x="34" y="542"/>
                    <a:pt x="1" y="1083"/>
                    <a:pt x="1" y="1640"/>
                  </a:cubicBezTo>
                  <a:cubicBezTo>
                    <a:pt x="1" y="2181"/>
                    <a:pt x="34" y="2722"/>
                    <a:pt x="83" y="3279"/>
                  </a:cubicBezTo>
                  <a:cubicBezTo>
                    <a:pt x="149" y="2722"/>
                    <a:pt x="181" y="2181"/>
                    <a:pt x="181" y="1640"/>
                  </a:cubicBezTo>
                  <a:cubicBezTo>
                    <a:pt x="181" y="1083"/>
                    <a:pt x="149" y="542"/>
                    <a:pt x="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34"/>
            <p:cNvSpPr/>
            <p:nvPr/>
          </p:nvSpPr>
          <p:spPr>
            <a:xfrm>
              <a:off x="2858675" y="2763025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40" y="0"/>
                  </a:moveTo>
                  <a:cubicBezTo>
                    <a:pt x="1099" y="0"/>
                    <a:pt x="541" y="17"/>
                    <a:pt x="1" y="82"/>
                  </a:cubicBezTo>
                  <a:cubicBezTo>
                    <a:pt x="541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82"/>
                  </a:cubicBezTo>
                  <a:cubicBezTo>
                    <a:pt x="2738" y="17"/>
                    <a:pt x="2197" y="0"/>
                    <a:pt x="16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34"/>
            <p:cNvSpPr/>
            <p:nvPr/>
          </p:nvSpPr>
          <p:spPr>
            <a:xfrm>
              <a:off x="2966050" y="2763025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39" y="0"/>
                  </a:moveTo>
                  <a:cubicBezTo>
                    <a:pt x="1098" y="0"/>
                    <a:pt x="557" y="17"/>
                    <a:pt x="0" y="82"/>
                  </a:cubicBezTo>
                  <a:cubicBezTo>
                    <a:pt x="557" y="148"/>
                    <a:pt x="1098" y="181"/>
                    <a:pt x="1639" y="181"/>
                  </a:cubicBezTo>
                  <a:cubicBezTo>
                    <a:pt x="2197" y="181"/>
                    <a:pt x="2737" y="148"/>
                    <a:pt x="3278" y="82"/>
                  </a:cubicBezTo>
                  <a:cubicBezTo>
                    <a:pt x="2737" y="17"/>
                    <a:pt x="2197" y="0"/>
                    <a:pt x="16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66" name="Google Shape;1166;p34"/>
          <p:cNvSpPr/>
          <p:nvPr/>
        </p:nvSpPr>
        <p:spPr>
          <a:xfrm>
            <a:off x="7486957" y="740599"/>
            <a:ext cx="30366" cy="30366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44"/>
                </a:cubicBezTo>
                <a:cubicBezTo>
                  <a:pt x="1" y="525"/>
                  <a:pt x="148" y="672"/>
                  <a:pt x="329" y="672"/>
                </a:cubicBezTo>
                <a:cubicBezTo>
                  <a:pt x="525" y="672"/>
                  <a:pt x="673" y="525"/>
                  <a:pt x="673" y="344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67" name="Google Shape;1167;p34"/>
          <p:cNvGrpSpPr/>
          <p:nvPr/>
        </p:nvGrpSpPr>
        <p:grpSpPr>
          <a:xfrm>
            <a:off x="3448337" y="1780324"/>
            <a:ext cx="204479" cy="204479"/>
            <a:chOff x="1976825" y="1493925"/>
            <a:chExt cx="94675" cy="94675"/>
          </a:xfrm>
        </p:grpSpPr>
        <p:sp>
          <p:nvSpPr>
            <p:cNvPr id="1168" name="Google Shape;1168;p34"/>
            <p:cNvSpPr/>
            <p:nvPr/>
          </p:nvSpPr>
          <p:spPr>
            <a:xfrm>
              <a:off x="2021900" y="14939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33" y="1361"/>
                    <a:pt x="99" y="1640"/>
                  </a:cubicBezTo>
                  <a:cubicBezTo>
                    <a:pt x="148" y="1377"/>
                    <a:pt x="181" y="1099"/>
                    <a:pt x="181" y="820"/>
                  </a:cubicBezTo>
                  <a:cubicBezTo>
                    <a:pt x="181" y="541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34"/>
            <p:cNvSpPr/>
            <p:nvPr/>
          </p:nvSpPr>
          <p:spPr>
            <a:xfrm>
              <a:off x="2021900" y="15476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2"/>
                    <a:pt x="0" y="820"/>
                  </a:cubicBezTo>
                  <a:cubicBezTo>
                    <a:pt x="0" y="1099"/>
                    <a:pt x="33" y="1378"/>
                    <a:pt x="99" y="1640"/>
                  </a:cubicBezTo>
                  <a:cubicBezTo>
                    <a:pt x="148" y="1378"/>
                    <a:pt x="181" y="1099"/>
                    <a:pt x="181" y="820"/>
                  </a:cubicBezTo>
                  <a:cubicBezTo>
                    <a:pt x="181" y="542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34"/>
            <p:cNvSpPr/>
            <p:nvPr/>
          </p:nvSpPr>
          <p:spPr>
            <a:xfrm>
              <a:off x="1976825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1" y="1"/>
                    <a:pt x="279" y="33"/>
                    <a:pt x="0" y="99"/>
                  </a:cubicBezTo>
                  <a:cubicBezTo>
                    <a:pt x="279" y="148"/>
                    <a:pt x="541" y="181"/>
                    <a:pt x="820" y="181"/>
                  </a:cubicBezTo>
                  <a:cubicBezTo>
                    <a:pt x="1099" y="181"/>
                    <a:pt x="1377" y="148"/>
                    <a:pt x="1640" y="99"/>
                  </a:cubicBezTo>
                  <a:cubicBezTo>
                    <a:pt x="1377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34"/>
            <p:cNvSpPr/>
            <p:nvPr/>
          </p:nvSpPr>
          <p:spPr>
            <a:xfrm>
              <a:off x="2030500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2" name="Google Shape;1172;p34"/>
          <p:cNvSpPr/>
          <p:nvPr/>
        </p:nvSpPr>
        <p:spPr>
          <a:xfrm>
            <a:off x="4105843" y="2467522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3" name="Google Shape;1173;p34"/>
          <p:cNvSpPr/>
          <p:nvPr/>
        </p:nvSpPr>
        <p:spPr>
          <a:xfrm>
            <a:off x="6352593" y="1157897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74" name="Google Shape;1174;p34"/>
          <p:cNvGrpSpPr/>
          <p:nvPr/>
        </p:nvGrpSpPr>
        <p:grpSpPr>
          <a:xfrm>
            <a:off x="955966" y="3285621"/>
            <a:ext cx="409876" cy="409822"/>
            <a:chOff x="1335500" y="1010800"/>
            <a:chExt cx="189775" cy="189750"/>
          </a:xfrm>
        </p:grpSpPr>
        <p:sp>
          <p:nvSpPr>
            <p:cNvPr id="1175" name="Google Shape;1175;p34"/>
            <p:cNvSpPr/>
            <p:nvPr/>
          </p:nvSpPr>
          <p:spPr>
            <a:xfrm>
              <a:off x="1428125" y="1010800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98"/>
                    <a:pt x="0" y="1639"/>
                  </a:cubicBezTo>
                  <a:cubicBezTo>
                    <a:pt x="0" y="2197"/>
                    <a:pt x="33" y="2738"/>
                    <a:pt x="82" y="3278"/>
                  </a:cubicBezTo>
                  <a:cubicBezTo>
                    <a:pt x="148" y="2738"/>
                    <a:pt x="181" y="2197"/>
                    <a:pt x="181" y="1639"/>
                  </a:cubicBezTo>
                  <a:cubicBezTo>
                    <a:pt x="181" y="1098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34"/>
            <p:cNvSpPr/>
            <p:nvPr/>
          </p:nvSpPr>
          <p:spPr>
            <a:xfrm>
              <a:off x="1428125" y="1118575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82"/>
                    <a:pt x="0" y="1639"/>
                  </a:cubicBezTo>
                  <a:cubicBezTo>
                    <a:pt x="0" y="2180"/>
                    <a:pt x="33" y="2721"/>
                    <a:pt x="82" y="3278"/>
                  </a:cubicBezTo>
                  <a:cubicBezTo>
                    <a:pt x="148" y="2721"/>
                    <a:pt x="181" y="2180"/>
                    <a:pt x="181" y="1639"/>
                  </a:cubicBezTo>
                  <a:cubicBezTo>
                    <a:pt x="181" y="1082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34"/>
            <p:cNvSpPr/>
            <p:nvPr/>
          </p:nvSpPr>
          <p:spPr>
            <a:xfrm>
              <a:off x="1335500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99" y="1"/>
                    <a:pt x="558" y="33"/>
                    <a:pt x="1" y="99"/>
                  </a:cubicBezTo>
                  <a:cubicBezTo>
                    <a:pt x="558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99"/>
                  </a:cubicBezTo>
                  <a:cubicBezTo>
                    <a:pt x="2738" y="33"/>
                    <a:pt x="2197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34"/>
            <p:cNvSpPr/>
            <p:nvPr/>
          </p:nvSpPr>
          <p:spPr>
            <a:xfrm>
              <a:off x="1443275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83" y="1"/>
                    <a:pt x="542" y="33"/>
                    <a:pt x="1" y="99"/>
                  </a:cubicBezTo>
                  <a:cubicBezTo>
                    <a:pt x="542" y="148"/>
                    <a:pt x="1083" y="181"/>
                    <a:pt x="1640" y="181"/>
                  </a:cubicBezTo>
                  <a:cubicBezTo>
                    <a:pt x="2181" y="181"/>
                    <a:pt x="2722" y="148"/>
                    <a:pt x="3279" y="99"/>
                  </a:cubicBezTo>
                  <a:cubicBezTo>
                    <a:pt x="2722" y="33"/>
                    <a:pt x="2181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9" name="Google Shape;1179;p34"/>
          <p:cNvSpPr/>
          <p:nvPr/>
        </p:nvSpPr>
        <p:spPr>
          <a:xfrm>
            <a:off x="1663818" y="3709322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20" name="Google Shape;1320;p34"/>
          <p:cNvGrpSpPr/>
          <p:nvPr/>
        </p:nvGrpSpPr>
        <p:grpSpPr>
          <a:xfrm>
            <a:off x="6965197" y="1299490"/>
            <a:ext cx="205575" cy="205575"/>
            <a:chOff x="5537425" y="1141100"/>
            <a:chExt cx="94700" cy="94700"/>
          </a:xfrm>
        </p:grpSpPr>
        <p:sp>
          <p:nvSpPr>
            <p:cNvPr id="1321" name="Google Shape;1321;p34"/>
            <p:cNvSpPr/>
            <p:nvPr/>
          </p:nvSpPr>
          <p:spPr>
            <a:xfrm>
              <a:off x="5582500" y="11411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1" y="542"/>
                    <a:pt x="1" y="820"/>
                  </a:cubicBezTo>
                  <a:cubicBezTo>
                    <a:pt x="1" y="1099"/>
                    <a:pt x="33" y="1378"/>
                    <a:pt x="99" y="1640"/>
                  </a:cubicBezTo>
                  <a:cubicBezTo>
                    <a:pt x="165" y="1378"/>
                    <a:pt x="181" y="1099"/>
                    <a:pt x="181" y="820"/>
                  </a:cubicBezTo>
                  <a:cubicBezTo>
                    <a:pt x="181" y="542"/>
                    <a:pt x="165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34"/>
            <p:cNvSpPr/>
            <p:nvPr/>
          </p:nvSpPr>
          <p:spPr>
            <a:xfrm>
              <a:off x="5582500" y="1194775"/>
              <a:ext cx="4525" cy="41025"/>
            </a:xfrm>
            <a:custGeom>
              <a:avLst/>
              <a:gdLst/>
              <a:ahLst/>
              <a:cxnLst/>
              <a:rect l="l" t="t" r="r" b="b"/>
              <a:pathLst>
                <a:path w="181" h="1641" extrusionOk="0">
                  <a:moveTo>
                    <a:pt x="99" y="1"/>
                  </a:moveTo>
                  <a:cubicBezTo>
                    <a:pt x="33" y="263"/>
                    <a:pt x="1" y="542"/>
                    <a:pt x="1" y="820"/>
                  </a:cubicBezTo>
                  <a:cubicBezTo>
                    <a:pt x="1" y="1099"/>
                    <a:pt x="33" y="1378"/>
                    <a:pt x="99" y="1640"/>
                  </a:cubicBezTo>
                  <a:cubicBezTo>
                    <a:pt x="165" y="1378"/>
                    <a:pt x="181" y="1099"/>
                    <a:pt x="181" y="820"/>
                  </a:cubicBezTo>
                  <a:cubicBezTo>
                    <a:pt x="181" y="542"/>
                    <a:pt x="165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34"/>
            <p:cNvSpPr/>
            <p:nvPr/>
          </p:nvSpPr>
          <p:spPr>
            <a:xfrm>
              <a:off x="5537425" y="1186175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34"/>
            <p:cNvSpPr/>
            <p:nvPr/>
          </p:nvSpPr>
          <p:spPr>
            <a:xfrm>
              <a:off x="5591100" y="1186175"/>
              <a:ext cx="41025" cy="4525"/>
            </a:xfrm>
            <a:custGeom>
              <a:avLst/>
              <a:gdLst/>
              <a:ahLst/>
              <a:cxnLst/>
              <a:rect l="l" t="t" r="r" b="b"/>
              <a:pathLst>
                <a:path w="1641" h="181" extrusionOk="0">
                  <a:moveTo>
                    <a:pt x="820" y="1"/>
                  </a:moveTo>
                  <a:cubicBezTo>
                    <a:pt x="558" y="1"/>
                    <a:pt x="280" y="33"/>
                    <a:pt x="1" y="99"/>
                  </a:cubicBezTo>
                  <a:cubicBezTo>
                    <a:pt x="280" y="148"/>
                    <a:pt x="558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4D374C1-B595-4756-855F-50F89515CF59}"/>
              </a:ext>
            </a:extLst>
          </p:cNvPr>
          <p:cNvSpPr/>
          <p:nvPr/>
        </p:nvSpPr>
        <p:spPr>
          <a:xfrm>
            <a:off x="5749997" y="1207257"/>
            <a:ext cx="1888026" cy="486568"/>
          </a:xfrm>
          <a:prstGeom prst="roundRect">
            <a:avLst/>
          </a:prstGeom>
          <a:ln w="28575"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Dương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xỉ</a:t>
            </a:r>
            <a:endParaRPr lang="en-US" sz="2200" dirty="0">
              <a:solidFill>
                <a:schemeClr val="accent1">
                  <a:lumMod val="2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7AD613-E106-4516-B29A-1B6CF242004E}"/>
              </a:ext>
            </a:extLst>
          </p:cNvPr>
          <p:cNvSpPr txBox="1"/>
          <p:nvPr/>
        </p:nvSpPr>
        <p:spPr>
          <a:xfrm>
            <a:off x="4658724" y="1634406"/>
            <a:ext cx="3947449" cy="3076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/>
              <a:t>- </a:t>
            </a:r>
            <a:r>
              <a:rPr lang="en-US" sz="2200" dirty="0" err="1"/>
              <a:t>Là</a:t>
            </a:r>
            <a:r>
              <a:rPr lang="en-US" sz="2200" dirty="0"/>
              <a:t> </a:t>
            </a:r>
            <a:r>
              <a:rPr lang="en-US" sz="2200" dirty="0" err="1"/>
              <a:t>nhóm</a:t>
            </a:r>
            <a:r>
              <a:rPr lang="en-US" sz="2200" dirty="0"/>
              <a:t> </a:t>
            </a:r>
            <a:r>
              <a:rPr lang="en-US" sz="2200" dirty="0" err="1"/>
              <a:t>thực</a:t>
            </a:r>
            <a:r>
              <a:rPr lang="en-US" sz="2200" dirty="0"/>
              <a:t> </a:t>
            </a:r>
            <a:r>
              <a:rPr lang="en-US" sz="2200" dirty="0" err="1"/>
              <a:t>vật</a:t>
            </a:r>
            <a:r>
              <a:rPr lang="en-US" sz="2200" dirty="0"/>
              <a:t> </a:t>
            </a:r>
            <a:r>
              <a:rPr lang="en-US" sz="2200" dirty="0" err="1"/>
              <a:t>có</a:t>
            </a:r>
            <a:r>
              <a:rPr lang="en-US" sz="2200" dirty="0"/>
              <a:t> </a:t>
            </a:r>
            <a:r>
              <a:rPr lang="en-US" sz="2200" dirty="0" err="1"/>
              <a:t>tổ</a:t>
            </a:r>
            <a:r>
              <a:rPr lang="en-US" sz="2200" dirty="0"/>
              <a:t> </a:t>
            </a:r>
            <a:r>
              <a:rPr lang="en-US" sz="2200" dirty="0" err="1"/>
              <a:t>chức</a:t>
            </a:r>
            <a:r>
              <a:rPr lang="en-US" sz="2200" dirty="0"/>
              <a:t> </a:t>
            </a:r>
            <a:r>
              <a:rPr lang="en-US" sz="2200" dirty="0" err="1"/>
              <a:t>cơ</a:t>
            </a:r>
            <a:r>
              <a:rPr lang="en-US" sz="2200" dirty="0"/>
              <a:t> </a:t>
            </a:r>
            <a:r>
              <a:rPr lang="en-US" sz="2200" dirty="0" err="1"/>
              <a:t>thể</a:t>
            </a:r>
            <a:r>
              <a:rPr lang="en-US" sz="2200" dirty="0"/>
              <a:t>: </a:t>
            </a:r>
            <a:r>
              <a:rPr lang="en-US" sz="2200" dirty="0" err="1"/>
              <a:t>rễ</a:t>
            </a:r>
            <a:r>
              <a:rPr lang="en-US" sz="2200" dirty="0"/>
              <a:t>, </a:t>
            </a:r>
            <a:r>
              <a:rPr lang="en-US" sz="2200" dirty="0" err="1"/>
              <a:t>thân</a:t>
            </a:r>
            <a:r>
              <a:rPr lang="en-US" sz="2200" dirty="0"/>
              <a:t>, </a:t>
            </a:r>
            <a:r>
              <a:rPr lang="en-US" sz="2200" dirty="0" err="1"/>
              <a:t>lá</a:t>
            </a:r>
            <a:r>
              <a:rPr lang="en-US" sz="22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200" dirty="0"/>
              <a:t>- </a:t>
            </a:r>
            <a:r>
              <a:rPr lang="en-US" sz="2200" dirty="0" err="1"/>
              <a:t>Có</a:t>
            </a:r>
            <a:r>
              <a:rPr lang="en-US" sz="2200" dirty="0"/>
              <a:t> </a:t>
            </a:r>
            <a:r>
              <a:rPr lang="en-US" sz="2200" dirty="0" err="1"/>
              <a:t>hệ</a:t>
            </a:r>
            <a:r>
              <a:rPr lang="en-US" sz="2200" dirty="0"/>
              <a:t> </a:t>
            </a:r>
            <a:r>
              <a:rPr lang="en-US" sz="2200" dirty="0" err="1"/>
              <a:t>mạch</a:t>
            </a:r>
            <a:r>
              <a:rPr lang="en-US" sz="2200" dirty="0"/>
              <a:t> </a:t>
            </a:r>
            <a:r>
              <a:rPr lang="en-US" sz="2200" dirty="0" err="1"/>
              <a:t>dẫn</a:t>
            </a:r>
            <a:r>
              <a:rPr lang="en-US" sz="22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200" dirty="0"/>
              <a:t>- </a:t>
            </a:r>
            <a:r>
              <a:rPr lang="en-US" sz="2200" dirty="0" err="1"/>
              <a:t>Sinh</a:t>
            </a:r>
            <a:r>
              <a:rPr lang="en-US" sz="2200" dirty="0"/>
              <a:t> </a:t>
            </a:r>
            <a:r>
              <a:rPr lang="en-US" sz="2200" dirty="0" err="1"/>
              <a:t>sản</a:t>
            </a:r>
            <a:r>
              <a:rPr lang="en-US" sz="2200" dirty="0"/>
              <a:t> </a:t>
            </a:r>
            <a:r>
              <a:rPr lang="en-US" sz="2200" dirty="0" err="1"/>
              <a:t>bằng</a:t>
            </a:r>
            <a:r>
              <a:rPr lang="en-US" sz="2200" dirty="0"/>
              <a:t> </a:t>
            </a:r>
            <a:r>
              <a:rPr lang="en-US" sz="2200" dirty="0" err="1"/>
              <a:t>bào</a:t>
            </a:r>
            <a:r>
              <a:rPr lang="en-US" sz="2200" dirty="0"/>
              <a:t> </a:t>
            </a:r>
            <a:r>
              <a:rPr lang="en-US" sz="2200" dirty="0" err="1"/>
              <a:t>tử</a:t>
            </a:r>
            <a:r>
              <a:rPr lang="en-US" sz="22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200" dirty="0"/>
              <a:t>- </a:t>
            </a:r>
            <a:r>
              <a:rPr lang="en-US" sz="2200" dirty="0" err="1"/>
              <a:t>Sống</a:t>
            </a:r>
            <a:r>
              <a:rPr lang="en-US" sz="2200" dirty="0"/>
              <a:t> </a:t>
            </a:r>
            <a:r>
              <a:rPr lang="en-US" sz="2200" dirty="0" err="1"/>
              <a:t>nơi</a:t>
            </a:r>
            <a:r>
              <a:rPr lang="en-US" sz="2200" dirty="0"/>
              <a:t> </a:t>
            </a:r>
            <a:r>
              <a:rPr lang="en-US" sz="2200" dirty="0" err="1"/>
              <a:t>đất</a:t>
            </a:r>
            <a:r>
              <a:rPr lang="en-US" sz="2200" dirty="0"/>
              <a:t> </a:t>
            </a:r>
            <a:r>
              <a:rPr lang="en-US" sz="2200" dirty="0" err="1"/>
              <a:t>ẩm</a:t>
            </a:r>
            <a:r>
              <a:rPr lang="en-US" sz="22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200" dirty="0"/>
              <a:t>- </a:t>
            </a:r>
            <a:r>
              <a:rPr lang="en-US" sz="2200" dirty="0" err="1"/>
              <a:t>Đại</a:t>
            </a:r>
            <a:r>
              <a:rPr lang="en-US" sz="2200" dirty="0"/>
              <a:t> </a:t>
            </a:r>
            <a:r>
              <a:rPr lang="en-US" sz="2200" dirty="0" err="1"/>
              <a:t>diện</a:t>
            </a:r>
            <a:r>
              <a:rPr lang="en-US" sz="2200" dirty="0"/>
              <a:t>: </a:t>
            </a:r>
            <a:r>
              <a:rPr lang="en-US" sz="2200" dirty="0" err="1"/>
              <a:t>dương</a:t>
            </a:r>
            <a:r>
              <a:rPr lang="en-US" sz="2200" dirty="0"/>
              <a:t> </a:t>
            </a:r>
            <a:r>
              <a:rPr lang="en-US" sz="2200" dirty="0" err="1"/>
              <a:t>xỉ</a:t>
            </a:r>
            <a:r>
              <a:rPr lang="en-US" sz="2200" dirty="0"/>
              <a:t>, </a:t>
            </a:r>
            <a:r>
              <a:rPr lang="en-US" sz="2200" dirty="0" err="1"/>
              <a:t>cỏ</a:t>
            </a:r>
            <a:r>
              <a:rPr lang="en-US" sz="2200" dirty="0"/>
              <a:t> </a:t>
            </a:r>
            <a:r>
              <a:rPr lang="en-US" sz="2200" dirty="0" err="1"/>
              <a:t>bợ</a:t>
            </a:r>
            <a:r>
              <a:rPr lang="en-US" sz="2200" dirty="0"/>
              <a:t>,…</a:t>
            </a: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42A38BC9-6FFD-4ECF-92D6-6625F5E5B0C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236" t="37594" r="34905" b="23401"/>
          <a:stretch/>
        </p:blipFill>
        <p:spPr>
          <a:xfrm>
            <a:off x="248222" y="932308"/>
            <a:ext cx="4383127" cy="1927886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ED4A0D1A-D930-4419-AE32-E418653D7660}"/>
              </a:ext>
            </a:extLst>
          </p:cNvPr>
          <p:cNvSpPr txBox="1"/>
          <p:nvPr/>
        </p:nvSpPr>
        <p:spPr>
          <a:xfrm>
            <a:off x="1390903" y="249179"/>
            <a:ext cx="63621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8B1A47"/>
                </a:solidFill>
              </a:rPr>
              <a:t>2. </a:t>
            </a:r>
            <a:r>
              <a:rPr lang="en-US" sz="3000" b="1" dirty="0" err="1">
                <a:solidFill>
                  <a:srgbClr val="8B1A47"/>
                </a:solidFill>
              </a:rPr>
              <a:t>Thực</a:t>
            </a:r>
            <a:r>
              <a:rPr lang="en-US" sz="3000" b="1" dirty="0">
                <a:solidFill>
                  <a:srgbClr val="8B1A47"/>
                </a:solidFill>
              </a:rPr>
              <a:t> </a:t>
            </a:r>
            <a:r>
              <a:rPr lang="en-US" sz="3000" b="1" dirty="0" err="1">
                <a:solidFill>
                  <a:srgbClr val="8B1A47"/>
                </a:solidFill>
              </a:rPr>
              <a:t>vật</a:t>
            </a:r>
            <a:r>
              <a:rPr lang="en-US" sz="3000" b="1" dirty="0">
                <a:solidFill>
                  <a:srgbClr val="8B1A47"/>
                </a:solidFill>
              </a:rPr>
              <a:t> </a:t>
            </a:r>
            <a:r>
              <a:rPr lang="en-US" sz="3000" b="1" dirty="0" err="1">
                <a:solidFill>
                  <a:srgbClr val="8B1A47"/>
                </a:solidFill>
              </a:rPr>
              <a:t>có</a:t>
            </a:r>
            <a:r>
              <a:rPr lang="en-US" sz="3000" b="1" dirty="0">
                <a:solidFill>
                  <a:srgbClr val="8B1A47"/>
                </a:solidFill>
              </a:rPr>
              <a:t> </a:t>
            </a:r>
            <a:r>
              <a:rPr lang="en-US" sz="3000" b="1" dirty="0" err="1">
                <a:solidFill>
                  <a:srgbClr val="8B1A47"/>
                </a:solidFill>
              </a:rPr>
              <a:t>mạch</a:t>
            </a:r>
            <a:endParaRPr lang="en-US" sz="3000" b="1" dirty="0">
              <a:solidFill>
                <a:srgbClr val="8B1A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4386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r"/>
      </p:transition>
    </mc:Choice>
    <mc:Fallback xmlns="">
      <p:transition>
        <p:push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3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3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3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3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3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4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6">
            <a:extLst>
              <a:ext uri="{FF2B5EF4-FFF2-40B4-BE49-F238E27FC236}">
                <a16:creationId xmlns:a16="http://schemas.microsoft.com/office/drawing/2014/main" id="{950448E4-1835-4DD1-B1BB-B33A8053F3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700555" y="1052268"/>
            <a:ext cx="4366687" cy="4011528"/>
          </a:xfrm>
          <a:prstGeom prst="rect">
            <a:avLst/>
          </a:prstGeom>
        </p:spPr>
      </p:pic>
      <p:grpSp>
        <p:nvGrpSpPr>
          <p:cNvPr id="1146" name="Google Shape;1146;p34"/>
          <p:cNvGrpSpPr/>
          <p:nvPr/>
        </p:nvGrpSpPr>
        <p:grpSpPr>
          <a:xfrm>
            <a:off x="7817484" y="386148"/>
            <a:ext cx="411041" cy="411041"/>
            <a:chOff x="6290200" y="1110775"/>
            <a:chExt cx="189350" cy="189350"/>
          </a:xfrm>
        </p:grpSpPr>
        <p:sp>
          <p:nvSpPr>
            <p:cNvPr id="1147" name="Google Shape;1147;p34"/>
            <p:cNvSpPr/>
            <p:nvPr/>
          </p:nvSpPr>
          <p:spPr>
            <a:xfrm>
              <a:off x="6382400" y="1110775"/>
              <a:ext cx="4950" cy="81975"/>
            </a:xfrm>
            <a:custGeom>
              <a:avLst/>
              <a:gdLst/>
              <a:ahLst/>
              <a:cxnLst/>
              <a:rect l="l" t="t" r="r" b="b"/>
              <a:pathLst>
                <a:path w="198" h="3279" extrusionOk="0">
                  <a:moveTo>
                    <a:pt x="99" y="1"/>
                  </a:moveTo>
                  <a:cubicBezTo>
                    <a:pt x="33" y="542"/>
                    <a:pt x="1" y="1099"/>
                    <a:pt x="17" y="1640"/>
                  </a:cubicBezTo>
                  <a:cubicBezTo>
                    <a:pt x="1" y="2181"/>
                    <a:pt x="33" y="2738"/>
                    <a:pt x="99" y="3279"/>
                  </a:cubicBezTo>
                  <a:cubicBezTo>
                    <a:pt x="164" y="2738"/>
                    <a:pt x="197" y="2181"/>
                    <a:pt x="197" y="1640"/>
                  </a:cubicBezTo>
                  <a:cubicBezTo>
                    <a:pt x="197" y="1099"/>
                    <a:pt x="164" y="542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34"/>
            <p:cNvSpPr/>
            <p:nvPr/>
          </p:nvSpPr>
          <p:spPr>
            <a:xfrm>
              <a:off x="6382400" y="1218150"/>
              <a:ext cx="4950" cy="81975"/>
            </a:xfrm>
            <a:custGeom>
              <a:avLst/>
              <a:gdLst/>
              <a:ahLst/>
              <a:cxnLst/>
              <a:rect l="l" t="t" r="r" b="b"/>
              <a:pathLst>
                <a:path w="198" h="3279" extrusionOk="0">
                  <a:moveTo>
                    <a:pt x="99" y="0"/>
                  </a:moveTo>
                  <a:cubicBezTo>
                    <a:pt x="33" y="541"/>
                    <a:pt x="1" y="1098"/>
                    <a:pt x="17" y="1639"/>
                  </a:cubicBezTo>
                  <a:cubicBezTo>
                    <a:pt x="1" y="2197"/>
                    <a:pt x="33" y="2738"/>
                    <a:pt x="99" y="3278"/>
                  </a:cubicBezTo>
                  <a:cubicBezTo>
                    <a:pt x="164" y="2738"/>
                    <a:pt x="197" y="2197"/>
                    <a:pt x="197" y="1639"/>
                  </a:cubicBezTo>
                  <a:cubicBezTo>
                    <a:pt x="197" y="1098"/>
                    <a:pt x="164" y="541"/>
                    <a:pt x="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34"/>
            <p:cNvSpPr/>
            <p:nvPr/>
          </p:nvSpPr>
          <p:spPr>
            <a:xfrm>
              <a:off x="6290200" y="1203400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40" y="0"/>
                  </a:moveTo>
                  <a:cubicBezTo>
                    <a:pt x="1099" y="0"/>
                    <a:pt x="541" y="17"/>
                    <a:pt x="1" y="82"/>
                  </a:cubicBezTo>
                  <a:cubicBezTo>
                    <a:pt x="541" y="148"/>
                    <a:pt x="1099" y="180"/>
                    <a:pt x="1640" y="180"/>
                  </a:cubicBezTo>
                  <a:cubicBezTo>
                    <a:pt x="2181" y="180"/>
                    <a:pt x="2738" y="148"/>
                    <a:pt x="3279" y="82"/>
                  </a:cubicBezTo>
                  <a:cubicBezTo>
                    <a:pt x="2738" y="17"/>
                    <a:pt x="2181" y="0"/>
                    <a:pt x="16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34"/>
            <p:cNvSpPr/>
            <p:nvPr/>
          </p:nvSpPr>
          <p:spPr>
            <a:xfrm>
              <a:off x="6397575" y="1203400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39" y="0"/>
                  </a:moveTo>
                  <a:cubicBezTo>
                    <a:pt x="1098" y="0"/>
                    <a:pt x="541" y="17"/>
                    <a:pt x="0" y="82"/>
                  </a:cubicBezTo>
                  <a:cubicBezTo>
                    <a:pt x="541" y="148"/>
                    <a:pt x="1098" y="180"/>
                    <a:pt x="1639" y="180"/>
                  </a:cubicBezTo>
                  <a:cubicBezTo>
                    <a:pt x="2180" y="180"/>
                    <a:pt x="2737" y="148"/>
                    <a:pt x="3278" y="82"/>
                  </a:cubicBezTo>
                  <a:cubicBezTo>
                    <a:pt x="2737" y="17"/>
                    <a:pt x="2180" y="0"/>
                    <a:pt x="16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1" name="Google Shape;1151;p34"/>
          <p:cNvGrpSpPr/>
          <p:nvPr/>
        </p:nvGrpSpPr>
        <p:grpSpPr>
          <a:xfrm>
            <a:off x="6488435" y="436715"/>
            <a:ext cx="205575" cy="205575"/>
            <a:chOff x="5537425" y="1141100"/>
            <a:chExt cx="94700" cy="94700"/>
          </a:xfrm>
        </p:grpSpPr>
        <p:sp>
          <p:nvSpPr>
            <p:cNvPr id="1152" name="Google Shape;1152;p34"/>
            <p:cNvSpPr/>
            <p:nvPr/>
          </p:nvSpPr>
          <p:spPr>
            <a:xfrm>
              <a:off x="5582500" y="11411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1" y="542"/>
                    <a:pt x="1" y="820"/>
                  </a:cubicBezTo>
                  <a:cubicBezTo>
                    <a:pt x="1" y="1099"/>
                    <a:pt x="33" y="1378"/>
                    <a:pt x="99" y="1640"/>
                  </a:cubicBezTo>
                  <a:cubicBezTo>
                    <a:pt x="165" y="1378"/>
                    <a:pt x="181" y="1099"/>
                    <a:pt x="181" y="820"/>
                  </a:cubicBezTo>
                  <a:cubicBezTo>
                    <a:pt x="181" y="542"/>
                    <a:pt x="165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34"/>
            <p:cNvSpPr/>
            <p:nvPr/>
          </p:nvSpPr>
          <p:spPr>
            <a:xfrm>
              <a:off x="5582500" y="1194775"/>
              <a:ext cx="4525" cy="41025"/>
            </a:xfrm>
            <a:custGeom>
              <a:avLst/>
              <a:gdLst/>
              <a:ahLst/>
              <a:cxnLst/>
              <a:rect l="l" t="t" r="r" b="b"/>
              <a:pathLst>
                <a:path w="181" h="1641" extrusionOk="0">
                  <a:moveTo>
                    <a:pt x="99" y="1"/>
                  </a:moveTo>
                  <a:cubicBezTo>
                    <a:pt x="33" y="263"/>
                    <a:pt x="1" y="542"/>
                    <a:pt x="1" y="820"/>
                  </a:cubicBezTo>
                  <a:cubicBezTo>
                    <a:pt x="1" y="1099"/>
                    <a:pt x="33" y="1378"/>
                    <a:pt x="99" y="1640"/>
                  </a:cubicBezTo>
                  <a:cubicBezTo>
                    <a:pt x="165" y="1378"/>
                    <a:pt x="181" y="1099"/>
                    <a:pt x="181" y="820"/>
                  </a:cubicBezTo>
                  <a:cubicBezTo>
                    <a:pt x="181" y="542"/>
                    <a:pt x="165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34"/>
            <p:cNvSpPr/>
            <p:nvPr/>
          </p:nvSpPr>
          <p:spPr>
            <a:xfrm>
              <a:off x="5537425" y="1186175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34"/>
            <p:cNvSpPr/>
            <p:nvPr/>
          </p:nvSpPr>
          <p:spPr>
            <a:xfrm>
              <a:off x="5591100" y="1186175"/>
              <a:ext cx="41025" cy="4525"/>
            </a:xfrm>
            <a:custGeom>
              <a:avLst/>
              <a:gdLst/>
              <a:ahLst/>
              <a:cxnLst/>
              <a:rect l="l" t="t" r="r" b="b"/>
              <a:pathLst>
                <a:path w="1641" h="181" extrusionOk="0">
                  <a:moveTo>
                    <a:pt x="820" y="1"/>
                  </a:moveTo>
                  <a:cubicBezTo>
                    <a:pt x="558" y="1"/>
                    <a:pt x="280" y="33"/>
                    <a:pt x="1" y="99"/>
                  </a:cubicBezTo>
                  <a:cubicBezTo>
                    <a:pt x="280" y="148"/>
                    <a:pt x="558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6" name="Google Shape;1156;p34"/>
          <p:cNvGrpSpPr/>
          <p:nvPr/>
        </p:nvGrpSpPr>
        <p:grpSpPr>
          <a:xfrm>
            <a:off x="8070125" y="2034449"/>
            <a:ext cx="204479" cy="204479"/>
            <a:chOff x="1976825" y="1493925"/>
            <a:chExt cx="94675" cy="94675"/>
          </a:xfrm>
        </p:grpSpPr>
        <p:sp>
          <p:nvSpPr>
            <p:cNvPr id="1157" name="Google Shape;1157;p34"/>
            <p:cNvSpPr/>
            <p:nvPr/>
          </p:nvSpPr>
          <p:spPr>
            <a:xfrm>
              <a:off x="2021900" y="14939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33" y="1361"/>
                    <a:pt x="99" y="1640"/>
                  </a:cubicBezTo>
                  <a:cubicBezTo>
                    <a:pt x="148" y="1377"/>
                    <a:pt x="181" y="1099"/>
                    <a:pt x="181" y="820"/>
                  </a:cubicBezTo>
                  <a:cubicBezTo>
                    <a:pt x="181" y="541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34"/>
            <p:cNvSpPr/>
            <p:nvPr/>
          </p:nvSpPr>
          <p:spPr>
            <a:xfrm>
              <a:off x="2021900" y="15476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2"/>
                    <a:pt x="0" y="820"/>
                  </a:cubicBezTo>
                  <a:cubicBezTo>
                    <a:pt x="0" y="1099"/>
                    <a:pt x="33" y="1378"/>
                    <a:pt x="99" y="1640"/>
                  </a:cubicBezTo>
                  <a:cubicBezTo>
                    <a:pt x="148" y="1378"/>
                    <a:pt x="181" y="1099"/>
                    <a:pt x="181" y="820"/>
                  </a:cubicBezTo>
                  <a:cubicBezTo>
                    <a:pt x="181" y="542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34"/>
            <p:cNvSpPr/>
            <p:nvPr/>
          </p:nvSpPr>
          <p:spPr>
            <a:xfrm>
              <a:off x="1976825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1" y="1"/>
                    <a:pt x="279" y="33"/>
                    <a:pt x="0" y="99"/>
                  </a:cubicBezTo>
                  <a:cubicBezTo>
                    <a:pt x="279" y="148"/>
                    <a:pt x="541" y="181"/>
                    <a:pt x="820" y="181"/>
                  </a:cubicBezTo>
                  <a:cubicBezTo>
                    <a:pt x="1099" y="181"/>
                    <a:pt x="1377" y="148"/>
                    <a:pt x="1640" y="99"/>
                  </a:cubicBezTo>
                  <a:cubicBezTo>
                    <a:pt x="1377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34"/>
            <p:cNvSpPr/>
            <p:nvPr/>
          </p:nvSpPr>
          <p:spPr>
            <a:xfrm>
              <a:off x="2030500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1" name="Google Shape;1161;p34"/>
          <p:cNvGrpSpPr/>
          <p:nvPr/>
        </p:nvGrpSpPr>
        <p:grpSpPr>
          <a:xfrm>
            <a:off x="1756158" y="4005882"/>
            <a:ext cx="341739" cy="342506"/>
            <a:chOff x="2858675" y="2670400"/>
            <a:chExt cx="189350" cy="189775"/>
          </a:xfrm>
        </p:grpSpPr>
        <p:sp>
          <p:nvSpPr>
            <p:cNvPr id="1162" name="Google Shape;1162;p34"/>
            <p:cNvSpPr/>
            <p:nvPr/>
          </p:nvSpPr>
          <p:spPr>
            <a:xfrm>
              <a:off x="2951275" y="2670400"/>
              <a:ext cx="4550" cy="82000"/>
            </a:xfrm>
            <a:custGeom>
              <a:avLst/>
              <a:gdLst/>
              <a:ahLst/>
              <a:cxnLst/>
              <a:rect l="l" t="t" r="r" b="b"/>
              <a:pathLst>
                <a:path w="182" h="3280" extrusionOk="0">
                  <a:moveTo>
                    <a:pt x="83" y="1"/>
                  </a:moveTo>
                  <a:cubicBezTo>
                    <a:pt x="34" y="542"/>
                    <a:pt x="1" y="1099"/>
                    <a:pt x="1" y="1640"/>
                  </a:cubicBezTo>
                  <a:cubicBezTo>
                    <a:pt x="1" y="2197"/>
                    <a:pt x="34" y="2738"/>
                    <a:pt x="83" y="3279"/>
                  </a:cubicBezTo>
                  <a:cubicBezTo>
                    <a:pt x="149" y="2738"/>
                    <a:pt x="181" y="2197"/>
                    <a:pt x="181" y="1640"/>
                  </a:cubicBezTo>
                  <a:cubicBezTo>
                    <a:pt x="181" y="1099"/>
                    <a:pt x="149" y="542"/>
                    <a:pt x="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34"/>
            <p:cNvSpPr/>
            <p:nvPr/>
          </p:nvSpPr>
          <p:spPr>
            <a:xfrm>
              <a:off x="2951275" y="2778175"/>
              <a:ext cx="4550" cy="82000"/>
            </a:xfrm>
            <a:custGeom>
              <a:avLst/>
              <a:gdLst/>
              <a:ahLst/>
              <a:cxnLst/>
              <a:rect l="l" t="t" r="r" b="b"/>
              <a:pathLst>
                <a:path w="182" h="3280" extrusionOk="0">
                  <a:moveTo>
                    <a:pt x="83" y="1"/>
                  </a:moveTo>
                  <a:cubicBezTo>
                    <a:pt x="34" y="542"/>
                    <a:pt x="1" y="1083"/>
                    <a:pt x="1" y="1640"/>
                  </a:cubicBezTo>
                  <a:cubicBezTo>
                    <a:pt x="1" y="2181"/>
                    <a:pt x="34" y="2722"/>
                    <a:pt x="83" y="3279"/>
                  </a:cubicBezTo>
                  <a:cubicBezTo>
                    <a:pt x="149" y="2722"/>
                    <a:pt x="181" y="2181"/>
                    <a:pt x="181" y="1640"/>
                  </a:cubicBezTo>
                  <a:cubicBezTo>
                    <a:pt x="181" y="1083"/>
                    <a:pt x="149" y="542"/>
                    <a:pt x="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34"/>
            <p:cNvSpPr/>
            <p:nvPr/>
          </p:nvSpPr>
          <p:spPr>
            <a:xfrm>
              <a:off x="2858675" y="2763025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40" y="0"/>
                  </a:moveTo>
                  <a:cubicBezTo>
                    <a:pt x="1099" y="0"/>
                    <a:pt x="541" y="17"/>
                    <a:pt x="1" y="82"/>
                  </a:cubicBezTo>
                  <a:cubicBezTo>
                    <a:pt x="541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82"/>
                  </a:cubicBezTo>
                  <a:cubicBezTo>
                    <a:pt x="2738" y="17"/>
                    <a:pt x="2197" y="0"/>
                    <a:pt x="16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34"/>
            <p:cNvSpPr/>
            <p:nvPr/>
          </p:nvSpPr>
          <p:spPr>
            <a:xfrm>
              <a:off x="2966050" y="2763025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39" y="0"/>
                  </a:moveTo>
                  <a:cubicBezTo>
                    <a:pt x="1098" y="0"/>
                    <a:pt x="557" y="17"/>
                    <a:pt x="0" y="82"/>
                  </a:cubicBezTo>
                  <a:cubicBezTo>
                    <a:pt x="557" y="148"/>
                    <a:pt x="1098" y="181"/>
                    <a:pt x="1639" y="181"/>
                  </a:cubicBezTo>
                  <a:cubicBezTo>
                    <a:pt x="2197" y="181"/>
                    <a:pt x="2737" y="148"/>
                    <a:pt x="3278" y="82"/>
                  </a:cubicBezTo>
                  <a:cubicBezTo>
                    <a:pt x="2737" y="17"/>
                    <a:pt x="2197" y="0"/>
                    <a:pt x="16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66" name="Google Shape;1166;p34"/>
          <p:cNvSpPr/>
          <p:nvPr/>
        </p:nvSpPr>
        <p:spPr>
          <a:xfrm>
            <a:off x="7486957" y="740599"/>
            <a:ext cx="30366" cy="30366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44"/>
                </a:cubicBezTo>
                <a:cubicBezTo>
                  <a:pt x="1" y="525"/>
                  <a:pt x="148" y="672"/>
                  <a:pt x="329" y="672"/>
                </a:cubicBezTo>
                <a:cubicBezTo>
                  <a:pt x="525" y="672"/>
                  <a:pt x="673" y="525"/>
                  <a:pt x="673" y="344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67" name="Google Shape;1167;p34"/>
          <p:cNvGrpSpPr/>
          <p:nvPr/>
        </p:nvGrpSpPr>
        <p:grpSpPr>
          <a:xfrm>
            <a:off x="3448337" y="1780324"/>
            <a:ext cx="204479" cy="204479"/>
            <a:chOff x="1976825" y="1493925"/>
            <a:chExt cx="94675" cy="94675"/>
          </a:xfrm>
        </p:grpSpPr>
        <p:sp>
          <p:nvSpPr>
            <p:cNvPr id="1168" name="Google Shape;1168;p34"/>
            <p:cNvSpPr/>
            <p:nvPr/>
          </p:nvSpPr>
          <p:spPr>
            <a:xfrm>
              <a:off x="2021900" y="14939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33" y="1361"/>
                    <a:pt x="99" y="1640"/>
                  </a:cubicBezTo>
                  <a:cubicBezTo>
                    <a:pt x="148" y="1377"/>
                    <a:pt x="181" y="1099"/>
                    <a:pt x="181" y="820"/>
                  </a:cubicBezTo>
                  <a:cubicBezTo>
                    <a:pt x="181" y="541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34"/>
            <p:cNvSpPr/>
            <p:nvPr/>
          </p:nvSpPr>
          <p:spPr>
            <a:xfrm>
              <a:off x="2021900" y="15476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2"/>
                    <a:pt x="0" y="820"/>
                  </a:cubicBezTo>
                  <a:cubicBezTo>
                    <a:pt x="0" y="1099"/>
                    <a:pt x="33" y="1378"/>
                    <a:pt x="99" y="1640"/>
                  </a:cubicBezTo>
                  <a:cubicBezTo>
                    <a:pt x="148" y="1378"/>
                    <a:pt x="181" y="1099"/>
                    <a:pt x="181" y="820"/>
                  </a:cubicBezTo>
                  <a:cubicBezTo>
                    <a:pt x="181" y="542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34"/>
            <p:cNvSpPr/>
            <p:nvPr/>
          </p:nvSpPr>
          <p:spPr>
            <a:xfrm>
              <a:off x="1976825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1" y="1"/>
                    <a:pt x="279" y="33"/>
                    <a:pt x="0" y="99"/>
                  </a:cubicBezTo>
                  <a:cubicBezTo>
                    <a:pt x="279" y="148"/>
                    <a:pt x="541" y="181"/>
                    <a:pt x="820" y="181"/>
                  </a:cubicBezTo>
                  <a:cubicBezTo>
                    <a:pt x="1099" y="181"/>
                    <a:pt x="1377" y="148"/>
                    <a:pt x="1640" y="99"/>
                  </a:cubicBezTo>
                  <a:cubicBezTo>
                    <a:pt x="1377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34"/>
            <p:cNvSpPr/>
            <p:nvPr/>
          </p:nvSpPr>
          <p:spPr>
            <a:xfrm>
              <a:off x="2030500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2" name="Google Shape;1172;p34"/>
          <p:cNvSpPr/>
          <p:nvPr/>
        </p:nvSpPr>
        <p:spPr>
          <a:xfrm>
            <a:off x="4105843" y="2467522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3" name="Google Shape;1173;p34"/>
          <p:cNvSpPr/>
          <p:nvPr/>
        </p:nvSpPr>
        <p:spPr>
          <a:xfrm>
            <a:off x="6352593" y="1157897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74" name="Google Shape;1174;p34"/>
          <p:cNvGrpSpPr/>
          <p:nvPr/>
        </p:nvGrpSpPr>
        <p:grpSpPr>
          <a:xfrm>
            <a:off x="955966" y="3285621"/>
            <a:ext cx="409876" cy="409822"/>
            <a:chOff x="1335500" y="1010800"/>
            <a:chExt cx="189775" cy="189750"/>
          </a:xfrm>
        </p:grpSpPr>
        <p:sp>
          <p:nvSpPr>
            <p:cNvPr id="1175" name="Google Shape;1175;p34"/>
            <p:cNvSpPr/>
            <p:nvPr/>
          </p:nvSpPr>
          <p:spPr>
            <a:xfrm>
              <a:off x="1428125" y="1010800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98"/>
                    <a:pt x="0" y="1639"/>
                  </a:cubicBezTo>
                  <a:cubicBezTo>
                    <a:pt x="0" y="2197"/>
                    <a:pt x="33" y="2738"/>
                    <a:pt x="82" y="3278"/>
                  </a:cubicBezTo>
                  <a:cubicBezTo>
                    <a:pt x="148" y="2738"/>
                    <a:pt x="181" y="2197"/>
                    <a:pt x="181" y="1639"/>
                  </a:cubicBezTo>
                  <a:cubicBezTo>
                    <a:pt x="181" y="1098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34"/>
            <p:cNvSpPr/>
            <p:nvPr/>
          </p:nvSpPr>
          <p:spPr>
            <a:xfrm>
              <a:off x="1428125" y="1118575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82"/>
                    <a:pt x="0" y="1639"/>
                  </a:cubicBezTo>
                  <a:cubicBezTo>
                    <a:pt x="0" y="2180"/>
                    <a:pt x="33" y="2721"/>
                    <a:pt x="82" y="3278"/>
                  </a:cubicBezTo>
                  <a:cubicBezTo>
                    <a:pt x="148" y="2721"/>
                    <a:pt x="181" y="2180"/>
                    <a:pt x="181" y="1639"/>
                  </a:cubicBezTo>
                  <a:cubicBezTo>
                    <a:pt x="181" y="1082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34"/>
            <p:cNvSpPr/>
            <p:nvPr/>
          </p:nvSpPr>
          <p:spPr>
            <a:xfrm>
              <a:off x="1335500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99" y="1"/>
                    <a:pt x="558" y="33"/>
                    <a:pt x="1" y="99"/>
                  </a:cubicBezTo>
                  <a:cubicBezTo>
                    <a:pt x="558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99"/>
                  </a:cubicBezTo>
                  <a:cubicBezTo>
                    <a:pt x="2738" y="33"/>
                    <a:pt x="2197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34"/>
            <p:cNvSpPr/>
            <p:nvPr/>
          </p:nvSpPr>
          <p:spPr>
            <a:xfrm>
              <a:off x="1443275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83" y="1"/>
                    <a:pt x="542" y="33"/>
                    <a:pt x="1" y="99"/>
                  </a:cubicBezTo>
                  <a:cubicBezTo>
                    <a:pt x="542" y="148"/>
                    <a:pt x="1083" y="181"/>
                    <a:pt x="1640" y="181"/>
                  </a:cubicBezTo>
                  <a:cubicBezTo>
                    <a:pt x="2181" y="181"/>
                    <a:pt x="2722" y="148"/>
                    <a:pt x="3279" y="99"/>
                  </a:cubicBezTo>
                  <a:cubicBezTo>
                    <a:pt x="2722" y="33"/>
                    <a:pt x="2181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9" name="Google Shape;1179;p34"/>
          <p:cNvSpPr/>
          <p:nvPr/>
        </p:nvSpPr>
        <p:spPr>
          <a:xfrm>
            <a:off x="1663818" y="3709322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20" name="Google Shape;1320;p34"/>
          <p:cNvGrpSpPr/>
          <p:nvPr/>
        </p:nvGrpSpPr>
        <p:grpSpPr>
          <a:xfrm>
            <a:off x="6965197" y="1299490"/>
            <a:ext cx="205575" cy="205575"/>
            <a:chOff x="5537425" y="1141100"/>
            <a:chExt cx="94700" cy="94700"/>
          </a:xfrm>
        </p:grpSpPr>
        <p:sp>
          <p:nvSpPr>
            <p:cNvPr id="1321" name="Google Shape;1321;p34"/>
            <p:cNvSpPr/>
            <p:nvPr/>
          </p:nvSpPr>
          <p:spPr>
            <a:xfrm>
              <a:off x="5582500" y="11411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1" y="542"/>
                    <a:pt x="1" y="820"/>
                  </a:cubicBezTo>
                  <a:cubicBezTo>
                    <a:pt x="1" y="1099"/>
                    <a:pt x="33" y="1378"/>
                    <a:pt x="99" y="1640"/>
                  </a:cubicBezTo>
                  <a:cubicBezTo>
                    <a:pt x="165" y="1378"/>
                    <a:pt x="181" y="1099"/>
                    <a:pt x="181" y="820"/>
                  </a:cubicBezTo>
                  <a:cubicBezTo>
                    <a:pt x="181" y="542"/>
                    <a:pt x="165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34"/>
            <p:cNvSpPr/>
            <p:nvPr/>
          </p:nvSpPr>
          <p:spPr>
            <a:xfrm>
              <a:off x="5582500" y="1194775"/>
              <a:ext cx="4525" cy="41025"/>
            </a:xfrm>
            <a:custGeom>
              <a:avLst/>
              <a:gdLst/>
              <a:ahLst/>
              <a:cxnLst/>
              <a:rect l="l" t="t" r="r" b="b"/>
              <a:pathLst>
                <a:path w="181" h="1641" extrusionOk="0">
                  <a:moveTo>
                    <a:pt x="99" y="1"/>
                  </a:moveTo>
                  <a:cubicBezTo>
                    <a:pt x="33" y="263"/>
                    <a:pt x="1" y="542"/>
                    <a:pt x="1" y="820"/>
                  </a:cubicBezTo>
                  <a:cubicBezTo>
                    <a:pt x="1" y="1099"/>
                    <a:pt x="33" y="1378"/>
                    <a:pt x="99" y="1640"/>
                  </a:cubicBezTo>
                  <a:cubicBezTo>
                    <a:pt x="165" y="1378"/>
                    <a:pt x="181" y="1099"/>
                    <a:pt x="181" y="820"/>
                  </a:cubicBezTo>
                  <a:cubicBezTo>
                    <a:pt x="181" y="542"/>
                    <a:pt x="165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34"/>
            <p:cNvSpPr/>
            <p:nvPr/>
          </p:nvSpPr>
          <p:spPr>
            <a:xfrm>
              <a:off x="5537425" y="1186175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34"/>
            <p:cNvSpPr/>
            <p:nvPr/>
          </p:nvSpPr>
          <p:spPr>
            <a:xfrm>
              <a:off x="5591100" y="1186175"/>
              <a:ext cx="41025" cy="4525"/>
            </a:xfrm>
            <a:custGeom>
              <a:avLst/>
              <a:gdLst/>
              <a:ahLst/>
              <a:cxnLst/>
              <a:rect l="l" t="t" r="r" b="b"/>
              <a:pathLst>
                <a:path w="1641" h="181" extrusionOk="0">
                  <a:moveTo>
                    <a:pt x="820" y="1"/>
                  </a:moveTo>
                  <a:cubicBezTo>
                    <a:pt x="558" y="1"/>
                    <a:pt x="280" y="33"/>
                    <a:pt x="1" y="99"/>
                  </a:cubicBezTo>
                  <a:cubicBezTo>
                    <a:pt x="280" y="148"/>
                    <a:pt x="558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4D374C1-B595-4756-855F-50F89515CF59}"/>
              </a:ext>
            </a:extLst>
          </p:cNvPr>
          <p:cNvSpPr/>
          <p:nvPr/>
        </p:nvSpPr>
        <p:spPr>
          <a:xfrm>
            <a:off x="5749997" y="1207257"/>
            <a:ext cx="1888026" cy="486568"/>
          </a:xfrm>
          <a:prstGeom prst="roundRect">
            <a:avLst/>
          </a:prstGeom>
          <a:ln w="28575"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Hạt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trần</a:t>
            </a:r>
            <a:endParaRPr lang="en-US" sz="2200" dirty="0">
              <a:solidFill>
                <a:schemeClr val="accent1">
                  <a:lumMod val="25000"/>
                </a:schemeClr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7AD613-E106-4516-B29A-1B6CF242004E}"/>
              </a:ext>
            </a:extLst>
          </p:cNvPr>
          <p:cNvSpPr txBox="1"/>
          <p:nvPr/>
        </p:nvSpPr>
        <p:spPr>
          <a:xfrm>
            <a:off x="4779377" y="1632597"/>
            <a:ext cx="3740208" cy="3076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/>
              <a:t>- </a:t>
            </a:r>
            <a:r>
              <a:rPr lang="en-US" sz="2200" dirty="0" err="1"/>
              <a:t>Là</a:t>
            </a:r>
            <a:r>
              <a:rPr lang="en-US" sz="2200" dirty="0"/>
              <a:t> </a:t>
            </a:r>
            <a:r>
              <a:rPr lang="en-US" sz="2200" dirty="0" err="1"/>
              <a:t>những</a:t>
            </a:r>
            <a:r>
              <a:rPr lang="en-US" sz="2200" dirty="0"/>
              <a:t> </a:t>
            </a:r>
            <a:r>
              <a:rPr lang="en-US" sz="2200" dirty="0" err="1"/>
              <a:t>cây</a:t>
            </a:r>
            <a:r>
              <a:rPr lang="en-US" sz="2200" dirty="0"/>
              <a:t> </a:t>
            </a:r>
            <a:r>
              <a:rPr lang="en-US" sz="2200" dirty="0" err="1"/>
              <a:t>thân</a:t>
            </a:r>
            <a:r>
              <a:rPr lang="en-US" sz="2200" dirty="0"/>
              <a:t> </a:t>
            </a:r>
            <a:r>
              <a:rPr lang="en-US" sz="2200" dirty="0" err="1"/>
              <a:t>gỗ</a:t>
            </a:r>
            <a:r>
              <a:rPr lang="en-US" sz="2200" dirty="0"/>
              <a:t>, </a:t>
            </a:r>
            <a:r>
              <a:rPr lang="en-US" sz="2200" dirty="0" err="1"/>
              <a:t>hệ</a:t>
            </a:r>
            <a:r>
              <a:rPr lang="en-US" sz="2200" dirty="0"/>
              <a:t> </a:t>
            </a:r>
            <a:r>
              <a:rPr lang="en-US" sz="2200" dirty="0" err="1"/>
              <a:t>mạch</a:t>
            </a:r>
            <a:r>
              <a:rPr lang="en-US" sz="2200" dirty="0"/>
              <a:t> </a:t>
            </a:r>
            <a:r>
              <a:rPr lang="en-US" sz="2200" dirty="0" err="1"/>
              <a:t>dẫn</a:t>
            </a:r>
            <a:r>
              <a:rPr lang="en-US" sz="2200" dirty="0"/>
              <a:t> </a:t>
            </a:r>
            <a:r>
              <a:rPr lang="en-US" sz="2200" dirty="0" err="1"/>
              <a:t>phát</a:t>
            </a:r>
            <a:r>
              <a:rPr lang="en-US" sz="2200" dirty="0"/>
              <a:t> </a:t>
            </a:r>
            <a:r>
              <a:rPr lang="en-US" sz="2200" dirty="0" err="1"/>
              <a:t>triển</a:t>
            </a:r>
            <a:r>
              <a:rPr lang="en-US" sz="22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200" dirty="0"/>
              <a:t>- </a:t>
            </a:r>
            <a:r>
              <a:rPr lang="en-US" sz="2200" dirty="0" err="1"/>
              <a:t>Chưa</a:t>
            </a:r>
            <a:r>
              <a:rPr lang="en-US" sz="2200" dirty="0"/>
              <a:t> </a:t>
            </a:r>
            <a:r>
              <a:rPr lang="en-US" sz="2200" dirty="0" err="1"/>
              <a:t>có</a:t>
            </a:r>
            <a:r>
              <a:rPr lang="en-US" sz="2200" dirty="0"/>
              <a:t> </a:t>
            </a:r>
            <a:r>
              <a:rPr lang="en-US" sz="2200" dirty="0" err="1"/>
              <a:t>hoa</a:t>
            </a:r>
            <a:r>
              <a:rPr lang="en-US" sz="2200" dirty="0"/>
              <a:t> </a:t>
            </a:r>
            <a:r>
              <a:rPr lang="en-US" sz="2200" dirty="0" err="1"/>
              <a:t>và</a:t>
            </a:r>
            <a:r>
              <a:rPr lang="en-US" sz="2200" dirty="0"/>
              <a:t> </a:t>
            </a:r>
            <a:r>
              <a:rPr lang="en-US" sz="2200" dirty="0" err="1"/>
              <a:t>quả</a:t>
            </a:r>
            <a:r>
              <a:rPr lang="en-US" sz="22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200" dirty="0"/>
              <a:t>- </a:t>
            </a:r>
            <a:r>
              <a:rPr lang="en-US" sz="2200" dirty="0" err="1"/>
              <a:t>Sinh</a:t>
            </a:r>
            <a:r>
              <a:rPr lang="en-US" sz="2200" dirty="0"/>
              <a:t> </a:t>
            </a:r>
            <a:r>
              <a:rPr lang="en-US" sz="2200" dirty="0" err="1"/>
              <a:t>sản</a:t>
            </a:r>
            <a:r>
              <a:rPr lang="en-US" sz="2200" dirty="0"/>
              <a:t> </a:t>
            </a:r>
            <a:r>
              <a:rPr lang="en-US" sz="2200" dirty="0" err="1"/>
              <a:t>bằng</a:t>
            </a:r>
            <a:r>
              <a:rPr lang="en-US" sz="2200" dirty="0"/>
              <a:t> </a:t>
            </a:r>
            <a:r>
              <a:rPr lang="en-US" sz="2200" dirty="0" err="1"/>
              <a:t>hạt</a:t>
            </a:r>
            <a:r>
              <a:rPr lang="en-US" sz="2200" dirty="0"/>
              <a:t> </a:t>
            </a:r>
            <a:r>
              <a:rPr lang="en-US" sz="2200" dirty="0" err="1"/>
              <a:t>nằm</a:t>
            </a:r>
            <a:r>
              <a:rPr lang="en-US" sz="2200" dirty="0"/>
              <a:t> </a:t>
            </a:r>
            <a:r>
              <a:rPr lang="en-US" sz="2200" dirty="0" err="1"/>
              <a:t>lộ</a:t>
            </a:r>
            <a:r>
              <a:rPr lang="en-US" sz="2200" dirty="0"/>
              <a:t> </a:t>
            </a:r>
            <a:r>
              <a:rPr lang="en-US" sz="2200" dirty="0" err="1"/>
              <a:t>trên</a:t>
            </a:r>
            <a:r>
              <a:rPr lang="en-US" sz="2200" dirty="0"/>
              <a:t> </a:t>
            </a:r>
            <a:r>
              <a:rPr lang="en-US" sz="2200" dirty="0" err="1"/>
              <a:t>các</a:t>
            </a:r>
            <a:r>
              <a:rPr lang="en-US" sz="2200" dirty="0"/>
              <a:t> </a:t>
            </a:r>
            <a:r>
              <a:rPr lang="en-US" sz="2200" dirty="0" err="1"/>
              <a:t>lá</a:t>
            </a:r>
            <a:r>
              <a:rPr lang="en-US" sz="2200" dirty="0"/>
              <a:t> </a:t>
            </a:r>
            <a:r>
              <a:rPr lang="en-US" sz="2200" dirty="0" err="1"/>
              <a:t>noãn</a:t>
            </a:r>
            <a:r>
              <a:rPr lang="en-US" sz="2200" dirty="0"/>
              <a:t> </a:t>
            </a:r>
            <a:r>
              <a:rPr lang="en-US" sz="2200" dirty="0" err="1"/>
              <a:t>hở</a:t>
            </a:r>
            <a:r>
              <a:rPr lang="en-US" sz="22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200" dirty="0"/>
              <a:t>=&gt; </a:t>
            </a:r>
            <a:r>
              <a:rPr lang="en-US" sz="2200" dirty="0" err="1"/>
              <a:t>Hạt</a:t>
            </a:r>
            <a:r>
              <a:rPr lang="en-US" sz="2200" dirty="0"/>
              <a:t> </a:t>
            </a:r>
            <a:r>
              <a:rPr lang="en-US" sz="2200" dirty="0" err="1"/>
              <a:t>trần</a:t>
            </a:r>
            <a:endParaRPr lang="en-US" sz="2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92F7EC-C847-449D-8434-10D936B257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802" y="1632597"/>
            <a:ext cx="4181137" cy="2837543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E272ADD6-0E8E-47B1-B4FF-CC29B570AB08}"/>
              </a:ext>
            </a:extLst>
          </p:cNvPr>
          <p:cNvSpPr txBox="1"/>
          <p:nvPr/>
        </p:nvSpPr>
        <p:spPr>
          <a:xfrm>
            <a:off x="1390903" y="249179"/>
            <a:ext cx="63621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8B1A47"/>
                </a:solidFill>
              </a:rPr>
              <a:t>2. </a:t>
            </a:r>
            <a:r>
              <a:rPr lang="en-US" sz="3000" b="1" dirty="0" err="1">
                <a:solidFill>
                  <a:srgbClr val="8B1A47"/>
                </a:solidFill>
              </a:rPr>
              <a:t>Thực</a:t>
            </a:r>
            <a:r>
              <a:rPr lang="en-US" sz="3000" b="1" dirty="0">
                <a:solidFill>
                  <a:srgbClr val="8B1A47"/>
                </a:solidFill>
              </a:rPr>
              <a:t> </a:t>
            </a:r>
            <a:r>
              <a:rPr lang="en-US" sz="3000" b="1" dirty="0" err="1">
                <a:solidFill>
                  <a:srgbClr val="8B1A47"/>
                </a:solidFill>
              </a:rPr>
              <a:t>vật</a:t>
            </a:r>
            <a:r>
              <a:rPr lang="en-US" sz="3000" b="1" dirty="0">
                <a:solidFill>
                  <a:srgbClr val="8B1A47"/>
                </a:solidFill>
              </a:rPr>
              <a:t> </a:t>
            </a:r>
            <a:r>
              <a:rPr lang="en-US" sz="3000" b="1" dirty="0" err="1">
                <a:solidFill>
                  <a:srgbClr val="8B1A47"/>
                </a:solidFill>
              </a:rPr>
              <a:t>có</a:t>
            </a:r>
            <a:r>
              <a:rPr lang="en-US" sz="3000" b="1" dirty="0">
                <a:solidFill>
                  <a:srgbClr val="8B1A47"/>
                </a:solidFill>
              </a:rPr>
              <a:t> </a:t>
            </a:r>
            <a:r>
              <a:rPr lang="en-US" sz="3000" b="1" dirty="0" err="1">
                <a:solidFill>
                  <a:srgbClr val="8B1A47"/>
                </a:solidFill>
              </a:rPr>
              <a:t>mạch</a:t>
            </a:r>
            <a:endParaRPr lang="en-US" sz="3000" b="1" dirty="0">
              <a:solidFill>
                <a:srgbClr val="8B1A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271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6">
            <a:extLst>
              <a:ext uri="{FF2B5EF4-FFF2-40B4-BE49-F238E27FC236}">
                <a16:creationId xmlns:a16="http://schemas.microsoft.com/office/drawing/2014/main" id="{950448E4-1835-4DD1-B1BB-B33A8053F3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700555" y="1052268"/>
            <a:ext cx="4366687" cy="4011528"/>
          </a:xfrm>
          <a:prstGeom prst="rect">
            <a:avLst/>
          </a:prstGeom>
        </p:spPr>
      </p:pic>
      <p:grpSp>
        <p:nvGrpSpPr>
          <p:cNvPr id="1146" name="Google Shape;1146;p34"/>
          <p:cNvGrpSpPr/>
          <p:nvPr/>
        </p:nvGrpSpPr>
        <p:grpSpPr>
          <a:xfrm>
            <a:off x="7817484" y="386148"/>
            <a:ext cx="411041" cy="411041"/>
            <a:chOff x="6290200" y="1110775"/>
            <a:chExt cx="189350" cy="189350"/>
          </a:xfrm>
        </p:grpSpPr>
        <p:sp>
          <p:nvSpPr>
            <p:cNvPr id="1147" name="Google Shape;1147;p34"/>
            <p:cNvSpPr/>
            <p:nvPr/>
          </p:nvSpPr>
          <p:spPr>
            <a:xfrm>
              <a:off x="6382400" y="1110775"/>
              <a:ext cx="4950" cy="81975"/>
            </a:xfrm>
            <a:custGeom>
              <a:avLst/>
              <a:gdLst/>
              <a:ahLst/>
              <a:cxnLst/>
              <a:rect l="l" t="t" r="r" b="b"/>
              <a:pathLst>
                <a:path w="198" h="3279" extrusionOk="0">
                  <a:moveTo>
                    <a:pt x="99" y="1"/>
                  </a:moveTo>
                  <a:cubicBezTo>
                    <a:pt x="33" y="542"/>
                    <a:pt x="1" y="1099"/>
                    <a:pt x="17" y="1640"/>
                  </a:cubicBezTo>
                  <a:cubicBezTo>
                    <a:pt x="1" y="2181"/>
                    <a:pt x="33" y="2738"/>
                    <a:pt x="99" y="3279"/>
                  </a:cubicBezTo>
                  <a:cubicBezTo>
                    <a:pt x="164" y="2738"/>
                    <a:pt x="197" y="2181"/>
                    <a:pt x="197" y="1640"/>
                  </a:cubicBezTo>
                  <a:cubicBezTo>
                    <a:pt x="197" y="1099"/>
                    <a:pt x="164" y="542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8" name="Google Shape;1148;p34"/>
            <p:cNvSpPr/>
            <p:nvPr/>
          </p:nvSpPr>
          <p:spPr>
            <a:xfrm>
              <a:off x="6382400" y="1218150"/>
              <a:ext cx="4950" cy="81975"/>
            </a:xfrm>
            <a:custGeom>
              <a:avLst/>
              <a:gdLst/>
              <a:ahLst/>
              <a:cxnLst/>
              <a:rect l="l" t="t" r="r" b="b"/>
              <a:pathLst>
                <a:path w="198" h="3279" extrusionOk="0">
                  <a:moveTo>
                    <a:pt x="99" y="0"/>
                  </a:moveTo>
                  <a:cubicBezTo>
                    <a:pt x="33" y="541"/>
                    <a:pt x="1" y="1098"/>
                    <a:pt x="17" y="1639"/>
                  </a:cubicBezTo>
                  <a:cubicBezTo>
                    <a:pt x="1" y="2197"/>
                    <a:pt x="33" y="2738"/>
                    <a:pt x="99" y="3278"/>
                  </a:cubicBezTo>
                  <a:cubicBezTo>
                    <a:pt x="164" y="2738"/>
                    <a:pt x="197" y="2197"/>
                    <a:pt x="197" y="1639"/>
                  </a:cubicBezTo>
                  <a:cubicBezTo>
                    <a:pt x="197" y="1098"/>
                    <a:pt x="164" y="541"/>
                    <a:pt x="9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9" name="Google Shape;1149;p34"/>
            <p:cNvSpPr/>
            <p:nvPr/>
          </p:nvSpPr>
          <p:spPr>
            <a:xfrm>
              <a:off x="6290200" y="1203400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40" y="0"/>
                  </a:moveTo>
                  <a:cubicBezTo>
                    <a:pt x="1099" y="0"/>
                    <a:pt x="541" y="17"/>
                    <a:pt x="1" y="82"/>
                  </a:cubicBezTo>
                  <a:cubicBezTo>
                    <a:pt x="541" y="148"/>
                    <a:pt x="1099" y="180"/>
                    <a:pt x="1640" y="180"/>
                  </a:cubicBezTo>
                  <a:cubicBezTo>
                    <a:pt x="2181" y="180"/>
                    <a:pt x="2738" y="148"/>
                    <a:pt x="3279" y="82"/>
                  </a:cubicBezTo>
                  <a:cubicBezTo>
                    <a:pt x="2738" y="17"/>
                    <a:pt x="2181" y="0"/>
                    <a:pt x="16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0" name="Google Shape;1150;p34"/>
            <p:cNvSpPr/>
            <p:nvPr/>
          </p:nvSpPr>
          <p:spPr>
            <a:xfrm>
              <a:off x="6397575" y="1203400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39" y="0"/>
                  </a:moveTo>
                  <a:cubicBezTo>
                    <a:pt x="1098" y="0"/>
                    <a:pt x="541" y="17"/>
                    <a:pt x="0" y="82"/>
                  </a:cubicBezTo>
                  <a:cubicBezTo>
                    <a:pt x="541" y="148"/>
                    <a:pt x="1098" y="180"/>
                    <a:pt x="1639" y="180"/>
                  </a:cubicBezTo>
                  <a:cubicBezTo>
                    <a:pt x="2180" y="180"/>
                    <a:pt x="2737" y="148"/>
                    <a:pt x="3278" y="82"/>
                  </a:cubicBezTo>
                  <a:cubicBezTo>
                    <a:pt x="2737" y="17"/>
                    <a:pt x="2180" y="0"/>
                    <a:pt x="16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1" name="Google Shape;1151;p34"/>
          <p:cNvGrpSpPr/>
          <p:nvPr/>
        </p:nvGrpSpPr>
        <p:grpSpPr>
          <a:xfrm>
            <a:off x="6488435" y="436715"/>
            <a:ext cx="205575" cy="205575"/>
            <a:chOff x="5537425" y="1141100"/>
            <a:chExt cx="94700" cy="94700"/>
          </a:xfrm>
        </p:grpSpPr>
        <p:sp>
          <p:nvSpPr>
            <p:cNvPr id="1152" name="Google Shape;1152;p34"/>
            <p:cNvSpPr/>
            <p:nvPr/>
          </p:nvSpPr>
          <p:spPr>
            <a:xfrm>
              <a:off x="5582500" y="11411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1" y="542"/>
                    <a:pt x="1" y="820"/>
                  </a:cubicBezTo>
                  <a:cubicBezTo>
                    <a:pt x="1" y="1099"/>
                    <a:pt x="33" y="1378"/>
                    <a:pt x="99" y="1640"/>
                  </a:cubicBezTo>
                  <a:cubicBezTo>
                    <a:pt x="165" y="1378"/>
                    <a:pt x="181" y="1099"/>
                    <a:pt x="181" y="820"/>
                  </a:cubicBezTo>
                  <a:cubicBezTo>
                    <a:pt x="181" y="542"/>
                    <a:pt x="165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34"/>
            <p:cNvSpPr/>
            <p:nvPr/>
          </p:nvSpPr>
          <p:spPr>
            <a:xfrm>
              <a:off x="5582500" y="1194775"/>
              <a:ext cx="4525" cy="41025"/>
            </a:xfrm>
            <a:custGeom>
              <a:avLst/>
              <a:gdLst/>
              <a:ahLst/>
              <a:cxnLst/>
              <a:rect l="l" t="t" r="r" b="b"/>
              <a:pathLst>
                <a:path w="181" h="1641" extrusionOk="0">
                  <a:moveTo>
                    <a:pt x="99" y="1"/>
                  </a:moveTo>
                  <a:cubicBezTo>
                    <a:pt x="33" y="263"/>
                    <a:pt x="1" y="542"/>
                    <a:pt x="1" y="820"/>
                  </a:cubicBezTo>
                  <a:cubicBezTo>
                    <a:pt x="1" y="1099"/>
                    <a:pt x="33" y="1378"/>
                    <a:pt x="99" y="1640"/>
                  </a:cubicBezTo>
                  <a:cubicBezTo>
                    <a:pt x="165" y="1378"/>
                    <a:pt x="181" y="1099"/>
                    <a:pt x="181" y="820"/>
                  </a:cubicBezTo>
                  <a:cubicBezTo>
                    <a:pt x="181" y="542"/>
                    <a:pt x="165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34"/>
            <p:cNvSpPr/>
            <p:nvPr/>
          </p:nvSpPr>
          <p:spPr>
            <a:xfrm>
              <a:off x="5537425" y="1186175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5" name="Google Shape;1155;p34"/>
            <p:cNvSpPr/>
            <p:nvPr/>
          </p:nvSpPr>
          <p:spPr>
            <a:xfrm>
              <a:off x="5591100" y="1186175"/>
              <a:ext cx="41025" cy="4525"/>
            </a:xfrm>
            <a:custGeom>
              <a:avLst/>
              <a:gdLst/>
              <a:ahLst/>
              <a:cxnLst/>
              <a:rect l="l" t="t" r="r" b="b"/>
              <a:pathLst>
                <a:path w="1641" h="181" extrusionOk="0">
                  <a:moveTo>
                    <a:pt x="820" y="1"/>
                  </a:moveTo>
                  <a:cubicBezTo>
                    <a:pt x="558" y="1"/>
                    <a:pt x="280" y="33"/>
                    <a:pt x="1" y="99"/>
                  </a:cubicBezTo>
                  <a:cubicBezTo>
                    <a:pt x="280" y="148"/>
                    <a:pt x="558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6" name="Google Shape;1156;p34"/>
          <p:cNvGrpSpPr/>
          <p:nvPr/>
        </p:nvGrpSpPr>
        <p:grpSpPr>
          <a:xfrm>
            <a:off x="8070125" y="2034449"/>
            <a:ext cx="204479" cy="204479"/>
            <a:chOff x="1976825" y="1493925"/>
            <a:chExt cx="94675" cy="94675"/>
          </a:xfrm>
        </p:grpSpPr>
        <p:sp>
          <p:nvSpPr>
            <p:cNvPr id="1157" name="Google Shape;1157;p34"/>
            <p:cNvSpPr/>
            <p:nvPr/>
          </p:nvSpPr>
          <p:spPr>
            <a:xfrm>
              <a:off x="2021900" y="14939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33" y="1361"/>
                    <a:pt x="99" y="1640"/>
                  </a:cubicBezTo>
                  <a:cubicBezTo>
                    <a:pt x="148" y="1377"/>
                    <a:pt x="181" y="1099"/>
                    <a:pt x="181" y="820"/>
                  </a:cubicBezTo>
                  <a:cubicBezTo>
                    <a:pt x="181" y="541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34"/>
            <p:cNvSpPr/>
            <p:nvPr/>
          </p:nvSpPr>
          <p:spPr>
            <a:xfrm>
              <a:off x="2021900" y="15476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2"/>
                    <a:pt x="0" y="820"/>
                  </a:cubicBezTo>
                  <a:cubicBezTo>
                    <a:pt x="0" y="1099"/>
                    <a:pt x="33" y="1378"/>
                    <a:pt x="99" y="1640"/>
                  </a:cubicBezTo>
                  <a:cubicBezTo>
                    <a:pt x="148" y="1378"/>
                    <a:pt x="181" y="1099"/>
                    <a:pt x="181" y="820"/>
                  </a:cubicBezTo>
                  <a:cubicBezTo>
                    <a:pt x="181" y="542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34"/>
            <p:cNvSpPr/>
            <p:nvPr/>
          </p:nvSpPr>
          <p:spPr>
            <a:xfrm>
              <a:off x="1976825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1" y="1"/>
                    <a:pt x="279" y="33"/>
                    <a:pt x="0" y="99"/>
                  </a:cubicBezTo>
                  <a:cubicBezTo>
                    <a:pt x="279" y="148"/>
                    <a:pt x="541" y="181"/>
                    <a:pt x="820" y="181"/>
                  </a:cubicBezTo>
                  <a:cubicBezTo>
                    <a:pt x="1099" y="181"/>
                    <a:pt x="1377" y="148"/>
                    <a:pt x="1640" y="99"/>
                  </a:cubicBezTo>
                  <a:cubicBezTo>
                    <a:pt x="1377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34"/>
            <p:cNvSpPr/>
            <p:nvPr/>
          </p:nvSpPr>
          <p:spPr>
            <a:xfrm>
              <a:off x="2030500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61" name="Google Shape;1161;p34"/>
          <p:cNvGrpSpPr/>
          <p:nvPr/>
        </p:nvGrpSpPr>
        <p:grpSpPr>
          <a:xfrm>
            <a:off x="1756158" y="4005882"/>
            <a:ext cx="341739" cy="342506"/>
            <a:chOff x="2858675" y="2670400"/>
            <a:chExt cx="189350" cy="189775"/>
          </a:xfrm>
        </p:grpSpPr>
        <p:sp>
          <p:nvSpPr>
            <p:cNvPr id="1162" name="Google Shape;1162;p34"/>
            <p:cNvSpPr/>
            <p:nvPr/>
          </p:nvSpPr>
          <p:spPr>
            <a:xfrm>
              <a:off x="2951275" y="2670400"/>
              <a:ext cx="4550" cy="82000"/>
            </a:xfrm>
            <a:custGeom>
              <a:avLst/>
              <a:gdLst/>
              <a:ahLst/>
              <a:cxnLst/>
              <a:rect l="l" t="t" r="r" b="b"/>
              <a:pathLst>
                <a:path w="182" h="3280" extrusionOk="0">
                  <a:moveTo>
                    <a:pt x="83" y="1"/>
                  </a:moveTo>
                  <a:cubicBezTo>
                    <a:pt x="34" y="542"/>
                    <a:pt x="1" y="1099"/>
                    <a:pt x="1" y="1640"/>
                  </a:cubicBezTo>
                  <a:cubicBezTo>
                    <a:pt x="1" y="2197"/>
                    <a:pt x="34" y="2738"/>
                    <a:pt x="83" y="3279"/>
                  </a:cubicBezTo>
                  <a:cubicBezTo>
                    <a:pt x="149" y="2738"/>
                    <a:pt x="181" y="2197"/>
                    <a:pt x="181" y="1640"/>
                  </a:cubicBezTo>
                  <a:cubicBezTo>
                    <a:pt x="181" y="1099"/>
                    <a:pt x="149" y="542"/>
                    <a:pt x="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34"/>
            <p:cNvSpPr/>
            <p:nvPr/>
          </p:nvSpPr>
          <p:spPr>
            <a:xfrm>
              <a:off x="2951275" y="2778175"/>
              <a:ext cx="4550" cy="82000"/>
            </a:xfrm>
            <a:custGeom>
              <a:avLst/>
              <a:gdLst/>
              <a:ahLst/>
              <a:cxnLst/>
              <a:rect l="l" t="t" r="r" b="b"/>
              <a:pathLst>
                <a:path w="182" h="3280" extrusionOk="0">
                  <a:moveTo>
                    <a:pt x="83" y="1"/>
                  </a:moveTo>
                  <a:cubicBezTo>
                    <a:pt x="34" y="542"/>
                    <a:pt x="1" y="1083"/>
                    <a:pt x="1" y="1640"/>
                  </a:cubicBezTo>
                  <a:cubicBezTo>
                    <a:pt x="1" y="2181"/>
                    <a:pt x="34" y="2722"/>
                    <a:pt x="83" y="3279"/>
                  </a:cubicBezTo>
                  <a:cubicBezTo>
                    <a:pt x="149" y="2722"/>
                    <a:pt x="181" y="2181"/>
                    <a:pt x="181" y="1640"/>
                  </a:cubicBezTo>
                  <a:cubicBezTo>
                    <a:pt x="181" y="1083"/>
                    <a:pt x="149" y="542"/>
                    <a:pt x="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34"/>
            <p:cNvSpPr/>
            <p:nvPr/>
          </p:nvSpPr>
          <p:spPr>
            <a:xfrm>
              <a:off x="2858675" y="2763025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40" y="0"/>
                  </a:moveTo>
                  <a:cubicBezTo>
                    <a:pt x="1099" y="0"/>
                    <a:pt x="541" y="17"/>
                    <a:pt x="1" y="82"/>
                  </a:cubicBezTo>
                  <a:cubicBezTo>
                    <a:pt x="541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82"/>
                  </a:cubicBezTo>
                  <a:cubicBezTo>
                    <a:pt x="2738" y="17"/>
                    <a:pt x="2197" y="0"/>
                    <a:pt x="16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34"/>
            <p:cNvSpPr/>
            <p:nvPr/>
          </p:nvSpPr>
          <p:spPr>
            <a:xfrm>
              <a:off x="2966050" y="2763025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39" y="0"/>
                  </a:moveTo>
                  <a:cubicBezTo>
                    <a:pt x="1098" y="0"/>
                    <a:pt x="557" y="17"/>
                    <a:pt x="0" y="82"/>
                  </a:cubicBezTo>
                  <a:cubicBezTo>
                    <a:pt x="557" y="148"/>
                    <a:pt x="1098" y="181"/>
                    <a:pt x="1639" y="181"/>
                  </a:cubicBezTo>
                  <a:cubicBezTo>
                    <a:pt x="2197" y="181"/>
                    <a:pt x="2737" y="148"/>
                    <a:pt x="3278" y="82"/>
                  </a:cubicBezTo>
                  <a:cubicBezTo>
                    <a:pt x="2737" y="17"/>
                    <a:pt x="2197" y="0"/>
                    <a:pt x="16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66" name="Google Shape;1166;p34"/>
          <p:cNvSpPr/>
          <p:nvPr/>
        </p:nvSpPr>
        <p:spPr>
          <a:xfrm>
            <a:off x="7486957" y="740599"/>
            <a:ext cx="30366" cy="30366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44"/>
                </a:cubicBezTo>
                <a:cubicBezTo>
                  <a:pt x="1" y="525"/>
                  <a:pt x="148" y="672"/>
                  <a:pt x="329" y="672"/>
                </a:cubicBezTo>
                <a:cubicBezTo>
                  <a:pt x="525" y="672"/>
                  <a:pt x="673" y="525"/>
                  <a:pt x="673" y="344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67" name="Google Shape;1167;p34"/>
          <p:cNvGrpSpPr/>
          <p:nvPr/>
        </p:nvGrpSpPr>
        <p:grpSpPr>
          <a:xfrm>
            <a:off x="3448337" y="1780324"/>
            <a:ext cx="204479" cy="204479"/>
            <a:chOff x="1976825" y="1493925"/>
            <a:chExt cx="94675" cy="94675"/>
          </a:xfrm>
        </p:grpSpPr>
        <p:sp>
          <p:nvSpPr>
            <p:cNvPr id="1168" name="Google Shape;1168;p34"/>
            <p:cNvSpPr/>
            <p:nvPr/>
          </p:nvSpPr>
          <p:spPr>
            <a:xfrm>
              <a:off x="2021900" y="14939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33" y="1361"/>
                    <a:pt x="99" y="1640"/>
                  </a:cubicBezTo>
                  <a:cubicBezTo>
                    <a:pt x="148" y="1377"/>
                    <a:pt x="181" y="1099"/>
                    <a:pt x="181" y="820"/>
                  </a:cubicBezTo>
                  <a:cubicBezTo>
                    <a:pt x="181" y="541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34"/>
            <p:cNvSpPr/>
            <p:nvPr/>
          </p:nvSpPr>
          <p:spPr>
            <a:xfrm>
              <a:off x="2021900" y="15476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2"/>
                    <a:pt x="0" y="820"/>
                  </a:cubicBezTo>
                  <a:cubicBezTo>
                    <a:pt x="0" y="1099"/>
                    <a:pt x="33" y="1378"/>
                    <a:pt x="99" y="1640"/>
                  </a:cubicBezTo>
                  <a:cubicBezTo>
                    <a:pt x="148" y="1378"/>
                    <a:pt x="181" y="1099"/>
                    <a:pt x="181" y="820"/>
                  </a:cubicBezTo>
                  <a:cubicBezTo>
                    <a:pt x="181" y="542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34"/>
            <p:cNvSpPr/>
            <p:nvPr/>
          </p:nvSpPr>
          <p:spPr>
            <a:xfrm>
              <a:off x="1976825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1" y="1"/>
                    <a:pt x="279" y="33"/>
                    <a:pt x="0" y="99"/>
                  </a:cubicBezTo>
                  <a:cubicBezTo>
                    <a:pt x="279" y="148"/>
                    <a:pt x="541" y="181"/>
                    <a:pt x="820" y="181"/>
                  </a:cubicBezTo>
                  <a:cubicBezTo>
                    <a:pt x="1099" y="181"/>
                    <a:pt x="1377" y="148"/>
                    <a:pt x="1640" y="99"/>
                  </a:cubicBezTo>
                  <a:cubicBezTo>
                    <a:pt x="1377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34"/>
            <p:cNvSpPr/>
            <p:nvPr/>
          </p:nvSpPr>
          <p:spPr>
            <a:xfrm>
              <a:off x="2030500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2" name="Google Shape;1172;p34"/>
          <p:cNvSpPr/>
          <p:nvPr/>
        </p:nvSpPr>
        <p:spPr>
          <a:xfrm>
            <a:off x="4105843" y="2467522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3" name="Google Shape;1173;p34"/>
          <p:cNvSpPr/>
          <p:nvPr/>
        </p:nvSpPr>
        <p:spPr>
          <a:xfrm>
            <a:off x="6352593" y="1157897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74" name="Google Shape;1174;p34"/>
          <p:cNvGrpSpPr/>
          <p:nvPr/>
        </p:nvGrpSpPr>
        <p:grpSpPr>
          <a:xfrm>
            <a:off x="955966" y="3285621"/>
            <a:ext cx="409876" cy="409822"/>
            <a:chOff x="1335500" y="1010800"/>
            <a:chExt cx="189775" cy="189750"/>
          </a:xfrm>
        </p:grpSpPr>
        <p:sp>
          <p:nvSpPr>
            <p:cNvPr id="1175" name="Google Shape;1175;p34"/>
            <p:cNvSpPr/>
            <p:nvPr/>
          </p:nvSpPr>
          <p:spPr>
            <a:xfrm>
              <a:off x="1428125" y="1010800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98"/>
                    <a:pt x="0" y="1639"/>
                  </a:cubicBezTo>
                  <a:cubicBezTo>
                    <a:pt x="0" y="2197"/>
                    <a:pt x="33" y="2738"/>
                    <a:pt x="82" y="3278"/>
                  </a:cubicBezTo>
                  <a:cubicBezTo>
                    <a:pt x="148" y="2738"/>
                    <a:pt x="181" y="2197"/>
                    <a:pt x="181" y="1639"/>
                  </a:cubicBezTo>
                  <a:cubicBezTo>
                    <a:pt x="181" y="1098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34"/>
            <p:cNvSpPr/>
            <p:nvPr/>
          </p:nvSpPr>
          <p:spPr>
            <a:xfrm>
              <a:off x="1428125" y="1118575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82"/>
                    <a:pt x="0" y="1639"/>
                  </a:cubicBezTo>
                  <a:cubicBezTo>
                    <a:pt x="0" y="2180"/>
                    <a:pt x="33" y="2721"/>
                    <a:pt x="82" y="3278"/>
                  </a:cubicBezTo>
                  <a:cubicBezTo>
                    <a:pt x="148" y="2721"/>
                    <a:pt x="181" y="2180"/>
                    <a:pt x="181" y="1639"/>
                  </a:cubicBezTo>
                  <a:cubicBezTo>
                    <a:pt x="181" y="1082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34"/>
            <p:cNvSpPr/>
            <p:nvPr/>
          </p:nvSpPr>
          <p:spPr>
            <a:xfrm>
              <a:off x="1335500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99" y="1"/>
                    <a:pt x="558" y="33"/>
                    <a:pt x="1" y="99"/>
                  </a:cubicBezTo>
                  <a:cubicBezTo>
                    <a:pt x="558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99"/>
                  </a:cubicBezTo>
                  <a:cubicBezTo>
                    <a:pt x="2738" y="33"/>
                    <a:pt x="2197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34"/>
            <p:cNvSpPr/>
            <p:nvPr/>
          </p:nvSpPr>
          <p:spPr>
            <a:xfrm>
              <a:off x="1443275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83" y="1"/>
                    <a:pt x="542" y="33"/>
                    <a:pt x="1" y="99"/>
                  </a:cubicBezTo>
                  <a:cubicBezTo>
                    <a:pt x="542" y="148"/>
                    <a:pt x="1083" y="181"/>
                    <a:pt x="1640" y="181"/>
                  </a:cubicBezTo>
                  <a:cubicBezTo>
                    <a:pt x="2181" y="181"/>
                    <a:pt x="2722" y="148"/>
                    <a:pt x="3279" y="99"/>
                  </a:cubicBezTo>
                  <a:cubicBezTo>
                    <a:pt x="2722" y="33"/>
                    <a:pt x="2181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79" name="Google Shape;1179;p34"/>
          <p:cNvSpPr/>
          <p:nvPr/>
        </p:nvSpPr>
        <p:spPr>
          <a:xfrm>
            <a:off x="1663818" y="3709322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320" name="Google Shape;1320;p34"/>
          <p:cNvGrpSpPr/>
          <p:nvPr/>
        </p:nvGrpSpPr>
        <p:grpSpPr>
          <a:xfrm>
            <a:off x="6965197" y="1299490"/>
            <a:ext cx="205575" cy="205575"/>
            <a:chOff x="5537425" y="1141100"/>
            <a:chExt cx="94700" cy="94700"/>
          </a:xfrm>
        </p:grpSpPr>
        <p:sp>
          <p:nvSpPr>
            <p:cNvPr id="1321" name="Google Shape;1321;p34"/>
            <p:cNvSpPr/>
            <p:nvPr/>
          </p:nvSpPr>
          <p:spPr>
            <a:xfrm>
              <a:off x="5582500" y="11411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1" y="542"/>
                    <a:pt x="1" y="820"/>
                  </a:cubicBezTo>
                  <a:cubicBezTo>
                    <a:pt x="1" y="1099"/>
                    <a:pt x="33" y="1378"/>
                    <a:pt x="99" y="1640"/>
                  </a:cubicBezTo>
                  <a:cubicBezTo>
                    <a:pt x="165" y="1378"/>
                    <a:pt x="181" y="1099"/>
                    <a:pt x="181" y="820"/>
                  </a:cubicBezTo>
                  <a:cubicBezTo>
                    <a:pt x="181" y="542"/>
                    <a:pt x="165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34"/>
            <p:cNvSpPr/>
            <p:nvPr/>
          </p:nvSpPr>
          <p:spPr>
            <a:xfrm>
              <a:off x="5582500" y="1194775"/>
              <a:ext cx="4525" cy="41025"/>
            </a:xfrm>
            <a:custGeom>
              <a:avLst/>
              <a:gdLst/>
              <a:ahLst/>
              <a:cxnLst/>
              <a:rect l="l" t="t" r="r" b="b"/>
              <a:pathLst>
                <a:path w="181" h="1641" extrusionOk="0">
                  <a:moveTo>
                    <a:pt x="99" y="1"/>
                  </a:moveTo>
                  <a:cubicBezTo>
                    <a:pt x="33" y="263"/>
                    <a:pt x="1" y="542"/>
                    <a:pt x="1" y="820"/>
                  </a:cubicBezTo>
                  <a:cubicBezTo>
                    <a:pt x="1" y="1099"/>
                    <a:pt x="33" y="1378"/>
                    <a:pt x="99" y="1640"/>
                  </a:cubicBezTo>
                  <a:cubicBezTo>
                    <a:pt x="165" y="1378"/>
                    <a:pt x="181" y="1099"/>
                    <a:pt x="181" y="820"/>
                  </a:cubicBezTo>
                  <a:cubicBezTo>
                    <a:pt x="181" y="542"/>
                    <a:pt x="165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34"/>
            <p:cNvSpPr/>
            <p:nvPr/>
          </p:nvSpPr>
          <p:spPr>
            <a:xfrm>
              <a:off x="5537425" y="1186175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34"/>
            <p:cNvSpPr/>
            <p:nvPr/>
          </p:nvSpPr>
          <p:spPr>
            <a:xfrm>
              <a:off x="5591100" y="1186175"/>
              <a:ext cx="41025" cy="4525"/>
            </a:xfrm>
            <a:custGeom>
              <a:avLst/>
              <a:gdLst/>
              <a:ahLst/>
              <a:cxnLst/>
              <a:rect l="l" t="t" r="r" b="b"/>
              <a:pathLst>
                <a:path w="1641" h="181" extrusionOk="0">
                  <a:moveTo>
                    <a:pt x="820" y="1"/>
                  </a:moveTo>
                  <a:cubicBezTo>
                    <a:pt x="558" y="1"/>
                    <a:pt x="280" y="33"/>
                    <a:pt x="1" y="99"/>
                  </a:cubicBezTo>
                  <a:cubicBezTo>
                    <a:pt x="280" y="148"/>
                    <a:pt x="558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4D374C1-B595-4756-855F-50F89515CF59}"/>
              </a:ext>
            </a:extLst>
          </p:cNvPr>
          <p:cNvSpPr/>
          <p:nvPr/>
        </p:nvSpPr>
        <p:spPr>
          <a:xfrm>
            <a:off x="5749997" y="1207257"/>
            <a:ext cx="1888026" cy="486568"/>
          </a:xfrm>
          <a:prstGeom prst="roundRect">
            <a:avLst/>
          </a:prstGeom>
          <a:ln w="28575"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Hạt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kín</a:t>
            </a:r>
            <a:endParaRPr lang="en-US" sz="2200" dirty="0">
              <a:solidFill>
                <a:schemeClr val="accent1">
                  <a:lumMod val="2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3FE1DD8-B13D-4215-859E-F1507BAC81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89" y="1072591"/>
            <a:ext cx="3947449" cy="3097899"/>
          </a:xfrm>
          <a:prstGeom prst="rect">
            <a:avLst/>
          </a:prstGeom>
        </p:spPr>
      </p:pic>
      <p:sp>
        <p:nvSpPr>
          <p:cNvPr id="48" name="TextBox 47">
            <a:extLst>
              <a:ext uri="{FF2B5EF4-FFF2-40B4-BE49-F238E27FC236}">
                <a16:creationId xmlns:a16="http://schemas.microsoft.com/office/drawing/2014/main" id="{E0B287CB-E540-4430-8CEA-95C79C71F446}"/>
              </a:ext>
            </a:extLst>
          </p:cNvPr>
          <p:cNvSpPr txBox="1"/>
          <p:nvPr/>
        </p:nvSpPr>
        <p:spPr>
          <a:xfrm>
            <a:off x="4658724" y="1634406"/>
            <a:ext cx="3947449" cy="3076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/>
              <a:t>- </a:t>
            </a:r>
            <a:r>
              <a:rPr lang="en-US" sz="2200" dirty="0" err="1"/>
              <a:t>Có</a:t>
            </a:r>
            <a:r>
              <a:rPr lang="en-US" sz="2200" dirty="0"/>
              <a:t> </a:t>
            </a:r>
            <a:r>
              <a:rPr lang="en-US" sz="2200" dirty="0" err="1"/>
              <a:t>cấu</a:t>
            </a:r>
            <a:r>
              <a:rPr lang="en-US" sz="2200" dirty="0"/>
              <a:t> </a:t>
            </a:r>
            <a:r>
              <a:rPr lang="en-US" sz="2200" dirty="0" err="1"/>
              <a:t>tạo</a:t>
            </a:r>
            <a:r>
              <a:rPr lang="en-US" sz="2200" dirty="0"/>
              <a:t> </a:t>
            </a:r>
            <a:r>
              <a:rPr lang="en-US" sz="2200" dirty="0" err="1"/>
              <a:t>hoàn</a:t>
            </a:r>
            <a:r>
              <a:rPr lang="en-US" sz="2200" dirty="0"/>
              <a:t> </a:t>
            </a:r>
            <a:r>
              <a:rPr lang="en-US" sz="2200" dirty="0" err="1"/>
              <a:t>thiện</a:t>
            </a:r>
            <a:r>
              <a:rPr lang="en-US" sz="22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200" dirty="0"/>
              <a:t>- </a:t>
            </a:r>
            <a:r>
              <a:rPr lang="en-US" sz="2200" dirty="0" err="1"/>
              <a:t>Cơ</a:t>
            </a:r>
            <a:r>
              <a:rPr lang="en-US" sz="2200" dirty="0"/>
              <a:t> </a:t>
            </a:r>
            <a:r>
              <a:rPr lang="en-US" sz="2200" dirty="0" err="1"/>
              <a:t>quan</a:t>
            </a:r>
            <a:r>
              <a:rPr lang="en-US" sz="2200" dirty="0"/>
              <a:t> </a:t>
            </a:r>
            <a:r>
              <a:rPr lang="en-US" sz="2200" dirty="0" err="1"/>
              <a:t>sinh</a:t>
            </a:r>
            <a:r>
              <a:rPr lang="en-US" sz="2200" dirty="0"/>
              <a:t> </a:t>
            </a:r>
            <a:r>
              <a:rPr lang="en-US" sz="2200" dirty="0" err="1"/>
              <a:t>sản</a:t>
            </a:r>
            <a:r>
              <a:rPr lang="en-US" sz="2200" dirty="0"/>
              <a:t>: </a:t>
            </a:r>
            <a:r>
              <a:rPr lang="en-US" sz="2200" dirty="0" err="1"/>
              <a:t>hoa</a:t>
            </a:r>
            <a:r>
              <a:rPr lang="en-US" sz="2200" dirty="0"/>
              <a:t>, </a:t>
            </a:r>
            <a:r>
              <a:rPr lang="en-US" sz="2200" dirty="0" err="1"/>
              <a:t>quả</a:t>
            </a:r>
            <a:r>
              <a:rPr lang="en-US" sz="2200" dirty="0"/>
              <a:t> (</a:t>
            </a:r>
            <a:r>
              <a:rPr lang="en-US" sz="2200" dirty="0" err="1"/>
              <a:t>có</a:t>
            </a:r>
            <a:r>
              <a:rPr lang="en-US" sz="2200" dirty="0"/>
              <a:t> </a:t>
            </a:r>
            <a:r>
              <a:rPr lang="en-US" sz="2200" dirty="0" err="1"/>
              <a:t>chứa</a:t>
            </a:r>
            <a:r>
              <a:rPr lang="en-US" sz="2200" dirty="0"/>
              <a:t> </a:t>
            </a:r>
            <a:r>
              <a:rPr lang="en-US" sz="2200" dirty="0" err="1"/>
              <a:t>hạt</a:t>
            </a:r>
            <a:r>
              <a:rPr lang="en-US" sz="2200" dirty="0"/>
              <a:t>).</a:t>
            </a:r>
          </a:p>
          <a:p>
            <a:pPr algn="just">
              <a:lnSpc>
                <a:spcPct val="150000"/>
              </a:lnSpc>
            </a:pPr>
            <a:r>
              <a:rPr lang="en-US" sz="2200" dirty="0"/>
              <a:t>- </a:t>
            </a:r>
            <a:r>
              <a:rPr lang="en-US" sz="2200" dirty="0" err="1"/>
              <a:t>Cơ</a:t>
            </a:r>
            <a:r>
              <a:rPr lang="en-US" sz="2200" dirty="0"/>
              <a:t> </a:t>
            </a:r>
            <a:r>
              <a:rPr lang="en-US" sz="2200" dirty="0" err="1"/>
              <a:t>quan</a:t>
            </a:r>
            <a:r>
              <a:rPr lang="en-US" sz="2200" dirty="0"/>
              <a:t> </a:t>
            </a:r>
            <a:r>
              <a:rPr lang="en-US" sz="2200" dirty="0" err="1"/>
              <a:t>sinh</a:t>
            </a:r>
            <a:r>
              <a:rPr lang="en-US" sz="2200" dirty="0"/>
              <a:t> </a:t>
            </a:r>
            <a:r>
              <a:rPr lang="en-US" sz="2200" dirty="0" err="1"/>
              <a:t>dưỡng</a:t>
            </a:r>
            <a:r>
              <a:rPr lang="en-US" sz="2200" dirty="0"/>
              <a:t>: </a:t>
            </a:r>
            <a:r>
              <a:rPr lang="en-US" sz="2200" dirty="0" err="1"/>
              <a:t>phong</a:t>
            </a:r>
            <a:r>
              <a:rPr lang="en-US" sz="2200" dirty="0"/>
              <a:t> </a:t>
            </a:r>
            <a:r>
              <a:rPr lang="en-US" sz="2200" dirty="0" err="1"/>
              <a:t>phú</a:t>
            </a:r>
            <a:r>
              <a:rPr lang="en-US" sz="2200" dirty="0"/>
              <a:t> </a:t>
            </a:r>
            <a:r>
              <a:rPr lang="en-US" sz="2200" dirty="0" err="1"/>
              <a:t>về</a:t>
            </a:r>
            <a:r>
              <a:rPr lang="en-US" sz="2200" dirty="0"/>
              <a:t> </a:t>
            </a:r>
            <a:r>
              <a:rPr lang="en-US" sz="2200" dirty="0" err="1"/>
              <a:t>hình</a:t>
            </a:r>
            <a:r>
              <a:rPr lang="en-US" sz="2200" dirty="0"/>
              <a:t> </a:t>
            </a:r>
            <a:r>
              <a:rPr lang="en-US" sz="2200" dirty="0" err="1"/>
              <a:t>thái</a:t>
            </a:r>
            <a:r>
              <a:rPr lang="en-US" sz="22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200" dirty="0"/>
              <a:t>- </a:t>
            </a:r>
            <a:r>
              <a:rPr lang="en-US" sz="2200" dirty="0" err="1"/>
              <a:t>Môi</a:t>
            </a:r>
            <a:r>
              <a:rPr lang="en-US" sz="2200" dirty="0"/>
              <a:t> </a:t>
            </a:r>
            <a:r>
              <a:rPr lang="en-US" sz="2200" dirty="0" err="1"/>
              <a:t>trường</a:t>
            </a:r>
            <a:r>
              <a:rPr lang="en-US" sz="2200" dirty="0"/>
              <a:t> </a:t>
            </a:r>
            <a:r>
              <a:rPr lang="en-US" sz="2200" dirty="0" err="1"/>
              <a:t>sống</a:t>
            </a:r>
            <a:r>
              <a:rPr lang="en-US" sz="2200" dirty="0"/>
              <a:t> </a:t>
            </a:r>
            <a:r>
              <a:rPr lang="en-US" sz="2200" dirty="0" err="1"/>
              <a:t>đa</a:t>
            </a:r>
            <a:r>
              <a:rPr lang="en-US" sz="2200" dirty="0"/>
              <a:t> </a:t>
            </a:r>
            <a:r>
              <a:rPr lang="en-US" sz="2200" dirty="0" err="1"/>
              <a:t>dạng</a:t>
            </a:r>
            <a:r>
              <a:rPr lang="en-US" sz="2200" dirty="0"/>
              <a:t>.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8A8342C-80D2-46B6-93EC-F4CAC864F3F8}"/>
              </a:ext>
            </a:extLst>
          </p:cNvPr>
          <p:cNvCxnSpPr>
            <a:cxnSpLocks/>
          </p:cNvCxnSpPr>
          <p:nvPr/>
        </p:nvCxnSpPr>
        <p:spPr>
          <a:xfrm flipV="1">
            <a:off x="2325647" y="2985397"/>
            <a:ext cx="675619" cy="1402583"/>
          </a:xfrm>
          <a:prstGeom prst="straightConnector1">
            <a:avLst/>
          </a:prstGeom>
          <a:ln w="19050">
            <a:solidFill>
              <a:schemeClr val="bg1">
                <a:lumMod val="10000"/>
              </a:schemeClr>
            </a:solidFill>
            <a:tailEnd type="triangle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246B4F6E-C3F2-4577-B1C0-44DBAD729021}"/>
              </a:ext>
            </a:extLst>
          </p:cNvPr>
          <p:cNvSpPr txBox="1"/>
          <p:nvPr/>
        </p:nvSpPr>
        <p:spPr>
          <a:xfrm>
            <a:off x="577918" y="4274391"/>
            <a:ext cx="3564264" cy="537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dirty="0" err="1"/>
              <a:t>Hạt</a:t>
            </a:r>
            <a:r>
              <a:rPr lang="en-US" sz="2200" dirty="0"/>
              <a:t> </a:t>
            </a:r>
            <a:r>
              <a:rPr lang="en-US" sz="2200" dirty="0" err="1"/>
              <a:t>được</a:t>
            </a:r>
            <a:r>
              <a:rPr lang="en-US" sz="2200" dirty="0"/>
              <a:t> </a:t>
            </a:r>
            <a:r>
              <a:rPr lang="en-US" sz="2200" dirty="0" err="1"/>
              <a:t>bảo</a:t>
            </a:r>
            <a:r>
              <a:rPr lang="en-US" sz="2200" dirty="0"/>
              <a:t> </a:t>
            </a:r>
            <a:r>
              <a:rPr lang="en-US" sz="2200" dirty="0" err="1"/>
              <a:t>vệ</a:t>
            </a:r>
            <a:r>
              <a:rPr lang="en-US" sz="2200" dirty="0"/>
              <a:t> </a:t>
            </a:r>
            <a:r>
              <a:rPr lang="en-US" sz="2200" dirty="0" err="1"/>
              <a:t>trong</a:t>
            </a:r>
            <a:r>
              <a:rPr lang="en-US" sz="2200" dirty="0"/>
              <a:t> </a:t>
            </a:r>
            <a:r>
              <a:rPr lang="en-US" sz="2200" dirty="0" err="1"/>
              <a:t>quả</a:t>
            </a:r>
            <a:endParaRPr lang="en-US" sz="2200" dirty="0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9582783D-4A33-455A-94F3-54CE29B6998C}"/>
              </a:ext>
            </a:extLst>
          </p:cNvPr>
          <p:cNvSpPr txBox="1"/>
          <p:nvPr/>
        </p:nvSpPr>
        <p:spPr>
          <a:xfrm>
            <a:off x="1390903" y="249179"/>
            <a:ext cx="636219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b="1" dirty="0">
                <a:solidFill>
                  <a:srgbClr val="8B1A47"/>
                </a:solidFill>
              </a:rPr>
              <a:t>2. </a:t>
            </a:r>
            <a:r>
              <a:rPr lang="en-US" sz="3000" b="1" dirty="0" err="1">
                <a:solidFill>
                  <a:srgbClr val="8B1A47"/>
                </a:solidFill>
              </a:rPr>
              <a:t>Thực</a:t>
            </a:r>
            <a:r>
              <a:rPr lang="en-US" sz="3000" b="1" dirty="0">
                <a:solidFill>
                  <a:srgbClr val="8B1A47"/>
                </a:solidFill>
              </a:rPr>
              <a:t> </a:t>
            </a:r>
            <a:r>
              <a:rPr lang="en-US" sz="3000" b="1" dirty="0" err="1">
                <a:solidFill>
                  <a:srgbClr val="8B1A47"/>
                </a:solidFill>
              </a:rPr>
              <a:t>vật</a:t>
            </a:r>
            <a:r>
              <a:rPr lang="en-US" sz="3000" b="1" dirty="0">
                <a:solidFill>
                  <a:srgbClr val="8B1A47"/>
                </a:solidFill>
              </a:rPr>
              <a:t> </a:t>
            </a:r>
            <a:r>
              <a:rPr lang="en-US" sz="3000" b="1" dirty="0" err="1">
                <a:solidFill>
                  <a:srgbClr val="8B1A47"/>
                </a:solidFill>
              </a:rPr>
              <a:t>có</a:t>
            </a:r>
            <a:r>
              <a:rPr lang="en-US" sz="3000" b="1" dirty="0">
                <a:solidFill>
                  <a:srgbClr val="8B1A47"/>
                </a:solidFill>
              </a:rPr>
              <a:t> </a:t>
            </a:r>
            <a:r>
              <a:rPr lang="en-US" sz="3000" b="1" dirty="0" err="1">
                <a:solidFill>
                  <a:srgbClr val="8B1A47"/>
                </a:solidFill>
              </a:rPr>
              <a:t>mạch</a:t>
            </a:r>
            <a:endParaRPr lang="en-US" sz="3000" b="1" dirty="0">
              <a:solidFill>
                <a:srgbClr val="8B1A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93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300"/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300"/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300"/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5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5">
            <a:extLst>
              <a:ext uri="{FF2B5EF4-FFF2-40B4-BE49-F238E27FC236}">
                <a16:creationId xmlns:a16="http://schemas.microsoft.com/office/drawing/2014/main" id="{AD6701A5-1FAE-4D47-BCDE-4B836CB706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197652" y="516466"/>
            <a:ext cx="6748693" cy="4110567"/>
          </a:xfrm>
          <a:prstGeom prst="rect">
            <a:avLst/>
          </a:prstGeom>
        </p:spPr>
      </p:pic>
      <p:sp>
        <p:nvSpPr>
          <p:cNvPr id="4" name="Arrow: Pentagon 3">
            <a:extLst>
              <a:ext uri="{FF2B5EF4-FFF2-40B4-BE49-F238E27FC236}">
                <a16:creationId xmlns:a16="http://schemas.microsoft.com/office/drawing/2014/main" id="{58B5E6E6-4D0F-46EF-851F-1E2DAB15168C}"/>
              </a:ext>
            </a:extLst>
          </p:cNvPr>
          <p:cNvSpPr/>
          <p:nvPr/>
        </p:nvSpPr>
        <p:spPr>
          <a:xfrm>
            <a:off x="1467556" y="413951"/>
            <a:ext cx="3747911" cy="575734"/>
          </a:xfrm>
          <a:prstGeom prst="homePlate">
            <a:avLst/>
          </a:prstGeom>
          <a:solidFill>
            <a:schemeClr val="bg2"/>
          </a:solidFill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solidFill>
                  <a:schemeClr val="accent6"/>
                </a:solidFill>
              </a:rPr>
              <a:t>HOẠT ĐỘNG NHÓM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2898EE-E665-4D3B-9006-77C1170063A1}"/>
              </a:ext>
            </a:extLst>
          </p:cNvPr>
          <p:cNvSpPr txBox="1"/>
          <p:nvPr/>
        </p:nvSpPr>
        <p:spPr>
          <a:xfrm>
            <a:off x="1365438" y="1794493"/>
            <a:ext cx="6413120" cy="2568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rgbClr val="191919"/>
                </a:solidFill>
              </a:rPr>
              <a:t>1. So </a:t>
            </a:r>
            <a:r>
              <a:rPr lang="en-US" sz="2200" dirty="0" err="1">
                <a:solidFill>
                  <a:srgbClr val="191919"/>
                </a:solidFill>
              </a:rPr>
              <a:t>sánh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các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ngành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thực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vật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về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cơ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quan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sinh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dưỡng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và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cơ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quan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sinh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sản</a:t>
            </a:r>
            <a:r>
              <a:rPr lang="en-US" sz="2200" dirty="0">
                <a:solidFill>
                  <a:srgbClr val="191919"/>
                </a:solidFill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200" dirty="0">
                <a:solidFill>
                  <a:srgbClr val="191919"/>
                </a:solidFill>
              </a:rPr>
              <a:t>2. </a:t>
            </a:r>
            <a:r>
              <a:rPr lang="en-US" sz="2200" dirty="0" err="1">
                <a:solidFill>
                  <a:srgbClr val="191919"/>
                </a:solidFill>
              </a:rPr>
              <a:t>Sắp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xếp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các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loài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thực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vật</a:t>
            </a:r>
            <a:r>
              <a:rPr lang="en-US" sz="2200" dirty="0">
                <a:solidFill>
                  <a:srgbClr val="191919"/>
                </a:solidFill>
              </a:rPr>
              <a:t>: </a:t>
            </a:r>
            <a:r>
              <a:rPr lang="en-US" sz="2200" dirty="0" err="1">
                <a:solidFill>
                  <a:srgbClr val="191919"/>
                </a:solidFill>
              </a:rPr>
              <a:t>rêu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tường</a:t>
            </a:r>
            <a:r>
              <a:rPr lang="en-US" sz="2200" dirty="0">
                <a:solidFill>
                  <a:srgbClr val="191919"/>
                </a:solidFill>
              </a:rPr>
              <a:t>, </a:t>
            </a:r>
            <a:r>
              <a:rPr lang="en-US" sz="2200" dirty="0" err="1">
                <a:solidFill>
                  <a:srgbClr val="191919"/>
                </a:solidFill>
              </a:rPr>
              <a:t>lúa</a:t>
            </a:r>
            <a:r>
              <a:rPr lang="en-US" sz="2200" dirty="0">
                <a:solidFill>
                  <a:srgbClr val="191919"/>
                </a:solidFill>
              </a:rPr>
              <a:t>, </a:t>
            </a:r>
            <a:r>
              <a:rPr lang="en-US" sz="2200" dirty="0" err="1">
                <a:solidFill>
                  <a:srgbClr val="191919"/>
                </a:solidFill>
              </a:rPr>
              <a:t>đậu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tương</a:t>
            </a:r>
            <a:r>
              <a:rPr lang="en-US" sz="2200" dirty="0">
                <a:solidFill>
                  <a:srgbClr val="191919"/>
                </a:solidFill>
              </a:rPr>
              <a:t>, </a:t>
            </a:r>
            <a:r>
              <a:rPr lang="en-US" sz="2200" dirty="0" err="1">
                <a:solidFill>
                  <a:srgbClr val="191919"/>
                </a:solidFill>
              </a:rPr>
              <a:t>bèo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ong</a:t>
            </a:r>
            <a:r>
              <a:rPr lang="en-US" sz="2200" dirty="0">
                <a:solidFill>
                  <a:srgbClr val="191919"/>
                </a:solidFill>
              </a:rPr>
              <a:t>, </a:t>
            </a:r>
            <a:r>
              <a:rPr lang="en-US" sz="2200" dirty="0" err="1">
                <a:solidFill>
                  <a:srgbClr val="191919"/>
                </a:solidFill>
              </a:rPr>
              <a:t>hoa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hồng</a:t>
            </a:r>
            <a:r>
              <a:rPr lang="en-US" sz="2200" dirty="0">
                <a:solidFill>
                  <a:srgbClr val="191919"/>
                </a:solidFill>
              </a:rPr>
              <a:t>, </a:t>
            </a:r>
            <a:r>
              <a:rPr lang="en-US" sz="2200" dirty="0" err="1">
                <a:solidFill>
                  <a:srgbClr val="191919"/>
                </a:solidFill>
              </a:rPr>
              <a:t>vạn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tuế</a:t>
            </a:r>
            <a:r>
              <a:rPr lang="en-US" sz="2200" dirty="0">
                <a:solidFill>
                  <a:srgbClr val="191919"/>
                </a:solidFill>
              </a:rPr>
              <a:t>, </a:t>
            </a:r>
            <a:r>
              <a:rPr lang="en-US" sz="2200" dirty="0" err="1">
                <a:solidFill>
                  <a:srgbClr val="191919"/>
                </a:solidFill>
              </a:rPr>
              <a:t>bưởi</a:t>
            </a:r>
            <a:r>
              <a:rPr lang="en-US" sz="2200" dirty="0">
                <a:solidFill>
                  <a:srgbClr val="191919"/>
                </a:solidFill>
              </a:rPr>
              <a:t>, </a:t>
            </a:r>
            <a:r>
              <a:rPr lang="en-US" sz="2200" dirty="0" err="1">
                <a:solidFill>
                  <a:srgbClr val="191919"/>
                </a:solidFill>
              </a:rPr>
              <a:t>thông</a:t>
            </a:r>
            <a:r>
              <a:rPr lang="en-US" sz="2200" dirty="0">
                <a:solidFill>
                  <a:srgbClr val="191919"/>
                </a:solidFill>
              </a:rPr>
              <a:t>, </a:t>
            </a:r>
            <a:r>
              <a:rPr lang="en-US" sz="2200" dirty="0" err="1">
                <a:solidFill>
                  <a:srgbClr val="191919"/>
                </a:solidFill>
              </a:rPr>
              <a:t>cau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vào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bảng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phân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loại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các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ngành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thực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vật</a:t>
            </a:r>
            <a:r>
              <a:rPr lang="en-US" sz="2200" dirty="0">
                <a:solidFill>
                  <a:srgbClr val="191919"/>
                </a:solidFill>
              </a:rPr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11D050E-D956-41F8-976A-593F0CFFD5EA}"/>
              </a:ext>
            </a:extLst>
          </p:cNvPr>
          <p:cNvSpPr txBox="1"/>
          <p:nvPr/>
        </p:nvSpPr>
        <p:spPr>
          <a:xfrm>
            <a:off x="1642531" y="1144942"/>
            <a:ext cx="58589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err="1"/>
              <a:t>Thảo</a:t>
            </a:r>
            <a:r>
              <a:rPr lang="en-US" sz="2200" dirty="0"/>
              <a:t> </a:t>
            </a:r>
            <a:r>
              <a:rPr lang="en-US" sz="2200" dirty="0" err="1"/>
              <a:t>luận</a:t>
            </a:r>
            <a:r>
              <a:rPr lang="en-US" sz="2200" dirty="0"/>
              <a:t> </a:t>
            </a:r>
            <a:r>
              <a:rPr lang="en-US" sz="2200" dirty="0" err="1"/>
              <a:t>theo</a:t>
            </a:r>
            <a:r>
              <a:rPr lang="en-US" sz="2200" dirty="0"/>
              <a:t> </a:t>
            </a:r>
            <a:r>
              <a:rPr lang="en-US" sz="2200" dirty="0" err="1"/>
              <a:t>nhóm</a:t>
            </a:r>
            <a:r>
              <a:rPr lang="en-US" sz="2200" dirty="0"/>
              <a:t> 3-4 </a:t>
            </a:r>
            <a:r>
              <a:rPr lang="en-US" sz="2200" dirty="0" err="1"/>
              <a:t>học</a:t>
            </a:r>
            <a:r>
              <a:rPr lang="en-US" sz="2200" dirty="0"/>
              <a:t> </a:t>
            </a:r>
            <a:r>
              <a:rPr lang="en-US" sz="2200" dirty="0" err="1"/>
              <a:t>sinh</a:t>
            </a:r>
            <a:r>
              <a:rPr lang="en-US" sz="2200" dirty="0"/>
              <a:t> </a:t>
            </a:r>
            <a:r>
              <a:rPr lang="en-US" sz="2200" dirty="0" err="1"/>
              <a:t>và</a:t>
            </a:r>
            <a:r>
              <a:rPr lang="en-US" sz="2200" dirty="0"/>
              <a:t> </a:t>
            </a:r>
            <a:r>
              <a:rPr lang="en-US" sz="2200" dirty="0" err="1"/>
              <a:t>trả</a:t>
            </a:r>
            <a:r>
              <a:rPr lang="en-US" sz="2200" dirty="0"/>
              <a:t> </a:t>
            </a:r>
            <a:r>
              <a:rPr lang="en-US" sz="2200" dirty="0" err="1"/>
              <a:t>lời</a:t>
            </a:r>
            <a:r>
              <a:rPr lang="en-US" sz="2200" dirty="0"/>
              <a:t> </a:t>
            </a:r>
            <a:r>
              <a:rPr lang="en-US" sz="2200" dirty="0" err="1"/>
              <a:t>các</a:t>
            </a:r>
            <a:r>
              <a:rPr lang="en-US" sz="2200" dirty="0"/>
              <a:t> </a:t>
            </a:r>
            <a:r>
              <a:rPr lang="en-US" sz="2200" dirty="0" err="1"/>
              <a:t>câu</a:t>
            </a:r>
            <a:r>
              <a:rPr lang="en-US" sz="2200" dirty="0"/>
              <a:t> </a:t>
            </a:r>
            <a:r>
              <a:rPr lang="en-US" sz="2200" dirty="0" err="1"/>
              <a:t>hỏi</a:t>
            </a:r>
            <a:r>
              <a:rPr lang="en-US" sz="2200" dirty="0"/>
              <a:t>:</a:t>
            </a:r>
          </a:p>
        </p:txBody>
      </p:sp>
      <p:pic>
        <p:nvPicPr>
          <p:cNvPr id="55" name="Picture 4">
            <a:extLst>
              <a:ext uri="{FF2B5EF4-FFF2-40B4-BE49-F238E27FC236}">
                <a16:creationId xmlns:a16="http://schemas.microsoft.com/office/drawing/2014/main" id="{83CD67A4-4B52-4A80-B0B8-08C754EAC8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764778" y="4330378"/>
            <a:ext cx="3063133" cy="813122"/>
          </a:xfrm>
          <a:prstGeom prst="rect">
            <a:avLst/>
          </a:prstGeom>
        </p:spPr>
      </p:pic>
      <p:pic>
        <p:nvPicPr>
          <p:cNvPr id="56" name="Picture 9">
            <a:extLst>
              <a:ext uri="{FF2B5EF4-FFF2-40B4-BE49-F238E27FC236}">
                <a16:creationId xmlns:a16="http://schemas.microsoft.com/office/drawing/2014/main" id="{5E1012C3-5733-45AE-A85C-A6F1DA4B6C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rot="18731633">
            <a:off x="110364" y="2639112"/>
            <a:ext cx="1839599" cy="264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102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randomBar dir="vert"/>
      </p:transition>
    </mc:Choice>
    <mc:Fallback xmlns="">
      <p:transition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3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3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3E7AC5DC-9F7C-4113-8B99-B0012FC117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9434022"/>
              </p:ext>
            </p:extLst>
          </p:nvPr>
        </p:nvGraphicFramePr>
        <p:xfrm>
          <a:off x="711198" y="325261"/>
          <a:ext cx="7721601" cy="3975805"/>
        </p:xfrm>
        <a:graphic>
          <a:graphicData uri="http://schemas.openxmlformats.org/drawingml/2006/table">
            <a:tbl>
              <a:tblPr firstRow="1" bandRow="1">
                <a:tableStyleId>{AFB1718E-1D0B-4DD4-89FC-B77C17434F41}</a:tableStyleId>
              </a:tblPr>
              <a:tblGrid>
                <a:gridCol w="1948048">
                  <a:extLst>
                    <a:ext uri="{9D8B030D-6E8A-4147-A177-3AD203B41FA5}">
                      <a16:colId xmlns:a16="http://schemas.microsoft.com/office/drawing/2014/main" val="111810296"/>
                    </a:ext>
                  </a:extLst>
                </a:gridCol>
                <a:gridCol w="2996996">
                  <a:extLst>
                    <a:ext uri="{9D8B030D-6E8A-4147-A177-3AD203B41FA5}">
                      <a16:colId xmlns:a16="http://schemas.microsoft.com/office/drawing/2014/main" val="1538203901"/>
                    </a:ext>
                  </a:extLst>
                </a:gridCol>
                <a:gridCol w="2776557">
                  <a:extLst>
                    <a:ext uri="{9D8B030D-6E8A-4147-A177-3AD203B41FA5}">
                      <a16:colId xmlns:a16="http://schemas.microsoft.com/office/drawing/2014/main" val="3913527300"/>
                    </a:ext>
                  </a:extLst>
                </a:gridCol>
              </a:tblGrid>
              <a:tr h="795161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>
                          <a:solidFill>
                            <a:schemeClr val="accent6"/>
                          </a:solidFill>
                        </a:rPr>
                        <a:t>Ngành</a:t>
                      </a:r>
                      <a:endParaRPr lang="en-US" sz="2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>
                          <a:solidFill>
                            <a:schemeClr val="accent6"/>
                          </a:solidFill>
                        </a:rPr>
                        <a:t>Cơ</a:t>
                      </a:r>
                      <a:r>
                        <a:rPr lang="en-US" sz="2200" dirty="0">
                          <a:solidFill>
                            <a:schemeClr val="accent6"/>
                          </a:solidFill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accent6"/>
                          </a:solidFill>
                        </a:rPr>
                        <a:t>quan</a:t>
                      </a:r>
                      <a:r>
                        <a:rPr lang="en-US" sz="2200" dirty="0">
                          <a:solidFill>
                            <a:schemeClr val="accent6"/>
                          </a:solidFill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accent6"/>
                          </a:solidFill>
                        </a:rPr>
                        <a:t>sinh</a:t>
                      </a:r>
                      <a:r>
                        <a:rPr lang="en-US" sz="2200" dirty="0">
                          <a:solidFill>
                            <a:schemeClr val="accent6"/>
                          </a:solidFill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accent6"/>
                          </a:solidFill>
                        </a:rPr>
                        <a:t>dưỡng</a:t>
                      </a:r>
                      <a:endParaRPr lang="en-US" sz="2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>
                          <a:solidFill>
                            <a:schemeClr val="accent6"/>
                          </a:solidFill>
                        </a:rPr>
                        <a:t>Cơ</a:t>
                      </a:r>
                      <a:r>
                        <a:rPr lang="en-US" sz="2200" dirty="0">
                          <a:solidFill>
                            <a:schemeClr val="accent6"/>
                          </a:solidFill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accent6"/>
                          </a:solidFill>
                        </a:rPr>
                        <a:t>quan</a:t>
                      </a:r>
                      <a:r>
                        <a:rPr lang="en-US" sz="2200" dirty="0">
                          <a:solidFill>
                            <a:schemeClr val="accent6"/>
                          </a:solidFill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accent6"/>
                          </a:solidFill>
                        </a:rPr>
                        <a:t>sinh</a:t>
                      </a:r>
                      <a:r>
                        <a:rPr lang="en-US" sz="2200" dirty="0">
                          <a:solidFill>
                            <a:schemeClr val="accent6"/>
                          </a:solidFill>
                        </a:rPr>
                        <a:t> </a:t>
                      </a:r>
                      <a:r>
                        <a:rPr lang="en-US" sz="2200" dirty="0" err="1">
                          <a:solidFill>
                            <a:schemeClr val="accent6"/>
                          </a:solidFill>
                        </a:rPr>
                        <a:t>sản</a:t>
                      </a:r>
                      <a:endParaRPr lang="en-US" sz="2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1320938"/>
                  </a:ext>
                </a:extLst>
              </a:tr>
              <a:tr h="795161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/>
                        <a:t>Rêu</a:t>
                      </a:r>
                      <a:endParaRPr lang="en-US" sz="2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5300824"/>
                  </a:ext>
                </a:extLst>
              </a:tr>
              <a:tr h="795161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/>
                        <a:t>Dương</a:t>
                      </a:r>
                      <a:r>
                        <a:rPr lang="en-US" sz="2200" dirty="0"/>
                        <a:t> </a:t>
                      </a:r>
                      <a:r>
                        <a:rPr lang="en-US" sz="2200" dirty="0" err="1"/>
                        <a:t>xỉ</a:t>
                      </a:r>
                      <a:endParaRPr lang="en-US" sz="2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3989316"/>
                  </a:ext>
                </a:extLst>
              </a:tr>
              <a:tr h="795161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/>
                        <a:t>Hạt</a:t>
                      </a:r>
                      <a:r>
                        <a:rPr lang="en-US" sz="2200" dirty="0"/>
                        <a:t> </a:t>
                      </a:r>
                      <a:r>
                        <a:rPr lang="en-US" sz="2200" dirty="0" err="1"/>
                        <a:t>trần</a:t>
                      </a:r>
                      <a:endParaRPr lang="en-US" sz="2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3861056"/>
                  </a:ext>
                </a:extLst>
              </a:tr>
              <a:tr h="795161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/>
                        <a:t>Hạt</a:t>
                      </a:r>
                      <a:r>
                        <a:rPr lang="en-US" sz="2200" dirty="0"/>
                        <a:t> </a:t>
                      </a:r>
                      <a:r>
                        <a:rPr lang="en-US" sz="2200" dirty="0" err="1"/>
                        <a:t>kín</a:t>
                      </a:r>
                      <a:endParaRPr lang="en-US" sz="2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344890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FC5ABF75-83C7-45DC-AAD1-3BC280C50507}"/>
              </a:ext>
            </a:extLst>
          </p:cNvPr>
          <p:cNvSpPr txBox="1"/>
          <p:nvPr/>
        </p:nvSpPr>
        <p:spPr>
          <a:xfrm>
            <a:off x="2641598" y="1309510"/>
            <a:ext cx="31157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Rễ, thân, lá, túi bao tử</a:t>
            </a:r>
            <a:endParaRPr lang="en-US" sz="2200" dirty="0"/>
          </a:p>
          <a:p>
            <a:endParaRPr lang="en-US" dirty="0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65E7DA4-83F1-4342-A88D-12E6E97359F8}"/>
              </a:ext>
            </a:extLst>
          </p:cNvPr>
          <p:cNvSpPr txBox="1"/>
          <p:nvPr/>
        </p:nvSpPr>
        <p:spPr>
          <a:xfrm>
            <a:off x="2968974" y="2113117"/>
            <a:ext cx="2460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Rễ, thân, lá</a:t>
            </a:r>
            <a:endParaRPr lang="en-US" sz="2200" dirty="0"/>
          </a:p>
          <a:p>
            <a:endParaRPr lang="en-US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636624D6-D4E5-445D-A8E4-8FC7C32C5E05}"/>
              </a:ext>
            </a:extLst>
          </p:cNvPr>
          <p:cNvSpPr txBox="1"/>
          <p:nvPr/>
        </p:nvSpPr>
        <p:spPr>
          <a:xfrm>
            <a:off x="2968971" y="2883926"/>
            <a:ext cx="2460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Rễ, thân, lá</a:t>
            </a:r>
            <a:endParaRPr lang="en-US" sz="2200" dirty="0"/>
          </a:p>
          <a:p>
            <a:endParaRPr lang="en-US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3E7DB68-A3B4-41A6-8D17-6F663DF4EF8A}"/>
              </a:ext>
            </a:extLst>
          </p:cNvPr>
          <p:cNvSpPr txBox="1"/>
          <p:nvPr/>
        </p:nvSpPr>
        <p:spPr>
          <a:xfrm>
            <a:off x="2706504" y="3654735"/>
            <a:ext cx="29859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err="1"/>
              <a:t>Đa</a:t>
            </a:r>
            <a:r>
              <a:rPr lang="en-US" sz="2200" dirty="0"/>
              <a:t> </a:t>
            </a:r>
            <a:r>
              <a:rPr lang="en-US" sz="2200" dirty="0" err="1"/>
              <a:t>dạng</a:t>
            </a:r>
            <a:r>
              <a:rPr lang="en-US" sz="2200" dirty="0"/>
              <a:t> </a:t>
            </a:r>
            <a:r>
              <a:rPr lang="en-US" sz="2200" dirty="0" err="1"/>
              <a:t>về</a:t>
            </a:r>
            <a:r>
              <a:rPr lang="en-US" sz="2200" dirty="0"/>
              <a:t> </a:t>
            </a:r>
            <a:r>
              <a:rPr lang="en-US" sz="2200" dirty="0" err="1"/>
              <a:t>hình</a:t>
            </a:r>
            <a:r>
              <a:rPr lang="en-US" sz="2200" dirty="0"/>
              <a:t> </a:t>
            </a:r>
            <a:r>
              <a:rPr lang="en-US" sz="2200" dirty="0" err="1"/>
              <a:t>thái</a:t>
            </a:r>
            <a:endParaRPr lang="en-US" sz="2200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C6C7AC0-190D-431F-8CE7-B357767E5FA3}"/>
              </a:ext>
            </a:extLst>
          </p:cNvPr>
          <p:cNvSpPr txBox="1"/>
          <p:nvPr/>
        </p:nvSpPr>
        <p:spPr>
          <a:xfrm>
            <a:off x="5841996" y="1309510"/>
            <a:ext cx="241582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err="1"/>
              <a:t>Bằng</a:t>
            </a:r>
            <a:r>
              <a:rPr lang="en-US" sz="2200" dirty="0"/>
              <a:t> </a:t>
            </a:r>
            <a:r>
              <a:rPr lang="en-US" sz="2200" dirty="0" err="1"/>
              <a:t>bào</a:t>
            </a:r>
            <a:r>
              <a:rPr lang="en-US" sz="2200" dirty="0"/>
              <a:t> </a:t>
            </a:r>
            <a:r>
              <a:rPr lang="en-US" sz="2200" dirty="0" err="1"/>
              <a:t>tử</a:t>
            </a:r>
            <a:endParaRPr lang="en-US" sz="2200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0A612B6-A95B-4BE7-B730-7507FEB3EE0C}"/>
              </a:ext>
            </a:extLst>
          </p:cNvPr>
          <p:cNvSpPr txBox="1"/>
          <p:nvPr/>
        </p:nvSpPr>
        <p:spPr>
          <a:xfrm>
            <a:off x="5841997" y="2097719"/>
            <a:ext cx="241582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err="1"/>
              <a:t>Bằng</a:t>
            </a:r>
            <a:r>
              <a:rPr lang="en-US" sz="2200" dirty="0"/>
              <a:t> </a:t>
            </a:r>
            <a:r>
              <a:rPr lang="en-US" sz="2200" dirty="0" err="1"/>
              <a:t>bào</a:t>
            </a:r>
            <a:r>
              <a:rPr lang="en-US" sz="2200" dirty="0"/>
              <a:t> </a:t>
            </a:r>
            <a:r>
              <a:rPr lang="en-US" sz="2200" dirty="0" err="1"/>
              <a:t>tử</a:t>
            </a:r>
            <a:endParaRPr lang="en-US" sz="2200" dirty="0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BF5189F9-4650-438E-989E-29162BDA7155}"/>
              </a:ext>
            </a:extLst>
          </p:cNvPr>
          <p:cNvSpPr txBox="1"/>
          <p:nvPr/>
        </p:nvSpPr>
        <p:spPr>
          <a:xfrm>
            <a:off x="5729105" y="2743733"/>
            <a:ext cx="26416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err="1"/>
              <a:t>Bằng</a:t>
            </a:r>
            <a:r>
              <a:rPr lang="en-US" sz="2200" dirty="0"/>
              <a:t> </a:t>
            </a:r>
            <a:r>
              <a:rPr lang="en-US" sz="2200" dirty="0" err="1"/>
              <a:t>hạt</a:t>
            </a:r>
            <a:r>
              <a:rPr lang="en-US" sz="2200" dirty="0"/>
              <a:t> </a:t>
            </a:r>
            <a:r>
              <a:rPr lang="en-US" sz="2200" dirty="0" err="1"/>
              <a:t>nằm</a:t>
            </a:r>
            <a:r>
              <a:rPr lang="en-US" sz="2200" dirty="0"/>
              <a:t> </a:t>
            </a:r>
            <a:r>
              <a:rPr lang="en-US" sz="2200" dirty="0" err="1"/>
              <a:t>lộ</a:t>
            </a:r>
            <a:r>
              <a:rPr lang="en-US" sz="2200" dirty="0"/>
              <a:t> </a:t>
            </a:r>
            <a:r>
              <a:rPr lang="en-US" sz="2200" dirty="0" err="1"/>
              <a:t>trên</a:t>
            </a:r>
            <a:r>
              <a:rPr lang="en-US" sz="2200" dirty="0"/>
              <a:t> </a:t>
            </a:r>
            <a:r>
              <a:rPr lang="en-US" sz="2200" dirty="0" err="1"/>
              <a:t>noãn</a:t>
            </a:r>
            <a:endParaRPr lang="en-US" sz="2200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A38BC31-C761-414A-AD94-790FA8E8091B}"/>
              </a:ext>
            </a:extLst>
          </p:cNvPr>
          <p:cNvSpPr txBox="1"/>
          <p:nvPr/>
        </p:nvSpPr>
        <p:spPr>
          <a:xfrm>
            <a:off x="5556948" y="3637653"/>
            <a:ext cx="298591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err="1"/>
              <a:t>Hoa</a:t>
            </a:r>
            <a:r>
              <a:rPr lang="en-US" sz="2200" dirty="0"/>
              <a:t>, </a:t>
            </a:r>
            <a:r>
              <a:rPr lang="en-US" sz="2200" dirty="0" err="1"/>
              <a:t>quả</a:t>
            </a:r>
            <a:r>
              <a:rPr lang="en-US" sz="2200" dirty="0"/>
              <a:t> </a:t>
            </a:r>
            <a:r>
              <a:rPr lang="en-US" sz="2200" dirty="0" err="1"/>
              <a:t>có</a:t>
            </a:r>
            <a:r>
              <a:rPr lang="en-US" sz="2200" dirty="0"/>
              <a:t> </a:t>
            </a:r>
            <a:r>
              <a:rPr lang="en-US" sz="2200" dirty="0" err="1"/>
              <a:t>chứa</a:t>
            </a:r>
            <a:r>
              <a:rPr lang="en-US" sz="2200" dirty="0"/>
              <a:t> </a:t>
            </a:r>
            <a:r>
              <a:rPr lang="en-US" sz="2200" dirty="0" err="1"/>
              <a:t>hạt</a:t>
            </a:r>
            <a:endParaRPr lang="en-US" sz="2200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FFAE174-AC15-47A5-9BB5-4FB164B62768}"/>
              </a:ext>
            </a:extLst>
          </p:cNvPr>
          <p:cNvSpPr txBox="1"/>
          <p:nvPr/>
        </p:nvSpPr>
        <p:spPr>
          <a:xfrm>
            <a:off x="-294118" y="4442944"/>
            <a:ext cx="973223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en-US" sz="2200" dirty="0" err="1">
                <a:solidFill>
                  <a:srgbClr val="191919"/>
                </a:solidFill>
              </a:rPr>
              <a:t>Bảng</a:t>
            </a:r>
            <a:r>
              <a:rPr lang="en-US" sz="2200" dirty="0">
                <a:solidFill>
                  <a:srgbClr val="191919"/>
                </a:solidFill>
              </a:rPr>
              <a:t> so </a:t>
            </a:r>
            <a:r>
              <a:rPr lang="en-US" sz="2200" dirty="0" err="1">
                <a:solidFill>
                  <a:srgbClr val="191919"/>
                </a:solidFill>
              </a:rPr>
              <a:t>sánh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các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ngành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thực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vật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về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cơ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quan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sinh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dưỡng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và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sinh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sản</a:t>
            </a:r>
            <a:endParaRPr lang="en-US" sz="2200" dirty="0">
              <a:solidFill>
                <a:srgbClr val="191919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1" grpId="0"/>
      <p:bldP spid="54" grpId="0"/>
      <p:bldP spid="55" grpId="0"/>
      <p:bldP spid="5" grpId="0"/>
      <p:bldP spid="56" grpId="0"/>
      <p:bldP spid="57" grpId="0"/>
      <p:bldP spid="58" grpId="0"/>
      <p:bldP spid="5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id="{705074E0-6C17-4DA6-A638-8B9C78B476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186118"/>
              </p:ext>
            </p:extLst>
          </p:nvPr>
        </p:nvGraphicFramePr>
        <p:xfrm>
          <a:off x="976489" y="472017"/>
          <a:ext cx="7191022" cy="3806470"/>
        </p:xfrm>
        <a:graphic>
          <a:graphicData uri="http://schemas.openxmlformats.org/drawingml/2006/table">
            <a:tbl>
              <a:tblPr firstRow="1" bandRow="1">
                <a:tableStyleId>{AFB1718E-1D0B-4DD4-89FC-B77C17434F41}</a:tableStyleId>
              </a:tblPr>
              <a:tblGrid>
                <a:gridCol w="1924755">
                  <a:extLst>
                    <a:ext uri="{9D8B030D-6E8A-4147-A177-3AD203B41FA5}">
                      <a16:colId xmlns:a16="http://schemas.microsoft.com/office/drawing/2014/main" val="103939917"/>
                    </a:ext>
                  </a:extLst>
                </a:gridCol>
                <a:gridCol w="5266267">
                  <a:extLst>
                    <a:ext uri="{9D8B030D-6E8A-4147-A177-3AD203B41FA5}">
                      <a16:colId xmlns:a16="http://schemas.microsoft.com/office/drawing/2014/main" val="1408889878"/>
                    </a:ext>
                  </a:extLst>
                </a:gridCol>
              </a:tblGrid>
              <a:tr h="761294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>
                          <a:solidFill>
                            <a:schemeClr val="accent6"/>
                          </a:solidFill>
                        </a:rPr>
                        <a:t>Ngành</a:t>
                      </a:r>
                      <a:endParaRPr lang="en-US" sz="2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>
                          <a:solidFill>
                            <a:schemeClr val="accent6"/>
                          </a:solidFill>
                        </a:rPr>
                        <a:t>Loài</a:t>
                      </a:r>
                      <a:endParaRPr lang="en-US" sz="2200" dirty="0">
                        <a:solidFill>
                          <a:schemeClr val="accent6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4957768"/>
                  </a:ext>
                </a:extLst>
              </a:tr>
              <a:tr h="761294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>
                          <a:solidFill>
                            <a:srgbClr val="191919"/>
                          </a:solidFill>
                        </a:rPr>
                        <a:t>Rêu</a:t>
                      </a:r>
                      <a:endParaRPr lang="en-US" sz="2200" dirty="0">
                        <a:solidFill>
                          <a:srgbClr val="191919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solidFill>
                          <a:srgbClr val="191919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2426998"/>
                  </a:ext>
                </a:extLst>
              </a:tr>
              <a:tr h="761294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>
                          <a:solidFill>
                            <a:srgbClr val="191919"/>
                          </a:solidFill>
                        </a:rPr>
                        <a:t>Dương</a:t>
                      </a:r>
                      <a:r>
                        <a:rPr lang="en-US" sz="220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lang="en-US" sz="2200" dirty="0" err="1">
                          <a:solidFill>
                            <a:srgbClr val="191919"/>
                          </a:solidFill>
                        </a:rPr>
                        <a:t>xỉ</a:t>
                      </a:r>
                      <a:endParaRPr lang="en-US" sz="2200" dirty="0">
                        <a:solidFill>
                          <a:srgbClr val="191919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solidFill>
                          <a:srgbClr val="191919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8507248"/>
                  </a:ext>
                </a:extLst>
              </a:tr>
              <a:tr h="761294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>
                          <a:solidFill>
                            <a:srgbClr val="191919"/>
                          </a:solidFill>
                        </a:rPr>
                        <a:t>Hạt</a:t>
                      </a:r>
                      <a:r>
                        <a:rPr lang="en-US" sz="220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lang="en-US" sz="2200" dirty="0" err="1">
                          <a:solidFill>
                            <a:srgbClr val="191919"/>
                          </a:solidFill>
                        </a:rPr>
                        <a:t>trần</a:t>
                      </a:r>
                      <a:endParaRPr lang="en-US" sz="2200" dirty="0">
                        <a:solidFill>
                          <a:srgbClr val="191919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solidFill>
                          <a:srgbClr val="191919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0374324"/>
                  </a:ext>
                </a:extLst>
              </a:tr>
              <a:tr h="761294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>
                          <a:solidFill>
                            <a:srgbClr val="191919"/>
                          </a:solidFill>
                        </a:rPr>
                        <a:t>Hạt</a:t>
                      </a:r>
                      <a:r>
                        <a:rPr lang="en-US" sz="2200" dirty="0">
                          <a:solidFill>
                            <a:srgbClr val="191919"/>
                          </a:solidFill>
                        </a:rPr>
                        <a:t> </a:t>
                      </a:r>
                      <a:r>
                        <a:rPr lang="en-US" sz="2200" dirty="0" err="1">
                          <a:solidFill>
                            <a:srgbClr val="191919"/>
                          </a:solidFill>
                        </a:rPr>
                        <a:t>kín</a:t>
                      </a:r>
                      <a:endParaRPr lang="en-US" sz="2200" dirty="0">
                        <a:solidFill>
                          <a:srgbClr val="191919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solidFill>
                          <a:srgbClr val="191919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467736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127C7B7-A6BC-403B-B78F-458A965F1872}"/>
              </a:ext>
            </a:extLst>
          </p:cNvPr>
          <p:cNvSpPr txBox="1"/>
          <p:nvPr/>
        </p:nvSpPr>
        <p:spPr>
          <a:xfrm>
            <a:off x="3973683" y="1411110"/>
            <a:ext cx="311573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Rêu</a:t>
            </a:r>
            <a:r>
              <a:rPr lang="en-US" sz="22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tường</a:t>
            </a:r>
            <a:endParaRPr lang="en-US" sz="2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55B1F54-7CEE-44EF-BA5F-04B7B7BFC373}"/>
              </a:ext>
            </a:extLst>
          </p:cNvPr>
          <p:cNvSpPr txBox="1"/>
          <p:nvPr/>
        </p:nvSpPr>
        <p:spPr>
          <a:xfrm>
            <a:off x="4651016" y="2159808"/>
            <a:ext cx="176106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Bèo</a:t>
            </a:r>
            <a:r>
              <a:rPr lang="en-US" sz="22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ong</a:t>
            </a:r>
            <a:endParaRPr lang="en-US" sz="2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C9D31A-1A97-4B10-BCC6-4DE6ADC18073}"/>
              </a:ext>
            </a:extLst>
          </p:cNvPr>
          <p:cNvSpPr txBox="1"/>
          <p:nvPr/>
        </p:nvSpPr>
        <p:spPr>
          <a:xfrm>
            <a:off x="4447816" y="2908506"/>
            <a:ext cx="216747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Vạn</a:t>
            </a:r>
            <a:r>
              <a:rPr lang="en-US" sz="22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tuế</a:t>
            </a:r>
            <a:r>
              <a:rPr lang="en-US" sz="22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200" b="0" i="0" u="none" strike="noStrike" cap="none" dirty="0" err="1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thông</a:t>
            </a:r>
            <a:endParaRPr lang="en-US" sz="2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8AAB3A-80E6-4205-B9A4-13216BDF5CA7}"/>
              </a:ext>
            </a:extLst>
          </p:cNvPr>
          <p:cNvSpPr txBox="1"/>
          <p:nvPr/>
        </p:nvSpPr>
        <p:spPr>
          <a:xfrm>
            <a:off x="2602081" y="3657204"/>
            <a:ext cx="585894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2200" b="0" i="0" dirty="0">
                <a:solidFill>
                  <a:srgbClr val="000000"/>
                </a:solidFill>
                <a:effectLst/>
                <a:latin typeface="+mn-lt"/>
              </a:rPr>
              <a:t>Lúa, đậu tương, hoa hồng, cây bưởi, cau</a:t>
            </a:r>
            <a:endParaRPr lang="en-US" sz="2200" dirty="0">
              <a:latin typeface="+mn-lt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15953B-E69F-4DEC-AACE-E58F824A824A}"/>
              </a:ext>
            </a:extLst>
          </p:cNvPr>
          <p:cNvSpPr txBox="1"/>
          <p:nvPr/>
        </p:nvSpPr>
        <p:spPr>
          <a:xfrm>
            <a:off x="1839782" y="4456039"/>
            <a:ext cx="54644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en-US" sz="2200" dirty="0" err="1">
                <a:solidFill>
                  <a:srgbClr val="191919"/>
                </a:solidFill>
              </a:rPr>
              <a:t>Bảng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phân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loại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các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ngành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thực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vật</a:t>
            </a:r>
            <a:endParaRPr lang="en-US" sz="2200" dirty="0">
              <a:solidFill>
                <a:srgbClr val="19191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833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2" name="Google Shape;1602;p36"/>
          <p:cNvGrpSpPr/>
          <p:nvPr/>
        </p:nvGrpSpPr>
        <p:grpSpPr>
          <a:xfrm>
            <a:off x="4921025" y="3486179"/>
            <a:ext cx="285623" cy="285623"/>
            <a:chOff x="6605725" y="2012300"/>
            <a:chExt cx="131575" cy="131575"/>
          </a:xfrm>
        </p:grpSpPr>
        <p:sp>
          <p:nvSpPr>
            <p:cNvPr id="1603" name="Google Shape;1603;p36"/>
            <p:cNvSpPr/>
            <p:nvPr/>
          </p:nvSpPr>
          <p:spPr>
            <a:xfrm>
              <a:off x="6668425" y="2012300"/>
              <a:ext cx="6175" cy="56975"/>
            </a:xfrm>
            <a:custGeom>
              <a:avLst/>
              <a:gdLst/>
              <a:ahLst/>
              <a:cxnLst/>
              <a:rect l="l" t="t" r="r" b="b"/>
              <a:pathLst>
                <a:path w="247" h="2279" extrusionOk="0">
                  <a:moveTo>
                    <a:pt x="132" y="1"/>
                  </a:moveTo>
                  <a:cubicBezTo>
                    <a:pt x="33" y="377"/>
                    <a:pt x="1" y="754"/>
                    <a:pt x="1" y="1148"/>
                  </a:cubicBezTo>
                  <a:cubicBezTo>
                    <a:pt x="1" y="1525"/>
                    <a:pt x="33" y="1902"/>
                    <a:pt x="132" y="2279"/>
                  </a:cubicBezTo>
                  <a:cubicBezTo>
                    <a:pt x="214" y="1902"/>
                    <a:pt x="247" y="1525"/>
                    <a:pt x="247" y="1148"/>
                  </a:cubicBezTo>
                  <a:cubicBezTo>
                    <a:pt x="247" y="754"/>
                    <a:pt x="214" y="377"/>
                    <a:pt x="1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36"/>
            <p:cNvSpPr/>
            <p:nvPr/>
          </p:nvSpPr>
          <p:spPr>
            <a:xfrm>
              <a:off x="6668425" y="2086875"/>
              <a:ext cx="6175" cy="57000"/>
            </a:xfrm>
            <a:custGeom>
              <a:avLst/>
              <a:gdLst/>
              <a:ahLst/>
              <a:cxnLst/>
              <a:rect l="l" t="t" r="r" b="b"/>
              <a:pathLst>
                <a:path w="247" h="2280" extrusionOk="0">
                  <a:moveTo>
                    <a:pt x="132" y="1"/>
                  </a:moveTo>
                  <a:cubicBezTo>
                    <a:pt x="33" y="378"/>
                    <a:pt x="1" y="755"/>
                    <a:pt x="1" y="1148"/>
                  </a:cubicBezTo>
                  <a:cubicBezTo>
                    <a:pt x="1" y="1525"/>
                    <a:pt x="33" y="1902"/>
                    <a:pt x="132" y="2279"/>
                  </a:cubicBezTo>
                  <a:cubicBezTo>
                    <a:pt x="214" y="1902"/>
                    <a:pt x="247" y="1525"/>
                    <a:pt x="247" y="1148"/>
                  </a:cubicBezTo>
                  <a:cubicBezTo>
                    <a:pt x="247" y="755"/>
                    <a:pt x="214" y="378"/>
                    <a:pt x="1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36"/>
            <p:cNvSpPr/>
            <p:nvPr/>
          </p:nvSpPr>
          <p:spPr>
            <a:xfrm>
              <a:off x="6605725" y="2075000"/>
              <a:ext cx="57000" cy="6575"/>
            </a:xfrm>
            <a:custGeom>
              <a:avLst/>
              <a:gdLst/>
              <a:ahLst/>
              <a:cxnLst/>
              <a:rect l="l" t="t" r="r" b="b"/>
              <a:pathLst>
                <a:path w="2280" h="263" extrusionOk="0">
                  <a:moveTo>
                    <a:pt x="1148" y="0"/>
                  </a:moveTo>
                  <a:cubicBezTo>
                    <a:pt x="755" y="0"/>
                    <a:pt x="378" y="33"/>
                    <a:pt x="1" y="131"/>
                  </a:cubicBezTo>
                  <a:cubicBezTo>
                    <a:pt x="378" y="213"/>
                    <a:pt x="755" y="263"/>
                    <a:pt x="1148" y="263"/>
                  </a:cubicBezTo>
                  <a:cubicBezTo>
                    <a:pt x="1525" y="263"/>
                    <a:pt x="1902" y="213"/>
                    <a:pt x="2279" y="131"/>
                  </a:cubicBezTo>
                  <a:cubicBezTo>
                    <a:pt x="1902" y="33"/>
                    <a:pt x="1525" y="0"/>
                    <a:pt x="1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36"/>
            <p:cNvSpPr/>
            <p:nvPr/>
          </p:nvSpPr>
          <p:spPr>
            <a:xfrm>
              <a:off x="6680325" y="2075000"/>
              <a:ext cx="56975" cy="6250"/>
            </a:xfrm>
            <a:custGeom>
              <a:avLst/>
              <a:gdLst/>
              <a:ahLst/>
              <a:cxnLst/>
              <a:rect l="l" t="t" r="r" b="b"/>
              <a:pathLst>
                <a:path w="2279" h="250" extrusionOk="0">
                  <a:moveTo>
                    <a:pt x="1131" y="0"/>
                  </a:moveTo>
                  <a:cubicBezTo>
                    <a:pt x="754" y="0"/>
                    <a:pt x="377" y="33"/>
                    <a:pt x="0" y="131"/>
                  </a:cubicBezTo>
                  <a:cubicBezTo>
                    <a:pt x="328" y="203"/>
                    <a:pt x="657" y="249"/>
                    <a:pt x="985" y="249"/>
                  </a:cubicBezTo>
                  <a:cubicBezTo>
                    <a:pt x="1034" y="249"/>
                    <a:pt x="1082" y="248"/>
                    <a:pt x="1131" y="246"/>
                  </a:cubicBezTo>
                  <a:cubicBezTo>
                    <a:pt x="1182" y="248"/>
                    <a:pt x="1232" y="249"/>
                    <a:pt x="1283" y="249"/>
                  </a:cubicBezTo>
                  <a:cubicBezTo>
                    <a:pt x="1622" y="249"/>
                    <a:pt x="1950" y="203"/>
                    <a:pt x="2278" y="131"/>
                  </a:cubicBezTo>
                  <a:cubicBezTo>
                    <a:pt x="1901" y="33"/>
                    <a:pt x="1524" y="0"/>
                    <a:pt x="11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07" name="Google Shape;1607;p36"/>
          <p:cNvGrpSpPr/>
          <p:nvPr/>
        </p:nvGrpSpPr>
        <p:grpSpPr>
          <a:xfrm>
            <a:off x="3171955" y="3650375"/>
            <a:ext cx="341739" cy="342506"/>
            <a:chOff x="2858675" y="2670400"/>
            <a:chExt cx="189350" cy="189775"/>
          </a:xfrm>
        </p:grpSpPr>
        <p:sp>
          <p:nvSpPr>
            <p:cNvPr id="1608" name="Google Shape;1608;p36"/>
            <p:cNvSpPr/>
            <p:nvPr/>
          </p:nvSpPr>
          <p:spPr>
            <a:xfrm>
              <a:off x="2951275" y="2670400"/>
              <a:ext cx="4550" cy="82000"/>
            </a:xfrm>
            <a:custGeom>
              <a:avLst/>
              <a:gdLst/>
              <a:ahLst/>
              <a:cxnLst/>
              <a:rect l="l" t="t" r="r" b="b"/>
              <a:pathLst>
                <a:path w="182" h="3280" extrusionOk="0">
                  <a:moveTo>
                    <a:pt x="83" y="1"/>
                  </a:moveTo>
                  <a:cubicBezTo>
                    <a:pt x="34" y="542"/>
                    <a:pt x="1" y="1099"/>
                    <a:pt x="1" y="1640"/>
                  </a:cubicBezTo>
                  <a:cubicBezTo>
                    <a:pt x="1" y="2197"/>
                    <a:pt x="34" y="2738"/>
                    <a:pt x="83" y="3279"/>
                  </a:cubicBezTo>
                  <a:cubicBezTo>
                    <a:pt x="149" y="2738"/>
                    <a:pt x="181" y="2197"/>
                    <a:pt x="181" y="1640"/>
                  </a:cubicBezTo>
                  <a:cubicBezTo>
                    <a:pt x="181" y="1099"/>
                    <a:pt x="149" y="542"/>
                    <a:pt x="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36"/>
            <p:cNvSpPr/>
            <p:nvPr/>
          </p:nvSpPr>
          <p:spPr>
            <a:xfrm>
              <a:off x="2951275" y="2778175"/>
              <a:ext cx="4550" cy="82000"/>
            </a:xfrm>
            <a:custGeom>
              <a:avLst/>
              <a:gdLst/>
              <a:ahLst/>
              <a:cxnLst/>
              <a:rect l="l" t="t" r="r" b="b"/>
              <a:pathLst>
                <a:path w="182" h="3280" extrusionOk="0">
                  <a:moveTo>
                    <a:pt x="83" y="1"/>
                  </a:moveTo>
                  <a:cubicBezTo>
                    <a:pt x="34" y="542"/>
                    <a:pt x="1" y="1083"/>
                    <a:pt x="1" y="1640"/>
                  </a:cubicBezTo>
                  <a:cubicBezTo>
                    <a:pt x="1" y="2181"/>
                    <a:pt x="34" y="2722"/>
                    <a:pt x="83" y="3279"/>
                  </a:cubicBezTo>
                  <a:cubicBezTo>
                    <a:pt x="149" y="2722"/>
                    <a:pt x="181" y="2181"/>
                    <a:pt x="181" y="1640"/>
                  </a:cubicBezTo>
                  <a:cubicBezTo>
                    <a:pt x="181" y="1083"/>
                    <a:pt x="149" y="542"/>
                    <a:pt x="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36"/>
            <p:cNvSpPr/>
            <p:nvPr/>
          </p:nvSpPr>
          <p:spPr>
            <a:xfrm>
              <a:off x="2858675" y="2763025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40" y="0"/>
                  </a:moveTo>
                  <a:cubicBezTo>
                    <a:pt x="1099" y="0"/>
                    <a:pt x="541" y="17"/>
                    <a:pt x="1" y="82"/>
                  </a:cubicBezTo>
                  <a:cubicBezTo>
                    <a:pt x="541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82"/>
                  </a:cubicBezTo>
                  <a:cubicBezTo>
                    <a:pt x="2738" y="17"/>
                    <a:pt x="2197" y="0"/>
                    <a:pt x="16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36"/>
            <p:cNvSpPr/>
            <p:nvPr/>
          </p:nvSpPr>
          <p:spPr>
            <a:xfrm>
              <a:off x="2966050" y="2763025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39" y="0"/>
                  </a:moveTo>
                  <a:cubicBezTo>
                    <a:pt x="1098" y="0"/>
                    <a:pt x="557" y="17"/>
                    <a:pt x="0" y="82"/>
                  </a:cubicBezTo>
                  <a:cubicBezTo>
                    <a:pt x="557" y="148"/>
                    <a:pt x="1098" y="181"/>
                    <a:pt x="1639" y="181"/>
                  </a:cubicBezTo>
                  <a:cubicBezTo>
                    <a:pt x="2197" y="181"/>
                    <a:pt x="2737" y="148"/>
                    <a:pt x="3278" y="82"/>
                  </a:cubicBezTo>
                  <a:cubicBezTo>
                    <a:pt x="2737" y="17"/>
                    <a:pt x="2197" y="0"/>
                    <a:pt x="16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12" name="Google Shape;1612;p36"/>
          <p:cNvSpPr/>
          <p:nvPr/>
        </p:nvSpPr>
        <p:spPr>
          <a:xfrm>
            <a:off x="4057957" y="4152799"/>
            <a:ext cx="30366" cy="30366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44"/>
                </a:cubicBezTo>
                <a:cubicBezTo>
                  <a:pt x="1" y="525"/>
                  <a:pt x="148" y="672"/>
                  <a:pt x="329" y="672"/>
                </a:cubicBezTo>
                <a:cubicBezTo>
                  <a:pt x="525" y="672"/>
                  <a:pt x="673" y="525"/>
                  <a:pt x="673" y="344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3" name="Google Shape;1613;p36"/>
          <p:cNvSpPr/>
          <p:nvPr/>
        </p:nvSpPr>
        <p:spPr>
          <a:xfrm>
            <a:off x="4388893" y="784956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8" y="0"/>
                </a:moveTo>
                <a:cubicBezTo>
                  <a:pt x="148" y="0"/>
                  <a:pt x="0" y="164"/>
                  <a:pt x="0" y="344"/>
                </a:cubicBezTo>
                <a:cubicBezTo>
                  <a:pt x="0" y="525"/>
                  <a:pt x="148" y="672"/>
                  <a:pt x="328" y="672"/>
                </a:cubicBezTo>
                <a:cubicBezTo>
                  <a:pt x="508" y="672"/>
                  <a:pt x="672" y="525"/>
                  <a:pt x="672" y="344"/>
                </a:cubicBezTo>
                <a:cubicBezTo>
                  <a:pt x="672" y="164"/>
                  <a:pt x="508" y="0"/>
                  <a:pt x="32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14" name="Google Shape;1614;p36"/>
          <p:cNvGrpSpPr/>
          <p:nvPr/>
        </p:nvGrpSpPr>
        <p:grpSpPr>
          <a:xfrm>
            <a:off x="3339137" y="672099"/>
            <a:ext cx="204479" cy="204479"/>
            <a:chOff x="1976825" y="1493925"/>
            <a:chExt cx="94675" cy="94675"/>
          </a:xfrm>
        </p:grpSpPr>
        <p:sp>
          <p:nvSpPr>
            <p:cNvPr id="1615" name="Google Shape;1615;p36"/>
            <p:cNvSpPr/>
            <p:nvPr/>
          </p:nvSpPr>
          <p:spPr>
            <a:xfrm>
              <a:off x="2021900" y="14939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33" y="1361"/>
                    <a:pt x="99" y="1640"/>
                  </a:cubicBezTo>
                  <a:cubicBezTo>
                    <a:pt x="148" y="1377"/>
                    <a:pt x="181" y="1099"/>
                    <a:pt x="181" y="820"/>
                  </a:cubicBezTo>
                  <a:cubicBezTo>
                    <a:pt x="181" y="541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36"/>
            <p:cNvSpPr/>
            <p:nvPr/>
          </p:nvSpPr>
          <p:spPr>
            <a:xfrm>
              <a:off x="2021900" y="15476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2"/>
                    <a:pt x="0" y="820"/>
                  </a:cubicBezTo>
                  <a:cubicBezTo>
                    <a:pt x="0" y="1099"/>
                    <a:pt x="33" y="1378"/>
                    <a:pt x="99" y="1640"/>
                  </a:cubicBezTo>
                  <a:cubicBezTo>
                    <a:pt x="148" y="1378"/>
                    <a:pt x="181" y="1099"/>
                    <a:pt x="181" y="820"/>
                  </a:cubicBezTo>
                  <a:cubicBezTo>
                    <a:pt x="181" y="542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36"/>
            <p:cNvSpPr/>
            <p:nvPr/>
          </p:nvSpPr>
          <p:spPr>
            <a:xfrm>
              <a:off x="1976825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1" y="1"/>
                    <a:pt x="279" y="33"/>
                    <a:pt x="0" y="99"/>
                  </a:cubicBezTo>
                  <a:cubicBezTo>
                    <a:pt x="279" y="148"/>
                    <a:pt x="541" y="181"/>
                    <a:pt x="820" y="181"/>
                  </a:cubicBezTo>
                  <a:cubicBezTo>
                    <a:pt x="1099" y="181"/>
                    <a:pt x="1377" y="148"/>
                    <a:pt x="1640" y="99"/>
                  </a:cubicBezTo>
                  <a:cubicBezTo>
                    <a:pt x="1377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36"/>
            <p:cNvSpPr/>
            <p:nvPr/>
          </p:nvSpPr>
          <p:spPr>
            <a:xfrm>
              <a:off x="2030500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19" name="Google Shape;1619;p36"/>
          <p:cNvSpPr/>
          <p:nvPr/>
        </p:nvSpPr>
        <p:spPr>
          <a:xfrm>
            <a:off x="7230043" y="1491272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20" name="Google Shape;1620;p36"/>
          <p:cNvGrpSpPr/>
          <p:nvPr/>
        </p:nvGrpSpPr>
        <p:grpSpPr>
          <a:xfrm>
            <a:off x="879684" y="4053567"/>
            <a:ext cx="204479" cy="204479"/>
            <a:chOff x="1976825" y="1493925"/>
            <a:chExt cx="94675" cy="94675"/>
          </a:xfrm>
        </p:grpSpPr>
        <p:sp>
          <p:nvSpPr>
            <p:cNvPr id="1621" name="Google Shape;1621;p36"/>
            <p:cNvSpPr/>
            <p:nvPr/>
          </p:nvSpPr>
          <p:spPr>
            <a:xfrm>
              <a:off x="2021900" y="14939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33" y="1361"/>
                    <a:pt x="99" y="1640"/>
                  </a:cubicBezTo>
                  <a:cubicBezTo>
                    <a:pt x="148" y="1377"/>
                    <a:pt x="181" y="1099"/>
                    <a:pt x="181" y="820"/>
                  </a:cubicBezTo>
                  <a:cubicBezTo>
                    <a:pt x="181" y="541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36"/>
            <p:cNvSpPr/>
            <p:nvPr/>
          </p:nvSpPr>
          <p:spPr>
            <a:xfrm>
              <a:off x="2021900" y="15476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2"/>
                    <a:pt x="0" y="820"/>
                  </a:cubicBezTo>
                  <a:cubicBezTo>
                    <a:pt x="0" y="1099"/>
                    <a:pt x="33" y="1378"/>
                    <a:pt x="99" y="1640"/>
                  </a:cubicBezTo>
                  <a:cubicBezTo>
                    <a:pt x="148" y="1378"/>
                    <a:pt x="181" y="1099"/>
                    <a:pt x="181" y="820"/>
                  </a:cubicBezTo>
                  <a:cubicBezTo>
                    <a:pt x="181" y="542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36"/>
            <p:cNvSpPr/>
            <p:nvPr/>
          </p:nvSpPr>
          <p:spPr>
            <a:xfrm>
              <a:off x="1976825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1" y="1"/>
                    <a:pt x="279" y="33"/>
                    <a:pt x="0" y="99"/>
                  </a:cubicBezTo>
                  <a:cubicBezTo>
                    <a:pt x="279" y="148"/>
                    <a:pt x="541" y="181"/>
                    <a:pt x="820" y="181"/>
                  </a:cubicBezTo>
                  <a:cubicBezTo>
                    <a:pt x="1099" y="181"/>
                    <a:pt x="1377" y="148"/>
                    <a:pt x="1640" y="99"/>
                  </a:cubicBezTo>
                  <a:cubicBezTo>
                    <a:pt x="1377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36"/>
            <p:cNvSpPr/>
            <p:nvPr/>
          </p:nvSpPr>
          <p:spPr>
            <a:xfrm>
              <a:off x="2030500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25" name="Google Shape;1625;p36"/>
          <p:cNvSpPr/>
          <p:nvPr/>
        </p:nvSpPr>
        <p:spPr>
          <a:xfrm>
            <a:off x="5915332" y="1885849"/>
            <a:ext cx="30366" cy="30366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44"/>
                </a:cubicBezTo>
                <a:cubicBezTo>
                  <a:pt x="1" y="525"/>
                  <a:pt x="148" y="672"/>
                  <a:pt x="329" y="672"/>
                </a:cubicBezTo>
                <a:cubicBezTo>
                  <a:pt x="525" y="672"/>
                  <a:pt x="673" y="525"/>
                  <a:pt x="673" y="344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81BCBDD-32AB-4BA1-8F50-44F463BF0218}"/>
              </a:ext>
            </a:extLst>
          </p:cNvPr>
          <p:cNvSpPr txBox="1"/>
          <p:nvPr/>
        </p:nvSpPr>
        <p:spPr>
          <a:xfrm>
            <a:off x="1937408" y="301778"/>
            <a:ext cx="596723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solidFill>
                  <a:srgbClr val="8B1A47"/>
                </a:solidFill>
              </a:rPr>
              <a:t>III. VAI TRÒ CỦA THỰC VẬT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115832-66DB-4C18-8BAE-2E17AEF4DAAE}"/>
              </a:ext>
            </a:extLst>
          </p:cNvPr>
          <p:cNvSpPr txBox="1"/>
          <p:nvPr/>
        </p:nvSpPr>
        <p:spPr>
          <a:xfrm>
            <a:off x="614924" y="1050213"/>
            <a:ext cx="688606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b="1" dirty="0">
                <a:solidFill>
                  <a:srgbClr val="8B1A47"/>
                </a:solidFill>
              </a:rPr>
              <a:t>1. </a:t>
            </a:r>
            <a:r>
              <a:rPr lang="en-US" sz="2600" b="1" dirty="0" err="1">
                <a:solidFill>
                  <a:srgbClr val="8B1A47"/>
                </a:solidFill>
              </a:rPr>
              <a:t>Vai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trò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đối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với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môi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trường</a:t>
            </a:r>
            <a:endParaRPr lang="en-US" sz="2600" b="1" dirty="0">
              <a:solidFill>
                <a:srgbClr val="8B1A47"/>
              </a:solidFill>
            </a:endParaRPr>
          </a:p>
        </p:txBody>
      </p:sp>
      <p:sp>
        <p:nvSpPr>
          <p:cNvPr id="32" name="Speech Bubble: Oval 31">
            <a:extLst>
              <a:ext uri="{FF2B5EF4-FFF2-40B4-BE49-F238E27FC236}">
                <a16:creationId xmlns:a16="http://schemas.microsoft.com/office/drawing/2014/main" id="{82F233BF-0A3D-4FAF-AAE3-0EB9C6D3BCE3}"/>
              </a:ext>
            </a:extLst>
          </p:cNvPr>
          <p:cNvSpPr/>
          <p:nvPr/>
        </p:nvSpPr>
        <p:spPr>
          <a:xfrm>
            <a:off x="4257816" y="1535169"/>
            <a:ext cx="4055364" cy="2230760"/>
          </a:xfrm>
          <a:prstGeom prst="wedgeEllipseCallout">
            <a:avLst>
              <a:gd name="adj1" fmla="val -58744"/>
              <a:gd name="adj2" fmla="val 32645"/>
            </a:avLst>
          </a:prstGeom>
          <a:ln w="28575"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Theo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em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,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thực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vật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có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vai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trò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gì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đối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với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môi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trường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tự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nhiên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? </a:t>
            </a:r>
          </a:p>
          <a:p>
            <a:endParaRPr lang="en-US" dirty="0"/>
          </a:p>
        </p:txBody>
      </p:sp>
      <p:pic>
        <p:nvPicPr>
          <p:cNvPr id="33" name="Picture 7">
            <a:extLst>
              <a:ext uri="{FF2B5EF4-FFF2-40B4-BE49-F238E27FC236}">
                <a16:creationId xmlns:a16="http://schemas.microsoft.com/office/drawing/2014/main" id="{9B5D1256-7148-4AC5-AE64-69B4C2F2EC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6923927">
            <a:off x="1456329" y="2375528"/>
            <a:ext cx="313818" cy="493143"/>
          </a:xfrm>
          <a:prstGeom prst="rect">
            <a:avLst/>
          </a:prstGeom>
        </p:spPr>
      </p:pic>
      <p:pic>
        <p:nvPicPr>
          <p:cNvPr id="34" name="Picture 7">
            <a:extLst>
              <a:ext uri="{FF2B5EF4-FFF2-40B4-BE49-F238E27FC236}">
                <a16:creationId xmlns:a16="http://schemas.microsoft.com/office/drawing/2014/main" id="{363D0C6E-926E-4085-B223-04399CED48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20989118">
            <a:off x="1935358" y="1962344"/>
            <a:ext cx="325782" cy="511944"/>
          </a:xfrm>
          <a:prstGeom prst="rect">
            <a:avLst/>
          </a:prstGeom>
        </p:spPr>
      </p:pic>
      <p:pic>
        <p:nvPicPr>
          <p:cNvPr id="35" name="Picture 7">
            <a:extLst>
              <a:ext uri="{FF2B5EF4-FFF2-40B4-BE49-F238E27FC236}">
                <a16:creationId xmlns:a16="http://schemas.microsoft.com/office/drawing/2014/main" id="{7155F0E9-0B0D-40D5-9C4B-C34FA62EC7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8680676">
            <a:off x="1631872" y="2124268"/>
            <a:ext cx="313818" cy="493143"/>
          </a:xfrm>
          <a:prstGeom prst="rect">
            <a:avLst/>
          </a:prstGeom>
        </p:spPr>
      </p:pic>
      <p:pic>
        <p:nvPicPr>
          <p:cNvPr id="36" name="Picture 10">
            <a:extLst>
              <a:ext uri="{FF2B5EF4-FFF2-40B4-BE49-F238E27FC236}">
                <a16:creationId xmlns:a16="http://schemas.microsoft.com/office/drawing/2014/main" id="{A094FC5C-2FBE-4DCA-97DA-AB642B6BBE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760264" y="1963778"/>
            <a:ext cx="2038159" cy="2852385"/>
          </a:xfrm>
          <a:prstGeom prst="rect">
            <a:avLst/>
          </a:prstGeom>
        </p:spPr>
      </p:pic>
      <p:sp>
        <p:nvSpPr>
          <p:cNvPr id="37" name="Oval 36">
            <a:extLst>
              <a:ext uri="{FF2B5EF4-FFF2-40B4-BE49-F238E27FC236}">
                <a16:creationId xmlns:a16="http://schemas.microsoft.com/office/drawing/2014/main" id="{C1FE388A-C4A4-4BA4-8E7D-6B21E17FC1AA}"/>
              </a:ext>
            </a:extLst>
          </p:cNvPr>
          <p:cNvSpPr/>
          <p:nvPr/>
        </p:nvSpPr>
        <p:spPr>
          <a:xfrm>
            <a:off x="3324193" y="3153332"/>
            <a:ext cx="180622" cy="328442"/>
          </a:xfrm>
          <a:prstGeom prst="ellipse">
            <a:avLst/>
          </a:prstGeom>
          <a:solidFill>
            <a:srgbClr val="191919"/>
          </a:solidFill>
          <a:ln>
            <a:solidFill>
              <a:srgbClr val="1919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B996413-0435-47BC-8CDA-3AAAF76AEACC}"/>
              </a:ext>
            </a:extLst>
          </p:cNvPr>
          <p:cNvSpPr/>
          <p:nvPr/>
        </p:nvSpPr>
        <p:spPr>
          <a:xfrm>
            <a:off x="2745734" y="3199552"/>
            <a:ext cx="180622" cy="328442"/>
          </a:xfrm>
          <a:prstGeom prst="ellipse">
            <a:avLst/>
          </a:prstGeom>
          <a:solidFill>
            <a:srgbClr val="191919"/>
          </a:solidFill>
          <a:ln>
            <a:solidFill>
              <a:srgbClr val="19191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888BADA6-3B75-4BAC-9BFA-0675FDDB315B}"/>
              </a:ext>
            </a:extLst>
          </p:cNvPr>
          <p:cNvSpPr/>
          <p:nvPr/>
        </p:nvSpPr>
        <p:spPr>
          <a:xfrm>
            <a:off x="3395955" y="3199552"/>
            <a:ext cx="75064" cy="144837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94A9395B-F76C-4850-B113-DDF4F5D86683}"/>
              </a:ext>
            </a:extLst>
          </p:cNvPr>
          <p:cNvSpPr/>
          <p:nvPr/>
        </p:nvSpPr>
        <p:spPr>
          <a:xfrm>
            <a:off x="2830658" y="3245134"/>
            <a:ext cx="75064" cy="144837"/>
          </a:xfrm>
          <a:prstGeom prst="ellipse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293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4" grpId="0"/>
      <p:bldP spid="32" grpId="0" animBg="1"/>
      <p:bldP spid="37" grpId="0" animBg="1"/>
      <p:bldP spid="38" grpId="0" animBg="1"/>
      <p:bldP spid="39" grpId="0" animBg="1"/>
      <p:bldP spid="4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02" name="Google Shape;1602;p36"/>
          <p:cNvGrpSpPr/>
          <p:nvPr/>
        </p:nvGrpSpPr>
        <p:grpSpPr>
          <a:xfrm>
            <a:off x="4921025" y="3486179"/>
            <a:ext cx="285623" cy="285623"/>
            <a:chOff x="6605725" y="2012300"/>
            <a:chExt cx="131575" cy="131575"/>
          </a:xfrm>
        </p:grpSpPr>
        <p:sp>
          <p:nvSpPr>
            <p:cNvPr id="1603" name="Google Shape;1603;p36"/>
            <p:cNvSpPr/>
            <p:nvPr/>
          </p:nvSpPr>
          <p:spPr>
            <a:xfrm>
              <a:off x="6668425" y="2012300"/>
              <a:ext cx="6175" cy="56975"/>
            </a:xfrm>
            <a:custGeom>
              <a:avLst/>
              <a:gdLst/>
              <a:ahLst/>
              <a:cxnLst/>
              <a:rect l="l" t="t" r="r" b="b"/>
              <a:pathLst>
                <a:path w="247" h="2279" extrusionOk="0">
                  <a:moveTo>
                    <a:pt x="132" y="1"/>
                  </a:moveTo>
                  <a:cubicBezTo>
                    <a:pt x="33" y="377"/>
                    <a:pt x="1" y="754"/>
                    <a:pt x="1" y="1148"/>
                  </a:cubicBezTo>
                  <a:cubicBezTo>
                    <a:pt x="1" y="1525"/>
                    <a:pt x="33" y="1902"/>
                    <a:pt x="132" y="2279"/>
                  </a:cubicBezTo>
                  <a:cubicBezTo>
                    <a:pt x="214" y="1902"/>
                    <a:pt x="247" y="1525"/>
                    <a:pt x="247" y="1148"/>
                  </a:cubicBezTo>
                  <a:cubicBezTo>
                    <a:pt x="247" y="754"/>
                    <a:pt x="214" y="377"/>
                    <a:pt x="1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36"/>
            <p:cNvSpPr/>
            <p:nvPr/>
          </p:nvSpPr>
          <p:spPr>
            <a:xfrm>
              <a:off x="6668425" y="2086875"/>
              <a:ext cx="6175" cy="57000"/>
            </a:xfrm>
            <a:custGeom>
              <a:avLst/>
              <a:gdLst/>
              <a:ahLst/>
              <a:cxnLst/>
              <a:rect l="l" t="t" r="r" b="b"/>
              <a:pathLst>
                <a:path w="247" h="2280" extrusionOk="0">
                  <a:moveTo>
                    <a:pt x="132" y="1"/>
                  </a:moveTo>
                  <a:cubicBezTo>
                    <a:pt x="33" y="378"/>
                    <a:pt x="1" y="755"/>
                    <a:pt x="1" y="1148"/>
                  </a:cubicBezTo>
                  <a:cubicBezTo>
                    <a:pt x="1" y="1525"/>
                    <a:pt x="33" y="1902"/>
                    <a:pt x="132" y="2279"/>
                  </a:cubicBezTo>
                  <a:cubicBezTo>
                    <a:pt x="214" y="1902"/>
                    <a:pt x="247" y="1525"/>
                    <a:pt x="247" y="1148"/>
                  </a:cubicBezTo>
                  <a:cubicBezTo>
                    <a:pt x="247" y="755"/>
                    <a:pt x="214" y="378"/>
                    <a:pt x="1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36"/>
            <p:cNvSpPr/>
            <p:nvPr/>
          </p:nvSpPr>
          <p:spPr>
            <a:xfrm>
              <a:off x="6605725" y="2075000"/>
              <a:ext cx="57000" cy="6575"/>
            </a:xfrm>
            <a:custGeom>
              <a:avLst/>
              <a:gdLst/>
              <a:ahLst/>
              <a:cxnLst/>
              <a:rect l="l" t="t" r="r" b="b"/>
              <a:pathLst>
                <a:path w="2280" h="263" extrusionOk="0">
                  <a:moveTo>
                    <a:pt x="1148" y="0"/>
                  </a:moveTo>
                  <a:cubicBezTo>
                    <a:pt x="755" y="0"/>
                    <a:pt x="378" y="33"/>
                    <a:pt x="1" y="131"/>
                  </a:cubicBezTo>
                  <a:cubicBezTo>
                    <a:pt x="378" y="213"/>
                    <a:pt x="755" y="263"/>
                    <a:pt x="1148" y="263"/>
                  </a:cubicBezTo>
                  <a:cubicBezTo>
                    <a:pt x="1525" y="263"/>
                    <a:pt x="1902" y="213"/>
                    <a:pt x="2279" y="131"/>
                  </a:cubicBezTo>
                  <a:cubicBezTo>
                    <a:pt x="1902" y="33"/>
                    <a:pt x="1525" y="0"/>
                    <a:pt x="1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36"/>
            <p:cNvSpPr/>
            <p:nvPr/>
          </p:nvSpPr>
          <p:spPr>
            <a:xfrm>
              <a:off x="6680325" y="2075000"/>
              <a:ext cx="56975" cy="6250"/>
            </a:xfrm>
            <a:custGeom>
              <a:avLst/>
              <a:gdLst/>
              <a:ahLst/>
              <a:cxnLst/>
              <a:rect l="l" t="t" r="r" b="b"/>
              <a:pathLst>
                <a:path w="2279" h="250" extrusionOk="0">
                  <a:moveTo>
                    <a:pt x="1131" y="0"/>
                  </a:moveTo>
                  <a:cubicBezTo>
                    <a:pt x="754" y="0"/>
                    <a:pt x="377" y="33"/>
                    <a:pt x="0" y="131"/>
                  </a:cubicBezTo>
                  <a:cubicBezTo>
                    <a:pt x="328" y="203"/>
                    <a:pt x="657" y="249"/>
                    <a:pt x="985" y="249"/>
                  </a:cubicBezTo>
                  <a:cubicBezTo>
                    <a:pt x="1034" y="249"/>
                    <a:pt x="1082" y="248"/>
                    <a:pt x="1131" y="246"/>
                  </a:cubicBezTo>
                  <a:cubicBezTo>
                    <a:pt x="1182" y="248"/>
                    <a:pt x="1232" y="249"/>
                    <a:pt x="1283" y="249"/>
                  </a:cubicBezTo>
                  <a:cubicBezTo>
                    <a:pt x="1622" y="249"/>
                    <a:pt x="1950" y="203"/>
                    <a:pt x="2278" y="131"/>
                  </a:cubicBezTo>
                  <a:cubicBezTo>
                    <a:pt x="1901" y="33"/>
                    <a:pt x="1524" y="0"/>
                    <a:pt x="11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07" name="Google Shape;1607;p36"/>
          <p:cNvGrpSpPr/>
          <p:nvPr/>
        </p:nvGrpSpPr>
        <p:grpSpPr>
          <a:xfrm>
            <a:off x="2945233" y="3662557"/>
            <a:ext cx="341739" cy="342506"/>
            <a:chOff x="2858675" y="2670400"/>
            <a:chExt cx="189350" cy="189775"/>
          </a:xfrm>
        </p:grpSpPr>
        <p:sp>
          <p:nvSpPr>
            <p:cNvPr id="1608" name="Google Shape;1608;p36"/>
            <p:cNvSpPr/>
            <p:nvPr/>
          </p:nvSpPr>
          <p:spPr>
            <a:xfrm>
              <a:off x="2951275" y="2670400"/>
              <a:ext cx="4550" cy="82000"/>
            </a:xfrm>
            <a:custGeom>
              <a:avLst/>
              <a:gdLst/>
              <a:ahLst/>
              <a:cxnLst/>
              <a:rect l="l" t="t" r="r" b="b"/>
              <a:pathLst>
                <a:path w="182" h="3280" extrusionOk="0">
                  <a:moveTo>
                    <a:pt x="83" y="1"/>
                  </a:moveTo>
                  <a:cubicBezTo>
                    <a:pt x="34" y="542"/>
                    <a:pt x="1" y="1099"/>
                    <a:pt x="1" y="1640"/>
                  </a:cubicBezTo>
                  <a:cubicBezTo>
                    <a:pt x="1" y="2197"/>
                    <a:pt x="34" y="2738"/>
                    <a:pt x="83" y="3279"/>
                  </a:cubicBezTo>
                  <a:cubicBezTo>
                    <a:pt x="149" y="2738"/>
                    <a:pt x="181" y="2197"/>
                    <a:pt x="181" y="1640"/>
                  </a:cubicBezTo>
                  <a:cubicBezTo>
                    <a:pt x="181" y="1099"/>
                    <a:pt x="149" y="542"/>
                    <a:pt x="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36"/>
            <p:cNvSpPr/>
            <p:nvPr/>
          </p:nvSpPr>
          <p:spPr>
            <a:xfrm>
              <a:off x="2951275" y="2778175"/>
              <a:ext cx="4550" cy="82000"/>
            </a:xfrm>
            <a:custGeom>
              <a:avLst/>
              <a:gdLst/>
              <a:ahLst/>
              <a:cxnLst/>
              <a:rect l="l" t="t" r="r" b="b"/>
              <a:pathLst>
                <a:path w="182" h="3280" extrusionOk="0">
                  <a:moveTo>
                    <a:pt x="83" y="1"/>
                  </a:moveTo>
                  <a:cubicBezTo>
                    <a:pt x="34" y="542"/>
                    <a:pt x="1" y="1083"/>
                    <a:pt x="1" y="1640"/>
                  </a:cubicBezTo>
                  <a:cubicBezTo>
                    <a:pt x="1" y="2181"/>
                    <a:pt x="34" y="2722"/>
                    <a:pt x="83" y="3279"/>
                  </a:cubicBezTo>
                  <a:cubicBezTo>
                    <a:pt x="149" y="2722"/>
                    <a:pt x="181" y="2181"/>
                    <a:pt x="181" y="1640"/>
                  </a:cubicBezTo>
                  <a:cubicBezTo>
                    <a:pt x="181" y="1083"/>
                    <a:pt x="149" y="542"/>
                    <a:pt x="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36"/>
            <p:cNvSpPr/>
            <p:nvPr/>
          </p:nvSpPr>
          <p:spPr>
            <a:xfrm>
              <a:off x="2858675" y="2763025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40" y="0"/>
                  </a:moveTo>
                  <a:cubicBezTo>
                    <a:pt x="1099" y="0"/>
                    <a:pt x="541" y="17"/>
                    <a:pt x="1" y="82"/>
                  </a:cubicBezTo>
                  <a:cubicBezTo>
                    <a:pt x="541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82"/>
                  </a:cubicBezTo>
                  <a:cubicBezTo>
                    <a:pt x="2738" y="17"/>
                    <a:pt x="2197" y="0"/>
                    <a:pt x="16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36"/>
            <p:cNvSpPr/>
            <p:nvPr/>
          </p:nvSpPr>
          <p:spPr>
            <a:xfrm>
              <a:off x="2966050" y="2763025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39" y="0"/>
                  </a:moveTo>
                  <a:cubicBezTo>
                    <a:pt x="1098" y="0"/>
                    <a:pt x="557" y="17"/>
                    <a:pt x="0" y="82"/>
                  </a:cubicBezTo>
                  <a:cubicBezTo>
                    <a:pt x="557" y="148"/>
                    <a:pt x="1098" y="181"/>
                    <a:pt x="1639" y="181"/>
                  </a:cubicBezTo>
                  <a:cubicBezTo>
                    <a:pt x="2197" y="181"/>
                    <a:pt x="2737" y="148"/>
                    <a:pt x="3278" y="82"/>
                  </a:cubicBezTo>
                  <a:cubicBezTo>
                    <a:pt x="2737" y="17"/>
                    <a:pt x="2197" y="0"/>
                    <a:pt x="16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12" name="Google Shape;1612;p36"/>
          <p:cNvSpPr/>
          <p:nvPr/>
        </p:nvSpPr>
        <p:spPr>
          <a:xfrm>
            <a:off x="4057957" y="4152799"/>
            <a:ext cx="30366" cy="30366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44"/>
                </a:cubicBezTo>
                <a:cubicBezTo>
                  <a:pt x="1" y="525"/>
                  <a:pt x="148" y="672"/>
                  <a:pt x="329" y="672"/>
                </a:cubicBezTo>
                <a:cubicBezTo>
                  <a:pt x="525" y="672"/>
                  <a:pt x="673" y="525"/>
                  <a:pt x="673" y="344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3" name="Google Shape;1613;p36"/>
          <p:cNvSpPr/>
          <p:nvPr/>
        </p:nvSpPr>
        <p:spPr>
          <a:xfrm>
            <a:off x="4388893" y="784956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8" y="0"/>
                </a:moveTo>
                <a:cubicBezTo>
                  <a:pt x="148" y="0"/>
                  <a:pt x="0" y="164"/>
                  <a:pt x="0" y="344"/>
                </a:cubicBezTo>
                <a:cubicBezTo>
                  <a:pt x="0" y="525"/>
                  <a:pt x="148" y="672"/>
                  <a:pt x="328" y="672"/>
                </a:cubicBezTo>
                <a:cubicBezTo>
                  <a:pt x="508" y="672"/>
                  <a:pt x="672" y="525"/>
                  <a:pt x="672" y="344"/>
                </a:cubicBezTo>
                <a:cubicBezTo>
                  <a:pt x="672" y="164"/>
                  <a:pt x="508" y="0"/>
                  <a:pt x="32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14" name="Google Shape;1614;p36"/>
          <p:cNvGrpSpPr/>
          <p:nvPr/>
        </p:nvGrpSpPr>
        <p:grpSpPr>
          <a:xfrm>
            <a:off x="3339137" y="672099"/>
            <a:ext cx="204479" cy="204479"/>
            <a:chOff x="1976825" y="1493925"/>
            <a:chExt cx="94675" cy="94675"/>
          </a:xfrm>
        </p:grpSpPr>
        <p:sp>
          <p:nvSpPr>
            <p:cNvPr id="1615" name="Google Shape;1615;p36"/>
            <p:cNvSpPr/>
            <p:nvPr/>
          </p:nvSpPr>
          <p:spPr>
            <a:xfrm>
              <a:off x="2021900" y="14939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33" y="1361"/>
                    <a:pt x="99" y="1640"/>
                  </a:cubicBezTo>
                  <a:cubicBezTo>
                    <a:pt x="148" y="1377"/>
                    <a:pt x="181" y="1099"/>
                    <a:pt x="181" y="820"/>
                  </a:cubicBezTo>
                  <a:cubicBezTo>
                    <a:pt x="181" y="541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36"/>
            <p:cNvSpPr/>
            <p:nvPr/>
          </p:nvSpPr>
          <p:spPr>
            <a:xfrm>
              <a:off x="2021900" y="15476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2"/>
                    <a:pt x="0" y="820"/>
                  </a:cubicBezTo>
                  <a:cubicBezTo>
                    <a:pt x="0" y="1099"/>
                    <a:pt x="33" y="1378"/>
                    <a:pt x="99" y="1640"/>
                  </a:cubicBezTo>
                  <a:cubicBezTo>
                    <a:pt x="148" y="1378"/>
                    <a:pt x="181" y="1099"/>
                    <a:pt x="181" y="820"/>
                  </a:cubicBezTo>
                  <a:cubicBezTo>
                    <a:pt x="181" y="542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36"/>
            <p:cNvSpPr/>
            <p:nvPr/>
          </p:nvSpPr>
          <p:spPr>
            <a:xfrm>
              <a:off x="1976825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1" y="1"/>
                    <a:pt x="279" y="33"/>
                    <a:pt x="0" y="99"/>
                  </a:cubicBezTo>
                  <a:cubicBezTo>
                    <a:pt x="279" y="148"/>
                    <a:pt x="541" y="181"/>
                    <a:pt x="820" y="181"/>
                  </a:cubicBezTo>
                  <a:cubicBezTo>
                    <a:pt x="1099" y="181"/>
                    <a:pt x="1377" y="148"/>
                    <a:pt x="1640" y="99"/>
                  </a:cubicBezTo>
                  <a:cubicBezTo>
                    <a:pt x="1377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36"/>
            <p:cNvSpPr/>
            <p:nvPr/>
          </p:nvSpPr>
          <p:spPr>
            <a:xfrm>
              <a:off x="2030500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19" name="Google Shape;1619;p36"/>
          <p:cNvSpPr/>
          <p:nvPr/>
        </p:nvSpPr>
        <p:spPr>
          <a:xfrm>
            <a:off x="7230043" y="1491272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20" name="Google Shape;1620;p36"/>
          <p:cNvGrpSpPr/>
          <p:nvPr/>
        </p:nvGrpSpPr>
        <p:grpSpPr>
          <a:xfrm>
            <a:off x="652962" y="4065749"/>
            <a:ext cx="204479" cy="204479"/>
            <a:chOff x="1976825" y="1493925"/>
            <a:chExt cx="94675" cy="94675"/>
          </a:xfrm>
        </p:grpSpPr>
        <p:sp>
          <p:nvSpPr>
            <p:cNvPr id="1621" name="Google Shape;1621;p36"/>
            <p:cNvSpPr/>
            <p:nvPr/>
          </p:nvSpPr>
          <p:spPr>
            <a:xfrm>
              <a:off x="2021900" y="14939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33" y="1361"/>
                    <a:pt x="99" y="1640"/>
                  </a:cubicBezTo>
                  <a:cubicBezTo>
                    <a:pt x="148" y="1377"/>
                    <a:pt x="181" y="1099"/>
                    <a:pt x="181" y="820"/>
                  </a:cubicBezTo>
                  <a:cubicBezTo>
                    <a:pt x="181" y="541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36"/>
            <p:cNvSpPr/>
            <p:nvPr/>
          </p:nvSpPr>
          <p:spPr>
            <a:xfrm>
              <a:off x="2021900" y="15476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2"/>
                    <a:pt x="0" y="820"/>
                  </a:cubicBezTo>
                  <a:cubicBezTo>
                    <a:pt x="0" y="1099"/>
                    <a:pt x="33" y="1378"/>
                    <a:pt x="99" y="1640"/>
                  </a:cubicBezTo>
                  <a:cubicBezTo>
                    <a:pt x="148" y="1378"/>
                    <a:pt x="181" y="1099"/>
                    <a:pt x="181" y="820"/>
                  </a:cubicBezTo>
                  <a:cubicBezTo>
                    <a:pt x="181" y="542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36"/>
            <p:cNvSpPr/>
            <p:nvPr/>
          </p:nvSpPr>
          <p:spPr>
            <a:xfrm>
              <a:off x="1976825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1" y="1"/>
                    <a:pt x="279" y="33"/>
                    <a:pt x="0" y="99"/>
                  </a:cubicBezTo>
                  <a:cubicBezTo>
                    <a:pt x="279" y="148"/>
                    <a:pt x="541" y="181"/>
                    <a:pt x="820" y="181"/>
                  </a:cubicBezTo>
                  <a:cubicBezTo>
                    <a:pt x="1099" y="181"/>
                    <a:pt x="1377" y="148"/>
                    <a:pt x="1640" y="99"/>
                  </a:cubicBezTo>
                  <a:cubicBezTo>
                    <a:pt x="1377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36"/>
            <p:cNvSpPr/>
            <p:nvPr/>
          </p:nvSpPr>
          <p:spPr>
            <a:xfrm>
              <a:off x="2030500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25" name="Google Shape;1625;p36"/>
          <p:cNvSpPr/>
          <p:nvPr/>
        </p:nvSpPr>
        <p:spPr>
          <a:xfrm>
            <a:off x="5915332" y="1885849"/>
            <a:ext cx="30366" cy="30366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44"/>
                </a:cubicBezTo>
                <a:cubicBezTo>
                  <a:pt x="1" y="525"/>
                  <a:pt x="148" y="672"/>
                  <a:pt x="329" y="672"/>
                </a:cubicBezTo>
                <a:cubicBezTo>
                  <a:pt x="525" y="672"/>
                  <a:pt x="673" y="525"/>
                  <a:pt x="673" y="344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81BCBDD-32AB-4BA1-8F50-44F463BF0218}"/>
              </a:ext>
            </a:extLst>
          </p:cNvPr>
          <p:cNvSpPr txBox="1"/>
          <p:nvPr/>
        </p:nvSpPr>
        <p:spPr>
          <a:xfrm>
            <a:off x="1937408" y="301778"/>
            <a:ext cx="596723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dirty="0">
                <a:solidFill>
                  <a:srgbClr val="8B1A47"/>
                </a:solidFill>
              </a:rPr>
              <a:t>III. VAI TRÒ CỦA THỰC VẬT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42055C5-4C83-479E-8519-FFF51585FCC3}"/>
              </a:ext>
            </a:extLst>
          </p:cNvPr>
          <p:cNvSpPr txBox="1"/>
          <p:nvPr/>
        </p:nvSpPr>
        <p:spPr>
          <a:xfrm>
            <a:off x="506760" y="1673576"/>
            <a:ext cx="8130479" cy="3076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>
                <a:latin typeface="+mn-lt"/>
                <a:ea typeface="Calibri" panose="020F0502020204030204" pitchFamily="34" charset="0"/>
              </a:rPr>
              <a:t>- </a:t>
            </a:r>
            <a:r>
              <a:rPr lang="vi-VN" sz="2200" dirty="0">
                <a:latin typeface="+mn-lt"/>
              </a:rPr>
              <a:t>Cân bằng khí </a:t>
            </a:r>
            <a:r>
              <a:rPr lang="en-US" sz="2200" dirty="0">
                <a:latin typeface="+mn-lt"/>
              </a:rPr>
              <a:t>oxy</a:t>
            </a:r>
            <a:r>
              <a:rPr lang="vi-VN" sz="2200" dirty="0">
                <a:latin typeface="+mn-lt"/>
              </a:rPr>
              <a:t> và carbon</a:t>
            </a:r>
            <a:r>
              <a:rPr lang="en-US" sz="2200" dirty="0" err="1">
                <a:latin typeface="+mn-lt"/>
              </a:rPr>
              <a:t>ic</a:t>
            </a:r>
            <a:r>
              <a:rPr lang="en-US" sz="2200" dirty="0">
                <a:latin typeface="+mn-lt"/>
              </a:rPr>
              <a:t> </a:t>
            </a:r>
            <a:r>
              <a:rPr lang="vi-VN" sz="2200" dirty="0">
                <a:latin typeface="+mn-lt"/>
              </a:rPr>
              <a:t>trong khí quyển</a:t>
            </a:r>
            <a:r>
              <a:rPr lang="en-US" sz="2200" dirty="0">
                <a:latin typeface="+mn-lt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+mn-lt"/>
              </a:rPr>
              <a:t>- </a:t>
            </a:r>
            <a:r>
              <a:rPr lang="vi-VN" sz="2200" dirty="0">
                <a:latin typeface="+mn-lt"/>
              </a:rPr>
              <a:t>Giảm nhiệt độ môi trường điều hòa không khí, giảm hiệu ứng nhà kính</a:t>
            </a:r>
            <a:r>
              <a:rPr lang="en-US" sz="2200" dirty="0">
                <a:latin typeface="+mn-lt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+mn-lt"/>
              </a:rPr>
              <a:t>- </a:t>
            </a:r>
            <a:r>
              <a:rPr lang="en-US" sz="2200" dirty="0" err="1">
                <a:latin typeface="+mn-lt"/>
              </a:rPr>
              <a:t>Đem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lại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tính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thẩm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mĩ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cho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các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công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trình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xây</a:t>
            </a:r>
            <a:r>
              <a:rPr lang="en-US" sz="2200" dirty="0">
                <a:latin typeface="+mn-lt"/>
              </a:rPr>
              <a:t> </a:t>
            </a:r>
            <a:r>
              <a:rPr lang="en-US" sz="2200" dirty="0" err="1">
                <a:latin typeface="+mn-lt"/>
              </a:rPr>
              <a:t>dựng</a:t>
            </a:r>
            <a:r>
              <a:rPr lang="en-US" sz="2200" dirty="0">
                <a:latin typeface="+mn-lt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200" dirty="0">
                <a:latin typeface="+mn-lt"/>
              </a:rPr>
              <a:t>-</a:t>
            </a:r>
            <a:r>
              <a:rPr lang="vi-VN" sz="2200" dirty="0">
                <a:latin typeface="+mn-lt"/>
              </a:rPr>
              <a:t> Bảo vệ đất</a:t>
            </a:r>
            <a:r>
              <a:rPr lang="en-US" sz="2200" dirty="0">
                <a:latin typeface="+mn-lt"/>
              </a:rPr>
              <a:t>,</a:t>
            </a:r>
            <a:r>
              <a:rPr lang="vi-VN" sz="2200" dirty="0">
                <a:latin typeface="+mn-lt"/>
              </a:rPr>
              <a:t> nguồn nước, hạn chế </a:t>
            </a:r>
            <a:r>
              <a:rPr lang="en-US" sz="2200" dirty="0" err="1">
                <a:latin typeface="+mn-lt"/>
              </a:rPr>
              <a:t>và</a:t>
            </a:r>
            <a:r>
              <a:rPr lang="en-US" sz="2200" dirty="0">
                <a:latin typeface="+mn-lt"/>
              </a:rPr>
              <a:t> </a:t>
            </a:r>
            <a:r>
              <a:rPr lang="vi-VN" sz="2200" dirty="0">
                <a:latin typeface="+mn-lt"/>
              </a:rPr>
              <a:t>giảm nhẹ mức độ nguy hiểm của thiên tai như sạt lở, lũ quét</a:t>
            </a:r>
            <a:r>
              <a:rPr lang="en-US" sz="2200" dirty="0">
                <a:latin typeface="+mn-lt"/>
              </a:rPr>
              <a:t>,…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115832-66DB-4C18-8BAE-2E17AEF4DAAE}"/>
              </a:ext>
            </a:extLst>
          </p:cNvPr>
          <p:cNvSpPr txBox="1"/>
          <p:nvPr/>
        </p:nvSpPr>
        <p:spPr>
          <a:xfrm>
            <a:off x="614924" y="1049232"/>
            <a:ext cx="688606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600" b="1" dirty="0">
                <a:solidFill>
                  <a:srgbClr val="8B1A47"/>
                </a:solidFill>
              </a:rPr>
              <a:t>1. </a:t>
            </a:r>
            <a:r>
              <a:rPr lang="en-US" sz="2600" b="1" dirty="0" err="1">
                <a:solidFill>
                  <a:srgbClr val="8B1A47"/>
                </a:solidFill>
              </a:rPr>
              <a:t>Vai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trò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đối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với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môi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trường</a:t>
            </a:r>
            <a:endParaRPr lang="en-US" sz="2600" b="1" dirty="0">
              <a:solidFill>
                <a:srgbClr val="8B1A4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7418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3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FF3B43-9F21-42B7-835C-CE3B2255FAC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616" t="18445" r="18149" b="9531"/>
          <a:stretch/>
        </p:blipFill>
        <p:spPr>
          <a:xfrm>
            <a:off x="1772355" y="302683"/>
            <a:ext cx="5599289" cy="370275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3E9E4A9-8246-4EE8-B887-EAB6E15914FC}"/>
              </a:ext>
            </a:extLst>
          </p:cNvPr>
          <p:cNvSpPr txBox="1"/>
          <p:nvPr/>
        </p:nvSpPr>
        <p:spPr>
          <a:xfrm>
            <a:off x="620734" y="4152194"/>
            <a:ext cx="79025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en-US" sz="2200" dirty="0">
                <a:solidFill>
                  <a:srgbClr val="191919"/>
                </a:solidFill>
              </a:rPr>
              <a:t>So </a:t>
            </a:r>
            <a:r>
              <a:rPr lang="en-US" sz="2200" dirty="0" err="1">
                <a:solidFill>
                  <a:srgbClr val="191919"/>
                </a:solidFill>
              </a:rPr>
              <a:t>sánh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lượng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chảy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của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dòng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nước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mưa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trên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mặt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đất</a:t>
            </a:r>
            <a:r>
              <a:rPr lang="en-US" sz="2200" dirty="0">
                <a:solidFill>
                  <a:srgbClr val="191919"/>
                </a:solidFill>
              </a:rPr>
              <a:t> ở </a:t>
            </a:r>
            <a:r>
              <a:rPr lang="en-US" sz="2200" dirty="0" err="1">
                <a:solidFill>
                  <a:srgbClr val="191919"/>
                </a:solidFill>
              </a:rPr>
              <a:t>nơi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có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rừng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và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nơi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đồi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trọc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và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giải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thích</a:t>
            </a:r>
            <a:r>
              <a:rPr lang="en-US" sz="2200" dirty="0">
                <a:solidFill>
                  <a:srgbClr val="191919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782121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C47D4DD-DE6F-4B71-B12A-580939306CA5}"/>
              </a:ext>
            </a:extLst>
          </p:cNvPr>
          <p:cNvSpPr/>
          <p:nvPr/>
        </p:nvSpPr>
        <p:spPr>
          <a:xfrm>
            <a:off x="915082" y="584056"/>
            <a:ext cx="7313833" cy="1334094"/>
          </a:xfrm>
          <a:prstGeom prst="roundRect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vi-VN" sz="2200" dirty="0"/>
              <a:t>Lượng chảy của dòng nước ở nơi có rừng nhỏ hơn ở đồi trọc</a:t>
            </a:r>
            <a:r>
              <a:rPr lang="en-US" sz="2200" dirty="0"/>
              <a:t> v</a:t>
            </a:r>
            <a:r>
              <a:rPr lang="vi-VN" sz="2200" dirty="0"/>
              <a:t>ì ở nơi có rừng, cây giúp ngăn dòng chảy và giữ lại nước mưa nên dòng chảy sẽ nhỏ hơn.</a:t>
            </a:r>
            <a:endParaRPr lang="en-US" sz="2200" dirty="0">
              <a:solidFill>
                <a:schemeClr val="accent6"/>
              </a:solidFill>
              <a:effectLst/>
              <a:latin typeface="+mj-lt"/>
              <a:ea typeface="Calibri" panose="020F050202020403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A5A2C75-72E3-4BCE-B512-B27547F00D82}"/>
              </a:ext>
            </a:extLst>
          </p:cNvPr>
          <p:cNvSpPr/>
          <p:nvPr/>
        </p:nvSpPr>
        <p:spPr>
          <a:xfrm>
            <a:off x="915082" y="2075039"/>
            <a:ext cx="7313833" cy="993422"/>
          </a:xfrm>
          <a:prstGeom prst="roundRect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vi-VN" sz="2200" dirty="0"/>
              <a:t>Lượng chảy của dòng nước mưa ảnh hưởng đến độ màu mỡ và khả năng giữ nước của đất.</a:t>
            </a:r>
            <a:endParaRPr lang="en-US" sz="2200" dirty="0">
              <a:effectLst/>
              <a:latin typeface="+mj-lt"/>
              <a:ea typeface="Calibri" panose="020F0502020204030204" pitchFamily="34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10CE5A5-0D2B-4119-BCC8-D745A1B0F82E}"/>
              </a:ext>
            </a:extLst>
          </p:cNvPr>
          <p:cNvSpPr/>
          <p:nvPr/>
        </p:nvSpPr>
        <p:spPr>
          <a:xfrm>
            <a:off x="915082" y="3225350"/>
            <a:ext cx="7313833" cy="1530686"/>
          </a:xfrm>
          <a:prstGeom prst="roundRect">
            <a:avLst/>
          </a:prstGeom>
          <a:ln w="28575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b"/>
          <a:lstStyle/>
          <a:p>
            <a:pPr algn="just">
              <a:lnSpc>
                <a:spcPct val="150000"/>
              </a:lnSpc>
            </a:pPr>
            <a:r>
              <a:rPr lang="vi-VN" sz="2200" dirty="0"/>
              <a:t>Lượng chảy càng nhỏ, đất càng màu mỡ và càng giữ được nhiều nước.</a:t>
            </a:r>
          </a:p>
          <a:p>
            <a:pPr algn="just">
              <a:lnSpc>
                <a:spcPct val="150000"/>
              </a:lnSpc>
            </a:pPr>
            <a:r>
              <a:rPr lang="en-US" sz="2200" dirty="0"/>
              <a:t>=&gt; Đ</a:t>
            </a:r>
            <a:r>
              <a:rPr lang="vi-VN" sz="2200" dirty="0"/>
              <a:t>ất trên đồi, núi trọc dễ bị xói mòn</a:t>
            </a:r>
            <a:r>
              <a:rPr lang="en-US" sz="2200" dirty="0"/>
              <a:t> </a:t>
            </a:r>
            <a:r>
              <a:rPr lang="en-US" sz="2200" dirty="0" err="1"/>
              <a:t>và</a:t>
            </a:r>
            <a:r>
              <a:rPr lang="en-US" sz="2200" dirty="0"/>
              <a:t> </a:t>
            </a:r>
            <a:r>
              <a:rPr lang="en-US" sz="2200" dirty="0" err="1"/>
              <a:t>sạt</a:t>
            </a:r>
            <a:r>
              <a:rPr lang="en-US" sz="2200" dirty="0"/>
              <a:t> </a:t>
            </a:r>
            <a:r>
              <a:rPr lang="en-US" sz="2200" dirty="0" err="1"/>
              <a:t>lở</a:t>
            </a:r>
            <a:r>
              <a:rPr lang="en-US" sz="2200" dirty="0"/>
              <a:t> </a:t>
            </a:r>
            <a:r>
              <a:rPr lang="en-US" sz="2200" dirty="0" err="1"/>
              <a:t>hơn</a:t>
            </a:r>
            <a:r>
              <a:rPr lang="en-US" sz="2200" dirty="0"/>
              <a:t>.</a:t>
            </a:r>
            <a:endParaRPr lang="vi-VN" sz="2200" dirty="0"/>
          </a:p>
        </p:txBody>
      </p:sp>
    </p:spTree>
    <p:extLst>
      <p:ext uri="{BB962C8B-B14F-4D97-AF65-F5344CB8AC3E}">
        <p14:creationId xmlns:p14="http://schemas.microsoft.com/office/powerpoint/2010/main" val="2603912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4D0C74-7318-49A9-B11B-1ADB6F8F49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45" y="386997"/>
            <a:ext cx="3974942" cy="22359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9C21194-D0A1-427F-B7F5-3E8D308F0F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7814" y="386996"/>
            <a:ext cx="3974942" cy="223590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118A20-C6E5-47D6-A6E7-52E2849D48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4529" y="2008540"/>
            <a:ext cx="3974942" cy="22359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5B280C-5593-4018-8B62-D7744F48E30F}"/>
              </a:ext>
            </a:extLst>
          </p:cNvPr>
          <p:cNvSpPr txBox="1"/>
          <p:nvPr/>
        </p:nvSpPr>
        <p:spPr>
          <a:xfrm>
            <a:off x="472921" y="4431344"/>
            <a:ext cx="81981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en-US" sz="2200" dirty="0" err="1">
                <a:solidFill>
                  <a:srgbClr val="191919"/>
                </a:solidFill>
              </a:rPr>
              <a:t>Một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số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hậu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quả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của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việc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khai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thác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rừng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quá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mức</a:t>
            </a:r>
            <a:endParaRPr lang="en-US" sz="2200" dirty="0">
              <a:solidFill>
                <a:srgbClr val="19191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641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randomBar dir="vert"/>
      </p:transition>
    </mc:Choice>
    <mc:Fallback xmlns="">
      <p:transition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2C88314-728E-4152-ACF6-6952E7448D28}"/>
              </a:ext>
            </a:extLst>
          </p:cNvPr>
          <p:cNvSpPr txBox="1"/>
          <p:nvPr/>
        </p:nvSpPr>
        <p:spPr>
          <a:xfrm>
            <a:off x="509410" y="447898"/>
            <a:ext cx="81251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err="1">
                <a:solidFill>
                  <a:srgbClr val="8B1A47"/>
                </a:solidFill>
              </a:rPr>
              <a:t>Các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biện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pháp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bảo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vệ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rừng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và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môi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trường</a:t>
            </a:r>
            <a:endParaRPr lang="en-US" sz="2600" b="1" dirty="0">
              <a:solidFill>
                <a:srgbClr val="8B1A47"/>
              </a:solidFill>
            </a:endParaRPr>
          </a:p>
        </p:txBody>
      </p:sp>
      <p:pic>
        <p:nvPicPr>
          <p:cNvPr id="4" name="Picture 12">
            <a:extLst>
              <a:ext uri="{FF2B5EF4-FFF2-40B4-BE49-F238E27FC236}">
                <a16:creationId xmlns:a16="http://schemas.microsoft.com/office/drawing/2014/main" id="{38A5D1CB-7B3B-4D5B-B0D6-CACDA399B6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09413" y="1126316"/>
            <a:ext cx="832073" cy="7972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CDA29AF-55E2-46B0-878C-0BB0415569F0}"/>
              </a:ext>
            </a:extLst>
          </p:cNvPr>
          <p:cNvSpPr txBox="1"/>
          <p:nvPr/>
        </p:nvSpPr>
        <p:spPr>
          <a:xfrm>
            <a:off x="1501425" y="1309512"/>
            <a:ext cx="69652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200" dirty="0" err="1"/>
              <a:t>Nghiêm</a:t>
            </a:r>
            <a:r>
              <a:rPr lang="en-US" sz="2200" dirty="0"/>
              <a:t> </a:t>
            </a:r>
            <a:r>
              <a:rPr lang="en-US" sz="2200" dirty="0" err="1"/>
              <a:t>cấm</a:t>
            </a:r>
            <a:r>
              <a:rPr lang="en-US" sz="2200" dirty="0"/>
              <a:t> </a:t>
            </a:r>
            <a:r>
              <a:rPr lang="en-US" sz="2200" dirty="0" err="1"/>
              <a:t>chặt</a:t>
            </a:r>
            <a:r>
              <a:rPr lang="en-US" sz="2200" dirty="0"/>
              <a:t>, </a:t>
            </a:r>
            <a:r>
              <a:rPr lang="en-US" sz="2200" dirty="0" err="1"/>
              <a:t>phá</a:t>
            </a:r>
            <a:r>
              <a:rPr lang="en-US" sz="2200" dirty="0"/>
              <a:t> </a:t>
            </a:r>
            <a:r>
              <a:rPr lang="en-US" sz="2200" dirty="0" err="1"/>
              <a:t>rừng</a:t>
            </a:r>
            <a:r>
              <a:rPr lang="en-US" sz="2200" dirty="0"/>
              <a:t> </a:t>
            </a:r>
            <a:r>
              <a:rPr lang="en-US" sz="2200" dirty="0" err="1"/>
              <a:t>bừa</a:t>
            </a:r>
            <a:r>
              <a:rPr lang="en-US" sz="2200" dirty="0"/>
              <a:t> </a:t>
            </a:r>
            <a:r>
              <a:rPr lang="en-US" sz="2200" dirty="0" err="1"/>
              <a:t>bãi</a:t>
            </a:r>
            <a:r>
              <a:rPr lang="en-US" sz="2200" dirty="0"/>
              <a:t>, </a:t>
            </a:r>
            <a:r>
              <a:rPr lang="en-US" sz="2200" dirty="0" err="1"/>
              <a:t>khai</a:t>
            </a:r>
            <a:r>
              <a:rPr lang="en-US" sz="2200" dirty="0"/>
              <a:t> </a:t>
            </a:r>
            <a:r>
              <a:rPr lang="en-US" sz="2200" dirty="0" err="1"/>
              <a:t>thác</a:t>
            </a:r>
            <a:r>
              <a:rPr lang="en-US" sz="2200" dirty="0"/>
              <a:t> </a:t>
            </a:r>
            <a:r>
              <a:rPr lang="en-US" sz="2200" dirty="0" err="1"/>
              <a:t>gỗ</a:t>
            </a:r>
            <a:r>
              <a:rPr lang="en-US" sz="2200" dirty="0"/>
              <a:t> </a:t>
            </a:r>
            <a:r>
              <a:rPr lang="en-US" sz="2200" dirty="0" err="1"/>
              <a:t>lậu</a:t>
            </a:r>
            <a:r>
              <a:rPr lang="en-US" sz="2200" dirty="0"/>
              <a:t>. </a:t>
            </a:r>
          </a:p>
        </p:txBody>
      </p:sp>
      <p:pic>
        <p:nvPicPr>
          <p:cNvPr id="6" name="Picture 12">
            <a:extLst>
              <a:ext uri="{FF2B5EF4-FFF2-40B4-BE49-F238E27FC236}">
                <a16:creationId xmlns:a16="http://schemas.microsoft.com/office/drawing/2014/main" id="{2C61D5CC-97E9-4947-8FC2-465871D8C3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09410" y="2019591"/>
            <a:ext cx="832073" cy="7972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DEA636F-0944-417F-82C8-F4FC2CC64B4A}"/>
              </a:ext>
            </a:extLst>
          </p:cNvPr>
          <p:cNvSpPr txBox="1"/>
          <p:nvPr/>
        </p:nvSpPr>
        <p:spPr>
          <a:xfrm>
            <a:off x="1501425" y="1860548"/>
            <a:ext cx="6965246" cy="1045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 err="1"/>
              <a:t>Trồng</a:t>
            </a:r>
            <a:r>
              <a:rPr lang="en-US" sz="2200" dirty="0"/>
              <a:t> </a:t>
            </a:r>
            <a:r>
              <a:rPr lang="en-US" sz="2200" dirty="0" err="1"/>
              <a:t>nhiều</a:t>
            </a:r>
            <a:r>
              <a:rPr lang="en-US" sz="2200" dirty="0"/>
              <a:t> </a:t>
            </a:r>
            <a:r>
              <a:rPr lang="en-US" sz="2200" dirty="0" err="1"/>
              <a:t>cây</a:t>
            </a:r>
            <a:r>
              <a:rPr lang="en-US" sz="2200" dirty="0"/>
              <a:t> </a:t>
            </a:r>
            <a:r>
              <a:rPr lang="en-US" sz="2200" dirty="0" err="1"/>
              <a:t>xanh</a:t>
            </a:r>
            <a:r>
              <a:rPr lang="en-US" sz="2200" dirty="0"/>
              <a:t>, </a:t>
            </a:r>
            <a:r>
              <a:rPr lang="en-US" sz="2200" dirty="0" err="1"/>
              <a:t>sử</a:t>
            </a:r>
            <a:r>
              <a:rPr lang="en-US" sz="2200" dirty="0"/>
              <a:t> </a:t>
            </a:r>
            <a:r>
              <a:rPr lang="en-US" sz="2200" dirty="0" err="1"/>
              <a:t>dụng</a:t>
            </a:r>
            <a:r>
              <a:rPr lang="en-US" sz="2200" dirty="0"/>
              <a:t> </a:t>
            </a:r>
            <a:r>
              <a:rPr lang="en-US" sz="2200" dirty="0" err="1"/>
              <a:t>biện</a:t>
            </a:r>
            <a:r>
              <a:rPr lang="en-US" sz="2200" dirty="0"/>
              <a:t> </a:t>
            </a:r>
            <a:r>
              <a:rPr lang="en-US" sz="2200" dirty="0" err="1"/>
              <a:t>pháp</a:t>
            </a:r>
            <a:r>
              <a:rPr lang="en-US" sz="2200" dirty="0"/>
              <a:t> </a:t>
            </a:r>
            <a:r>
              <a:rPr lang="en-US" sz="2200" dirty="0" err="1"/>
              <a:t>khoanh</a:t>
            </a:r>
            <a:r>
              <a:rPr lang="en-US" sz="2200" dirty="0"/>
              <a:t> </a:t>
            </a:r>
            <a:r>
              <a:rPr lang="en-US" sz="2200" dirty="0" err="1"/>
              <a:t>nuôi</a:t>
            </a:r>
            <a:r>
              <a:rPr lang="en-US" sz="2200" dirty="0"/>
              <a:t> </a:t>
            </a:r>
            <a:r>
              <a:rPr lang="en-US" sz="2200" dirty="0" err="1"/>
              <a:t>phục</a:t>
            </a:r>
            <a:r>
              <a:rPr lang="en-US" sz="2200" dirty="0"/>
              <a:t> </a:t>
            </a:r>
            <a:r>
              <a:rPr lang="en-US" sz="2200" dirty="0" err="1"/>
              <a:t>hồi</a:t>
            </a:r>
            <a:r>
              <a:rPr lang="en-US" sz="2200" dirty="0"/>
              <a:t> </a:t>
            </a:r>
            <a:r>
              <a:rPr lang="en-US" sz="2200" dirty="0" err="1"/>
              <a:t>rừng</a:t>
            </a:r>
            <a:r>
              <a:rPr lang="en-US" sz="2200" dirty="0"/>
              <a:t>.</a:t>
            </a:r>
          </a:p>
        </p:txBody>
      </p:sp>
      <p:pic>
        <p:nvPicPr>
          <p:cNvPr id="8" name="Picture 12">
            <a:extLst>
              <a:ext uri="{FF2B5EF4-FFF2-40B4-BE49-F238E27FC236}">
                <a16:creationId xmlns:a16="http://schemas.microsoft.com/office/drawing/2014/main" id="{00454F8B-3F51-498D-8E67-B065AF33E6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09410" y="2912866"/>
            <a:ext cx="832073" cy="79727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75A8F01-8EC6-4B4F-B42D-1F7BA51F8A5A}"/>
              </a:ext>
            </a:extLst>
          </p:cNvPr>
          <p:cNvSpPr txBox="1"/>
          <p:nvPr/>
        </p:nvSpPr>
        <p:spPr>
          <a:xfrm>
            <a:off x="1501422" y="2838905"/>
            <a:ext cx="6965246" cy="1045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 err="1"/>
              <a:t>Xử</a:t>
            </a:r>
            <a:r>
              <a:rPr lang="en-US" sz="2200" dirty="0"/>
              <a:t> </a:t>
            </a:r>
            <a:r>
              <a:rPr lang="en-US" sz="2200" dirty="0" err="1"/>
              <a:t>phạt</a:t>
            </a:r>
            <a:r>
              <a:rPr lang="en-US" sz="2200" dirty="0"/>
              <a:t> </a:t>
            </a:r>
            <a:r>
              <a:rPr lang="en-US" sz="2200" dirty="0" err="1"/>
              <a:t>nghiêm</a:t>
            </a:r>
            <a:r>
              <a:rPr lang="en-US" sz="2200" dirty="0"/>
              <a:t> </a:t>
            </a:r>
            <a:r>
              <a:rPr lang="en-US" sz="2200" dirty="0" err="1"/>
              <a:t>khắc</a:t>
            </a:r>
            <a:r>
              <a:rPr lang="en-US" sz="2200" dirty="0"/>
              <a:t> </a:t>
            </a:r>
            <a:r>
              <a:rPr lang="en-US" sz="2200" dirty="0" err="1"/>
              <a:t>đối</a:t>
            </a:r>
            <a:r>
              <a:rPr lang="en-US" sz="2200" dirty="0"/>
              <a:t> </a:t>
            </a:r>
            <a:r>
              <a:rPr lang="en-US" sz="2200" dirty="0" err="1"/>
              <a:t>với</a:t>
            </a:r>
            <a:r>
              <a:rPr lang="en-US" sz="2200" dirty="0"/>
              <a:t> </a:t>
            </a:r>
            <a:r>
              <a:rPr lang="en-US" sz="2200" dirty="0" err="1"/>
              <a:t>các</a:t>
            </a:r>
            <a:r>
              <a:rPr lang="en-US" sz="2200" dirty="0"/>
              <a:t> </a:t>
            </a:r>
            <a:r>
              <a:rPr lang="en-US" sz="2200" dirty="0" err="1"/>
              <a:t>hành</a:t>
            </a:r>
            <a:r>
              <a:rPr lang="en-US" sz="2200" dirty="0"/>
              <a:t> vi </a:t>
            </a:r>
            <a:r>
              <a:rPr lang="en-US" sz="2200" dirty="0" err="1"/>
              <a:t>vi</a:t>
            </a:r>
            <a:r>
              <a:rPr lang="en-US" sz="2200" dirty="0"/>
              <a:t> </a:t>
            </a:r>
            <a:r>
              <a:rPr lang="en-US" sz="2200" dirty="0" err="1"/>
              <a:t>phạm</a:t>
            </a:r>
            <a:r>
              <a:rPr lang="en-US" sz="2200" dirty="0"/>
              <a:t> </a:t>
            </a:r>
            <a:r>
              <a:rPr lang="en-US" sz="2200" dirty="0" err="1"/>
              <a:t>và</a:t>
            </a:r>
            <a:r>
              <a:rPr lang="en-US" sz="2200" dirty="0"/>
              <a:t> </a:t>
            </a:r>
            <a:r>
              <a:rPr lang="en-US" sz="2200" dirty="0" err="1"/>
              <a:t>tuyên</a:t>
            </a:r>
            <a:r>
              <a:rPr lang="en-US" sz="2200" dirty="0"/>
              <a:t> </a:t>
            </a:r>
            <a:r>
              <a:rPr lang="en-US" sz="2200" dirty="0" err="1"/>
              <a:t>dương</a:t>
            </a:r>
            <a:r>
              <a:rPr lang="en-US" sz="2200" dirty="0"/>
              <a:t> </a:t>
            </a:r>
            <a:r>
              <a:rPr lang="en-US" sz="2200" dirty="0" err="1"/>
              <a:t>những</a:t>
            </a:r>
            <a:r>
              <a:rPr lang="en-US" sz="2200" dirty="0"/>
              <a:t> </a:t>
            </a:r>
            <a:r>
              <a:rPr lang="en-US" sz="2200" dirty="0" err="1"/>
              <a:t>cá</a:t>
            </a:r>
            <a:r>
              <a:rPr lang="en-US" sz="2200" dirty="0"/>
              <a:t> </a:t>
            </a:r>
            <a:r>
              <a:rPr lang="en-US" sz="2200" dirty="0" err="1"/>
              <a:t>nhân</a:t>
            </a:r>
            <a:r>
              <a:rPr lang="en-US" sz="2200" dirty="0"/>
              <a:t> </a:t>
            </a:r>
            <a:r>
              <a:rPr lang="en-US" sz="2200" dirty="0" err="1"/>
              <a:t>có</a:t>
            </a:r>
            <a:r>
              <a:rPr lang="en-US" sz="2200" dirty="0"/>
              <a:t> </a:t>
            </a:r>
            <a:r>
              <a:rPr lang="en-US" sz="2200" dirty="0" err="1"/>
              <a:t>đóng</a:t>
            </a:r>
            <a:r>
              <a:rPr lang="en-US" sz="2200" dirty="0"/>
              <a:t> </a:t>
            </a:r>
            <a:r>
              <a:rPr lang="en-US" sz="2200" dirty="0" err="1"/>
              <a:t>góp</a:t>
            </a:r>
            <a:r>
              <a:rPr lang="en-US" sz="2200" dirty="0"/>
              <a:t>.</a:t>
            </a:r>
          </a:p>
        </p:txBody>
      </p:sp>
      <p:pic>
        <p:nvPicPr>
          <p:cNvPr id="10" name="Picture 12">
            <a:extLst>
              <a:ext uri="{FF2B5EF4-FFF2-40B4-BE49-F238E27FC236}">
                <a16:creationId xmlns:a16="http://schemas.microsoft.com/office/drawing/2014/main" id="{98BE8B08-7F91-4967-ABBE-A72E14DF04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509410" y="3806141"/>
            <a:ext cx="832073" cy="7972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1CDCE17-97EA-41C5-AFC3-BA6EBFAEDB58}"/>
              </a:ext>
            </a:extLst>
          </p:cNvPr>
          <p:cNvSpPr txBox="1"/>
          <p:nvPr/>
        </p:nvSpPr>
        <p:spPr>
          <a:xfrm>
            <a:off x="1501422" y="4021665"/>
            <a:ext cx="696524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200" dirty="0" err="1"/>
              <a:t>Tuyên</a:t>
            </a:r>
            <a:r>
              <a:rPr lang="en-US" sz="2200" dirty="0"/>
              <a:t> </a:t>
            </a:r>
            <a:r>
              <a:rPr lang="en-US" sz="2200" dirty="0" err="1"/>
              <a:t>truyền</a:t>
            </a:r>
            <a:r>
              <a:rPr lang="en-US" sz="2200" dirty="0"/>
              <a:t>, </a:t>
            </a:r>
            <a:r>
              <a:rPr lang="en-US" sz="2200" dirty="0" err="1"/>
              <a:t>nâng</a:t>
            </a:r>
            <a:r>
              <a:rPr lang="en-US" sz="2200" dirty="0"/>
              <a:t> </a:t>
            </a:r>
            <a:r>
              <a:rPr lang="en-US" sz="2200" dirty="0" err="1"/>
              <a:t>cao</a:t>
            </a:r>
            <a:r>
              <a:rPr lang="en-US" sz="2200" dirty="0"/>
              <a:t> ý </a:t>
            </a:r>
            <a:r>
              <a:rPr lang="en-US" sz="2200" dirty="0" err="1"/>
              <a:t>thức</a:t>
            </a:r>
            <a:r>
              <a:rPr lang="en-US" sz="2200" dirty="0"/>
              <a:t> </a:t>
            </a:r>
            <a:r>
              <a:rPr lang="en-US" sz="2200" dirty="0" err="1"/>
              <a:t>của</a:t>
            </a:r>
            <a:r>
              <a:rPr lang="en-US" sz="2200" dirty="0"/>
              <a:t> </a:t>
            </a:r>
            <a:r>
              <a:rPr lang="en-US" sz="2200" dirty="0" err="1"/>
              <a:t>người</a:t>
            </a:r>
            <a:r>
              <a:rPr lang="en-US" sz="2200" dirty="0"/>
              <a:t> </a:t>
            </a:r>
            <a:r>
              <a:rPr lang="en-US" sz="2200" dirty="0" err="1"/>
              <a:t>dân</a:t>
            </a:r>
            <a:r>
              <a:rPr lang="en-US" sz="2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13436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  <p:bldP spid="9" grpId="0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54181EC-FCAF-40A0-AD60-266ADDCFB5F7}"/>
              </a:ext>
            </a:extLst>
          </p:cNvPr>
          <p:cNvSpPr txBox="1"/>
          <p:nvPr/>
        </p:nvSpPr>
        <p:spPr>
          <a:xfrm>
            <a:off x="502351" y="858198"/>
            <a:ext cx="8139289" cy="537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>
                <a:effectLst/>
                <a:latin typeface="+mj-lt"/>
                <a:ea typeface="Calibri" panose="020F0502020204030204" pitchFamily="34" charset="0"/>
              </a:rPr>
              <a:t>-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Đối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với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động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vật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: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Là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nơi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ở,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thức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ăn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của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nhiều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loài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động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vật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0CB646-A04C-4149-AC5C-35EFC1D1275F}"/>
              </a:ext>
            </a:extLst>
          </p:cNvPr>
          <p:cNvSpPr txBox="1"/>
          <p:nvPr/>
        </p:nvSpPr>
        <p:spPr>
          <a:xfrm>
            <a:off x="283629" y="271527"/>
            <a:ext cx="85767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solidFill>
                  <a:srgbClr val="8B1A47"/>
                </a:solidFill>
              </a:rPr>
              <a:t>2</a:t>
            </a:r>
            <a:r>
              <a:rPr lang="en-US" sz="2600" b="1" dirty="0">
                <a:solidFill>
                  <a:srgbClr val="8B1A47"/>
                </a:solidFill>
              </a:rPr>
              <a:t>. </a:t>
            </a:r>
            <a:r>
              <a:rPr lang="en-US" sz="2600" b="1" dirty="0" err="1">
                <a:solidFill>
                  <a:srgbClr val="8B1A47"/>
                </a:solidFill>
              </a:rPr>
              <a:t>Vai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trò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của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thực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vật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đối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với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động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vật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và</a:t>
            </a:r>
            <a:r>
              <a:rPr lang="en-US" sz="2600" b="1" dirty="0">
                <a:solidFill>
                  <a:srgbClr val="8B1A47"/>
                </a:solidFill>
              </a:rPr>
              <a:t> con </a:t>
            </a:r>
            <a:r>
              <a:rPr lang="en-US" sz="2600" b="1" dirty="0" err="1">
                <a:solidFill>
                  <a:srgbClr val="8B1A47"/>
                </a:solidFill>
              </a:rPr>
              <a:t>người</a:t>
            </a:r>
            <a:endParaRPr lang="en-US" sz="2600" b="1" dirty="0">
              <a:solidFill>
                <a:srgbClr val="8B1A47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089013-DCAC-4B1C-A59E-DFA1B0E7B1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7819" y="1581893"/>
            <a:ext cx="4297541" cy="279819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A1BAB52-560E-40B2-A448-4CB07CA798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640" y="1581893"/>
            <a:ext cx="3817649" cy="279819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81F5208-5234-4F40-A6C8-CDAAB56BFFFF}"/>
              </a:ext>
            </a:extLst>
          </p:cNvPr>
          <p:cNvSpPr txBox="1"/>
          <p:nvPr/>
        </p:nvSpPr>
        <p:spPr>
          <a:xfrm>
            <a:off x="472916" y="4566393"/>
            <a:ext cx="81981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en-US" sz="2200" dirty="0" err="1">
                <a:solidFill>
                  <a:srgbClr val="191919"/>
                </a:solidFill>
              </a:rPr>
              <a:t>Sóc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sống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trên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cây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và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ăn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sồi</a:t>
            </a:r>
            <a:r>
              <a:rPr lang="en-US" sz="2200" dirty="0">
                <a:solidFill>
                  <a:srgbClr val="191919"/>
                </a:solidFill>
              </a:rPr>
              <a:t>, </a:t>
            </a:r>
            <a:r>
              <a:rPr lang="en-US" sz="2200" dirty="0" err="1">
                <a:solidFill>
                  <a:srgbClr val="191919"/>
                </a:solidFill>
              </a:rPr>
              <a:t>hạt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dẻ</a:t>
            </a:r>
            <a:r>
              <a:rPr lang="en-US" sz="2200" dirty="0">
                <a:solidFill>
                  <a:srgbClr val="191919"/>
                </a:solidFill>
              </a:rPr>
              <a:t>,…</a:t>
            </a:r>
          </a:p>
        </p:txBody>
      </p:sp>
    </p:spTree>
    <p:extLst>
      <p:ext uri="{BB962C8B-B14F-4D97-AF65-F5344CB8AC3E}">
        <p14:creationId xmlns:p14="http://schemas.microsoft.com/office/powerpoint/2010/main" val="3047918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D0CD7CD3-BC0D-46EF-B9B9-A35887B2C403}"/>
              </a:ext>
            </a:extLst>
          </p:cNvPr>
          <p:cNvSpPr txBox="1"/>
          <p:nvPr/>
        </p:nvSpPr>
        <p:spPr>
          <a:xfrm>
            <a:off x="472921" y="4422292"/>
            <a:ext cx="819815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en-US" sz="2200" dirty="0" err="1">
                <a:solidFill>
                  <a:srgbClr val="191919"/>
                </a:solidFill>
              </a:rPr>
              <a:t>Gấu</a:t>
            </a:r>
            <a:r>
              <a:rPr lang="en-US" sz="2200" dirty="0">
                <a:solidFill>
                  <a:srgbClr val="191919"/>
                </a:solidFill>
              </a:rPr>
              <a:t> koala </a:t>
            </a:r>
            <a:r>
              <a:rPr lang="en-US" sz="2200" dirty="0" err="1">
                <a:solidFill>
                  <a:srgbClr val="191919"/>
                </a:solidFill>
              </a:rPr>
              <a:t>ôm</a:t>
            </a:r>
            <a:r>
              <a:rPr lang="en-US" sz="2200" dirty="0">
                <a:solidFill>
                  <a:srgbClr val="191919"/>
                </a:solidFill>
              </a:rPr>
              <a:t> con </a:t>
            </a:r>
            <a:r>
              <a:rPr lang="en-US" sz="2200" dirty="0" err="1">
                <a:solidFill>
                  <a:srgbClr val="191919"/>
                </a:solidFill>
              </a:rPr>
              <a:t>ngủ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trên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cây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và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ăn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các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loài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thực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vật</a:t>
            </a:r>
            <a:endParaRPr lang="en-US" sz="2200" dirty="0">
              <a:solidFill>
                <a:srgbClr val="191919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B8108C-0E01-476D-9C9E-035CCE1A66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321" y="505764"/>
            <a:ext cx="2459391" cy="36026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5C1327C-07BE-471C-9757-220F590A75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342" y="505764"/>
            <a:ext cx="5444337" cy="360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43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9B0455-4662-446F-A643-15EF5A2626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3742" y="1603022"/>
            <a:ext cx="2336516" cy="227914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A02124-3A08-46FD-831B-1083002292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333" y="1603022"/>
            <a:ext cx="3182747" cy="227913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73AF409-5DD8-417F-9C2F-D17E1C0CFA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1919" y="1603022"/>
            <a:ext cx="3182747" cy="2279140"/>
          </a:xfrm>
          <a:prstGeom prst="rect">
            <a:avLst/>
          </a:prstGeom>
        </p:spPr>
      </p:pic>
      <p:sp>
        <p:nvSpPr>
          <p:cNvPr id="9" name="Arrow: Pentagon 8">
            <a:extLst>
              <a:ext uri="{FF2B5EF4-FFF2-40B4-BE49-F238E27FC236}">
                <a16:creationId xmlns:a16="http://schemas.microsoft.com/office/drawing/2014/main" id="{9ED6097B-1662-4234-A215-829C873DCC70}"/>
              </a:ext>
            </a:extLst>
          </p:cNvPr>
          <p:cNvSpPr/>
          <p:nvPr/>
        </p:nvSpPr>
        <p:spPr>
          <a:xfrm>
            <a:off x="1405462" y="4250096"/>
            <a:ext cx="6333066" cy="461665"/>
          </a:xfrm>
          <a:prstGeom prst="homePlate">
            <a:avLst/>
          </a:prstGeom>
          <a:solidFill>
            <a:schemeClr val="accent6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rgbClr val="191919"/>
                </a:solidFill>
              </a:rPr>
              <a:t>Cung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cấp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lương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thực</a:t>
            </a:r>
            <a:r>
              <a:rPr lang="en-US" sz="2200" dirty="0">
                <a:solidFill>
                  <a:srgbClr val="191919"/>
                </a:solidFill>
              </a:rPr>
              <a:t>, </a:t>
            </a:r>
            <a:r>
              <a:rPr lang="en-US" sz="2200" dirty="0" err="1">
                <a:solidFill>
                  <a:srgbClr val="191919"/>
                </a:solidFill>
              </a:rPr>
              <a:t>thực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phẩm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và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cây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ăn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quả</a:t>
            </a:r>
            <a:endParaRPr lang="en-US" sz="2200" dirty="0">
              <a:solidFill>
                <a:srgbClr val="191919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4C8E65A-5F69-4E77-ADA6-2EBDFE3CCC4C}"/>
              </a:ext>
            </a:extLst>
          </p:cNvPr>
          <p:cNvSpPr txBox="1"/>
          <p:nvPr/>
        </p:nvSpPr>
        <p:spPr>
          <a:xfrm>
            <a:off x="283629" y="271527"/>
            <a:ext cx="85767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solidFill>
                  <a:srgbClr val="8B1A47"/>
                </a:solidFill>
              </a:rPr>
              <a:t>2</a:t>
            </a:r>
            <a:r>
              <a:rPr lang="en-US" sz="2600" b="1" dirty="0">
                <a:solidFill>
                  <a:srgbClr val="8B1A47"/>
                </a:solidFill>
              </a:rPr>
              <a:t>. </a:t>
            </a:r>
            <a:r>
              <a:rPr lang="en-US" sz="2600" b="1" dirty="0" err="1">
                <a:solidFill>
                  <a:srgbClr val="8B1A47"/>
                </a:solidFill>
              </a:rPr>
              <a:t>Vai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trò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của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thực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vật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đối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với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động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vật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và</a:t>
            </a:r>
            <a:r>
              <a:rPr lang="en-US" sz="2600" b="1" dirty="0">
                <a:solidFill>
                  <a:srgbClr val="8B1A47"/>
                </a:solidFill>
              </a:rPr>
              <a:t> con </a:t>
            </a:r>
            <a:r>
              <a:rPr lang="en-US" sz="2600" b="1" dirty="0" err="1">
                <a:solidFill>
                  <a:srgbClr val="8B1A47"/>
                </a:solidFill>
              </a:rPr>
              <a:t>người</a:t>
            </a:r>
            <a:endParaRPr lang="en-US" sz="2600" b="1" dirty="0">
              <a:solidFill>
                <a:srgbClr val="8B1A47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51CD510-D59B-4F81-BF5F-A7823E776F7D}"/>
              </a:ext>
            </a:extLst>
          </p:cNvPr>
          <p:cNvSpPr txBox="1"/>
          <p:nvPr/>
        </p:nvSpPr>
        <p:spPr>
          <a:xfrm>
            <a:off x="502350" y="844049"/>
            <a:ext cx="8139289" cy="537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>
                <a:effectLst/>
                <a:latin typeface="+mj-lt"/>
                <a:ea typeface="Calibri" panose="020F0502020204030204" pitchFamily="34" charset="0"/>
              </a:rPr>
              <a:t>-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Đối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với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con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người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71604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randomBar dir="vert"/>
      </p:transition>
    </mc:Choice>
    <mc:Fallback xmlns="">
      <p:transition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B3270DB-B791-4BFB-9EA2-B23826D290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351" y="1490133"/>
            <a:ext cx="3385333" cy="263752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1C5D3A2-C0AB-41BB-B748-0E741DCE2A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0133" y="1490134"/>
            <a:ext cx="4611507" cy="2637526"/>
          </a:xfrm>
          <a:prstGeom prst="rect">
            <a:avLst/>
          </a:prstGeom>
        </p:spPr>
      </p:pic>
      <p:sp>
        <p:nvSpPr>
          <p:cNvPr id="7" name="Arrow: Pentagon 6">
            <a:extLst>
              <a:ext uri="{FF2B5EF4-FFF2-40B4-BE49-F238E27FC236}">
                <a16:creationId xmlns:a16="http://schemas.microsoft.com/office/drawing/2014/main" id="{1B27EADF-3109-48A3-B221-7AD56610F920}"/>
              </a:ext>
            </a:extLst>
          </p:cNvPr>
          <p:cNvSpPr/>
          <p:nvPr/>
        </p:nvSpPr>
        <p:spPr>
          <a:xfrm>
            <a:off x="1405462" y="4410308"/>
            <a:ext cx="6333066" cy="461665"/>
          </a:xfrm>
          <a:prstGeom prst="homePlate">
            <a:avLst/>
          </a:prstGeom>
          <a:solidFill>
            <a:schemeClr val="accent6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rgbClr val="191919"/>
                </a:solidFill>
              </a:rPr>
              <a:t>Cung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cấp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dược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liệu</a:t>
            </a:r>
            <a:r>
              <a:rPr lang="en-US" sz="2200" dirty="0">
                <a:solidFill>
                  <a:srgbClr val="191919"/>
                </a:solidFill>
              </a:rPr>
              <a:t>, </a:t>
            </a:r>
            <a:r>
              <a:rPr lang="en-US" sz="2200" dirty="0" err="1">
                <a:solidFill>
                  <a:srgbClr val="191919"/>
                </a:solidFill>
              </a:rPr>
              <a:t>làm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thuốc</a:t>
            </a:r>
            <a:endParaRPr lang="en-US" sz="2200" dirty="0">
              <a:solidFill>
                <a:srgbClr val="191919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36455CF-D28D-47C1-999B-70DBEFB10679}"/>
              </a:ext>
            </a:extLst>
          </p:cNvPr>
          <p:cNvSpPr txBox="1"/>
          <p:nvPr/>
        </p:nvSpPr>
        <p:spPr>
          <a:xfrm>
            <a:off x="283629" y="271527"/>
            <a:ext cx="85767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solidFill>
                  <a:srgbClr val="8B1A47"/>
                </a:solidFill>
              </a:rPr>
              <a:t>2</a:t>
            </a:r>
            <a:r>
              <a:rPr lang="en-US" sz="2600" b="1" dirty="0">
                <a:solidFill>
                  <a:srgbClr val="8B1A47"/>
                </a:solidFill>
              </a:rPr>
              <a:t>. </a:t>
            </a:r>
            <a:r>
              <a:rPr lang="en-US" sz="2600" b="1" dirty="0" err="1">
                <a:solidFill>
                  <a:srgbClr val="8B1A47"/>
                </a:solidFill>
              </a:rPr>
              <a:t>Vai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trò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của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thực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vật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đối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với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động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vật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và</a:t>
            </a:r>
            <a:r>
              <a:rPr lang="en-US" sz="2600" b="1" dirty="0">
                <a:solidFill>
                  <a:srgbClr val="8B1A47"/>
                </a:solidFill>
              </a:rPr>
              <a:t> con </a:t>
            </a:r>
            <a:r>
              <a:rPr lang="en-US" sz="2600" b="1" dirty="0" err="1">
                <a:solidFill>
                  <a:srgbClr val="8B1A47"/>
                </a:solidFill>
              </a:rPr>
              <a:t>người</a:t>
            </a:r>
            <a:endParaRPr lang="en-US" sz="2600" b="1" dirty="0">
              <a:solidFill>
                <a:srgbClr val="8B1A47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1A6023-4A62-4002-8B03-AAADECF66D4D}"/>
              </a:ext>
            </a:extLst>
          </p:cNvPr>
          <p:cNvSpPr txBox="1"/>
          <p:nvPr/>
        </p:nvSpPr>
        <p:spPr>
          <a:xfrm>
            <a:off x="502351" y="763970"/>
            <a:ext cx="8139289" cy="537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>
                <a:effectLst/>
                <a:latin typeface="+mj-lt"/>
                <a:ea typeface="Calibri" panose="020F0502020204030204" pitchFamily="34" charset="0"/>
              </a:rPr>
              <a:t>-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Đối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với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con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người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154200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7407970-6F9D-486F-91AC-ECFE8EF4AB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5" y="1404305"/>
            <a:ext cx="3928533" cy="275243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236A612-EA97-4519-97AA-6D162DFAE5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72" y="1404305"/>
            <a:ext cx="3748270" cy="2747016"/>
          </a:xfrm>
          <a:prstGeom prst="rect">
            <a:avLst/>
          </a:prstGeom>
        </p:spPr>
      </p:pic>
      <p:sp>
        <p:nvSpPr>
          <p:cNvPr id="7" name="Arrow: Pentagon 6">
            <a:extLst>
              <a:ext uri="{FF2B5EF4-FFF2-40B4-BE49-F238E27FC236}">
                <a16:creationId xmlns:a16="http://schemas.microsoft.com/office/drawing/2014/main" id="{1B27EADF-3109-48A3-B221-7AD56610F920}"/>
              </a:ext>
            </a:extLst>
          </p:cNvPr>
          <p:cNvSpPr/>
          <p:nvPr/>
        </p:nvSpPr>
        <p:spPr>
          <a:xfrm>
            <a:off x="1405462" y="4406337"/>
            <a:ext cx="6333066" cy="461665"/>
          </a:xfrm>
          <a:prstGeom prst="homePlate">
            <a:avLst/>
          </a:prstGeom>
          <a:solidFill>
            <a:schemeClr val="accent6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rgbClr val="191919"/>
                </a:solidFill>
              </a:rPr>
              <a:t>Cung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cấp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gỗ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và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nguyên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liệu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cho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nông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nghiệp</a:t>
            </a:r>
            <a:endParaRPr lang="en-US" sz="2200" dirty="0">
              <a:solidFill>
                <a:srgbClr val="191919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047EEC-8FEE-4E86-97E1-9473282220EB}"/>
              </a:ext>
            </a:extLst>
          </p:cNvPr>
          <p:cNvSpPr txBox="1"/>
          <p:nvPr/>
        </p:nvSpPr>
        <p:spPr>
          <a:xfrm>
            <a:off x="283629" y="271527"/>
            <a:ext cx="85767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solidFill>
                  <a:srgbClr val="8B1A47"/>
                </a:solidFill>
              </a:rPr>
              <a:t>2</a:t>
            </a:r>
            <a:r>
              <a:rPr lang="en-US" sz="2600" b="1" dirty="0">
                <a:solidFill>
                  <a:srgbClr val="8B1A47"/>
                </a:solidFill>
              </a:rPr>
              <a:t>. </a:t>
            </a:r>
            <a:r>
              <a:rPr lang="en-US" sz="2600" b="1" dirty="0" err="1">
                <a:solidFill>
                  <a:srgbClr val="8B1A47"/>
                </a:solidFill>
              </a:rPr>
              <a:t>Vai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trò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của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thực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vật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đối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với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động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vật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và</a:t>
            </a:r>
            <a:r>
              <a:rPr lang="en-US" sz="2600" b="1" dirty="0">
                <a:solidFill>
                  <a:srgbClr val="8B1A47"/>
                </a:solidFill>
              </a:rPr>
              <a:t> con </a:t>
            </a:r>
            <a:r>
              <a:rPr lang="en-US" sz="2600" b="1" dirty="0" err="1">
                <a:solidFill>
                  <a:srgbClr val="8B1A47"/>
                </a:solidFill>
              </a:rPr>
              <a:t>người</a:t>
            </a:r>
            <a:endParaRPr lang="en-US" sz="2600" b="1" dirty="0">
              <a:solidFill>
                <a:srgbClr val="8B1A47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5B318F8-A761-4639-A950-C7535A3B02BE}"/>
              </a:ext>
            </a:extLst>
          </p:cNvPr>
          <p:cNvSpPr txBox="1"/>
          <p:nvPr/>
        </p:nvSpPr>
        <p:spPr>
          <a:xfrm>
            <a:off x="502351" y="763970"/>
            <a:ext cx="8139289" cy="537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>
                <a:effectLst/>
                <a:latin typeface="+mj-lt"/>
                <a:ea typeface="Calibri" panose="020F0502020204030204" pitchFamily="34" charset="0"/>
              </a:rPr>
              <a:t>-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Đối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với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con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người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85283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rrow: Pentagon 6">
            <a:extLst>
              <a:ext uri="{FF2B5EF4-FFF2-40B4-BE49-F238E27FC236}">
                <a16:creationId xmlns:a16="http://schemas.microsoft.com/office/drawing/2014/main" id="{1B27EADF-3109-48A3-B221-7AD56610F920}"/>
              </a:ext>
            </a:extLst>
          </p:cNvPr>
          <p:cNvSpPr/>
          <p:nvPr/>
        </p:nvSpPr>
        <p:spPr>
          <a:xfrm>
            <a:off x="2111017" y="4410308"/>
            <a:ext cx="4944533" cy="461665"/>
          </a:xfrm>
          <a:prstGeom prst="homePlate">
            <a:avLst/>
          </a:prstGeom>
          <a:solidFill>
            <a:schemeClr val="accent6"/>
          </a:solidFill>
          <a:ln w="28575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rgbClr val="191919"/>
                </a:solidFill>
              </a:rPr>
              <a:t>Cung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cấp</a:t>
            </a:r>
            <a:r>
              <a:rPr lang="en-US" sz="2200" dirty="0">
                <a:solidFill>
                  <a:srgbClr val="191919"/>
                </a:solidFill>
              </a:rPr>
              <a:t> oxy </a:t>
            </a:r>
            <a:r>
              <a:rPr lang="en-US" sz="2200" dirty="0" err="1">
                <a:solidFill>
                  <a:srgbClr val="191919"/>
                </a:solidFill>
              </a:rPr>
              <a:t>và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dùng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để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làm</a:t>
            </a:r>
            <a:r>
              <a:rPr lang="en-US" sz="2200" dirty="0">
                <a:solidFill>
                  <a:srgbClr val="191919"/>
                </a:solidFill>
              </a:rPr>
              <a:t> </a:t>
            </a:r>
            <a:r>
              <a:rPr lang="en-US" sz="2200" dirty="0" err="1">
                <a:solidFill>
                  <a:srgbClr val="191919"/>
                </a:solidFill>
              </a:rPr>
              <a:t>cảnh</a:t>
            </a:r>
            <a:endParaRPr lang="en-US" sz="2200" dirty="0">
              <a:solidFill>
                <a:srgbClr val="191919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E7821F-42BF-46CF-A7B3-0991B0E254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245" y="1444643"/>
            <a:ext cx="4129958" cy="282238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BE76590-4949-4E24-B2F2-5A07172D3E0F}"/>
              </a:ext>
            </a:extLst>
          </p:cNvPr>
          <p:cNvSpPr txBox="1"/>
          <p:nvPr/>
        </p:nvSpPr>
        <p:spPr>
          <a:xfrm>
            <a:off x="283629" y="271527"/>
            <a:ext cx="857673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solidFill>
                  <a:srgbClr val="8B1A47"/>
                </a:solidFill>
              </a:rPr>
              <a:t>2</a:t>
            </a:r>
            <a:r>
              <a:rPr lang="en-US" sz="2600" b="1" dirty="0">
                <a:solidFill>
                  <a:srgbClr val="8B1A47"/>
                </a:solidFill>
              </a:rPr>
              <a:t>. </a:t>
            </a:r>
            <a:r>
              <a:rPr lang="en-US" sz="2600" b="1" dirty="0" err="1">
                <a:solidFill>
                  <a:srgbClr val="8B1A47"/>
                </a:solidFill>
              </a:rPr>
              <a:t>Vai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trò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của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thực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vật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đối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với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động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vật</a:t>
            </a:r>
            <a:r>
              <a:rPr lang="en-US" sz="2600" b="1" dirty="0">
                <a:solidFill>
                  <a:srgbClr val="8B1A47"/>
                </a:solidFill>
              </a:rPr>
              <a:t> </a:t>
            </a:r>
            <a:r>
              <a:rPr lang="en-US" sz="2600" b="1" dirty="0" err="1">
                <a:solidFill>
                  <a:srgbClr val="8B1A47"/>
                </a:solidFill>
              </a:rPr>
              <a:t>và</a:t>
            </a:r>
            <a:r>
              <a:rPr lang="en-US" sz="2600" b="1" dirty="0">
                <a:solidFill>
                  <a:srgbClr val="8B1A47"/>
                </a:solidFill>
              </a:rPr>
              <a:t> con </a:t>
            </a:r>
            <a:r>
              <a:rPr lang="en-US" sz="2600" b="1" dirty="0" err="1">
                <a:solidFill>
                  <a:srgbClr val="8B1A47"/>
                </a:solidFill>
              </a:rPr>
              <a:t>người</a:t>
            </a:r>
            <a:endParaRPr lang="en-US" sz="2600" b="1" dirty="0">
              <a:solidFill>
                <a:srgbClr val="8B1A47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3FF1E18-8CAE-4B00-B07F-55AC3C6FE7F0}"/>
              </a:ext>
            </a:extLst>
          </p:cNvPr>
          <p:cNvSpPr txBox="1"/>
          <p:nvPr/>
        </p:nvSpPr>
        <p:spPr>
          <a:xfrm>
            <a:off x="502351" y="763970"/>
            <a:ext cx="8139289" cy="537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200" dirty="0">
                <a:effectLst/>
                <a:latin typeface="+mj-lt"/>
                <a:ea typeface="Calibri" panose="020F0502020204030204" pitchFamily="34" charset="0"/>
              </a:rPr>
              <a:t>-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Đối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với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con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người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77B303-FAB4-409A-AA7E-3E2A4AA748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798" y="1444643"/>
            <a:ext cx="3621360" cy="2822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395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8" name="Google Shape;1778;p38"/>
          <p:cNvSpPr/>
          <p:nvPr/>
        </p:nvSpPr>
        <p:spPr>
          <a:xfrm>
            <a:off x="301475" y="4607775"/>
            <a:ext cx="8543665" cy="29700"/>
          </a:xfrm>
          <a:custGeom>
            <a:avLst/>
            <a:gdLst/>
            <a:ahLst/>
            <a:cxnLst/>
            <a:rect l="l" t="t" r="r" b="b"/>
            <a:pathLst>
              <a:path w="266573" h="280" extrusionOk="0">
                <a:moveTo>
                  <a:pt x="0" y="1"/>
                </a:moveTo>
                <a:lnTo>
                  <a:pt x="0" y="279"/>
                </a:lnTo>
                <a:lnTo>
                  <a:pt x="266572" y="279"/>
                </a:lnTo>
                <a:lnTo>
                  <a:pt x="266572" y="1"/>
                </a:lnTo>
                <a:close/>
              </a:path>
            </a:pathLst>
          </a:custGeom>
          <a:solidFill>
            <a:srgbClr val="8B1A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37" name="Google Shape;1937;p38"/>
          <p:cNvGrpSpPr/>
          <p:nvPr/>
        </p:nvGrpSpPr>
        <p:grpSpPr>
          <a:xfrm flipH="1">
            <a:off x="3455286" y="4107104"/>
            <a:ext cx="285623" cy="285623"/>
            <a:chOff x="6605725" y="2012300"/>
            <a:chExt cx="131575" cy="131575"/>
          </a:xfrm>
        </p:grpSpPr>
        <p:sp>
          <p:nvSpPr>
            <p:cNvPr id="1938" name="Google Shape;1938;p38"/>
            <p:cNvSpPr/>
            <p:nvPr/>
          </p:nvSpPr>
          <p:spPr>
            <a:xfrm>
              <a:off x="6668425" y="2012300"/>
              <a:ext cx="6175" cy="56975"/>
            </a:xfrm>
            <a:custGeom>
              <a:avLst/>
              <a:gdLst/>
              <a:ahLst/>
              <a:cxnLst/>
              <a:rect l="l" t="t" r="r" b="b"/>
              <a:pathLst>
                <a:path w="247" h="2279" extrusionOk="0">
                  <a:moveTo>
                    <a:pt x="132" y="1"/>
                  </a:moveTo>
                  <a:cubicBezTo>
                    <a:pt x="33" y="377"/>
                    <a:pt x="1" y="754"/>
                    <a:pt x="1" y="1148"/>
                  </a:cubicBezTo>
                  <a:cubicBezTo>
                    <a:pt x="1" y="1525"/>
                    <a:pt x="33" y="1902"/>
                    <a:pt x="132" y="2279"/>
                  </a:cubicBezTo>
                  <a:cubicBezTo>
                    <a:pt x="214" y="1902"/>
                    <a:pt x="247" y="1525"/>
                    <a:pt x="247" y="1148"/>
                  </a:cubicBezTo>
                  <a:cubicBezTo>
                    <a:pt x="247" y="754"/>
                    <a:pt x="214" y="377"/>
                    <a:pt x="1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38"/>
            <p:cNvSpPr/>
            <p:nvPr/>
          </p:nvSpPr>
          <p:spPr>
            <a:xfrm>
              <a:off x="6668425" y="2086875"/>
              <a:ext cx="6175" cy="57000"/>
            </a:xfrm>
            <a:custGeom>
              <a:avLst/>
              <a:gdLst/>
              <a:ahLst/>
              <a:cxnLst/>
              <a:rect l="l" t="t" r="r" b="b"/>
              <a:pathLst>
                <a:path w="247" h="2280" extrusionOk="0">
                  <a:moveTo>
                    <a:pt x="132" y="1"/>
                  </a:moveTo>
                  <a:cubicBezTo>
                    <a:pt x="33" y="378"/>
                    <a:pt x="1" y="755"/>
                    <a:pt x="1" y="1148"/>
                  </a:cubicBezTo>
                  <a:cubicBezTo>
                    <a:pt x="1" y="1525"/>
                    <a:pt x="33" y="1902"/>
                    <a:pt x="132" y="2279"/>
                  </a:cubicBezTo>
                  <a:cubicBezTo>
                    <a:pt x="214" y="1902"/>
                    <a:pt x="247" y="1525"/>
                    <a:pt x="247" y="1148"/>
                  </a:cubicBezTo>
                  <a:cubicBezTo>
                    <a:pt x="247" y="755"/>
                    <a:pt x="214" y="378"/>
                    <a:pt x="1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38"/>
            <p:cNvSpPr/>
            <p:nvPr/>
          </p:nvSpPr>
          <p:spPr>
            <a:xfrm>
              <a:off x="6605725" y="2075000"/>
              <a:ext cx="57000" cy="6575"/>
            </a:xfrm>
            <a:custGeom>
              <a:avLst/>
              <a:gdLst/>
              <a:ahLst/>
              <a:cxnLst/>
              <a:rect l="l" t="t" r="r" b="b"/>
              <a:pathLst>
                <a:path w="2280" h="263" extrusionOk="0">
                  <a:moveTo>
                    <a:pt x="1148" y="0"/>
                  </a:moveTo>
                  <a:cubicBezTo>
                    <a:pt x="755" y="0"/>
                    <a:pt x="378" y="33"/>
                    <a:pt x="1" y="131"/>
                  </a:cubicBezTo>
                  <a:cubicBezTo>
                    <a:pt x="378" y="213"/>
                    <a:pt x="755" y="263"/>
                    <a:pt x="1148" y="263"/>
                  </a:cubicBezTo>
                  <a:cubicBezTo>
                    <a:pt x="1525" y="263"/>
                    <a:pt x="1902" y="213"/>
                    <a:pt x="2279" y="131"/>
                  </a:cubicBezTo>
                  <a:cubicBezTo>
                    <a:pt x="1902" y="33"/>
                    <a:pt x="1525" y="0"/>
                    <a:pt x="1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38"/>
            <p:cNvSpPr/>
            <p:nvPr/>
          </p:nvSpPr>
          <p:spPr>
            <a:xfrm>
              <a:off x="6680325" y="2075000"/>
              <a:ext cx="56975" cy="6250"/>
            </a:xfrm>
            <a:custGeom>
              <a:avLst/>
              <a:gdLst/>
              <a:ahLst/>
              <a:cxnLst/>
              <a:rect l="l" t="t" r="r" b="b"/>
              <a:pathLst>
                <a:path w="2279" h="250" extrusionOk="0">
                  <a:moveTo>
                    <a:pt x="1131" y="0"/>
                  </a:moveTo>
                  <a:cubicBezTo>
                    <a:pt x="754" y="0"/>
                    <a:pt x="377" y="33"/>
                    <a:pt x="0" y="131"/>
                  </a:cubicBezTo>
                  <a:cubicBezTo>
                    <a:pt x="328" y="203"/>
                    <a:pt x="657" y="249"/>
                    <a:pt x="985" y="249"/>
                  </a:cubicBezTo>
                  <a:cubicBezTo>
                    <a:pt x="1034" y="249"/>
                    <a:pt x="1082" y="248"/>
                    <a:pt x="1131" y="246"/>
                  </a:cubicBezTo>
                  <a:cubicBezTo>
                    <a:pt x="1182" y="248"/>
                    <a:pt x="1232" y="249"/>
                    <a:pt x="1283" y="249"/>
                  </a:cubicBezTo>
                  <a:cubicBezTo>
                    <a:pt x="1622" y="249"/>
                    <a:pt x="1950" y="203"/>
                    <a:pt x="2278" y="131"/>
                  </a:cubicBezTo>
                  <a:cubicBezTo>
                    <a:pt x="1901" y="33"/>
                    <a:pt x="1524" y="0"/>
                    <a:pt x="11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42" name="Google Shape;1942;p38"/>
          <p:cNvGrpSpPr/>
          <p:nvPr/>
        </p:nvGrpSpPr>
        <p:grpSpPr>
          <a:xfrm flipH="1">
            <a:off x="5070162" y="2795782"/>
            <a:ext cx="341739" cy="342506"/>
            <a:chOff x="2858675" y="2670400"/>
            <a:chExt cx="189350" cy="189775"/>
          </a:xfrm>
        </p:grpSpPr>
        <p:sp>
          <p:nvSpPr>
            <p:cNvPr id="1943" name="Google Shape;1943;p38"/>
            <p:cNvSpPr/>
            <p:nvPr/>
          </p:nvSpPr>
          <p:spPr>
            <a:xfrm>
              <a:off x="2951275" y="2670400"/>
              <a:ext cx="4550" cy="82000"/>
            </a:xfrm>
            <a:custGeom>
              <a:avLst/>
              <a:gdLst/>
              <a:ahLst/>
              <a:cxnLst/>
              <a:rect l="l" t="t" r="r" b="b"/>
              <a:pathLst>
                <a:path w="182" h="3280" extrusionOk="0">
                  <a:moveTo>
                    <a:pt x="83" y="1"/>
                  </a:moveTo>
                  <a:cubicBezTo>
                    <a:pt x="34" y="542"/>
                    <a:pt x="1" y="1099"/>
                    <a:pt x="1" y="1640"/>
                  </a:cubicBezTo>
                  <a:cubicBezTo>
                    <a:pt x="1" y="2197"/>
                    <a:pt x="34" y="2738"/>
                    <a:pt x="83" y="3279"/>
                  </a:cubicBezTo>
                  <a:cubicBezTo>
                    <a:pt x="149" y="2738"/>
                    <a:pt x="181" y="2197"/>
                    <a:pt x="181" y="1640"/>
                  </a:cubicBezTo>
                  <a:cubicBezTo>
                    <a:pt x="181" y="1099"/>
                    <a:pt x="149" y="542"/>
                    <a:pt x="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38"/>
            <p:cNvSpPr/>
            <p:nvPr/>
          </p:nvSpPr>
          <p:spPr>
            <a:xfrm>
              <a:off x="2951275" y="2778175"/>
              <a:ext cx="4550" cy="82000"/>
            </a:xfrm>
            <a:custGeom>
              <a:avLst/>
              <a:gdLst/>
              <a:ahLst/>
              <a:cxnLst/>
              <a:rect l="l" t="t" r="r" b="b"/>
              <a:pathLst>
                <a:path w="182" h="3280" extrusionOk="0">
                  <a:moveTo>
                    <a:pt x="83" y="1"/>
                  </a:moveTo>
                  <a:cubicBezTo>
                    <a:pt x="34" y="542"/>
                    <a:pt x="1" y="1083"/>
                    <a:pt x="1" y="1640"/>
                  </a:cubicBezTo>
                  <a:cubicBezTo>
                    <a:pt x="1" y="2181"/>
                    <a:pt x="34" y="2722"/>
                    <a:pt x="83" y="3279"/>
                  </a:cubicBezTo>
                  <a:cubicBezTo>
                    <a:pt x="149" y="2722"/>
                    <a:pt x="181" y="2181"/>
                    <a:pt x="181" y="1640"/>
                  </a:cubicBezTo>
                  <a:cubicBezTo>
                    <a:pt x="181" y="1083"/>
                    <a:pt x="149" y="542"/>
                    <a:pt x="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38"/>
            <p:cNvSpPr/>
            <p:nvPr/>
          </p:nvSpPr>
          <p:spPr>
            <a:xfrm>
              <a:off x="2858675" y="2763025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40" y="0"/>
                  </a:moveTo>
                  <a:cubicBezTo>
                    <a:pt x="1099" y="0"/>
                    <a:pt x="541" y="17"/>
                    <a:pt x="1" y="82"/>
                  </a:cubicBezTo>
                  <a:cubicBezTo>
                    <a:pt x="541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82"/>
                  </a:cubicBezTo>
                  <a:cubicBezTo>
                    <a:pt x="2738" y="17"/>
                    <a:pt x="2197" y="0"/>
                    <a:pt x="16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38"/>
            <p:cNvSpPr/>
            <p:nvPr/>
          </p:nvSpPr>
          <p:spPr>
            <a:xfrm>
              <a:off x="2966050" y="2763025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39" y="0"/>
                  </a:moveTo>
                  <a:cubicBezTo>
                    <a:pt x="1098" y="0"/>
                    <a:pt x="557" y="17"/>
                    <a:pt x="0" y="82"/>
                  </a:cubicBezTo>
                  <a:cubicBezTo>
                    <a:pt x="557" y="148"/>
                    <a:pt x="1098" y="181"/>
                    <a:pt x="1639" y="181"/>
                  </a:cubicBezTo>
                  <a:cubicBezTo>
                    <a:pt x="2197" y="181"/>
                    <a:pt x="2737" y="148"/>
                    <a:pt x="3278" y="82"/>
                  </a:cubicBezTo>
                  <a:cubicBezTo>
                    <a:pt x="2737" y="17"/>
                    <a:pt x="2197" y="0"/>
                    <a:pt x="16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47" name="Google Shape;1947;p38"/>
          <p:cNvSpPr/>
          <p:nvPr/>
        </p:nvSpPr>
        <p:spPr>
          <a:xfrm flipH="1">
            <a:off x="4906987" y="3302724"/>
            <a:ext cx="30366" cy="30366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44"/>
                </a:cubicBezTo>
                <a:cubicBezTo>
                  <a:pt x="1" y="525"/>
                  <a:pt x="148" y="672"/>
                  <a:pt x="329" y="672"/>
                </a:cubicBezTo>
                <a:cubicBezTo>
                  <a:pt x="525" y="672"/>
                  <a:pt x="673" y="525"/>
                  <a:pt x="673" y="344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48" name="Google Shape;1948;p38"/>
          <p:cNvGrpSpPr/>
          <p:nvPr/>
        </p:nvGrpSpPr>
        <p:grpSpPr>
          <a:xfrm flipH="1">
            <a:off x="6931455" y="381121"/>
            <a:ext cx="409876" cy="409822"/>
            <a:chOff x="1335500" y="1010800"/>
            <a:chExt cx="189775" cy="189750"/>
          </a:xfrm>
        </p:grpSpPr>
        <p:sp>
          <p:nvSpPr>
            <p:cNvPr id="1949" name="Google Shape;1949;p38"/>
            <p:cNvSpPr/>
            <p:nvPr/>
          </p:nvSpPr>
          <p:spPr>
            <a:xfrm>
              <a:off x="1428125" y="1010800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98"/>
                    <a:pt x="0" y="1639"/>
                  </a:cubicBezTo>
                  <a:cubicBezTo>
                    <a:pt x="0" y="2197"/>
                    <a:pt x="33" y="2738"/>
                    <a:pt x="82" y="3278"/>
                  </a:cubicBezTo>
                  <a:cubicBezTo>
                    <a:pt x="148" y="2738"/>
                    <a:pt x="181" y="2197"/>
                    <a:pt x="181" y="1639"/>
                  </a:cubicBezTo>
                  <a:cubicBezTo>
                    <a:pt x="181" y="1098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38"/>
            <p:cNvSpPr/>
            <p:nvPr/>
          </p:nvSpPr>
          <p:spPr>
            <a:xfrm>
              <a:off x="1428125" y="1118575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82"/>
                    <a:pt x="0" y="1639"/>
                  </a:cubicBezTo>
                  <a:cubicBezTo>
                    <a:pt x="0" y="2180"/>
                    <a:pt x="33" y="2721"/>
                    <a:pt x="82" y="3278"/>
                  </a:cubicBezTo>
                  <a:cubicBezTo>
                    <a:pt x="148" y="2721"/>
                    <a:pt x="181" y="2180"/>
                    <a:pt x="181" y="1639"/>
                  </a:cubicBezTo>
                  <a:cubicBezTo>
                    <a:pt x="181" y="1082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38"/>
            <p:cNvSpPr/>
            <p:nvPr/>
          </p:nvSpPr>
          <p:spPr>
            <a:xfrm>
              <a:off x="1335500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99" y="1"/>
                    <a:pt x="558" y="33"/>
                    <a:pt x="1" y="99"/>
                  </a:cubicBezTo>
                  <a:cubicBezTo>
                    <a:pt x="558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99"/>
                  </a:cubicBezTo>
                  <a:cubicBezTo>
                    <a:pt x="2738" y="33"/>
                    <a:pt x="2197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38"/>
            <p:cNvSpPr/>
            <p:nvPr/>
          </p:nvSpPr>
          <p:spPr>
            <a:xfrm>
              <a:off x="1443275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83" y="1"/>
                    <a:pt x="542" y="33"/>
                    <a:pt x="1" y="99"/>
                  </a:cubicBezTo>
                  <a:cubicBezTo>
                    <a:pt x="542" y="148"/>
                    <a:pt x="1083" y="181"/>
                    <a:pt x="1640" y="181"/>
                  </a:cubicBezTo>
                  <a:cubicBezTo>
                    <a:pt x="2181" y="181"/>
                    <a:pt x="2722" y="148"/>
                    <a:pt x="3279" y="99"/>
                  </a:cubicBezTo>
                  <a:cubicBezTo>
                    <a:pt x="2722" y="33"/>
                    <a:pt x="2181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53" name="Google Shape;1953;p38"/>
          <p:cNvSpPr/>
          <p:nvPr/>
        </p:nvSpPr>
        <p:spPr>
          <a:xfrm flipH="1">
            <a:off x="4937352" y="1651731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8" y="0"/>
                </a:moveTo>
                <a:cubicBezTo>
                  <a:pt x="148" y="0"/>
                  <a:pt x="0" y="164"/>
                  <a:pt x="0" y="344"/>
                </a:cubicBezTo>
                <a:cubicBezTo>
                  <a:pt x="0" y="525"/>
                  <a:pt x="148" y="672"/>
                  <a:pt x="328" y="672"/>
                </a:cubicBezTo>
                <a:cubicBezTo>
                  <a:pt x="508" y="672"/>
                  <a:pt x="672" y="525"/>
                  <a:pt x="672" y="344"/>
                </a:cubicBezTo>
                <a:cubicBezTo>
                  <a:pt x="672" y="164"/>
                  <a:pt x="508" y="0"/>
                  <a:pt x="32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54" name="Google Shape;1954;p38"/>
          <p:cNvGrpSpPr/>
          <p:nvPr/>
        </p:nvGrpSpPr>
        <p:grpSpPr>
          <a:xfrm flipH="1">
            <a:off x="5537418" y="881649"/>
            <a:ext cx="204479" cy="204479"/>
            <a:chOff x="1976825" y="1493925"/>
            <a:chExt cx="94675" cy="94675"/>
          </a:xfrm>
        </p:grpSpPr>
        <p:sp>
          <p:nvSpPr>
            <p:cNvPr id="1955" name="Google Shape;1955;p38"/>
            <p:cNvSpPr/>
            <p:nvPr/>
          </p:nvSpPr>
          <p:spPr>
            <a:xfrm>
              <a:off x="2021900" y="14939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33" y="1361"/>
                    <a:pt x="99" y="1640"/>
                  </a:cubicBezTo>
                  <a:cubicBezTo>
                    <a:pt x="148" y="1377"/>
                    <a:pt x="181" y="1099"/>
                    <a:pt x="181" y="820"/>
                  </a:cubicBezTo>
                  <a:cubicBezTo>
                    <a:pt x="181" y="541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38"/>
            <p:cNvSpPr/>
            <p:nvPr/>
          </p:nvSpPr>
          <p:spPr>
            <a:xfrm>
              <a:off x="2021900" y="15476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2"/>
                    <a:pt x="0" y="820"/>
                  </a:cubicBezTo>
                  <a:cubicBezTo>
                    <a:pt x="0" y="1099"/>
                    <a:pt x="33" y="1378"/>
                    <a:pt x="99" y="1640"/>
                  </a:cubicBezTo>
                  <a:cubicBezTo>
                    <a:pt x="148" y="1378"/>
                    <a:pt x="181" y="1099"/>
                    <a:pt x="181" y="820"/>
                  </a:cubicBezTo>
                  <a:cubicBezTo>
                    <a:pt x="181" y="542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38"/>
            <p:cNvSpPr/>
            <p:nvPr/>
          </p:nvSpPr>
          <p:spPr>
            <a:xfrm>
              <a:off x="1976825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1" y="1"/>
                    <a:pt x="279" y="33"/>
                    <a:pt x="0" y="99"/>
                  </a:cubicBezTo>
                  <a:cubicBezTo>
                    <a:pt x="279" y="148"/>
                    <a:pt x="541" y="181"/>
                    <a:pt x="820" y="181"/>
                  </a:cubicBezTo>
                  <a:cubicBezTo>
                    <a:pt x="1099" y="181"/>
                    <a:pt x="1377" y="148"/>
                    <a:pt x="1640" y="99"/>
                  </a:cubicBezTo>
                  <a:cubicBezTo>
                    <a:pt x="1377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38"/>
            <p:cNvSpPr/>
            <p:nvPr/>
          </p:nvSpPr>
          <p:spPr>
            <a:xfrm>
              <a:off x="2030500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59" name="Google Shape;1959;p38"/>
          <p:cNvGrpSpPr/>
          <p:nvPr/>
        </p:nvGrpSpPr>
        <p:grpSpPr>
          <a:xfrm flipH="1">
            <a:off x="8213418" y="3086999"/>
            <a:ext cx="204479" cy="204479"/>
            <a:chOff x="1976825" y="1493925"/>
            <a:chExt cx="94675" cy="94675"/>
          </a:xfrm>
        </p:grpSpPr>
        <p:sp>
          <p:nvSpPr>
            <p:cNvPr id="1960" name="Google Shape;1960;p38"/>
            <p:cNvSpPr/>
            <p:nvPr/>
          </p:nvSpPr>
          <p:spPr>
            <a:xfrm>
              <a:off x="2021900" y="14939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33" y="1361"/>
                    <a:pt x="99" y="1640"/>
                  </a:cubicBezTo>
                  <a:cubicBezTo>
                    <a:pt x="148" y="1377"/>
                    <a:pt x="181" y="1099"/>
                    <a:pt x="181" y="820"/>
                  </a:cubicBezTo>
                  <a:cubicBezTo>
                    <a:pt x="181" y="541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38"/>
            <p:cNvSpPr/>
            <p:nvPr/>
          </p:nvSpPr>
          <p:spPr>
            <a:xfrm>
              <a:off x="2021900" y="15476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2"/>
                    <a:pt x="0" y="820"/>
                  </a:cubicBezTo>
                  <a:cubicBezTo>
                    <a:pt x="0" y="1099"/>
                    <a:pt x="33" y="1378"/>
                    <a:pt x="99" y="1640"/>
                  </a:cubicBezTo>
                  <a:cubicBezTo>
                    <a:pt x="148" y="1378"/>
                    <a:pt x="181" y="1099"/>
                    <a:pt x="181" y="820"/>
                  </a:cubicBezTo>
                  <a:cubicBezTo>
                    <a:pt x="181" y="542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38"/>
            <p:cNvSpPr/>
            <p:nvPr/>
          </p:nvSpPr>
          <p:spPr>
            <a:xfrm>
              <a:off x="1976825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1" y="1"/>
                    <a:pt x="279" y="33"/>
                    <a:pt x="0" y="99"/>
                  </a:cubicBezTo>
                  <a:cubicBezTo>
                    <a:pt x="279" y="148"/>
                    <a:pt x="541" y="181"/>
                    <a:pt x="820" y="181"/>
                  </a:cubicBezTo>
                  <a:cubicBezTo>
                    <a:pt x="1099" y="181"/>
                    <a:pt x="1377" y="148"/>
                    <a:pt x="1640" y="99"/>
                  </a:cubicBezTo>
                  <a:cubicBezTo>
                    <a:pt x="1377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38"/>
            <p:cNvSpPr/>
            <p:nvPr/>
          </p:nvSpPr>
          <p:spPr>
            <a:xfrm>
              <a:off x="2030500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64" name="Google Shape;1964;p38"/>
          <p:cNvGrpSpPr/>
          <p:nvPr/>
        </p:nvGrpSpPr>
        <p:grpSpPr>
          <a:xfrm flipH="1">
            <a:off x="3702480" y="1086121"/>
            <a:ext cx="409876" cy="409822"/>
            <a:chOff x="1335500" y="1010800"/>
            <a:chExt cx="189775" cy="189750"/>
          </a:xfrm>
        </p:grpSpPr>
        <p:sp>
          <p:nvSpPr>
            <p:cNvPr id="1965" name="Google Shape;1965;p38"/>
            <p:cNvSpPr/>
            <p:nvPr/>
          </p:nvSpPr>
          <p:spPr>
            <a:xfrm>
              <a:off x="1428125" y="1010800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98"/>
                    <a:pt x="0" y="1639"/>
                  </a:cubicBezTo>
                  <a:cubicBezTo>
                    <a:pt x="0" y="2197"/>
                    <a:pt x="33" y="2738"/>
                    <a:pt x="82" y="3278"/>
                  </a:cubicBezTo>
                  <a:cubicBezTo>
                    <a:pt x="148" y="2738"/>
                    <a:pt x="181" y="2197"/>
                    <a:pt x="181" y="1639"/>
                  </a:cubicBezTo>
                  <a:cubicBezTo>
                    <a:pt x="181" y="1098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1966;p38"/>
            <p:cNvSpPr/>
            <p:nvPr/>
          </p:nvSpPr>
          <p:spPr>
            <a:xfrm>
              <a:off x="1428125" y="1118575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82"/>
                    <a:pt x="0" y="1639"/>
                  </a:cubicBezTo>
                  <a:cubicBezTo>
                    <a:pt x="0" y="2180"/>
                    <a:pt x="33" y="2721"/>
                    <a:pt x="82" y="3278"/>
                  </a:cubicBezTo>
                  <a:cubicBezTo>
                    <a:pt x="148" y="2721"/>
                    <a:pt x="181" y="2180"/>
                    <a:pt x="181" y="1639"/>
                  </a:cubicBezTo>
                  <a:cubicBezTo>
                    <a:pt x="181" y="1082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38"/>
            <p:cNvSpPr/>
            <p:nvPr/>
          </p:nvSpPr>
          <p:spPr>
            <a:xfrm>
              <a:off x="1335500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99" y="1"/>
                    <a:pt x="558" y="33"/>
                    <a:pt x="1" y="99"/>
                  </a:cubicBezTo>
                  <a:cubicBezTo>
                    <a:pt x="558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99"/>
                  </a:cubicBezTo>
                  <a:cubicBezTo>
                    <a:pt x="2738" y="33"/>
                    <a:pt x="2197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38"/>
            <p:cNvSpPr/>
            <p:nvPr/>
          </p:nvSpPr>
          <p:spPr>
            <a:xfrm>
              <a:off x="1443275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83" y="1"/>
                    <a:pt x="542" y="33"/>
                    <a:pt x="1" y="99"/>
                  </a:cubicBezTo>
                  <a:cubicBezTo>
                    <a:pt x="542" y="148"/>
                    <a:pt x="1083" y="181"/>
                    <a:pt x="1640" y="181"/>
                  </a:cubicBezTo>
                  <a:cubicBezTo>
                    <a:pt x="2181" y="181"/>
                    <a:pt x="2722" y="148"/>
                    <a:pt x="3279" y="99"/>
                  </a:cubicBezTo>
                  <a:cubicBezTo>
                    <a:pt x="2722" y="33"/>
                    <a:pt x="2181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22F0628-1752-480D-99D3-21E5725CAABA}"/>
              </a:ext>
            </a:extLst>
          </p:cNvPr>
          <p:cNvSpPr txBox="1"/>
          <p:nvPr/>
        </p:nvSpPr>
        <p:spPr>
          <a:xfrm>
            <a:off x="885263" y="986200"/>
            <a:ext cx="7373473" cy="1045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200" i="0" dirty="0">
                <a:solidFill>
                  <a:srgbClr val="191919"/>
                </a:solidFill>
                <a:effectLst/>
                <a:latin typeface="+mn-lt"/>
              </a:rPr>
              <a:t>Câu</a:t>
            </a:r>
            <a:r>
              <a:rPr lang="en-US" sz="2200" i="0" dirty="0">
                <a:solidFill>
                  <a:srgbClr val="191919"/>
                </a:solidFill>
                <a:effectLst/>
                <a:latin typeface="+mn-lt"/>
              </a:rPr>
              <a:t> 1. </a:t>
            </a:r>
            <a:r>
              <a:rPr lang="vi-VN" sz="2200" b="0" i="0" dirty="0">
                <a:solidFill>
                  <a:srgbClr val="191919"/>
                </a:solidFill>
                <a:effectLst/>
                <a:latin typeface="+mn-lt"/>
              </a:rPr>
              <a:t>Trong các thực vật sau, loại nào cơ thể có cả hoa, quả và hạt?</a:t>
            </a:r>
            <a:endParaRPr lang="en-US" sz="2200" dirty="0">
              <a:solidFill>
                <a:srgbClr val="191919"/>
              </a:solidFill>
              <a:latin typeface="+mn-lt"/>
            </a:endParaRPr>
          </a:p>
        </p:txBody>
      </p:sp>
      <p:sp>
        <p:nvSpPr>
          <p:cNvPr id="2" name="Star: 7 Points 1">
            <a:extLst>
              <a:ext uri="{FF2B5EF4-FFF2-40B4-BE49-F238E27FC236}">
                <a16:creationId xmlns:a16="http://schemas.microsoft.com/office/drawing/2014/main" id="{01FE9E80-D5AA-432F-86E5-539EDDB50CF3}"/>
              </a:ext>
            </a:extLst>
          </p:cNvPr>
          <p:cNvSpPr/>
          <p:nvPr/>
        </p:nvSpPr>
        <p:spPr>
          <a:xfrm>
            <a:off x="402370" y="2354947"/>
            <a:ext cx="1764078" cy="1530694"/>
          </a:xfrm>
          <a:prstGeom prst="star7">
            <a:avLst/>
          </a:prstGeom>
          <a:ln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Cây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bưởi</a:t>
            </a:r>
            <a:endParaRPr lang="en-US" sz="2200" dirty="0">
              <a:solidFill>
                <a:schemeClr val="accent1">
                  <a:lumMod val="25000"/>
                </a:schemeClr>
              </a:solidFill>
            </a:endParaRPr>
          </a:p>
        </p:txBody>
      </p:sp>
      <p:sp>
        <p:nvSpPr>
          <p:cNvPr id="40" name="Star: 7 Points 39">
            <a:extLst>
              <a:ext uri="{FF2B5EF4-FFF2-40B4-BE49-F238E27FC236}">
                <a16:creationId xmlns:a16="http://schemas.microsoft.com/office/drawing/2014/main" id="{66DD7128-5CB0-4EA4-B6E7-16006514A487}"/>
              </a:ext>
            </a:extLst>
          </p:cNvPr>
          <p:cNvSpPr/>
          <p:nvPr/>
        </p:nvSpPr>
        <p:spPr>
          <a:xfrm>
            <a:off x="2516708" y="2362028"/>
            <a:ext cx="1942403" cy="1530694"/>
          </a:xfrm>
          <a:prstGeom prst="star7">
            <a:avLst/>
          </a:prstGeom>
          <a:ln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Cây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thông</a:t>
            </a:r>
            <a:endParaRPr lang="en-US" sz="2200" dirty="0">
              <a:solidFill>
                <a:schemeClr val="accent1">
                  <a:lumMod val="25000"/>
                </a:schemeClr>
              </a:solidFill>
            </a:endParaRPr>
          </a:p>
        </p:txBody>
      </p:sp>
      <p:sp>
        <p:nvSpPr>
          <p:cNvPr id="41" name="Star: 7 Points 40">
            <a:extLst>
              <a:ext uri="{FF2B5EF4-FFF2-40B4-BE49-F238E27FC236}">
                <a16:creationId xmlns:a16="http://schemas.microsoft.com/office/drawing/2014/main" id="{E257D359-1D87-4969-BD97-766A14D19C4C}"/>
              </a:ext>
            </a:extLst>
          </p:cNvPr>
          <p:cNvSpPr/>
          <p:nvPr/>
        </p:nvSpPr>
        <p:spPr>
          <a:xfrm>
            <a:off x="4751041" y="2359212"/>
            <a:ext cx="1893159" cy="1530694"/>
          </a:xfrm>
          <a:prstGeom prst="star7">
            <a:avLst/>
          </a:prstGeom>
          <a:ln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Rêu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tường</a:t>
            </a:r>
            <a:endParaRPr lang="en-US" sz="2200" dirty="0">
              <a:solidFill>
                <a:schemeClr val="accent1">
                  <a:lumMod val="25000"/>
                </a:schemeClr>
              </a:solidFill>
            </a:endParaRPr>
          </a:p>
        </p:txBody>
      </p:sp>
      <p:sp>
        <p:nvSpPr>
          <p:cNvPr id="42" name="Star: 7 Points 41">
            <a:extLst>
              <a:ext uri="{FF2B5EF4-FFF2-40B4-BE49-F238E27FC236}">
                <a16:creationId xmlns:a16="http://schemas.microsoft.com/office/drawing/2014/main" id="{92CD0F41-1ABC-4F4E-8681-BA990B45C756}"/>
              </a:ext>
            </a:extLst>
          </p:cNvPr>
          <p:cNvSpPr/>
          <p:nvPr/>
        </p:nvSpPr>
        <p:spPr>
          <a:xfrm>
            <a:off x="6931455" y="2354947"/>
            <a:ext cx="1942403" cy="1530694"/>
          </a:xfrm>
          <a:prstGeom prst="star7">
            <a:avLst/>
          </a:prstGeom>
          <a:ln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Dương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xỉ</a:t>
            </a:r>
            <a:endParaRPr lang="en-US" sz="2200" dirty="0">
              <a:solidFill>
                <a:schemeClr val="accent1">
                  <a:lumMod val="25000"/>
                </a:schemeClr>
              </a:solidFill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D86743E-43F4-4ECC-886F-7386987E5696}"/>
              </a:ext>
            </a:extLst>
          </p:cNvPr>
          <p:cNvSpPr txBox="1"/>
          <p:nvPr/>
        </p:nvSpPr>
        <p:spPr>
          <a:xfrm>
            <a:off x="3083471" y="273341"/>
            <a:ext cx="265168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b="1" dirty="0">
                <a:solidFill>
                  <a:schemeClr val="bg2"/>
                </a:solidFill>
              </a:rPr>
              <a:t>LUYỆN TẬP</a:t>
            </a:r>
          </a:p>
        </p:txBody>
      </p:sp>
      <p:sp>
        <p:nvSpPr>
          <p:cNvPr id="45" name="Star: 7 Points 44">
            <a:extLst>
              <a:ext uri="{FF2B5EF4-FFF2-40B4-BE49-F238E27FC236}">
                <a16:creationId xmlns:a16="http://schemas.microsoft.com/office/drawing/2014/main" id="{00F5D59D-9724-44EF-A036-81F9452C7F98}"/>
              </a:ext>
            </a:extLst>
          </p:cNvPr>
          <p:cNvSpPr/>
          <p:nvPr/>
        </p:nvSpPr>
        <p:spPr>
          <a:xfrm>
            <a:off x="402370" y="2362028"/>
            <a:ext cx="1764078" cy="1530694"/>
          </a:xfrm>
          <a:prstGeom prst="star7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chemeClr val="accent6"/>
                </a:solidFill>
              </a:rPr>
              <a:t>Cây</a:t>
            </a:r>
            <a:r>
              <a:rPr lang="en-US" sz="2200" dirty="0">
                <a:solidFill>
                  <a:schemeClr val="accent6"/>
                </a:solidFill>
              </a:rPr>
              <a:t> </a:t>
            </a:r>
            <a:r>
              <a:rPr lang="en-US" sz="2200" dirty="0" err="1">
                <a:solidFill>
                  <a:schemeClr val="accent6"/>
                </a:solidFill>
              </a:rPr>
              <a:t>bưởi</a:t>
            </a:r>
            <a:endParaRPr lang="en-US" sz="2200" dirty="0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80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 animBg="1"/>
      <p:bldP spid="40" grpId="0" animBg="1"/>
      <p:bldP spid="41" grpId="0" animBg="1"/>
      <p:bldP spid="42" grpId="0" animBg="1"/>
      <p:bldP spid="44" grpId="0"/>
      <p:bldP spid="4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8" name="Google Shape;1778;p38"/>
          <p:cNvSpPr/>
          <p:nvPr/>
        </p:nvSpPr>
        <p:spPr>
          <a:xfrm>
            <a:off x="301475" y="4607775"/>
            <a:ext cx="8543665" cy="29700"/>
          </a:xfrm>
          <a:custGeom>
            <a:avLst/>
            <a:gdLst/>
            <a:ahLst/>
            <a:cxnLst/>
            <a:rect l="l" t="t" r="r" b="b"/>
            <a:pathLst>
              <a:path w="266573" h="280" extrusionOk="0">
                <a:moveTo>
                  <a:pt x="0" y="1"/>
                </a:moveTo>
                <a:lnTo>
                  <a:pt x="0" y="279"/>
                </a:lnTo>
                <a:lnTo>
                  <a:pt x="266572" y="279"/>
                </a:lnTo>
                <a:lnTo>
                  <a:pt x="266572" y="1"/>
                </a:lnTo>
                <a:close/>
              </a:path>
            </a:pathLst>
          </a:custGeom>
          <a:solidFill>
            <a:srgbClr val="8B1A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37" name="Google Shape;1937;p38"/>
          <p:cNvGrpSpPr/>
          <p:nvPr/>
        </p:nvGrpSpPr>
        <p:grpSpPr>
          <a:xfrm flipH="1">
            <a:off x="3455286" y="4107104"/>
            <a:ext cx="285623" cy="285623"/>
            <a:chOff x="6605725" y="2012300"/>
            <a:chExt cx="131575" cy="131575"/>
          </a:xfrm>
        </p:grpSpPr>
        <p:sp>
          <p:nvSpPr>
            <p:cNvPr id="1938" name="Google Shape;1938;p38"/>
            <p:cNvSpPr/>
            <p:nvPr/>
          </p:nvSpPr>
          <p:spPr>
            <a:xfrm>
              <a:off x="6668425" y="2012300"/>
              <a:ext cx="6175" cy="56975"/>
            </a:xfrm>
            <a:custGeom>
              <a:avLst/>
              <a:gdLst/>
              <a:ahLst/>
              <a:cxnLst/>
              <a:rect l="l" t="t" r="r" b="b"/>
              <a:pathLst>
                <a:path w="247" h="2279" extrusionOk="0">
                  <a:moveTo>
                    <a:pt x="132" y="1"/>
                  </a:moveTo>
                  <a:cubicBezTo>
                    <a:pt x="33" y="377"/>
                    <a:pt x="1" y="754"/>
                    <a:pt x="1" y="1148"/>
                  </a:cubicBezTo>
                  <a:cubicBezTo>
                    <a:pt x="1" y="1525"/>
                    <a:pt x="33" y="1902"/>
                    <a:pt x="132" y="2279"/>
                  </a:cubicBezTo>
                  <a:cubicBezTo>
                    <a:pt x="214" y="1902"/>
                    <a:pt x="247" y="1525"/>
                    <a:pt x="247" y="1148"/>
                  </a:cubicBezTo>
                  <a:cubicBezTo>
                    <a:pt x="247" y="754"/>
                    <a:pt x="214" y="377"/>
                    <a:pt x="1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38"/>
            <p:cNvSpPr/>
            <p:nvPr/>
          </p:nvSpPr>
          <p:spPr>
            <a:xfrm>
              <a:off x="6668425" y="2086875"/>
              <a:ext cx="6175" cy="57000"/>
            </a:xfrm>
            <a:custGeom>
              <a:avLst/>
              <a:gdLst/>
              <a:ahLst/>
              <a:cxnLst/>
              <a:rect l="l" t="t" r="r" b="b"/>
              <a:pathLst>
                <a:path w="247" h="2280" extrusionOk="0">
                  <a:moveTo>
                    <a:pt x="132" y="1"/>
                  </a:moveTo>
                  <a:cubicBezTo>
                    <a:pt x="33" y="378"/>
                    <a:pt x="1" y="755"/>
                    <a:pt x="1" y="1148"/>
                  </a:cubicBezTo>
                  <a:cubicBezTo>
                    <a:pt x="1" y="1525"/>
                    <a:pt x="33" y="1902"/>
                    <a:pt x="132" y="2279"/>
                  </a:cubicBezTo>
                  <a:cubicBezTo>
                    <a:pt x="214" y="1902"/>
                    <a:pt x="247" y="1525"/>
                    <a:pt x="247" y="1148"/>
                  </a:cubicBezTo>
                  <a:cubicBezTo>
                    <a:pt x="247" y="755"/>
                    <a:pt x="214" y="378"/>
                    <a:pt x="1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38"/>
            <p:cNvSpPr/>
            <p:nvPr/>
          </p:nvSpPr>
          <p:spPr>
            <a:xfrm>
              <a:off x="6605725" y="2075000"/>
              <a:ext cx="57000" cy="6575"/>
            </a:xfrm>
            <a:custGeom>
              <a:avLst/>
              <a:gdLst/>
              <a:ahLst/>
              <a:cxnLst/>
              <a:rect l="l" t="t" r="r" b="b"/>
              <a:pathLst>
                <a:path w="2280" h="263" extrusionOk="0">
                  <a:moveTo>
                    <a:pt x="1148" y="0"/>
                  </a:moveTo>
                  <a:cubicBezTo>
                    <a:pt x="755" y="0"/>
                    <a:pt x="378" y="33"/>
                    <a:pt x="1" y="131"/>
                  </a:cubicBezTo>
                  <a:cubicBezTo>
                    <a:pt x="378" y="213"/>
                    <a:pt x="755" y="263"/>
                    <a:pt x="1148" y="263"/>
                  </a:cubicBezTo>
                  <a:cubicBezTo>
                    <a:pt x="1525" y="263"/>
                    <a:pt x="1902" y="213"/>
                    <a:pt x="2279" y="131"/>
                  </a:cubicBezTo>
                  <a:cubicBezTo>
                    <a:pt x="1902" y="33"/>
                    <a:pt x="1525" y="0"/>
                    <a:pt x="1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38"/>
            <p:cNvSpPr/>
            <p:nvPr/>
          </p:nvSpPr>
          <p:spPr>
            <a:xfrm>
              <a:off x="6680325" y="2075000"/>
              <a:ext cx="56975" cy="6250"/>
            </a:xfrm>
            <a:custGeom>
              <a:avLst/>
              <a:gdLst/>
              <a:ahLst/>
              <a:cxnLst/>
              <a:rect l="l" t="t" r="r" b="b"/>
              <a:pathLst>
                <a:path w="2279" h="250" extrusionOk="0">
                  <a:moveTo>
                    <a:pt x="1131" y="0"/>
                  </a:moveTo>
                  <a:cubicBezTo>
                    <a:pt x="754" y="0"/>
                    <a:pt x="377" y="33"/>
                    <a:pt x="0" y="131"/>
                  </a:cubicBezTo>
                  <a:cubicBezTo>
                    <a:pt x="328" y="203"/>
                    <a:pt x="657" y="249"/>
                    <a:pt x="985" y="249"/>
                  </a:cubicBezTo>
                  <a:cubicBezTo>
                    <a:pt x="1034" y="249"/>
                    <a:pt x="1082" y="248"/>
                    <a:pt x="1131" y="246"/>
                  </a:cubicBezTo>
                  <a:cubicBezTo>
                    <a:pt x="1182" y="248"/>
                    <a:pt x="1232" y="249"/>
                    <a:pt x="1283" y="249"/>
                  </a:cubicBezTo>
                  <a:cubicBezTo>
                    <a:pt x="1622" y="249"/>
                    <a:pt x="1950" y="203"/>
                    <a:pt x="2278" y="131"/>
                  </a:cubicBezTo>
                  <a:cubicBezTo>
                    <a:pt x="1901" y="33"/>
                    <a:pt x="1524" y="0"/>
                    <a:pt x="11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42" name="Google Shape;1942;p38"/>
          <p:cNvGrpSpPr/>
          <p:nvPr/>
        </p:nvGrpSpPr>
        <p:grpSpPr>
          <a:xfrm flipH="1">
            <a:off x="5070162" y="2795782"/>
            <a:ext cx="341739" cy="342506"/>
            <a:chOff x="2858675" y="2670400"/>
            <a:chExt cx="189350" cy="189775"/>
          </a:xfrm>
        </p:grpSpPr>
        <p:sp>
          <p:nvSpPr>
            <p:cNvPr id="1943" name="Google Shape;1943;p38"/>
            <p:cNvSpPr/>
            <p:nvPr/>
          </p:nvSpPr>
          <p:spPr>
            <a:xfrm>
              <a:off x="2951275" y="2670400"/>
              <a:ext cx="4550" cy="82000"/>
            </a:xfrm>
            <a:custGeom>
              <a:avLst/>
              <a:gdLst/>
              <a:ahLst/>
              <a:cxnLst/>
              <a:rect l="l" t="t" r="r" b="b"/>
              <a:pathLst>
                <a:path w="182" h="3280" extrusionOk="0">
                  <a:moveTo>
                    <a:pt x="83" y="1"/>
                  </a:moveTo>
                  <a:cubicBezTo>
                    <a:pt x="34" y="542"/>
                    <a:pt x="1" y="1099"/>
                    <a:pt x="1" y="1640"/>
                  </a:cubicBezTo>
                  <a:cubicBezTo>
                    <a:pt x="1" y="2197"/>
                    <a:pt x="34" y="2738"/>
                    <a:pt x="83" y="3279"/>
                  </a:cubicBezTo>
                  <a:cubicBezTo>
                    <a:pt x="149" y="2738"/>
                    <a:pt x="181" y="2197"/>
                    <a:pt x="181" y="1640"/>
                  </a:cubicBezTo>
                  <a:cubicBezTo>
                    <a:pt x="181" y="1099"/>
                    <a:pt x="149" y="542"/>
                    <a:pt x="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38"/>
            <p:cNvSpPr/>
            <p:nvPr/>
          </p:nvSpPr>
          <p:spPr>
            <a:xfrm>
              <a:off x="2951275" y="2778175"/>
              <a:ext cx="4550" cy="82000"/>
            </a:xfrm>
            <a:custGeom>
              <a:avLst/>
              <a:gdLst/>
              <a:ahLst/>
              <a:cxnLst/>
              <a:rect l="l" t="t" r="r" b="b"/>
              <a:pathLst>
                <a:path w="182" h="3280" extrusionOk="0">
                  <a:moveTo>
                    <a:pt x="83" y="1"/>
                  </a:moveTo>
                  <a:cubicBezTo>
                    <a:pt x="34" y="542"/>
                    <a:pt x="1" y="1083"/>
                    <a:pt x="1" y="1640"/>
                  </a:cubicBezTo>
                  <a:cubicBezTo>
                    <a:pt x="1" y="2181"/>
                    <a:pt x="34" y="2722"/>
                    <a:pt x="83" y="3279"/>
                  </a:cubicBezTo>
                  <a:cubicBezTo>
                    <a:pt x="149" y="2722"/>
                    <a:pt x="181" y="2181"/>
                    <a:pt x="181" y="1640"/>
                  </a:cubicBezTo>
                  <a:cubicBezTo>
                    <a:pt x="181" y="1083"/>
                    <a:pt x="149" y="542"/>
                    <a:pt x="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38"/>
            <p:cNvSpPr/>
            <p:nvPr/>
          </p:nvSpPr>
          <p:spPr>
            <a:xfrm>
              <a:off x="2858675" y="2763025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40" y="0"/>
                  </a:moveTo>
                  <a:cubicBezTo>
                    <a:pt x="1099" y="0"/>
                    <a:pt x="541" y="17"/>
                    <a:pt x="1" y="82"/>
                  </a:cubicBezTo>
                  <a:cubicBezTo>
                    <a:pt x="541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82"/>
                  </a:cubicBezTo>
                  <a:cubicBezTo>
                    <a:pt x="2738" y="17"/>
                    <a:pt x="2197" y="0"/>
                    <a:pt x="16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38"/>
            <p:cNvSpPr/>
            <p:nvPr/>
          </p:nvSpPr>
          <p:spPr>
            <a:xfrm>
              <a:off x="2966050" y="2763025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39" y="0"/>
                  </a:moveTo>
                  <a:cubicBezTo>
                    <a:pt x="1098" y="0"/>
                    <a:pt x="557" y="17"/>
                    <a:pt x="0" y="82"/>
                  </a:cubicBezTo>
                  <a:cubicBezTo>
                    <a:pt x="557" y="148"/>
                    <a:pt x="1098" y="181"/>
                    <a:pt x="1639" y="181"/>
                  </a:cubicBezTo>
                  <a:cubicBezTo>
                    <a:pt x="2197" y="181"/>
                    <a:pt x="2737" y="148"/>
                    <a:pt x="3278" y="82"/>
                  </a:cubicBezTo>
                  <a:cubicBezTo>
                    <a:pt x="2737" y="17"/>
                    <a:pt x="2197" y="0"/>
                    <a:pt x="16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47" name="Google Shape;1947;p38"/>
          <p:cNvSpPr/>
          <p:nvPr/>
        </p:nvSpPr>
        <p:spPr>
          <a:xfrm flipH="1">
            <a:off x="4906987" y="3302724"/>
            <a:ext cx="30366" cy="30366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44"/>
                </a:cubicBezTo>
                <a:cubicBezTo>
                  <a:pt x="1" y="525"/>
                  <a:pt x="148" y="672"/>
                  <a:pt x="329" y="672"/>
                </a:cubicBezTo>
                <a:cubicBezTo>
                  <a:pt x="525" y="672"/>
                  <a:pt x="673" y="525"/>
                  <a:pt x="673" y="344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48" name="Google Shape;1948;p38"/>
          <p:cNvGrpSpPr/>
          <p:nvPr/>
        </p:nvGrpSpPr>
        <p:grpSpPr>
          <a:xfrm flipH="1">
            <a:off x="6931455" y="381121"/>
            <a:ext cx="409876" cy="409822"/>
            <a:chOff x="1335500" y="1010800"/>
            <a:chExt cx="189775" cy="189750"/>
          </a:xfrm>
        </p:grpSpPr>
        <p:sp>
          <p:nvSpPr>
            <p:cNvPr id="1949" name="Google Shape;1949;p38"/>
            <p:cNvSpPr/>
            <p:nvPr/>
          </p:nvSpPr>
          <p:spPr>
            <a:xfrm>
              <a:off x="1428125" y="1010800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98"/>
                    <a:pt x="0" y="1639"/>
                  </a:cubicBezTo>
                  <a:cubicBezTo>
                    <a:pt x="0" y="2197"/>
                    <a:pt x="33" y="2738"/>
                    <a:pt x="82" y="3278"/>
                  </a:cubicBezTo>
                  <a:cubicBezTo>
                    <a:pt x="148" y="2738"/>
                    <a:pt x="181" y="2197"/>
                    <a:pt x="181" y="1639"/>
                  </a:cubicBezTo>
                  <a:cubicBezTo>
                    <a:pt x="181" y="1098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38"/>
            <p:cNvSpPr/>
            <p:nvPr/>
          </p:nvSpPr>
          <p:spPr>
            <a:xfrm>
              <a:off x="1428125" y="1118575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82"/>
                    <a:pt x="0" y="1639"/>
                  </a:cubicBezTo>
                  <a:cubicBezTo>
                    <a:pt x="0" y="2180"/>
                    <a:pt x="33" y="2721"/>
                    <a:pt x="82" y="3278"/>
                  </a:cubicBezTo>
                  <a:cubicBezTo>
                    <a:pt x="148" y="2721"/>
                    <a:pt x="181" y="2180"/>
                    <a:pt x="181" y="1639"/>
                  </a:cubicBezTo>
                  <a:cubicBezTo>
                    <a:pt x="181" y="1082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38"/>
            <p:cNvSpPr/>
            <p:nvPr/>
          </p:nvSpPr>
          <p:spPr>
            <a:xfrm>
              <a:off x="1335500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99" y="1"/>
                    <a:pt x="558" y="33"/>
                    <a:pt x="1" y="99"/>
                  </a:cubicBezTo>
                  <a:cubicBezTo>
                    <a:pt x="558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99"/>
                  </a:cubicBezTo>
                  <a:cubicBezTo>
                    <a:pt x="2738" y="33"/>
                    <a:pt x="2197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38"/>
            <p:cNvSpPr/>
            <p:nvPr/>
          </p:nvSpPr>
          <p:spPr>
            <a:xfrm>
              <a:off x="1443275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83" y="1"/>
                    <a:pt x="542" y="33"/>
                    <a:pt x="1" y="99"/>
                  </a:cubicBezTo>
                  <a:cubicBezTo>
                    <a:pt x="542" y="148"/>
                    <a:pt x="1083" y="181"/>
                    <a:pt x="1640" y="181"/>
                  </a:cubicBezTo>
                  <a:cubicBezTo>
                    <a:pt x="2181" y="181"/>
                    <a:pt x="2722" y="148"/>
                    <a:pt x="3279" y="99"/>
                  </a:cubicBezTo>
                  <a:cubicBezTo>
                    <a:pt x="2722" y="33"/>
                    <a:pt x="2181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53" name="Google Shape;1953;p38"/>
          <p:cNvSpPr/>
          <p:nvPr/>
        </p:nvSpPr>
        <p:spPr>
          <a:xfrm flipH="1">
            <a:off x="4937352" y="1651731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8" y="0"/>
                </a:moveTo>
                <a:cubicBezTo>
                  <a:pt x="148" y="0"/>
                  <a:pt x="0" y="164"/>
                  <a:pt x="0" y="344"/>
                </a:cubicBezTo>
                <a:cubicBezTo>
                  <a:pt x="0" y="525"/>
                  <a:pt x="148" y="672"/>
                  <a:pt x="328" y="672"/>
                </a:cubicBezTo>
                <a:cubicBezTo>
                  <a:pt x="508" y="672"/>
                  <a:pt x="672" y="525"/>
                  <a:pt x="672" y="344"/>
                </a:cubicBezTo>
                <a:cubicBezTo>
                  <a:pt x="672" y="164"/>
                  <a:pt x="508" y="0"/>
                  <a:pt x="32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54" name="Google Shape;1954;p38"/>
          <p:cNvGrpSpPr/>
          <p:nvPr/>
        </p:nvGrpSpPr>
        <p:grpSpPr>
          <a:xfrm flipH="1">
            <a:off x="5537418" y="881649"/>
            <a:ext cx="204479" cy="204479"/>
            <a:chOff x="1976825" y="1493925"/>
            <a:chExt cx="94675" cy="94675"/>
          </a:xfrm>
        </p:grpSpPr>
        <p:sp>
          <p:nvSpPr>
            <p:cNvPr id="1955" name="Google Shape;1955;p38"/>
            <p:cNvSpPr/>
            <p:nvPr/>
          </p:nvSpPr>
          <p:spPr>
            <a:xfrm>
              <a:off x="2021900" y="14939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33" y="1361"/>
                    <a:pt x="99" y="1640"/>
                  </a:cubicBezTo>
                  <a:cubicBezTo>
                    <a:pt x="148" y="1377"/>
                    <a:pt x="181" y="1099"/>
                    <a:pt x="181" y="820"/>
                  </a:cubicBezTo>
                  <a:cubicBezTo>
                    <a:pt x="181" y="541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38"/>
            <p:cNvSpPr/>
            <p:nvPr/>
          </p:nvSpPr>
          <p:spPr>
            <a:xfrm>
              <a:off x="2021900" y="15476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2"/>
                    <a:pt x="0" y="820"/>
                  </a:cubicBezTo>
                  <a:cubicBezTo>
                    <a:pt x="0" y="1099"/>
                    <a:pt x="33" y="1378"/>
                    <a:pt x="99" y="1640"/>
                  </a:cubicBezTo>
                  <a:cubicBezTo>
                    <a:pt x="148" y="1378"/>
                    <a:pt x="181" y="1099"/>
                    <a:pt x="181" y="820"/>
                  </a:cubicBezTo>
                  <a:cubicBezTo>
                    <a:pt x="181" y="542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38"/>
            <p:cNvSpPr/>
            <p:nvPr/>
          </p:nvSpPr>
          <p:spPr>
            <a:xfrm>
              <a:off x="1976825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1" y="1"/>
                    <a:pt x="279" y="33"/>
                    <a:pt x="0" y="99"/>
                  </a:cubicBezTo>
                  <a:cubicBezTo>
                    <a:pt x="279" y="148"/>
                    <a:pt x="541" y="181"/>
                    <a:pt x="820" y="181"/>
                  </a:cubicBezTo>
                  <a:cubicBezTo>
                    <a:pt x="1099" y="181"/>
                    <a:pt x="1377" y="148"/>
                    <a:pt x="1640" y="99"/>
                  </a:cubicBezTo>
                  <a:cubicBezTo>
                    <a:pt x="1377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38"/>
            <p:cNvSpPr/>
            <p:nvPr/>
          </p:nvSpPr>
          <p:spPr>
            <a:xfrm>
              <a:off x="2030500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59" name="Google Shape;1959;p38"/>
          <p:cNvGrpSpPr/>
          <p:nvPr/>
        </p:nvGrpSpPr>
        <p:grpSpPr>
          <a:xfrm flipH="1">
            <a:off x="8213418" y="3086999"/>
            <a:ext cx="204479" cy="204479"/>
            <a:chOff x="1976825" y="1493925"/>
            <a:chExt cx="94675" cy="94675"/>
          </a:xfrm>
        </p:grpSpPr>
        <p:sp>
          <p:nvSpPr>
            <p:cNvPr id="1960" name="Google Shape;1960;p38"/>
            <p:cNvSpPr/>
            <p:nvPr/>
          </p:nvSpPr>
          <p:spPr>
            <a:xfrm>
              <a:off x="2021900" y="14939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33" y="1361"/>
                    <a:pt x="99" y="1640"/>
                  </a:cubicBezTo>
                  <a:cubicBezTo>
                    <a:pt x="148" y="1377"/>
                    <a:pt x="181" y="1099"/>
                    <a:pt x="181" y="820"/>
                  </a:cubicBezTo>
                  <a:cubicBezTo>
                    <a:pt x="181" y="541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38"/>
            <p:cNvSpPr/>
            <p:nvPr/>
          </p:nvSpPr>
          <p:spPr>
            <a:xfrm>
              <a:off x="2021900" y="15476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2"/>
                    <a:pt x="0" y="820"/>
                  </a:cubicBezTo>
                  <a:cubicBezTo>
                    <a:pt x="0" y="1099"/>
                    <a:pt x="33" y="1378"/>
                    <a:pt x="99" y="1640"/>
                  </a:cubicBezTo>
                  <a:cubicBezTo>
                    <a:pt x="148" y="1378"/>
                    <a:pt x="181" y="1099"/>
                    <a:pt x="181" y="820"/>
                  </a:cubicBezTo>
                  <a:cubicBezTo>
                    <a:pt x="181" y="542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38"/>
            <p:cNvSpPr/>
            <p:nvPr/>
          </p:nvSpPr>
          <p:spPr>
            <a:xfrm>
              <a:off x="1976825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1" y="1"/>
                    <a:pt x="279" y="33"/>
                    <a:pt x="0" y="99"/>
                  </a:cubicBezTo>
                  <a:cubicBezTo>
                    <a:pt x="279" y="148"/>
                    <a:pt x="541" y="181"/>
                    <a:pt x="820" y="181"/>
                  </a:cubicBezTo>
                  <a:cubicBezTo>
                    <a:pt x="1099" y="181"/>
                    <a:pt x="1377" y="148"/>
                    <a:pt x="1640" y="99"/>
                  </a:cubicBezTo>
                  <a:cubicBezTo>
                    <a:pt x="1377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38"/>
            <p:cNvSpPr/>
            <p:nvPr/>
          </p:nvSpPr>
          <p:spPr>
            <a:xfrm>
              <a:off x="2030500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64" name="Google Shape;1964;p38"/>
          <p:cNvGrpSpPr/>
          <p:nvPr/>
        </p:nvGrpSpPr>
        <p:grpSpPr>
          <a:xfrm flipH="1">
            <a:off x="3702480" y="1086121"/>
            <a:ext cx="409876" cy="409822"/>
            <a:chOff x="1335500" y="1010800"/>
            <a:chExt cx="189775" cy="189750"/>
          </a:xfrm>
        </p:grpSpPr>
        <p:sp>
          <p:nvSpPr>
            <p:cNvPr id="1965" name="Google Shape;1965;p38"/>
            <p:cNvSpPr/>
            <p:nvPr/>
          </p:nvSpPr>
          <p:spPr>
            <a:xfrm>
              <a:off x="1428125" y="1010800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98"/>
                    <a:pt x="0" y="1639"/>
                  </a:cubicBezTo>
                  <a:cubicBezTo>
                    <a:pt x="0" y="2197"/>
                    <a:pt x="33" y="2738"/>
                    <a:pt x="82" y="3278"/>
                  </a:cubicBezTo>
                  <a:cubicBezTo>
                    <a:pt x="148" y="2738"/>
                    <a:pt x="181" y="2197"/>
                    <a:pt x="181" y="1639"/>
                  </a:cubicBezTo>
                  <a:cubicBezTo>
                    <a:pt x="181" y="1098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1966;p38"/>
            <p:cNvSpPr/>
            <p:nvPr/>
          </p:nvSpPr>
          <p:spPr>
            <a:xfrm>
              <a:off x="1428125" y="1118575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82"/>
                    <a:pt x="0" y="1639"/>
                  </a:cubicBezTo>
                  <a:cubicBezTo>
                    <a:pt x="0" y="2180"/>
                    <a:pt x="33" y="2721"/>
                    <a:pt x="82" y="3278"/>
                  </a:cubicBezTo>
                  <a:cubicBezTo>
                    <a:pt x="148" y="2721"/>
                    <a:pt x="181" y="2180"/>
                    <a:pt x="181" y="1639"/>
                  </a:cubicBezTo>
                  <a:cubicBezTo>
                    <a:pt x="181" y="1082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38"/>
            <p:cNvSpPr/>
            <p:nvPr/>
          </p:nvSpPr>
          <p:spPr>
            <a:xfrm>
              <a:off x="1335500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99" y="1"/>
                    <a:pt x="558" y="33"/>
                    <a:pt x="1" y="99"/>
                  </a:cubicBezTo>
                  <a:cubicBezTo>
                    <a:pt x="558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99"/>
                  </a:cubicBezTo>
                  <a:cubicBezTo>
                    <a:pt x="2738" y="33"/>
                    <a:pt x="2197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38"/>
            <p:cNvSpPr/>
            <p:nvPr/>
          </p:nvSpPr>
          <p:spPr>
            <a:xfrm>
              <a:off x="1443275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83" y="1"/>
                    <a:pt x="542" y="33"/>
                    <a:pt x="1" y="99"/>
                  </a:cubicBezTo>
                  <a:cubicBezTo>
                    <a:pt x="542" y="148"/>
                    <a:pt x="1083" y="181"/>
                    <a:pt x="1640" y="181"/>
                  </a:cubicBezTo>
                  <a:cubicBezTo>
                    <a:pt x="2181" y="181"/>
                    <a:pt x="2722" y="148"/>
                    <a:pt x="3279" y="99"/>
                  </a:cubicBezTo>
                  <a:cubicBezTo>
                    <a:pt x="2722" y="33"/>
                    <a:pt x="2181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2D49A04-F0FB-4909-804C-F3693CC28997}"/>
              </a:ext>
            </a:extLst>
          </p:cNvPr>
          <p:cNvSpPr/>
          <p:nvPr/>
        </p:nvSpPr>
        <p:spPr>
          <a:xfrm>
            <a:off x="1914639" y="1854884"/>
            <a:ext cx="595812" cy="526462"/>
          </a:xfrm>
          <a:prstGeom prst="roundRect">
            <a:avLst/>
          </a:prstGeom>
          <a:ln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A</a:t>
            </a:r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D8EF6226-B150-48EA-8C70-7600358C0E65}"/>
              </a:ext>
            </a:extLst>
          </p:cNvPr>
          <p:cNvSpPr/>
          <p:nvPr/>
        </p:nvSpPr>
        <p:spPr>
          <a:xfrm>
            <a:off x="2585073" y="1854883"/>
            <a:ext cx="4346382" cy="526462"/>
          </a:xfrm>
          <a:prstGeom prst="roundRect">
            <a:avLst/>
          </a:prstGeom>
          <a:ln w="19050"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accent1">
                    <a:lumMod val="25000"/>
                  </a:schemeClr>
                </a:solidFill>
                <a:latin typeface="+mj-lt"/>
              </a:rPr>
              <a:t>Rau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  <a:latin typeface="+mj-lt"/>
              </a:rPr>
              <a:t>cải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  <a:latin typeface="+mj-lt"/>
              </a:rPr>
              <a:t>,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  <a:latin typeface="+mj-lt"/>
              </a:rPr>
              <a:t>rau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  <a:latin typeface="+mj-lt"/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  <a:latin typeface="+mj-lt"/>
              </a:rPr>
              <a:t>muống</a:t>
            </a:r>
            <a:endParaRPr lang="en-US" sz="2200" dirty="0">
              <a:solidFill>
                <a:schemeClr val="accent1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5760C68F-EDA0-48E1-AD48-0F00C009F3A7}"/>
              </a:ext>
            </a:extLst>
          </p:cNvPr>
          <p:cNvSpPr txBox="1"/>
          <p:nvPr/>
        </p:nvSpPr>
        <p:spPr>
          <a:xfrm>
            <a:off x="635195" y="997576"/>
            <a:ext cx="7873610" cy="537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200" i="0" dirty="0">
                <a:solidFill>
                  <a:srgbClr val="191919"/>
                </a:solidFill>
                <a:effectLst/>
                <a:latin typeface="+mn-lt"/>
              </a:rPr>
              <a:t>Câu</a:t>
            </a:r>
            <a:r>
              <a:rPr lang="en-US" sz="2200" i="0" dirty="0">
                <a:solidFill>
                  <a:srgbClr val="191919"/>
                </a:solidFill>
                <a:effectLst/>
                <a:latin typeface="+mn-lt"/>
              </a:rPr>
              <a:t> 2. </a:t>
            </a:r>
            <a:r>
              <a:rPr lang="en-US" sz="2200" i="0" dirty="0" err="1">
                <a:solidFill>
                  <a:srgbClr val="191919"/>
                </a:solidFill>
                <a:effectLst/>
                <a:latin typeface="+mn-lt"/>
              </a:rPr>
              <a:t>Nhóm</a:t>
            </a:r>
            <a:r>
              <a:rPr lang="en-US" sz="2200" i="0" dirty="0">
                <a:solidFill>
                  <a:srgbClr val="191919"/>
                </a:solidFill>
                <a:effectLst/>
                <a:latin typeface="+mn-lt"/>
              </a:rPr>
              <a:t> </a:t>
            </a:r>
            <a:r>
              <a:rPr lang="en-US" sz="2200" i="0" dirty="0" err="1">
                <a:solidFill>
                  <a:srgbClr val="191919"/>
                </a:solidFill>
                <a:effectLst/>
                <a:latin typeface="+mn-lt"/>
              </a:rPr>
              <a:t>thực</a:t>
            </a:r>
            <a:r>
              <a:rPr lang="en-US" sz="2200" i="0" dirty="0">
                <a:solidFill>
                  <a:srgbClr val="191919"/>
                </a:solidFill>
                <a:effectLst/>
                <a:latin typeface="+mn-lt"/>
              </a:rPr>
              <a:t> </a:t>
            </a:r>
            <a:r>
              <a:rPr lang="en-US" sz="2200" i="0" dirty="0" err="1">
                <a:solidFill>
                  <a:srgbClr val="191919"/>
                </a:solidFill>
                <a:effectLst/>
                <a:latin typeface="+mn-lt"/>
              </a:rPr>
              <a:t>vật</a:t>
            </a:r>
            <a:r>
              <a:rPr lang="en-US" sz="2200" i="0" dirty="0">
                <a:solidFill>
                  <a:srgbClr val="191919"/>
                </a:solidFill>
                <a:effectLst/>
                <a:latin typeface="+mn-lt"/>
              </a:rPr>
              <a:t> </a:t>
            </a:r>
            <a:r>
              <a:rPr lang="en-US" sz="2200" i="0" dirty="0" err="1">
                <a:solidFill>
                  <a:srgbClr val="191919"/>
                </a:solidFill>
                <a:effectLst/>
                <a:latin typeface="+mn-lt"/>
              </a:rPr>
              <a:t>nào</a:t>
            </a:r>
            <a:r>
              <a:rPr lang="en-US" sz="2200" i="0" dirty="0">
                <a:solidFill>
                  <a:srgbClr val="191919"/>
                </a:solidFill>
                <a:effectLst/>
                <a:latin typeface="+mn-lt"/>
              </a:rPr>
              <a:t> </a:t>
            </a:r>
            <a:r>
              <a:rPr lang="en-US" sz="2200" i="0" dirty="0" err="1">
                <a:solidFill>
                  <a:srgbClr val="191919"/>
                </a:solidFill>
                <a:effectLst/>
                <a:latin typeface="+mn-lt"/>
              </a:rPr>
              <a:t>dưới</a:t>
            </a:r>
            <a:r>
              <a:rPr lang="en-US" sz="2200" i="0" dirty="0">
                <a:solidFill>
                  <a:srgbClr val="191919"/>
                </a:solidFill>
                <a:effectLst/>
                <a:latin typeface="+mn-lt"/>
              </a:rPr>
              <a:t> </a:t>
            </a:r>
            <a:r>
              <a:rPr lang="en-US" sz="2200" i="0" dirty="0" err="1">
                <a:solidFill>
                  <a:srgbClr val="191919"/>
                </a:solidFill>
                <a:effectLst/>
                <a:latin typeface="+mn-lt"/>
              </a:rPr>
              <a:t>đây</a:t>
            </a:r>
            <a:r>
              <a:rPr lang="en-US" sz="2200" i="0" dirty="0">
                <a:solidFill>
                  <a:srgbClr val="191919"/>
                </a:solidFill>
                <a:effectLst/>
                <a:latin typeface="+mn-lt"/>
              </a:rPr>
              <a:t> </a:t>
            </a:r>
            <a:r>
              <a:rPr lang="en-US" sz="2200" i="0" dirty="0" err="1">
                <a:solidFill>
                  <a:srgbClr val="191919"/>
                </a:solidFill>
                <a:effectLst/>
                <a:latin typeface="+mn-lt"/>
              </a:rPr>
              <a:t>có</a:t>
            </a:r>
            <a:r>
              <a:rPr lang="en-US" sz="2200" i="0" dirty="0">
                <a:solidFill>
                  <a:srgbClr val="191919"/>
                </a:solidFill>
                <a:effectLst/>
                <a:latin typeface="+mn-lt"/>
              </a:rPr>
              <a:t> </a:t>
            </a:r>
            <a:r>
              <a:rPr lang="en-US" sz="2200" i="0" dirty="0" err="1">
                <a:solidFill>
                  <a:srgbClr val="191919"/>
                </a:solidFill>
                <a:effectLst/>
                <a:latin typeface="+mn-lt"/>
              </a:rPr>
              <a:t>hạt</a:t>
            </a:r>
            <a:r>
              <a:rPr lang="en-US" sz="2200" i="0" dirty="0">
                <a:solidFill>
                  <a:srgbClr val="191919"/>
                </a:solidFill>
                <a:effectLst/>
                <a:latin typeface="+mn-lt"/>
              </a:rPr>
              <a:t> </a:t>
            </a:r>
            <a:r>
              <a:rPr lang="en-US" sz="2200" i="0" dirty="0" err="1">
                <a:solidFill>
                  <a:srgbClr val="191919"/>
                </a:solidFill>
                <a:effectLst/>
                <a:latin typeface="+mn-lt"/>
              </a:rPr>
              <a:t>nằm</a:t>
            </a:r>
            <a:r>
              <a:rPr lang="en-US" sz="2200" i="0" dirty="0">
                <a:solidFill>
                  <a:srgbClr val="191919"/>
                </a:solidFill>
                <a:effectLst/>
                <a:latin typeface="+mn-lt"/>
              </a:rPr>
              <a:t> </a:t>
            </a:r>
            <a:r>
              <a:rPr lang="en-US" sz="2200" i="0" dirty="0" err="1">
                <a:solidFill>
                  <a:srgbClr val="191919"/>
                </a:solidFill>
                <a:effectLst/>
                <a:latin typeface="+mn-lt"/>
              </a:rPr>
              <a:t>lộ</a:t>
            </a:r>
            <a:r>
              <a:rPr lang="en-US" sz="2200" i="0" dirty="0">
                <a:solidFill>
                  <a:srgbClr val="191919"/>
                </a:solidFill>
                <a:effectLst/>
                <a:latin typeface="+mn-lt"/>
              </a:rPr>
              <a:t> </a:t>
            </a:r>
            <a:r>
              <a:rPr lang="en-US" sz="2200" i="0" dirty="0" err="1">
                <a:solidFill>
                  <a:srgbClr val="191919"/>
                </a:solidFill>
                <a:effectLst/>
                <a:latin typeface="+mn-lt"/>
              </a:rPr>
              <a:t>trên</a:t>
            </a:r>
            <a:r>
              <a:rPr lang="en-US" sz="2200" i="0" dirty="0">
                <a:solidFill>
                  <a:srgbClr val="191919"/>
                </a:solidFill>
                <a:effectLst/>
                <a:latin typeface="+mn-lt"/>
              </a:rPr>
              <a:t> </a:t>
            </a:r>
            <a:r>
              <a:rPr lang="en-US" sz="2200" i="0" dirty="0" err="1">
                <a:solidFill>
                  <a:srgbClr val="191919"/>
                </a:solidFill>
                <a:effectLst/>
                <a:latin typeface="+mn-lt"/>
              </a:rPr>
              <a:t>noãn</a:t>
            </a:r>
            <a:r>
              <a:rPr lang="en-US" sz="2200" i="0" dirty="0">
                <a:solidFill>
                  <a:srgbClr val="191919"/>
                </a:solidFill>
                <a:effectLst/>
                <a:latin typeface="+mn-lt"/>
              </a:rPr>
              <a:t>?</a:t>
            </a:r>
            <a:endParaRPr lang="en-US" sz="2200" dirty="0">
              <a:solidFill>
                <a:srgbClr val="191919"/>
              </a:solidFill>
              <a:latin typeface="+mn-lt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ABFFE1A-E682-42FB-960F-C5E0572E2486}"/>
              </a:ext>
            </a:extLst>
          </p:cNvPr>
          <p:cNvSpPr txBox="1"/>
          <p:nvPr/>
        </p:nvSpPr>
        <p:spPr>
          <a:xfrm>
            <a:off x="3083471" y="273341"/>
            <a:ext cx="265168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b="1" dirty="0">
                <a:solidFill>
                  <a:schemeClr val="bg2"/>
                </a:solidFill>
              </a:rPr>
              <a:t>LUYỆN TẬP</a:t>
            </a:r>
          </a:p>
        </p:txBody>
      </p:sp>
      <p:sp>
        <p:nvSpPr>
          <p:cNvPr id="50" name="Rectangle: Rounded Corners 49">
            <a:extLst>
              <a:ext uri="{FF2B5EF4-FFF2-40B4-BE49-F238E27FC236}">
                <a16:creationId xmlns:a16="http://schemas.microsoft.com/office/drawing/2014/main" id="{512747DB-7307-4F13-91F2-CE4109C121B2}"/>
              </a:ext>
            </a:extLst>
          </p:cNvPr>
          <p:cNvSpPr/>
          <p:nvPr/>
        </p:nvSpPr>
        <p:spPr>
          <a:xfrm>
            <a:off x="2585073" y="2513032"/>
            <a:ext cx="4346382" cy="526462"/>
          </a:xfrm>
          <a:prstGeom prst="roundRect">
            <a:avLst/>
          </a:prstGeom>
          <a:ln w="19050"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  <a:latin typeface="+mj-lt"/>
              </a:rPr>
              <a:t>Rêu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  <a:latin typeface="+mj-lt"/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  <a:latin typeface="+mj-lt"/>
              </a:rPr>
              <a:t>tường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  <a:latin typeface="+mj-lt"/>
              </a:rPr>
              <a:t>,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  <a:latin typeface="+mj-lt"/>
              </a:rPr>
              <a:t>rêu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  <a:latin typeface="+mj-lt"/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  <a:latin typeface="+mj-lt"/>
              </a:rPr>
              <a:t>tản</a:t>
            </a:r>
            <a:endParaRPr lang="en-US" sz="2200" dirty="0">
              <a:solidFill>
                <a:schemeClr val="accent1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2A98EC14-D5D3-47ED-AD64-0735CA6FCD86}"/>
              </a:ext>
            </a:extLst>
          </p:cNvPr>
          <p:cNvSpPr/>
          <p:nvPr/>
        </p:nvSpPr>
        <p:spPr>
          <a:xfrm>
            <a:off x="2585073" y="3172052"/>
            <a:ext cx="4346382" cy="526462"/>
          </a:xfrm>
          <a:prstGeom prst="roundRect">
            <a:avLst/>
          </a:prstGeom>
          <a:ln w="19050"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  <a:latin typeface="+mj-lt"/>
              </a:rPr>
              <a:t>Dương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  <a:latin typeface="+mj-lt"/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  <a:latin typeface="+mj-lt"/>
              </a:rPr>
              <a:t>xỉ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  <a:latin typeface="+mj-lt"/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  <a:latin typeface="+mj-lt"/>
              </a:rPr>
              <a:t>vua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  <a:latin typeface="+mj-lt"/>
              </a:rPr>
              <a:t>,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  <a:latin typeface="+mj-lt"/>
              </a:rPr>
              <a:t>dương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  <a:latin typeface="+mj-lt"/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  <a:latin typeface="+mj-lt"/>
              </a:rPr>
              <a:t>xỉ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  <a:latin typeface="+mj-lt"/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  <a:latin typeface="+mj-lt"/>
              </a:rPr>
              <a:t>lá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  <a:latin typeface="+mj-lt"/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  <a:latin typeface="+mj-lt"/>
              </a:rPr>
              <a:t>nho</a:t>
            </a:r>
            <a:endParaRPr lang="en-US" sz="2200" dirty="0">
              <a:solidFill>
                <a:schemeClr val="accent1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0DE535F4-AB2F-4262-AFB3-AC886D808611}"/>
              </a:ext>
            </a:extLst>
          </p:cNvPr>
          <p:cNvSpPr/>
          <p:nvPr/>
        </p:nvSpPr>
        <p:spPr>
          <a:xfrm>
            <a:off x="2585073" y="3834084"/>
            <a:ext cx="4346382" cy="526462"/>
          </a:xfrm>
          <a:prstGeom prst="roundRect">
            <a:avLst/>
          </a:prstGeom>
          <a:ln w="19050"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  <a:latin typeface="+mj-lt"/>
              </a:rPr>
              <a:t>Cây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  <a:latin typeface="+mj-lt"/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  <a:latin typeface="+mj-lt"/>
              </a:rPr>
              <a:t>thông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  <a:latin typeface="+mj-lt"/>
              </a:rPr>
              <a:t>,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  <a:latin typeface="+mj-lt"/>
              </a:rPr>
              <a:t>cây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  <a:latin typeface="+mj-lt"/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  <a:latin typeface="+mj-lt"/>
              </a:rPr>
              <a:t>vạn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  <a:latin typeface="+mj-lt"/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  <a:latin typeface="+mj-lt"/>
              </a:rPr>
              <a:t>tuế</a:t>
            </a:r>
            <a:endParaRPr lang="en-US" sz="2200" dirty="0">
              <a:solidFill>
                <a:schemeClr val="accent1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C319BE3F-F4BA-42BB-9AA6-485A7F7A3746}"/>
              </a:ext>
            </a:extLst>
          </p:cNvPr>
          <p:cNvSpPr/>
          <p:nvPr/>
        </p:nvSpPr>
        <p:spPr>
          <a:xfrm>
            <a:off x="1908858" y="2532551"/>
            <a:ext cx="595812" cy="526462"/>
          </a:xfrm>
          <a:prstGeom prst="roundRect">
            <a:avLst/>
          </a:prstGeom>
          <a:ln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B</a:t>
            </a: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976EF149-D3F8-446F-8FAD-2BE2F6A73273}"/>
              </a:ext>
            </a:extLst>
          </p:cNvPr>
          <p:cNvSpPr/>
          <p:nvPr/>
        </p:nvSpPr>
        <p:spPr>
          <a:xfrm>
            <a:off x="1908858" y="3830957"/>
            <a:ext cx="595812" cy="526462"/>
          </a:xfrm>
          <a:prstGeom prst="roundRect">
            <a:avLst/>
          </a:prstGeom>
          <a:ln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D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ED87CFF5-01F9-45F2-A0C0-6721286B1B41}"/>
              </a:ext>
            </a:extLst>
          </p:cNvPr>
          <p:cNvSpPr/>
          <p:nvPr/>
        </p:nvSpPr>
        <p:spPr>
          <a:xfrm>
            <a:off x="1908858" y="3172237"/>
            <a:ext cx="595812" cy="526462"/>
          </a:xfrm>
          <a:prstGeom prst="roundRect">
            <a:avLst/>
          </a:prstGeom>
          <a:ln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C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BF1466C4-0619-4797-98F4-EDFED3526A92}"/>
              </a:ext>
            </a:extLst>
          </p:cNvPr>
          <p:cNvSpPr/>
          <p:nvPr/>
        </p:nvSpPr>
        <p:spPr>
          <a:xfrm>
            <a:off x="1908858" y="3830957"/>
            <a:ext cx="595812" cy="526462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accent6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2014856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6" grpId="0" animBg="1"/>
      <p:bldP spid="48" grpId="0"/>
      <p:bldP spid="50" grpId="0" animBg="1"/>
      <p:bldP spid="51" grpId="0" animBg="1"/>
      <p:bldP spid="52" grpId="0" animBg="1"/>
      <p:bldP spid="54" grpId="0" animBg="1"/>
      <p:bldP spid="55" grpId="0" animBg="1"/>
      <p:bldP spid="56" grpId="0" animBg="1"/>
      <p:bldP spid="57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8" name="Google Shape;1778;p38"/>
          <p:cNvSpPr/>
          <p:nvPr/>
        </p:nvSpPr>
        <p:spPr>
          <a:xfrm>
            <a:off x="301475" y="4607775"/>
            <a:ext cx="8543665" cy="29700"/>
          </a:xfrm>
          <a:custGeom>
            <a:avLst/>
            <a:gdLst/>
            <a:ahLst/>
            <a:cxnLst/>
            <a:rect l="l" t="t" r="r" b="b"/>
            <a:pathLst>
              <a:path w="266573" h="280" extrusionOk="0">
                <a:moveTo>
                  <a:pt x="0" y="1"/>
                </a:moveTo>
                <a:lnTo>
                  <a:pt x="0" y="279"/>
                </a:lnTo>
                <a:lnTo>
                  <a:pt x="266572" y="279"/>
                </a:lnTo>
                <a:lnTo>
                  <a:pt x="266572" y="1"/>
                </a:lnTo>
                <a:close/>
              </a:path>
            </a:pathLst>
          </a:custGeom>
          <a:solidFill>
            <a:srgbClr val="8B1A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37" name="Google Shape;1937;p38"/>
          <p:cNvGrpSpPr/>
          <p:nvPr/>
        </p:nvGrpSpPr>
        <p:grpSpPr>
          <a:xfrm flipH="1">
            <a:off x="3455286" y="4107104"/>
            <a:ext cx="285623" cy="285623"/>
            <a:chOff x="6605725" y="2012300"/>
            <a:chExt cx="131575" cy="131575"/>
          </a:xfrm>
        </p:grpSpPr>
        <p:sp>
          <p:nvSpPr>
            <p:cNvPr id="1938" name="Google Shape;1938;p38"/>
            <p:cNvSpPr/>
            <p:nvPr/>
          </p:nvSpPr>
          <p:spPr>
            <a:xfrm>
              <a:off x="6668425" y="2012300"/>
              <a:ext cx="6175" cy="56975"/>
            </a:xfrm>
            <a:custGeom>
              <a:avLst/>
              <a:gdLst/>
              <a:ahLst/>
              <a:cxnLst/>
              <a:rect l="l" t="t" r="r" b="b"/>
              <a:pathLst>
                <a:path w="247" h="2279" extrusionOk="0">
                  <a:moveTo>
                    <a:pt x="132" y="1"/>
                  </a:moveTo>
                  <a:cubicBezTo>
                    <a:pt x="33" y="377"/>
                    <a:pt x="1" y="754"/>
                    <a:pt x="1" y="1148"/>
                  </a:cubicBezTo>
                  <a:cubicBezTo>
                    <a:pt x="1" y="1525"/>
                    <a:pt x="33" y="1902"/>
                    <a:pt x="132" y="2279"/>
                  </a:cubicBezTo>
                  <a:cubicBezTo>
                    <a:pt x="214" y="1902"/>
                    <a:pt x="247" y="1525"/>
                    <a:pt x="247" y="1148"/>
                  </a:cubicBezTo>
                  <a:cubicBezTo>
                    <a:pt x="247" y="754"/>
                    <a:pt x="214" y="377"/>
                    <a:pt x="1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9" name="Google Shape;1939;p38"/>
            <p:cNvSpPr/>
            <p:nvPr/>
          </p:nvSpPr>
          <p:spPr>
            <a:xfrm>
              <a:off x="6668425" y="2086875"/>
              <a:ext cx="6175" cy="57000"/>
            </a:xfrm>
            <a:custGeom>
              <a:avLst/>
              <a:gdLst/>
              <a:ahLst/>
              <a:cxnLst/>
              <a:rect l="l" t="t" r="r" b="b"/>
              <a:pathLst>
                <a:path w="247" h="2280" extrusionOk="0">
                  <a:moveTo>
                    <a:pt x="132" y="1"/>
                  </a:moveTo>
                  <a:cubicBezTo>
                    <a:pt x="33" y="378"/>
                    <a:pt x="1" y="755"/>
                    <a:pt x="1" y="1148"/>
                  </a:cubicBezTo>
                  <a:cubicBezTo>
                    <a:pt x="1" y="1525"/>
                    <a:pt x="33" y="1902"/>
                    <a:pt x="132" y="2279"/>
                  </a:cubicBezTo>
                  <a:cubicBezTo>
                    <a:pt x="214" y="1902"/>
                    <a:pt x="247" y="1525"/>
                    <a:pt x="247" y="1148"/>
                  </a:cubicBezTo>
                  <a:cubicBezTo>
                    <a:pt x="247" y="755"/>
                    <a:pt x="214" y="378"/>
                    <a:pt x="1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0" name="Google Shape;1940;p38"/>
            <p:cNvSpPr/>
            <p:nvPr/>
          </p:nvSpPr>
          <p:spPr>
            <a:xfrm>
              <a:off x="6605725" y="2075000"/>
              <a:ext cx="57000" cy="6575"/>
            </a:xfrm>
            <a:custGeom>
              <a:avLst/>
              <a:gdLst/>
              <a:ahLst/>
              <a:cxnLst/>
              <a:rect l="l" t="t" r="r" b="b"/>
              <a:pathLst>
                <a:path w="2280" h="263" extrusionOk="0">
                  <a:moveTo>
                    <a:pt x="1148" y="0"/>
                  </a:moveTo>
                  <a:cubicBezTo>
                    <a:pt x="755" y="0"/>
                    <a:pt x="378" y="33"/>
                    <a:pt x="1" y="131"/>
                  </a:cubicBezTo>
                  <a:cubicBezTo>
                    <a:pt x="378" y="213"/>
                    <a:pt x="755" y="263"/>
                    <a:pt x="1148" y="263"/>
                  </a:cubicBezTo>
                  <a:cubicBezTo>
                    <a:pt x="1525" y="263"/>
                    <a:pt x="1902" y="213"/>
                    <a:pt x="2279" y="131"/>
                  </a:cubicBezTo>
                  <a:cubicBezTo>
                    <a:pt x="1902" y="33"/>
                    <a:pt x="1525" y="0"/>
                    <a:pt x="1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1" name="Google Shape;1941;p38"/>
            <p:cNvSpPr/>
            <p:nvPr/>
          </p:nvSpPr>
          <p:spPr>
            <a:xfrm>
              <a:off x="6680325" y="2075000"/>
              <a:ext cx="56975" cy="6250"/>
            </a:xfrm>
            <a:custGeom>
              <a:avLst/>
              <a:gdLst/>
              <a:ahLst/>
              <a:cxnLst/>
              <a:rect l="l" t="t" r="r" b="b"/>
              <a:pathLst>
                <a:path w="2279" h="250" extrusionOk="0">
                  <a:moveTo>
                    <a:pt x="1131" y="0"/>
                  </a:moveTo>
                  <a:cubicBezTo>
                    <a:pt x="754" y="0"/>
                    <a:pt x="377" y="33"/>
                    <a:pt x="0" y="131"/>
                  </a:cubicBezTo>
                  <a:cubicBezTo>
                    <a:pt x="328" y="203"/>
                    <a:pt x="657" y="249"/>
                    <a:pt x="985" y="249"/>
                  </a:cubicBezTo>
                  <a:cubicBezTo>
                    <a:pt x="1034" y="249"/>
                    <a:pt x="1082" y="248"/>
                    <a:pt x="1131" y="246"/>
                  </a:cubicBezTo>
                  <a:cubicBezTo>
                    <a:pt x="1182" y="248"/>
                    <a:pt x="1232" y="249"/>
                    <a:pt x="1283" y="249"/>
                  </a:cubicBezTo>
                  <a:cubicBezTo>
                    <a:pt x="1622" y="249"/>
                    <a:pt x="1950" y="203"/>
                    <a:pt x="2278" y="131"/>
                  </a:cubicBezTo>
                  <a:cubicBezTo>
                    <a:pt x="1901" y="33"/>
                    <a:pt x="1524" y="0"/>
                    <a:pt x="11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42" name="Google Shape;1942;p38"/>
          <p:cNvGrpSpPr/>
          <p:nvPr/>
        </p:nvGrpSpPr>
        <p:grpSpPr>
          <a:xfrm flipH="1">
            <a:off x="5070164" y="2816222"/>
            <a:ext cx="341739" cy="342506"/>
            <a:chOff x="2858675" y="2670400"/>
            <a:chExt cx="189350" cy="189775"/>
          </a:xfrm>
        </p:grpSpPr>
        <p:sp>
          <p:nvSpPr>
            <p:cNvPr id="1943" name="Google Shape;1943;p38"/>
            <p:cNvSpPr/>
            <p:nvPr/>
          </p:nvSpPr>
          <p:spPr>
            <a:xfrm>
              <a:off x="2951275" y="2670400"/>
              <a:ext cx="4550" cy="82000"/>
            </a:xfrm>
            <a:custGeom>
              <a:avLst/>
              <a:gdLst/>
              <a:ahLst/>
              <a:cxnLst/>
              <a:rect l="l" t="t" r="r" b="b"/>
              <a:pathLst>
                <a:path w="182" h="3280" extrusionOk="0">
                  <a:moveTo>
                    <a:pt x="83" y="1"/>
                  </a:moveTo>
                  <a:cubicBezTo>
                    <a:pt x="34" y="542"/>
                    <a:pt x="1" y="1099"/>
                    <a:pt x="1" y="1640"/>
                  </a:cubicBezTo>
                  <a:cubicBezTo>
                    <a:pt x="1" y="2197"/>
                    <a:pt x="34" y="2738"/>
                    <a:pt x="83" y="3279"/>
                  </a:cubicBezTo>
                  <a:cubicBezTo>
                    <a:pt x="149" y="2738"/>
                    <a:pt x="181" y="2197"/>
                    <a:pt x="181" y="1640"/>
                  </a:cubicBezTo>
                  <a:cubicBezTo>
                    <a:pt x="181" y="1099"/>
                    <a:pt x="149" y="542"/>
                    <a:pt x="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4" name="Google Shape;1944;p38"/>
            <p:cNvSpPr/>
            <p:nvPr/>
          </p:nvSpPr>
          <p:spPr>
            <a:xfrm>
              <a:off x="2951275" y="2778175"/>
              <a:ext cx="4550" cy="82000"/>
            </a:xfrm>
            <a:custGeom>
              <a:avLst/>
              <a:gdLst/>
              <a:ahLst/>
              <a:cxnLst/>
              <a:rect l="l" t="t" r="r" b="b"/>
              <a:pathLst>
                <a:path w="182" h="3280" extrusionOk="0">
                  <a:moveTo>
                    <a:pt x="83" y="1"/>
                  </a:moveTo>
                  <a:cubicBezTo>
                    <a:pt x="34" y="542"/>
                    <a:pt x="1" y="1083"/>
                    <a:pt x="1" y="1640"/>
                  </a:cubicBezTo>
                  <a:cubicBezTo>
                    <a:pt x="1" y="2181"/>
                    <a:pt x="34" y="2722"/>
                    <a:pt x="83" y="3279"/>
                  </a:cubicBezTo>
                  <a:cubicBezTo>
                    <a:pt x="149" y="2722"/>
                    <a:pt x="181" y="2181"/>
                    <a:pt x="181" y="1640"/>
                  </a:cubicBezTo>
                  <a:cubicBezTo>
                    <a:pt x="181" y="1083"/>
                    <a:pt x="149" y="542"/>
                    <a:pt x="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5" name="Google Shape;1945;p38"/>
            <p:cNvSpPr/>
            <p:nvPr/>
          </p:nvSpPr>
          <p:spPr>
            <a:xfrm>
              <a:off x="2858675" y="2763025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40" y="0"/>
                  </a:moveTo>
                  <a:cubicBezTo>
                    <a:pt x="1099" y="0"/>
                    <a:pt x="541" y="17"/>
                    <a:pt x="1" y="82"/>
                  </a:cubicBezTo>
                  <a:cubicBezTo>
                    <a:pt x="541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82"/>
                  </a:cubicBezTo>
                  <a:cubicBezTo>
                    <a:pt x="2738" y="17"/>
                    <a:pt x="2197" y="0"/>
                    <a:pt x="16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6" name="Google Shape;1946;p38"/>
            <p:cNvSpPr/>
            <p:nvPr/>
          </p:nvSpPr>
          <p:spPr>
            <a:xfrm>
              <a:off x="2966050" y="2763025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39" y="0"/>
                  </a:moveTo>
                  <a:cubicBezTo>
                    <a:pt x="1098" y="0"/>
                    <a:pt x="557" y="17"/>
                    <a:pt x="0" y="82"/>
                  </a:cubicBezTo>
                  <a:cubicBezTo>
                    <a:pt x="557" y="148"/>
                    <a:pt x="1098" y="181"/>
                    <a:pt x="1639" y="181"/>
                  </a:cubicBezTo>
                  <a:cubicBezTo>
                    <a:pt x="2197" y="181"/>
                    <a:pt x="2737" y="148"/>
                    <a:pt x="3278" y="82"/>
                  </a:cubicBezTo>
                  <a:cubicBezTo>
                    <a:pt x="2737" y="17"/>
                    <a:pt x="2197" y="0"/>
                    <a:pt x="16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47" name="Google Shape;1947;p38"/>
          <p:cNvSpPr/>
          <p:nvPr/>
        </p:nvSpPr>
        <p:spPr>
          <a:xfrm flipH="1">
            <a:off x="4906989" y="3323164"/>
            <a:ext cx="30366" cy="30366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44"/>
                </a:cubicBezTo>
                <a:cubicBezTo>
                  <a:pt x="1" y="525"/>
                  <a:pt x="148" y="672"/>
                  <a:pt x="329" y="672"/>
                </a:cubicBezTo>
                <a:cubicBezTo>
                  <a:pt x="525" y="672"/>
                  <a:pt x="673" y="525"/>
                  <a:pt x="673" y="344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48" name="Google Shape;1948;p38"/>
          <p:cNvGrpSpPr/>
          <p:nvPr/>
        </p:nvGrpSpPr>
        <p:grpSpPr>
          <a:xfrm flipH="1">
            <a:off x="6931455" y="381121"/>
            <a:ext cx="409876" cy="409822"/>
            <a:chOff x="1335500" y="1010800"/>
            <a:chExt cx="189775" cy="189750"/>
          </a:xfrm>
        </p:grpSpPr>
        <p:sp>
          <p:nvSpPr>
            <p:cNvPr id="1949" name="Google Shape;1949;p38"/>
            <p:cNvSpPr/>
            <p:nvPr/>
          </p:nvSpPr>
          <p:spPr>
            <a:xfrm>
              <a:off x="1428125" y="1010800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98"/>
                    <a:pt x="0" y="1639"/>
                  </a:cubicBezTo>
                  <a:cubicBezTo>
                    <a:pt x="0" y="2197"/>
                    <a:pt x="33" y="2738"/>
                    <a:pt x="82" y="3278"/>
                  </a:cubicBezTo>
                  <a:cubicBezTo>
                    <a:pt x="148" y="2738"/>
                    <a:pt x="181" y="2197"/>
                    <a:pt x="181" y="1639"/>
                  </a:cubicBezTo>
                  <a:cubicBezTo>
                    <a:pt x="181" y="1098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0" name="Google Shape;1950;p38"/>
            <p:cNvSpPr/>
            <p:nvPr/>
          </p:nvSpPr>
          <p:spPr>
            <a:xfrm>
              <a:off x="1428125" y="1118575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82"/>
                    <a:pt x="0" y="1639"/>
                  </a:cubicBezTo>
                  <a:cubicBezTo>
                    <a:pt x="0" y="2180"/>
                    <a:pt x="33" y="2721"/>
                    <a:pt x="82" y="3278"/>
                  </a:cubicBezTo>
                  <a:cubicBezTo>
                    <a:pt x="148" y="2721"/>
                    <a:pt x="181" y="2180"/>
                    <a:pt x="181" y="1639"/>
                  </a:cubicBezTo>
                  <a:cubicBezTo>
                    <a:pt x="181" y="1082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1" name="Google Shape;1951;p38"/>
            <p:cNvSpPr/>
            <p:nvPr/>
          </p:nvSpPr>
          <p:spPr>
            <a:xfrm>
              <a:off x="1335500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99" y="1"/>
                    <a:pt x="558" y="33"/>
                    <a:pt x="1" y="99"/>
                  </a:cubicBezTo>
                  <a:cubicBezTo>
                    <a:pt x="558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99"/>
                  </a:cubicBezTo>
                  <a:cubicBezTo>
                    <a:pt x="2738" y="33"/>
                    <a:pt x="2197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2" name="Google Shape;1952;p38"/>
            <p:cNvSpPr/>
            <p:nvPr/>
          </p:nvSpPr>
          <p:spPr>
            <a:xfrm>
              <a:off x="1443275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83" y="1"/>
                    <a:pt x="542" y="33"/>
                    <a:pt x="1" y="99"/>
                  </a:cubicBezTo>
                  <a:cubicBezTo>
                    <a:pt x="542" y="148"/>
                    <a:pt x="1083" y="181"/>
                    <a:pt x="1640" y="181"/>
                  </a:cubicBezTo>
                  <a:cubicBezTo>
                    <a:pt x="2181" y="181"/>
                    <a:pt x="2722" y="148"/>
                    <a:pt x="3279" y="99"/>
                  </a:cubicBezTo>
                  <a:cubicBezTo>
                    <a:pt x="2722" y="33"/>
                    <a:pt x="2181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53" name="Google Shape;1953;p38"/>
          <p:cNvSpPr/>
          <p:nvPr/>
        </p:nvSpPr>
        <p:spPr>
          <a:xfrm flipH="1">
            <a:off x="4937354" y="1672171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8" y="0"/>
                </a:moveTo>
                <a:cubicBezTo>
                  <a:pt x="148" y="0"/>
                  <a:pt x="0" y="164"/>
                  <a:pt x="0" y="344"/>
                </a:cubicBezTo>
                <a:cubicBezTo>
                  <a:pt x="0" y="525"/>
                  <a:pt x="148" y="672"/>
                  <a:pt x="328" y="672"/>
                </a:cubicBezTo>
                <a:cubicBezTo>
                  <a:pt x="508" y="672"/>
                  <a:pt x="672" y="525"/>
                  <a:pt x="672" y="344"/>
                </a:cubicBezTo>
                <a:cubicBezTo>
                  <a:pt x="672" y="164"/>
                  <a:pt x="508" y="0"/>
                  <a:pt x="32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54" name="Google Shape;1954;p38"/>
          <p:cNvGrpSpPr/>
          <p:nvPr/>
        </p:nvGrpSpPr>
        <p:grpSpPr>
          <a:xfrm flipH="1">
            <a:off x="5537418" y="881649"/>
            <a:ext cx="204479" cy="204479"/>
            <a:chOff x="1976825" y="1493925"/>
            <a:chExt cx="94675" cy="94675"/>
          </a:xfrm>
        </p:grpSpPr>
        <p:sp>
          <p:nvSpPr>
            <p:cNvPr id="1955" name="Google Shape;1955;p38"/>
            <p:cNvSpPr/>
            <p:nvPr/>
          </p:nvSpPr>
          <p:spPr>
            <a:xfrm>
              <a:off x="2021900" y="14939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33" y="1361"/>
                    <a:pt x="99" y="1640"/>
                  </a:cubicBezTo>
                  <a:cubicBezTo>
                    <a:pt x="148" y="1377"/>
                    <a:pt x="181" y="1099"/>
                    <a:pt x="181" y="820"/>
                  </a:cubicBezTo>
                  <a:cubicBezTo>
                    <a:pt x="181" y="541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6" name="Google Shape;1956;p38"/>
            <p:cNvSpPr/>
            <p:nvPr/>
          </p:nvSpPr>
          <p:spPr>
            <a:xfrm>
              <a:off x="2021900" y="15476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2"/>
                    <a:pt x="0" y="820"/>
                  </a:cubicBezTo>
                  <a:cubicBezTo>
                    <a:pt x="0" y="1099"/>
                    <a:pt x="33" y="1378"/>
                    <a:pt x="99" y="1640"/>
                  </a:cubicBezTo>
                  <a:cubicBezTo>
                    <a:pt x="148" y="1378"/>
                    <a:pt x="181" y="1099"/>
                    <a:pt x="181" y="820"/>
                  </a:cubicBezTo>
                  <a:cubicBezTo>
                    <a:pt x="181" y="542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7" name="Google Shape;1957;p38"/>
            <p:cNvSpPr/>
            <p:nvPr/>
          </p:nvSpPr>
          <p:spPr>
            <a:xfrm>
              <a:off x="1976825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1" y="1"/>
                    <a:pt x="279" y="33"/>
                    <a:pt x="0" y="99"/>
                  </a:cubicBezTo>
                  <a:cubicBezTo>
                    <a:pt x="279" y="148"/>
                    <a:pt x="541" y="181"/>
                    <a:pt x="820" y="181"/>
                  </a:cubicBezTo>
                  <a:cubicBezTo>
                    <a:pt x="1099" y="181"/>
                    <a:pt x="1377" y="148"/>
                    <a:pt x="1640" y="99"/>
                  </a:cubicBezTo>
                  <a:cubicBezTo>
                    <a:pt x="1377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8" name="Google Shape;1958;p38"/>
            <p:cNvSpPr/>
            <p:nvPr/>
          </p:nvSpPr>
          <p:spPr>
            <a:xfrm>
              <a:off x="2030500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59" name="Google Shape;1959;p38"/>
          <p:cNvGrpSpPr/>
          <p:nvPr/>
        </p:nvGrpSpPr>
        <p:grpSpPr>
          <a:xfrm flipH="1">
            <a:off x="8213420" y="3107439"/>
            <a:ext cx="204479" cy="204479"/>
            <a:chOff x="1976825" y="1493925"/>
            <a:chExt cx="94675" cy="94675"/>
          </a:xfrm>
        </p:grpSpPr>
        <p:sp>
          <p:nvSpPr>
            <p:cNvPr id="1960" name="Google Shape;1960;p38"/>
            <p:cNvSpPr/>
            <p:nvPr/>
          </p:nvSpPr>
          <p:spPr>
            <a:xfrm>
              <a:off x="2021900" y="14939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33" y="1361"/>
                    <a:pt x="99" y="1640"/>
                  </a:cubicBezTo>
                  <a:cubicBezTo>
                    <a:pt x="148" y="1377"/>
                    <a:pt x="181" y="1099"/>
                    <a:pt x="181" y="820"/>
                  </a:cubicBezTo>
                  <a:cubicBezTo>
                    <a:pt x="181" y="541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1" name="Google Shape;1961;p38"/>
            <p:cNvSpPr/>
            <p:nvPr/>
          </p:nvSpPr>
          <p:spPr>
            <a:xfrm>
              <a:off x="2021900" y="15476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2"/>
                    <a:pt x="0" y="820"/>
                  </a:cubicBezTo>
                  <a:cubicBezTo>
                    <a:pt x="0" y="1099"/>
                    <a:pt x="33" y="1378"/>
                    <a:pt x="99" y="1640"/>
                  </a:cubicBezTo>
                  <a:cubicBezTo>
                    <a:pt x="148" y="1378"/>
                    <a:pt x="181" y="1099"/>
                    <a:pt x="181" y="820"/>
                  </a:cubicBezTo>
                  <a:cubicBezTo>
                    <a:pt x="181" y="542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2" name="Google Shape;1962;p38"/>
            <p:cNvSpPr/>
            <p:nvPr/>
          </p:nvSpPr>
          <p:spPr>
            <a:xfrm>
              <a:off x="1976825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1" y="1"/>
                    <a:pt x="279" y="33"/>
                    <a:pt x="0" y="99"/>
                  </a:cubicBezTo>
                  <a:cubicBezTo>
                    <a:pt x="279" y="148"/>
                    <a:pt x="541" y="181"/>
                    <a:pt x="820" y="181"/>
                  </a:cubicBezTo>
                  <a:cubicBezTo>
                    <a:pt x="1099" y="181"/>
                    <a:pt x="1377" y="148"/>
                    <a:pt x="1640" y="99"/>
                  </a:cubicBezTo>
                  <a:cubicBezTo>
                    <a:pt x="1377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3" name="Google Shape;1963;p38"/>
            <p:cNvSpPr/>
            <p:nvPr/>
          </p:nvSpPr>
          <p:spPr>
            <a:xfrm>
              <a:off x="2030500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964" name="Google Shape;1964;p38"/>
          <p:cNvGrpSpPr/>
          <p:nvPr/>
        </p:nvGrpSpPr>
        <p:grpSpPr>
          <a:xfrm flipH="1">
            <a:off x="3702480" y="1086121"/>
            <a:ext cx="409876" cy="409822"/>
            <a:chOff x="1335500" y="1010800"/>
            <a:chExt cx="189775" cy="189750"/>
          </a:xfrm>
        </p:grpSpPr>
        <p:sp>
          <p:nvSpPr>
            <p:cNvPr id="1965" name="Google Shape;1965;p38"/>
            <p:cNvSpPr/>
            <p:nvPr/>
          </p:nvSpPr>
          <p:spPr>
            <a:xfrm>
              <a:off x="1428125" y="1010800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98"/>
                    <a:pt x="0" y="1639"/>
                  </a:cubicBezTo>
                  <a:cubicBezTo>
                    <a:pt x="0" y="2197"/>
                    <a:pt x="33" y="2738"/>
                    <a:pt x="82" y="3278"/>
                  </a:cubicBezTo>
                  <a:cubicBezTo>
                    <a:pt x="148" y="2738"/>
                    <a:pt x="181" y="2197"/>
                    <a:pt x="181" y="1639"/>
                  </a:cubicBezTo>
                  <a:cubicBezTo>
                    <a:pt x="181" y="1098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6" name="Google Shape;1966;p38"/>
            <p:cNvSpPr/>
            <p:nvPr/>
          </p:nvSpPr>
          <p:spPr>
            <a:xfrm>
              <a:off x="1428125" y="1118575"/>
              <a:ext cx="4525" cy="81975"/>
            </a:xfrm>
            <a:custGeom>
              <a:avLst/>
              <a:gdLst/>
              <a:ahLst/>
              <a:cxnLst/>
              <a:rect l="l" t="t" r="r" b="b"/>
              <a:pathLst>
                <a:path w="181" h="3279" extrusionOk="0">
                  <a:moveTo>
                    <a:pt x="82" y="0"/>
                  </a:moveTo>
                  <a:cubicBezTo>
                    <a:pt x="33" y="541"/>
                    <a:pt x="0" y="1082"/>
                    <a:pt x="0" y="1639"/>
                  </a:cubicBezTo>
                  <a:cubicBezTo>
                    <a:pt x="0" y="2180"/>
                    <a:pt x="33" y="2721"/>
                    <a:pt x="82" y="3278"/>
                  </a:cubicBezTo>
                  <a:cubicBezTo>
                    <a:pt x="148" y="2721"/>
                    <a:pt x="181" y="2180"/>
                    <a:pt x="181" y="1639"/>
                  </a:cubicBezTo>
                  <a:cubicBezTo>
                    <a:pt x="181" y="1082"/>
                    <a:pt x="148" y="541"/>
                    <a:pt x="82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7" name="Google Shape;1967;p38"/>
            <p:cNvSpPr/>
            <p:nvPr/>
          </p:nvSpPr>
          <p:spPr>
            <a:xfrm>
              <a:off x="1335500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99" y="1"/>
                    <a:pt x="558" y="33"/>
                    <a:pt x="1" y="99"/>
                  </a:cubicBezTo>
                  <a:cubicBezTo>
                    <a:pt x="558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99"/>
                  </a:cubicBezTo>
                  <a:cubicBezTo>
                    <a:pt x="2738" y="33"/>
                    <a:pt x="2197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8" name="Google Shape;1968;p38"/>
            <p:cNvSpPr/>
            <p:nvPr/>
          </p:nvSpPr>
          <p:spPr>
            <a:xfrm>
              <a:off x="1443275" y="1103400"/>
              <a:ext cx="82000" cy="4525"/>
            </a:xfrm>
            <a:custGeom>
              <a:avLst/>
              <a:gdLst/>
              <a:ahLst/>
              <a:cxnLst/>
              <a:rect l="l" t="t" r="r" b="b"/>
              <a:pathLst>
                <a:path w="3280" h="181" extrusionOk="0">
                  <a:moveTo>
                    <a:pt x="1640" y="1"/>
                  </a:moveTo>
                  <a:cubicBezTo>
                    <a:pt x="1083" y="1"/>
                    <a:pt x="542" y="33"/>
                    <a:pt x="1" y="99"/>
                  </a:cubicBezTo>
                  <a:cubicBezTo>
                    <a:pt x="542" y="148"/>
                    <a:pt x="1083" y="181"/>
                    <a:pt x="1640" y="181"/>
                  </a:cubicBezTo>
                  <a:cubicBezTo>
                    <a:pt x="2181" y="181"/>
                    <a:pt x="2722" y="148"/>
                    <a:pt x="3279" y="99"/>
                  </a:cubicBezTo>
                  <a:cubicBezTo>
                    <a:pt x="2722" y="33"/>
                    <a:pt x="2181" y="1"/>
                    <a:pt x="164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" name="TextBox 38">
            <a:extLst>
              <a:ext uri="{FF2B5EF4-FFF2-40B4-BE49-F238E27FC236}">
                <a16:creationId xmlns:a16="http://schemas.microsoft.com/office/drawing/2014/main" id="{53F83F4F-0F16-407B-9A15-42422FAB4EFD}"/>
              </a:ext>
            </a:extLst>
          </p:cNvPr>
          <p:cNvSpPr txBox="1"/>
          <p:nvPr/>
        </p:nvSpPr>
        <p:spPr>
          <a:xfrm>
            <a:off x="3083471" y="273341"/>
            <a:ext cx="265168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b="1" dirty="0">
                <a:solidFill>
                  <a:schemeClr val="bg2"/>
                </a:solidFill>
              </a:rPr>
              <a:t>LUYỆN TẬP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C5CD0B0-E247-4E70-BB1D-BE533122A3F5}"/>
              </a:ext>
            </a:extLst>
          </p:cNvPr>
          <p:cNvSpPr txBox="1"/>
          <p:nvPr/>
        </p:nvSpPr>
        <p:spPr>
          <a:xfrm>
            <a:off x="201330" y="996277"/>
            <a:ext cx="8741339" cy="5373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200" i="0" dirty="0">
                <a:solidFill>
                  <a:srgbClr val="191919"/>
                </a:solidFill>
                <a:effectLst/>
                <a:latin typeface="+mn-lt"/>
              </a:rPr>
              <a:t>Câu</a:t>
            </a:r>
            <a:r>
              <a:rPr lang="en-US" sz="2200" i="0" dirty="0">
                <a:solidFill>
                  <a:srgbClr val="191919"/>
                </a:solidFill>
                <a:effectLst/>
                <a:latin typeface="+mn-lt"/>
              </a:rPr>
              <a:t> 3. </a:t>
            </a:r>
            <a:r>
              <a:rPr lang="vi-VN" sz="2200" dirty="0"/>
              <a:t>Thực vật góp phần làm giảm </a:t>
            </a:r>
            <a:r>
              <a:rPr lang="en-US" sz="2200" dirty="0"/>
              <a:t>ô</a:t>
            </a:r>
            <a:r>
              <a:rPr lang="vi-VN" sz="2200" dirty="0"/>
              <a:t> nhiễm môi trường bằng cách</a:t>
            </a:r>
            <a:r>
              <a:rPr lang="en-US" sz="2200" dirty="0"/>
              <a:t>:</a:t>
            </a:r>
            <a:endParaRPr lang="en-US" sz="2200" dirty="0">
              <a:solidFill>
                <a:srgbClr val="191919"/>
              </a:solidFill>
              <a:latin typeface="+mn-lt"/>
            </a:endParaRPr>
          </a:p>
        </p:txBody>
      </p:sp>
      <p:sp>
        <p:nvSpPr>
          <p:cNvPr id="41" name="Arrow: Pentagon 40">
            <a:extLst>
              <a:ext uri="{FF2B5EF4-FFF2-40B4-BE49-F238E27FC236}">
                <a16:creationId xmlns:a16="http://schemas.microsoft.com/office/drawing/2014/main" id="{AFD34D0C-9A50-4EAF-8AF4-712D51E7DBD7}"/>
              </a:ext>
            </a:extLst>
          </p:cNvPr>
          <p:cNvSpPr/>
          <p:nvPr/>
        </p:nvSpPr>
        <p:spPr>
          <a:xfrm>
            <a:off x="1012258" y="1745960"/>
            <a:ext cx="7119483" cy="560978"/>
          </a:xfrm>
          <a:prstGeom prst="homePlate">
            <a:avLst/>
          </a:prstGeom>
          <a:ln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rgbClr val="191919"/>
                </a:solidFill>
              </a:rPr>
              <a:t>G</a:t>
            </a:r>
            <a:r>
              <a:rPr lang="vi-VN" sz="2200" dirty="0">
                <a:solidFill>
                  <a:srgbClr val="191919"/>
                </a:solidFill>
              </a:rPr>
              <a:t>iảm bụi và khí độc, tăng hàm lượng CO2</a:t>
            </a:r>
            <a:endParaRPr lang="en-US" sz="2200" dirty="0">
              <a:solidFill>
                <a:srgbClr val="191919"/>
              </a:solidFill>
            </a:endParaRPr>
          </a:p>
        </p:txBody>
      </p:sp>
      <p:sp>
        <p:nvSpPr>
          <p:cNvPr id="42" name="Arrow: Pentagon 41">
            <a:extLst>
              <a:ext uri="{FF2B5EF4-FFF2-40B4-BE49-F238E27FC236}">
                <a16:creationId xmlns:a16="http://schemas.microsoft.com/office/drawing/2014/main" id="{5136A9E4-5EF2-49B1-A8D9-3B60232A9EEB}"/>
              </a:ext>
            </a:extLst>
          </p:cNvPr>
          <p:cNvSpPr/>
          <p:nvPr/>
        </p:nvSpPr>
        <p:spPr>
          <a:xfrm>
            <a:off x="1012258" y="2434067"/>
            <a:ext cx="7119483" cy="563535"/>
          </a:xfrm>
          <a:prstGeom prst="homePlate">
            <a:avLst/>
          </a:prstGeom>
          <a:ln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rgbClr val="191919"/>
                </a:solidFill>
              </a:rPr>
              <a:t>G</a:t>
            </a:r>
            <a:r>
              <a:rPr lang="vi-VN" sz="2200" dirty="0">
                <a:solidFill>
                  <a:srgbClr val="191919"/>
                </a:solidFill>
              </a:rPr>
              <a:t>iảm bụi và khí độc, cân bằng hàm lượng CO2 và O2</a:t>
            </a:r>
            <a:endParaRPr lang="en-US" sz="2200" dirty="0">
              <a:solidFill>
                <a:srgbClr val="191919"/>
              </a:solidFill>
              <a:latin typeface="+mj-lt"/>
            </a:endParaRPr>
          </a:p>
        </p:txBody>
      </p:sp>
      <p:sp>
        <p:nvSpPr>
          <p:cNvPr id="43" name="Arrow: Pentagon 42">
            <a:extLst>
              <a:ext uri="{FF2B5EF4-FFF2-40B4-BE49-F238E27FC236}">
                <a16:creationId xmlns:a16="http://schemas.microsoft.com/office/drawing/2014/main" id="{A2CB4104-290E-4ADE-9873-EEDF7828B29B}"/>
              </a:ext>
            </a:extLst>
          </p:cNvPr>
          <p:cNvSpPr/>
          <p:nvPr/>
        </p:nvSpPr>
        <p:spPr>
          <a:xfrm>
            <a:off x="1012258" y="3126831"/>
            <a:ext cx="7119482" cy="563535"/>
          </a:xfrm>
          <a:prstGeom prst="homePlate">
            <a:avLst/>
          </a:prstGeom>
          <a:ln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rgbClr val="191919"/>
                </a:solidFill>
              </a:rPr>
              <a:t>G</a:t>
            </a:r>
            <a:r>
              <a:rPr lang="vi-VN" sz="2200" dirty="0">
                <a:solidFill>
                  <a:srgbClr val="191919"/>
                </a:solidFill>
              </a:rPr>
              <a:t>iảm bụi và khí độc, giảm hàm lượng O2</a:t>
            </a:r>
            <a:endParaRPr lang="en-US" sz="2200" dirty="0">
              <a:solidFill>
                <a:srgbClr val="191919"/>
              </a:solidFill>
            </a:endParaRPr>
          </a:p>
        </p:txBody>
      </p:sp>
      <p:sp>
        <p:nvSpPr>
          <p:cNvPr id="44" name="Arrow: Pentagon 43">
            <a:extLst>
              <a:ext uri="{FF2B5EF4-FFF2-40B4-BE49-F238E27FC236}">
                <a16:creationId xmlns:a16="http://schemas.microsoft.com/office/drawing/2014/main" id="{C88E5640-1C89-40DE-949F-E908613C2F00}"/>
              </a:ext>
            </a:extLst>
          </p:cNvPr>
          <p:cNvSpPr/>
          <p:nvPr/>
        </p:nvSpPr>
        <p:spPr>
          <a:xfrm>
            <a:off x="1012258" y="3806463"/>
            <a:ext cx="7119482" cy="563535"/>
          </a:xfrm>
          <a:prstGeom prst="homePlate">
            <a:avLst/>
          </a:prstGeom>
          <a:ln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rgbClr val="191919"/>
                </a:solidFill>
              </a:rPr>
              <a:t>G</a:t>
            </a:r>
            <a:r>
              <a:rPr lang="vi-VN" sz="2200" dirty="0">
                <a:solidFill>
                  <a:srgbClr val="191919"/>
                </a:solidFill>
              </a:rPr>
              <a:t>iảm bụi và sinh vật gây bệnh, tăng hàm lượng CO2</a:t>
            </a:r>
            <a:endParaRPr lang="en-US" sz="2200" dirty="0">
              <a:solidFill>
                <a:srgbClr val="191919"/>
              </a:solidFill>
              <a:latin typeface="+mj-lt"/>
            </a:endParaRPr>
          </a:p>
        </p:txBody>
      </p:sp>
      <p:sp>
        <p:nvSpPr>
          <p:cNvPr id="45" name="Arrow: Pentagon 44">
            <a:extLst>
              <a:ext uri="{FF2B5EF4-FFF2-40B4-BE49-F238E27FC236}">
                <a16:creationId xmlns:a16="http://schemas.microsoft.com/office/drawing/2014/main" id="{08B34DB5-D688-460F-BB68-3F68365ED3B2}"/>
              </a:ext>
            </a:extLst>
          </p:cNvPr>
          <p:cNvSpPr/>
          <p:nvPr/>
        </p:nvSpPr>
        <p:spPr>
          <a:xfrm>
            <a:off x="1012258" y="2436830"/>
            <a:ext cx="7119482" cy="563535"/>
          </a:xfrm>
          <a:prstGeom prst="homePlat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>
                <a:solidFill>
                  <a:schemeClr val="accent6"/>
                </a:solidFill>
              </a:rPr>
              <a:t>G</a:t>
            </a:r>
            <a:r>
              <a:rPr lang="vi-VN" sz="2200" dirty="0">
                <a:solidFill>
                  <a:schemeClr val="accent6"/>
                </a:solidFill>
              </a:rPr>
              <a:t>iảm bụi và </a:t>
            </a:r>
            <a:r>
              <a:rPr lang="en-US" sz="2200" dirty="0" err="1">
                <a:solidFill>
                  <a:schemeClr val="accent6"/>
                </a:solidFill>
              </a:rPr>
              <a:t>khí</a:t>
            </a:r>
            <a:r>
              <a:rPr lang="en-US" sz="2200" dirty="0">
                <a:solidFill>
                  <a:schemeClr val="accent6"/>
                </a:solidFill>
              </a:rPr>
              <a:t> </a:t>
            </a:r>
            <a:r>
              <a:rPr lang="en-US" sz="2200" dirty="0" err="1">
                <a:solidFill>
                  <a:schemeClr val="accent6"/>
                </a:solidFill>
              </a:rPr>
              <a:t>độc</a:t>
            </a:r>
            <a:r>
              <a:rPr lang="en-US" sz="2200" dirty="0">
                <a:solidFill>
                  <a:schemeClr val="accent6"/>
                </a:solidFill>
              </a:rPr>
              <a:t>, </a:t>
            </a:r>
            <a:r>
              <a:rPr lang="en-US" sz="2200" dirty="0" err="1">
                <a:solidFill>
                  <a:schemeClr val="accent6"/>
                </a:solidFill>
              </a:rPr>
              <a:t>cân</a:t>
            </a:r>
            <a:r>
              <a:rPr lang="en-US" sz="2200" dirty="0">
                <a:solidFill>
                  <a:schemeClr val="accent6"/>
                </a:solidFill>
              </a:rPr>
              <a:t> </a:t>
            </a:r>
            <a:r>
              <a:rPr lang="en-US" sz="2200" dirty="0" err="1">
                <a:solidFill>
                  <a:schemeClr val="accent6"/>
                </a:solidFill>
              </a:rPr>
              <a:t>bằng</a:t>
            </a:r>
            <a:r>
              <a:rPr lang="en-US" sz="2200" dirty="0">
                <a:solidFill>
                  <a:schemeClr val="accent6"/>
                </a:solidFill>
              </a:rPr>
              <a:t> </a:t>
            </a:r>
            <a:r>
              <a:rPr lang="en-US" sz="2200" dirty="0" err="1">
                <a:solidFill>
                  <a:schemeClr val="accent6"/>
                </a:solidFill>
              </a:rPr>
              <a:t>hàm</a:t>
            </a:r>
            <a:r>
              <a:rPr lang="en-US" sz="2200" dirty="0">
                <a:solidFill>
                  <a:schemeClr val="accent6"/>
                </a:solidFill>
              </a:rPr>
              <a:t> </a:t>
            </a:r>
            <a:r>
              <a:rPr lang="en-US" sz="2200" dirty="0" err="1">
                <a:solidFill>
                  <a:schemeClr val="accent6"/>
                </a:solidFill>
              </a:rPr>
              <a:t>lượng</a:t>
            </a:r>
            <a:r>
              <a:rPr lang="en-US" sz="2200" dirty="0">
                <a:solidFill>
                  <a:schemeClr val="accent6"/>
                </a:solidFill>
              </a:rPr>
              <a:t> CO2 VÀ O2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 animBg="1"/>
      <p:bldP spid="42" grpId="0" animBg="1"/>
      <p:bldP spid="43" grpId="0" animBg="1"/>
      <p:bldP spid="44" grpId="0" animBg="1"/>
      <p:bldP spid="4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3" name="Google Shape;1613;p36"/>
          <p:cNvSpPr/>
          <p:nvPr/>
        </p:nvSpPr>
        <p:spPr>
          <a:xfrm>
            <a:off x="4388893" y="784956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8" y="0"/>
                </a:moveTo>
                <a:cubicBezTo>
                  <a:pt x="148" y="0"/>
                  <a:pt x="0" y="164"/>
                  <a:pt x="0" y="344"/>
                </a:cubicBezTo>
                <a:cubicBezTo>
                  <a:pt x="0" y="525"/>
                  <a:pt x="148" y="672"/>
                  <a:pt x="328" y="672"/>
                </a:cubicBezTo>
                <a:cubicBezTo>
                  <a:pt x="508" y="672"/>
                  <a:pt x="672" y="525"/>
                  <a:pt x="672" y="344"/>
                </a:cubicBezTo>
                <a:cubicBezTo>
                  <a:pt x="672" y="164"/>
                  <a:pt x="508" y="0"/>
                  <a:pt x="32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14" name="Google Shape;1614;p36"/>
          <p:cNvGrpSpPr/>
          <p:nvPr/>
        </p:nvGrpSpPr>
        <p:grpSpPr>
          <a:xfrm>
            <a:off x="3339137" y="672099"/>
            <a:ext cx="204479" cy="204479"/>
            <a:chOff x="1976825" y="1493925"/>
            <a:chExt cx="94675" cy="94675"/>
          </a:xfrm>
        </p:grpSpPr>
        <p:sp>
          <p:nvSpPr>
            <p:cNvPr id="1615" name="Google Shape;1615;p36"/>
            <p:cNvSpPr/>
            <p:nvPr/>
          </p:nvSpPr>
          <p:spPr>
            <a:xfrm>
              <a:off x="2021900" y="14939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33" y="1361"/>
                    <a:pt x="99" y="1640"/>
                  </a:cubicBezTo>
                  <a:cubicBezTo>
                    <a:pt x="148" y="1377"/>
                    <a:pt x="181" y="1099"/>
                    <a:pt x="181" y="820"/>
                  </a:cubicBezTo>
                  <a:cubicBezTo>
                    <a:pt x="181" y="541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36"/>
            <p:cNvSpPr/>
            <p:nvPr/>
          </p:nvSpPr>
          <p:spPr>
            <a:xfrm>
              <a:off x="2021900" y="15476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2"/>
                    <a:pt x="0" y="820"/>
                  </a:cubicBezTo>
                  <a:cubicBezTo>
                    <a:pt x="0" y="1099"/>
                    <a:pt x="33" y="1378"/>
                    <a:pt x="99" y="1640"/>
                  </a:cubicBezTo>
                  <a:cubicBezTo>
                    <a:pt x="148" y="1378"/>
                    <a:pt x="181" y="1099"/>
                    <a:pt x="181" y="820"/>
                  </a:cubicBezTo>
                  <a:cubicBezTo>
                    <a:pt x="181" y="542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36"/>
            <p:cNvSpPr/>
            <p:nvPr/>
          </p:nvSpPr>
          <p:spPr>
            <a:xfrm>
              <a:off x="1976825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1" y="1"/>
                    <a:pt x="279" y="33"/>
                    <a:pt x="0" y="99"/>
                  </a:cubicBezTo>
                  <a:cubicBezTo>
                    <a:pt x="279" y="148"/>
                    <a:pt x="541" y="181"/>
                    <a:pt x="820" y="181"/>
                  </a:cubicBezTo>
                  <a:cubicBezTo>
                    <a:pt x="1099" y="181"/>
                    <a:pt x="1377" y="148"/>
                    <a:pt x="1640" y="99"/>
                  </a:cubicBezTo>
                  <a:cubicBezTo>
                    <a:pt x="1377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36"/>
            <p:cNvSpPr/>
            <p:nvPr/>
          </p:nvSpPr>
          <p:spPr>
            <a:xfrm>
              <a:off x="2030500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70601858-4F9A-4D19-9595-EFF2695EB999}"/>
              </a:ext>
            </a:extLst>
          </p:cNvPr>
          <p:cNvSpPr txBox="1"/>
          <p:nvPr/>
        </p:nvSpPr>
        <p:spPr>
          <a:xfrm>
            <a:off x="3318291" y="370323"/>
            <a:ext cx="250741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b="1" dirty="0">
                <a:solidFill>
                  <a:schemeClr val="bg2"/>
                </a:solidFill>
              </a:rPr>
              <a:t>VẬN DỤNG</a:t>
            </a:r>
          </a:p>
        </p:txBody>
      </p:sp>
      <p:pic>
        <p:nvPicPr>
          <p:cNvPr id="45" name="Picture 6">
            <a:extLst>
              <a:ext uri="{FF2B5EF4-FFF2-40B4-BE49-F238E27FC236}">
                <a16:creationId xmlns:a16="http://schemas.microsoft.com/office/drawing/2014/main" id="{6E7970C4-ACF5-47A6-90DB-3AF84BF785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6200000">
            <a:off x="2555258" y="-581012"/>
            <a:ext cx="4040626" cy="675493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F0D2D1E-220D-4A9E-A703-2A73B68A9CB1}"/>
              </a:ext>
            </a:extLst>
          </p:cNvPr>
          <p:cNvSpPr txBox="1"/>
          <p:nvPr/>
        </p:nvSpPr>
        <p:spPr>
          <a:xfrm>
            <a:off x="1198105" y="1811165"/>
            <a:ext cx="6212135" cy="2060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200" b="0" i="0" dirty="0">
                <a:solidFill>
                  <a:srgbClr val="000000"/>
                </a:solidFill>
                <a:effectLst/>
                <a:latin typeface="+mn-lt"/>
              </a:rPr>
              <a:t>Theo em, cơ quan sinh dưỡng và cơ quan sinh sản của thực vật hạt kín có đặc điểm nào giúp chúng có mặt ở nhiều nơi và thích ngh</a:t>
            </a:r>
            <a:r>
              <a:rPr lang="en-US" sz="2200" b="0" i="0" dirty="0" err="1">
                <a:solidFill>
                  <a:srgbClr val="000000"/>
                </a:solidFill>
                <a:effectLst/>
                <a:latin typeface="+mn-lt"/>
              </a:rPr>
              <a:t>i</a:t>
            </a:r>
            <a:r>
              <a:rPr lang="vi-VN" sz="2200" b="0" i="0" dirty="0">
                <a:solidFill>
                  <a:srgbClr val="000000"/>
                </a:solidFill>
                <a:effectLst/>
                <a:latin typeface="+mn-lt"/>
              </a:rPr>
              <a:t> với nhiều điều kiện môi trư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+mn-lt"/>
              </a:rPr>
              <a:t>ờ</a:t>
            </a:r>
            <a:r>
              <a:rPr lang="vi-VN" sz="2200" b="0" i="0" dirty="0">
                <a:solidFill>
                  <a:srgbClr val="000000"/>
                </a:solidFill>
                <a:effectLst/>
                <a:latin typeface="+mn-lt"/>
              </a:rPr>
              <a:t>ng khác nhau?</a:t>
            </a:r>
            <a:endParaRPr lang="en-US" sz="2200" dirty="0">
              <a:latin typeface="+mn-lt"/>
            </a:endParaRPr>
          </a:p>
        </p:txBody>
      </p:sp>
      <p:pic>
        <p:nvPicPr>
          <p:cNvPr id="51" name="Picture 3">
            <a:extLst>
              <a:ext uri="{FF2B5EF4-FFF2-40B4-BE49-F238E27FC236}">
                <a16:creationId xmlns:a16="http://schemas.microsoft.com/office/drawing/2014/main" id="{05FAC1BD-8E4B-4FC8-A142-EE275D21E7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30526" y="2995457"/>
            <a:ext cx="1089644" cy="2148043"/>
          </a:xfrm>
          <a:prstGeom prst="rect">
            <a:avLst/>
          </a:prstGeom>
        </p:spPr>
      </p:pic>
      <p:pic>
        <p:nvPicPr>
          <p:cNvPr id="52" name="Picture 7">
            <a:extLst>
              <a:ext uri="{FF2B5EF4-FFF2-40B4-BE49-F238E27FC236}">
                <a16:creationId xmlns:a16="http://schemas.microsoft.com/office/drawing/2014/main" id="{320941ED-5FB3-4352-B1EA-047C6815F5E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155943" y="3179551"/>
            <a:ext cx="1206936" cy="1963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096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randomBar dir="vert"/>
      </p:transition>
    </mc:Choice>
    <mc:Fallback xmlns="">
      <p:transition>
        <p:randomBar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6">
            <a:extLst>
              <a:ext uri="{FF2B5EF4-FFF2-40B4-BE49-F238E27FC236}">
                <a16:creationId xmlns:a16="http://schemas.microsoft.com/office/drawing/2014/main" id="{CDE3BCF0-CB8C-439F-BCF4-5B23BBCCEA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6200000">
            <a:off x="2555258" y="-581012"/>
            <a:ext cx="4040626" cy="6754930"/>
          </a:xfrm>
          <a:prstGeom prst="rect">
            <a:avLst/>
          </a:prstGeom>
        </p:spPr>
      </p:pic>
      <p:sp>
        <p:nvSpPr>
          <p:cNvPr id="1613" name="Google Shape;1613;p36"/>
          <p:cNvSpPr/>
          <p:nvPr/>
        </p:nvSpPr>
        <p:spPr>
          <a:xfrm>
            <a:off x="4388893" y="784956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8" y="0"/>
                </a:moveTo>
                <a:cubicBezTo>
                  <a:pt x="148" y="0"/>
                  <a:pt x="0" y="164"/>
                  <a:pt x="0" y="344"/>
                </a:cubicBezTo>
                <a:cubicBezTo>
                  <a:pt x="0" y="525"/>
                  <a:pt x="148" y="672"/>
                  <a:pt x="328" y="672"/>
                </a:cubicBezTo>
                <a:cubicBezTo>
                  <a:pt x="508" y="672"/>
                  <a:pt x="672" y="525"/>
                  <a:pt x="672" y="344"/>
                </a:cubicBezTo>
                <a:cubicBezTo>
                  <a:pt x="672" y="164"/>
                  <a:pt x="508" y="0"/>
                  <a:pt x="32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14" name="Google Shape;1614;p36"/>
          <p:cNvGrpSpPr/>
          <p:nvPr/>
        </p:nvGrpSpPr>
        <p:grpSpPr>
          <a:xfrm>
            <a:off x="3339137" y="672099"/>
            <a:ext cx="204479" cy="204479"/>
            <a:chOff x="1976825" y="1493925"/>
            <a:chExt cx="94675" cy="94675"/>
          </a:xfrm>
        </p:grpSpPr>
        <p:sp>
          <p:nvSpPr>
            <p:cNvPr id="1615" name="Google Shape;1615;p36"/>
            <p:cNvSpPr/>
            <p:nvPr/>
          </p:nvSpPr>
          <p:spPr>
            <a:xfrm>
              <a:off x="2021900" y="14939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33" y="1361"/>
                    <a:pt x="99" y="1640"/>
                  </a:cubicBezTo>
                  <a:cubicBezTo>
                    <a:pt x="148" y="1377"/>
                    <a:pt x="181" y="1099"/>
                    <a:pt x="181" y="820"/>
                  </a:cubicBezTo>
                  <a:cubicBezTo>
                    <a:pt x="181" y="541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36"/>
            <p:cNvSpPr/>
            <p:nvPr/>
          </p:nvSpPr>
          <p:spPr>
            <a:xfrm>
              <a:off x="2021900" y="15476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2"/>
                    <a:pt x="0" y="820"/>
                  </a:cubicBezTo>
                  <a:cubicBezTo>
                    <a:pt x="0" y="1099"/>
                    <a:pt x="33" y="1378"/>
                    <a:pt x="99" y="1640"/>
                  </a:cubicBezTo>
                  <a:cubicBezTo>
                    <a:pt x="148" y="1378"/>
                    <a:pt x="181" y="1099"/>
                    <a:pt x="181" y="820"/>
                  </a:cubicBezTo>
                  <a:cubicBezTo>
                    <a:pt x="181" y="542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36"/>
            <p:cNvSpPr/>
            <p:nvPr/>
          </p:nvSpPr>
          <p:spPr>
            <a:xfrm>
              <a:off x="1976825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1" y="1"/>
                    <a:pt x="279" y="33"/>
                    <a:pt x="0" y="99"/>
                  </a:cubicBezTo>
                  <a:cubicBezTo>
                    <a:pt x="279" y="148"/>
                    <a:pt x="541" y="181"/>
                    <a:pt x="820" y="181"/>
                  </a:cubicBezTo>
                  <a:cubicBezTo>
                    <a:pt x="1099" y="181"/>
                    <a:pt x="1377" y="148"/>
                    <a:pt x="1640" y="99"/>
                  </a:cubicBezTo>
                  <a:cubicBezTo>
                    <a:pt x="1377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36"/>
            <p:cNvSpPr/>
            <p:nvPr/>
          </p:nvSpPr>
          <p:spPr>
            <a:xfrm>
              <a:off x="2030500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70601858-4F9A-4D19-9595-EFF2695EB999}"/>
              </a:ext>
            </a:extLst>
          </p:cNvPr>
          <p:cNvSpPr txBox="1"/>
          <p:nvPr/>
        </p:nvSpPr>
        <p:spPr>
          <a:xfrm>
            <a:off x="3318291" y="364322"/>
            <a:ext cx="250741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b="1" dirty="0">
                <a:solidFill>
                  <a:schemeClr val="bg2"/>
                </a:solidFill>
              </a:rPr>
              <a:t>VẬN DỤNG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F756ABC-F255-4588-9429-8720FFB2DE29}"/>
              </a:ext>
            </a:extLst>
          </p:cNvPr>
          <p:cNvSpPr txBox="1"/>
          <p:nvPr/>
        </p:nvSpPr>
        <p:spPr>
          <a:xfrm>
            <a:off x="1190964" y="1628127"/>
            <a:ext cx="6308342" cy="3076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0" i="0" dirty="0">
                <a:solidFill>
                  <a:srgbClr val="000000"/>
                </a:solidFill>
                <a:effectLst/>
                <a:latin typeface="+mn-lt"/>
              </a:rPr>
              <a:t>C</a:t>
            </a:r>
            <a:r>
              <a:rPr lang="vi-VN" sz="2200" b="0" i="0" dirty="0">
                <a:solidFill>
                  <a:srgbClr val="000000"/>
                </a:solidFill>
                <a:effectLst/>
                <a:latin typeface="+mn-lt"/>
              </a:rPr>
              <a:t>ơ quan sinh dưỡng đa dạng về hình thái, trong thân có mạch dẫn phát triển. </a:t>
            </a:r>
            <a:endParaRPr lang="en-US" sz="2200" b="0" i="0" dirty="0">
              <a:solidFill>
                <a:srgbClr val="000000"/>
              </a:solidFill>
              <a:effectLst/>
              <a:latin typeface="+mn-lt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200" b="0" i="0" dirty="0">
                <a:solidFill>
                  <a:srgbClr val="000000"/>
                </a:solidFill>
                <a:effectLst/>
                <a:latin typeface="+mn-lt"/>
              </a:rPr>
              <a:t>S</a:t>
            </a:r>
            <a:r>
              <a:rPr lang="vi-VN" sz="2200" b="0" i="0" dirty="0">
                <a:solidFill>
                  <a:srgbClr val="000000"/>
                </a:solidFill>
                <a:effectLst/>
                <a:latin typeface="+mn-lt"/>
              </a:rPr>
              <a:t>inh sản bằng hạt, được bao bọc trong quả nên tránh được các tác động của môi trường.</a:t>
            </a:r>
            <a:endParaRPr lang="en-US" sz="2200" b="0" i="0" dirty="0">
              <a:solidFill>
                <a:srgbClr val="000000"/>
              </a:solidFill>
              <a:effectLst/>
              <a:latin typeface="+mn-lt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200" b="0" i="0" dirty="0">
                <a:solidFill>
                  <a:srgbClr val="000000"/>
                </a:solidFill>
                <a:effectLst/>
                <a:latin typeface="+mn-lt"/>
              </a:rPr>
              <a:t>Quả và hạt đa dạng, nhiều kiểu phát tán khác nhau</a:t>
            </a:r>
            <a:r>
              <a:rPr lang="en-US" sz="2200" b="0" i="0" dirty="0">
                <a:solidFill>
                  <a:srgbClr val="000000"/>
                </a:solidFill>
                <a:effectLst/>
                <a:latin typeface="+mn-lt"/>
              </a:rPr>
              <a:t> =&gt; T</a:t>
            </a:r>
            <a:r>
              <a:rPr lang="vi-VN" sz="2200" b="0" i="0" dirty="0">
                <a:solidFill>
                  <a:srgbClr val="000000"/>
                </a:solidFill>
                <a:effectLst/>
                <a:latin typeface="+mn-lt"/>
              </a:rPr>
              <a:t>hực vật hạt kín có mặt ở nhiều nơi.</a:t>
            </a:r>
            <a:endParaRPr lang="en-US" sz="2200" dirty="0">
              <a:latin typeface="+mn-lt"/>
            </a:endParaRPr>
          </a:p>
        </p:txBody>
      </p:sp>
      <p:pic>
        <p:nvPicPr>
          <p:cNvPr id="49" name="Google Shape;1000;p62">
            <a:extLst>
              <a:ext uri="{FF2B5EF4-FFF2-40B4-BE49-F238E27FC236}">
                <a16:creationId xmlns:a16="http://schemas.microsoft.com/office/drawing/2014/main" id="{DCF251FC-EE80-4869-B322-E221B58A69B0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615080" flipH="1">
            <a:off x="7293123" y="2690206"/>
            <a:ext cx="1334107" cy="27113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82940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circle/>
      </p:transition>
    </mc:Choice>
    <mc:Fallback xmlns="">
      <p:transition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4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>
            <a:extLst>
              <a:ext uri="{FF2B5EF4-FFF2-40B4-BE49-F238E27FC236}">
                <a16:creationId xmlns:a16="http://schemas.microsoft.com/office/drawing/2014/main" id="{8D143628-9629-4624-A584-381EC88D32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815384" y="3525231"/>
            <a:ext cx="1188439" cy="1336690"/>
          </a:xfrm>
          <a:prstGeom prst="rect">
            <a:avLst/>
          </a:prstGeom>
        </p:spPr>
      </p:pic>
      <p:pic>
        <p:nvPicPr>
          <p:cNvPr id="4" name="Picture 5">
            <a:extLst>
              <a:ext uri="{FF2B5EF4-FFF2-40B4-BE49-F238E27FC236}">
                <a16:creationId xmlns:a16="http://schemas.microsoft.com/office/drawing/2014/main" id="{71499369-9A7D-44FD-859F-4053F311BF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95111" y="2434592"/>
            <a:ext cx="3598466" cy="2427329"/>
          </a:xfrm>
          <a:prstGeom prst="rect">
            <a:avLst/>
          </a:prstGeom>
        </p:spPr>
      </p:pic>
      <p:sp>
        <p:nvSpPr>
          <p:cNvPr id="6" name="Freeform 10">
            <a:extLst>
              <a:ext uri="{FF2B5EF4-FFF2-40B4-BE49-F238E27FC236}">
                <a16:creationId xmlns:a16="http://schemas.microsoft.com/office/drawing/2014/main" id="{F25DD274-0BA3-43AF-9AED-D80F650D45B3}"/>
              </a:ext>
            </a:extLst>
          </p:cNvPr>
          <p:cNvSpPr/>
          <p:nvPr/>
        </p:nvSpPr>
        <p:spPr>
          <a:xfrm flipH="1">
            <a:off x="2934469" y="1269404"/>
            <a:ext cx="5678311" cy="1067232"/>
          </a:xfrm>
          <a:custGeom>
            <a:avLst/>
            <a:gdLst/>
            <a:ahLst/>
            <a:cxnLst/>
            <a:rect l="l" t="t" r="r" b="b"/>
            <a:pathLst>
              <a:path w="26370006" h="4725744">
                <a:moveTo>
                  <a:pt x="25747706" y="4155513"/>
                </a:moveTo>
                <a:cubicBezTo>
                  <a:pt x="25747706" y="4149163"/>
                  <a:pt x="25748976" y="4144083"/>
                  <a:pt x="25748976" y="4136463"/>
                </a:cubicBezTo>
                <a:lnTo>
                  <a:pt x="25748976" y="490220"/>
                </a:lnTo>
                <a:cubicBezTo>
                  <a:pt x="25748976" y="220980"/>
                  <a:pt x="25539426" y="0"/>
                  <a:pt x="25282886" y="0"/>
                </a:cubicBezTo>
                <a:lnTo>
                  <a:pt x="467360" y="0"/>
                </a:lnTo>
                <a:cubicBezTo>
                  <a:pt x="210820" y="0"/>
                  <a:pt x="0" y="220980"/>
                  <a:pt x="0" y="490220"/>
                </a:cubicBezTo>
                <a:lnTo>
                  <a:pt x="0" y="4136463"/>
                </a:lnTo>
                <a:cubicBezTo>
                  <a:pt x="0" y="4405704"/>
                  <a:pt x="209550" y="4626683"/>
                  <a:pt x="466090" y="4626683"/>
                </a:cubicBezTo>
                <a:lnTo>
                  <a:pt x="25281615" y="4626683"/>
                </a:lnTo>
                <a:cubicBezTo>
                  <a:pt x="25394645" y="4626683"/>
                  <a:pt x="25498785" y="4583504"/>
                  <a:pt x="25578795" y="4513654"/>
                </a:cubicBezTo>
                <a:cubicBezTo>
                  <a:pt x="25709606" y="4584774"/>
                  <a:pt x="26022024" y="4725744"/>
                  <a:pt x="26368735" y="4518733"/>
                </a:cubicBezTo>
                <a:cubicBezTo>
                  <a:pt x="26370006" y="4518733"/>
                  <a:pt x="26057585" y="4520004"/>
                  <a:pt x="25747706" y="4155513"/>
                </a:cubicBezTo>
                <a:lnTo>
                  <a:pt x="25747706" y="4155513"/>
                </a:lnTo>
                <a:close/>
              </a:path>
            </a:pathLst>
          </a:custGeom>
          <a:solidFill>
            <a:schemeClr val="accent6"/>
          </a:solidFill>
          <a:ln w="28575">
            <a:solidFill>
              <a:schemeClr val="bg2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numCol="1" anchor="ctr"/>
          <a:lstStyle/>
          <a:p>
            <a:pPr lvl="1" algn="dist"/>
            <a:endParaRPr lang="en-US" sz="5000" dirty="0">
              <a:solidFill>
                <a:srgbClr val="91612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E42150-18D3-4E05-8446-8EF377EB276C}"/>
              </a:ext>
            </a:extLst>
          </p:cNvPr>
          <p:cNvSpPr txBox="1"/>
          <p:nvPr/>
        </p:nvSpPr>
        <p:spPr>
          <a:xfrm>
            <a:off x="3070578" y="1191359"/>
            <a:ext cx="56783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200" dirty="0" err="1">
                <a:effectLst/>
                <a:latin typeface="+mj-lt"/>
                <a:ea typeface="Calibri" panose="020F0502020204030204" pitchFamily="34" charset="0"/>
              </a:rPr>
              <a:t>Lập</a:t>
            </a:r>
            <a:r>
              <a:rPr lang="en-US" sz="2200" dirty="0"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+mj-lt"/>
                <a:ea typeface="Calibri" panose="020F0502020204030204" pitchFamily="34" charset="0"/>
              </a:rPr>
              <a:t>bảng</a:t>
            </a:r>
            <a:r>
              <a:rPr lang="en-US" sz="2200" dirty="0"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+mj-lt"/>
                <a:ea typeface="Calibri" panose="020F0502020204030204" pitchFamily="34" charset="0"/>
              </a:rPr>
              <a:t>phân</a:t>
            </a:r>
            <a:r>
              <a:rPr lang="en-US" sz="2200" dirty="0"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+mj-lt"/>
                <a:ea typeface="Calibri" panose="020F0502020204030204" pitchFamily="34" charset="0"/>
              </a:rPr>
              <a:t>biệt</a:t>
            </a:r>
            <a:r>
              <a:rPr lang="en-US" sz="2200" dirty="0"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+mj-lt"/>
                <a:ea typeface="Calibri" panose="020F0502020204030204" pitchFamily="34" charset="0"/>
              </a:rPr>
              <a:t>đặc</a:t>
            </a:r>
            <a:r>
              <a:rPr lang="en-US" sz="2200" dirty="0"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+mj-lt"/>
                <a:ea typeface="Calibri" panose="020F0502020204030204" pitchFamily="34" charset="0"/>
              </a:rPr>
              <a:t>điểm</a:t>
            </a:r>
            <a:r>
              <a:rPr lang="en-US" sz="2200" dirty="0"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+mj-lt"/>
                <a:ea typeface="Calibri" panose="020F0502020204030204" pitchFamily="34" charset="0"/>
              </a:rPr>
              <a:t>cơ</a:t>
            </a:r>
            <a:r>
              <a:rPr lang="en-US" sz="2200" dirty="0"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+mj-lt"/>
                <a:ea typeface="Calibri" panose="020F0502020204030204" pitchFamily="34" charset="0"/>
              </a:rPr>
              <a:t>bản</a:t>
            </a:r>
            <a:r>
              <a:rPr lang="en-US" sz="2200" dirty="0"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+mj-lt"/>
                <a:ea typeface="Calibri" panose="020F0502020204030204" pitchFamily="34" charset="0"/>
              </a:rPr>
              <a:t>của</a:t>
            </a:r>
            <a:r>
              <a:rPr lang="en-US" sz="2200" dirty="0"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+mj-lt"/>
                <a:ea typeface="Calibri" panose="020F0502020204030204" pitchFamily="34" charset="0"/>
              </a:rPr>
              <a:t>các</a:t>
            </a:r>
            <a:r>
              <a:rPr lang="en-US" sz="2200" dirty="0"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+mj-lt"/>
                <a:ea typeface="Calibri" panose="020F0502020204030204" pitchFamily="34" charset="0"/>
              </a:rPr>
              <a:t>nhóm</a:t>
            </a:r>
            <a:r>
              <a:rPr lang="en-US" sz="2200" dirty="0">
                <a:effectLst/>
                <a:latin typeface="+mj-lt"/>
                <a:ea typeface="Calibri" panose="020F0502020204030204" pitchFamily="34" charset="0"/>
              </a:rPr>
              <a:t>: </a:t>
            </a:r>
            <a:r>
              <a:rPr lang="en-US" sz="2200" dirty="0" err="1">
                <a:effectLst/>
                <a:latin typeface="+mj-lt"/>
                <a:ea typeface="Calibri" panose="020F0502020204030204" pitchFamily="34" charset="0"/>
              </a:rPr>
              <a:t>Rêu</a:t>
            </a:r>
            <a:r>
              <a:rPr lang="en-US" sz="2200" dirty="0">
                <a:effectLst/>
                <a:latin typeface="+mj-lt"/>
                <a:ea typeface="Calibri" panose="020F0502020204030204" pitchFamily="34" charset="0"/>
              </a:rPr>
              <a:t>, </a:t>
            </a:r>
            <a:r>
              <a:rPr lang="en-US" sz="2200" dirty="0" err="1">
                <a:effectLst/>
                <a:latin typeface="+mj-lt"/>
                <a:ea typeface="Calibri" panose="020F0502020204030204" pitchFamily="34" charset="0"/>
              </a:rPr>
              <a:t>Dương</a:t>
            </a:r>
            <a:r>
              <a:rPr lang="en-US" sz="2200" dirty="0"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+mj-lt"/>
                <a:ea typeface="Calibri" panose="020F0502020204030204" pitchFamily="34" charset="0"/>
              </a:rPr>
              <a:t>xỉ</a:t>
            </a:r>
            <a:r>
              <a:rPr lang="en-US" sz="2200" dirty="0">
                <a:effectLst/>
                <a:latin typeface="+mj-lt"/>
                <a:ea typeface="Calibri" panose="020F0502020204030204" pitchFamily="34" charset="0"/>
              </a:rPr>
              <a:t>, </a:t>
            </a:r>
            <a:r>
              <a:rPr lang="en-US" sz="2200" dirty="0" err="1">
                <a:effectLst/>
                <a:latin typeface="+mj-lt"/>
                <a:ea typeface="Calibri" panose="020F0502020204030204" pitchFamily="34" charset="0"/>
              </a:rPr>
              <a:t>Hại</a:t>
            </a:r>
            <a:r>
              <a:rPr lang="en-US" sz="2200" dirty="0"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+mj-lt"/>
                <a:ea typeface="Calibri" panose="020F0502020204030204" pitchFamily="34" charset="0"/>
              </a:rPr>
              <a:t>trần</a:t>
            </a:r>
            <a:r>
              <a:rPr lang="en-US" sz="2200" dirty="0">
                <a:effectLst/>
                <a:latin typeface="+mj-lt"/>
                <a:ea typeface="Calibri" panose="020F0502020204030204" pitchFamily="34" charset="0"/>
              </a:rPr>
              <a:t>, </a:t>
            </a:r>
            <a:r>
              <a:rPr lang="en-US" sz="2200" dirty="0" err="1">
                <a:effectLst/>
                <a:latin typeface="+mj-lt"/>
                <a:ea typeface="Calibri" panose="020F0502020204030204" pitchFamily="34" charset="0"/>
              </a:rPr>
              <a:t>Hạt</a:t>
            </a:r>
            <a:r>
              <a:rPr lang="en-US" sz="2200" dirty="0">
                <a:effectLst/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effectLst/>
                <a:latin typeface="+mj-lt"/>
                <a:ea typeface="Calibri" panose="020F0502020204030204" pitchFamily="34" charset="0"/>
              </a:rPr>
              <a:t>kín</a:t>
            </a:r>
            <a:r>
              <a:rPr lang="en-US" sz="2200" dirty="0">
                <a:effectLst/>
                <a:latin typeface="+mj-lt"/>
                <a:ea typeface="Calibri" panose="020F0502020204030204" pitchFamily="34" charset="0"/>
              </a:rPr>
              <a:t>.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806BFD-7B0D-4A7E-A51A-35B648B4985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7699803" y="2827804"/>
            <a:ext cx="1250057" cy="203411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C24DAB6-3179-4662-ABFF-4C0FD2107DDC}"/>
              </a:ext>
            </a:extLst>
          </p:cNvPr>
          <p:cNvSpPr txBox="1"/>
          <p:nvPr/>
        </p:nvSpPr>
        <p:spPr>
          <a:xfrm>
            <a:off x="3318291" y="364322"/>
            <a:ext cx="250741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b="1" dirty="0">
                <a:solidFill>
                  <a:schemeClr val="bg2"/>
                </a:solidFill>
              </a:rPr>
              <a:t>VẬN DỤNG</a:t>
            </a:r>
          </a:p>
        </p:txBody>
      </p:sp>
    </p:spTree>
    <p:extLst>
      <p:ext uri="{BB962C8B-B14F-4D97-AF65-F5344CB8AC3E}">
        <p14:creationId xmlns:p14="http://schemas.microsoft.com/office/powerpoint/2010/main" val="2585159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86BFCB7-0AD5-43CE-8983-0B41D3E4DC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7464276"/>
              </p:ext>
            </p:extLst>
          </p:nvPr>
        </p:nvGraphicFramePr>
        <p:xfrm>
          <a:off x="870362" y="785937"/>
          <a:ext cx="7403273" cy="3029760"/>
        </p:xfrm>
        <a:graphic>
          <a:graphicData uri="http://schemas.openxmlformats.org/drawingml/2006/table">
            <a:tbl>
              <a:tblPr firstRow="1" firstCol="1" bandRow="1">
                <a:tableStyleId>{00A15C55-8517-42AA-B614-E9B94910E393}</a:tableStyleId>
              </a:tblPr>
              <a:tblGrid>
                <a:gridCol w="1699792">
                  <a:extLst>
                    <a:ext uri="{9D8B030D-6E8A-4147-A177-3AD203B41FA5}">
                      <a16:colId xmlns:a16="http://schemas.microsoft.com/office/drawing/2014/main" val="3502750776"/>
                    </a:ext>
                  </a:extLst>
                </a:gridCol>
                <a:gridCol w="1260861">
                  <a:extLst>
                    <a:ext uri="{9D8B030D-6E8A-4147-A177-3AD203B41FA5}">
                      <a16:colId xmlns:a16="http://schemas.microsoft.com/office/drawing/2014/main" val="1705684484"/>
                    </a:ext>
                  </a:extLst>
                </a:gridCol>
                <a:gridCol w="1480326">
                  <a:extLst>
                    <a:ext uri="{9D8B030D-6E8A-4147-A177-3AD203B41FA5}">
                      <a16:colId xmlns:a16="http://schemas.microsoft.com/office/drawing/2014/main" val="2008778799"/>
                    </a:ext>
                  </a:extLst>
                </a:gridCol>
                <a:gridCol w="1481147">
                  <a:extLst>
                    <a:ext uri="{9D8B030D-6E8A-4147-A177-3AD203B41FA5}">
                      <a16:colId xmlns:a16="http://schemas.microsoft.com/office/drawing/2014/main" val="445318228"/>
                    </a:ext>
                  </a:extLst>
                </a:gridCol>
                <a:gridCol w="1481147">
                  <a:extLst>
                    <a:ext uri="{9D8B030D-6E8A-4147-A177-3AD203B41FA5}">
                      <a16:colId xmlns:a16="http://schemas.microsoft.com/office/drawing/2014/main" val="1300811410"/>
                    </a:ext>
                  </a:extLst>
                </a:gridCol>
              </a:tblGrid>
              <a:tr h="7574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>
                          <a:effectLst/>
                        </a:rPr>
                        <a:t>Đặc</a:t>
                      </a:r>
                      <a:r>
                        <a:rPr lang="en-US" sz="2200" dirty="0">
                          <a:effectLst/>
                        </a:rPr>
                        <a:t> </a:t>
                      </a:r>
                      <a:r>
                        <a:rPr lang="en-US" sz="2200" dirty="0" err="1">
                          <a:effectLst/>
                        </a:rPr>
                        <a:t>điểm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>
                          <a:effectLst/>
                        </a:rPr>
                        <a:t>Rêu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>
                          <a:effectLst/>
                        </a:rPr>
                        <a:t>Dương</a:t>
                      </a:r>
                      <a:r>
                        <a:rPr lang="en-US" sz="2200" dirty="0">
                          <a:effectLst/>
                        </a:rPr>
                        <a:t> </a:t>
                      </a:r>
                      <a:r>
                        <a:rPr lang="en-US" sz="2200" dirty="0" err="1">
                          <a:effectLst/>
                        </a:rPr>
                        <a:t>xỉ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>
                          <a:effectLst/>
                        </a:rPr>
                        <a:t>Hạt</a:t>
                      </a:r>
                      <a:r>
                        <a:rPr lang="en-US" sz="2200" dirty="0">
                          <a:effectLst/>
                        </a:rPr>
                        <a:t> </a:t>
                      </a:r>
                      <a:r>
                        <a:rPr lang="en-US" sz="2200" dirty="0" err="1">
                          <a:effectLst/>
                        </a:rPr>
                        <a:t>trần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>
                          <a:effectLst/>
                        </a:rPr>
                        <a:t>Hạt kín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2236516"/>
                  </a:ext>
                </a:extLst>
              </a:tr>
              <a:tr h="757440">
                <a:tc>
                  <a:txBody>
                    <a:bodyPr/>
                    <a:lstStyle/>
                    <a:p>
                      <a:pPr algn="ctr"/>
                      <a:r>
                        <a:rPr lang="en-US" sz="2200" dirty="0" err="1">
                          <a:effectLst/>
                        </a:rPr>
                        <a:t>Mạch</a:t>
                      </a:r>
                      <a:r>
                        <a:rPr lang="en-US" sz="2200" dirty="0">
                          <a:effectLst/>
                        </a:rPr>
                        <a:t> </a:t>
                      </a:r>
                      <a:r>
                        <a:rPr lang="en-US" sz="2200" dirty="0" err="1">
                          <a:effectLst/>
                        </a:rPr>
                        <a:t>dẫn</a:t>
                      </a:r>
                      <a:endParaRPr lang="en-US" sz="2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191919"/>
                          </a:solidFill>
                          <a:effectLst/>
                        </a:rPr>
                        <a:t>-</a:t>
                      </a:r>
                      <a:endParaRPr lang="en-US" sz="2200" dirty="0">
                        <a:solidFill>
                          <a:srgbClr val="191919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191919"/>
                          </a:solidFill>
                          <a:effectLst/>
                        </a:rPr>
                        <a:t>+</a:t>
                      </a:r>
                      <a:endParaRPr lang="en-US" sz="2200" dirty="0">
                        <a:solidFill>
                          <a:srgbClr val="191919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>
                          <a:solidFill>
                            <a:srgbClr val="191919"/>
                          </a:solidFill>
                          <a:effectLst/>
                        </a:rPr>
                        <a:t>+</a:t>
                      </a:r>
                      <a:endParaRPr lang="en-US" sz="2200">
                        <a:solidFill>
                          <a:srgbClr val="191919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191919"/>
                          </a:solidFill>
                          <a:effectLst/>
                        </a:rPr>
                        <a:t>+</a:t>
                      </a:r>
                      <a:endParaRPr lang="en-US" sz="2200" dirty="0">
                        <a:solidFill>
                          <a:srgbClr val="191919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2528990"/>
                  </a:ext>
                </a:extLst>
              </a:tr>
              <a:tr h="757440">
                <a:tc>
                  <a:txBody>
                    <a:bodyPr/>
                    <a:lstStyle/>
                    <a:p>
                      <a:pPr algn="ctr"/>
                      <a:r>
                        <a:rPr lang="en-US" sz="2200">
                          <a:effectLst/>
                        </a:rPr>
                        <a:t>Hạt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>
                          <a:solidFill>
                            <a:srgbClr val="191919"/>
                          </a:solidFill>
                          <a:effectLst/>
                        </a:rPr>
                        <a:t>-</a:t>
                      </a:r>
                      <a:endParaRPr lang="en-US" sz="2200">
                        <a:solidFill>
                          <a:srgbClr val="191919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191919"/>
                          </a:solidFill>
                          <a:effectLst/>
                        </a:rPr>
                        <a:t>-</a:t>
                      </a:r>
                      <a:endParaRPr lang="en-US" sz="2200" dirty="0">
                        <a:solidFill>
                          <a:srgbClr val="191919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191919"/>
                          </a:solidFill>
                          <a:effectLst/>
                        </a:rPr>
                        <a:t>+</a:t>
                      </a:r>
                      <a:endParaRPr lang="en-US" sz="2200" dirty="0">
                        <a:solidFill>
                          <a:srgbClr val="191919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191919"/>
                          </a:solidFill>
                          <a:effectLst/>
                        </a:rPr>
                        <a:t>+</a:t>
                      </a:r>
                      <a:endParaRPr lang="en-US" sz="2200" dirty="0">
                        <a:solidFill>
                          <a:srgbClr val="191919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0754470"/>
                  </a:ext>
                </a:extLst>
              </a:tr>
              <a:tr h="757440">
                <a:tc>
                  <a:txBody>
                    <a:bodyPr/>
                    <a:lstStyle/>
                    <a:p>
                      <a:pPr algn="ctr"/>
                      <a:r>
                        <a:rPr lang="en-US" sz="2200">
                          <a:effectLst/>
                        </a:rPr>
                        <a:t>Hoa/quả</a:t>
                      </a:r>
                      <a:endParaRPr lang="en-US" sz="2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>
                          <a:solidFill>
                            <a:srgbClr val="191919"/>
                          </a:solidFill>
                          <a:effectLst/>
                        </a:rPr>
                        <a:t>-</a:t>
                      </a:r>
                      <a:endParaRPr lang="en-US" sz="2200">
                        <a:solidFill>
                          <a:srgbClr val="191919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>
                          <a:solidFill>
                            <a:srgbClr val="191919"/>
                          </a:solidFill>
                          <a:effectLst/>
                        </a:rPr>
                        <a:t>-</a:t>
                      </a:r>
                      <a:endParaRPr lang="en-US" sz="2200">
                        <a:solidFill>
                          <a:srgbClr val="191919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191919"/>
                          </a:solidFill>
                          <a:effectLst/>
                        </a:rPr>
                        <a:t>+</a:t>
                      </a:r>
                      <a:endParaRPr lang="en-US" sz="2200" dirty="0">
                        <a:solidFill>
                          <a:srgbClr val="191919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200" dirty="0">
                          <a:solidFill>
                            <a:srgbClr val="191919"/>
                          </a:solidFill>
                          <a:effectLst/>
                        </a:rPr>
                        <a:t>+</a:t>
                      </a:r>
                      <a:endParaRPr lang="en-US" sz="2200" dirty="0">
                        <a:solidFill>
                          <a:srgbClr val="191919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8983943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7BF2E2C-B19C-45A4-BFCF-FE4846404E92}"/>
              </a:ext>
            </a:extLst>
          </p:cNvPr>
          <p:cNvSpPr txBox="1"/>
          <p:nvPr/>
        </p:nvSpPr>
        <p:spPr>
          <a:xfrm>
            <a:off x="824088" y="4131733"/>
            <a:ext cx="74958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Wingdings" panose="05000000000000000000" pitchFamily="2" charset="2"/>
              <a:buChar char="Ø"/>
            </a:pPr>
            <a:r>
              <a:rPr lang="en-US" sz="2200" dirty="0" err="1"/>
              <a:t>Bảng</a:t>
            </a:r>
            <a:r>
              <a:rPr lang="en-US" sz="2200" dirty="0"/>
              <a:t> </a:t>
            </a:r>
            <a:r>
              <a:rPr lang="en-US" sz="2200" dirty="0" err="1"/>
              <a:t>phân</a:t>
            </a:r>
            <a:r>
              <a:rPr lang="en-US" sz="2200" dirty="0"/>
              <a:t> </a:t>
            </a:r>
            <a:r>
              <a:rPr lang="en-US" sz="2200" dirty="0" err="1"/>
              <a:t>biệt</a:t>
            </a:r>
            <a:r>
              <a:rPr lang="en-US" sz="2200" dirty="0"/>
              <a:t> </a:t>
            </a:r>
            <a:r>
              <a:rPr lang="en-US" sz="2200" dirty="0" err="1"/>
              <a:t>đặc</a:t>
            </a:r>
            <a:r>
              <a:rPr lang="en-US" sz="2200" dirty="0"/>
              <a:t> </a:t>
            </a:r>
            <a:r>
              <a:rPr lang="en-US" sz="2200" dirty="0" err="1"/>
              <a:t>điểm</a:t>
            </a:r>
            <a:r>
              <a:rPr lang="en-US" sz="2200" dirty="0"/>
              <a:t> </a:t>
            </a:r>
            <a:r>
              <a:rPr lang="en-US" sz="2200" dirty="0" err="1"/>
              <a:t>cơ</a:t>
            </a:r>
            <a:r>
              <a:rPr lang="en-US" sz="2200" dirty="0"/>
              <a:t> </a:t>
            </a:r>
            <a:r>
              <a:rPr lang="en-US" sz="2200" dirty="0" err="1"/>
              <a:t>bản</a:t>
            </a:r>
            <a:r>
              <a:rPr lang="en-US" sz="2200" dirty="0"/>
              <a:t> </a:t>
            </a:r>
            <a:r>
              <a:rPr lang="en-US" sz="2200" dirty="0" err="1"/>
              <a:t>của</a:t>
            </a:r>
            <a:r>
              <a:rPr lang="en-US" sz="2200" dirty="0"/>
              <a:t> 4 </a:t>
            </a:r>
            <a:r>
              <a:rPr lang="en-US" sz="2200" dirty="0" err="1"/>
              <a:t>nhóm</a:t>
            </a:r>
            <a:r>
              <a:rPr lang="en-US" sz="2200" dirty="0"/>
              <a:t> </a:t>
            </a:r>
            <a:r>
              <a:rPr lang="en-US" sz="2200" dirty="0" err="1"/>
              <a:t>thực</a:t>
            </a:r>
            <a:r>
              <a:rPr lang="en-US" sz="2200" dirty="0"/>
              <a:t> </a:t>
            </a:r>
            <a:r>
              <a:rPr lang="en-US" sz="2200" dirty="0" err="1"/>
              <a:t>vật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771555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push dir="u"/>
      </p:transition>
    </mc:Choice>
    <mc:Fallback xmlns="">
      <p:transition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1" name="Google Shape;1431;p36"/>
          <p:cNvSpPr/>
          <p:nvPr/>
        </p:nvSpPr>
        <p:spPr>
          <a:xfrm>
            <a:off x="301475" y="4607775"/>
            <a:ext cx="8543665" cy="29700"/>
          </a:xfrm>
          <a:custGeom>
            <a:avLst/>
            <a:gdLst/>
            <a:ahLst/>
            <a:cxnLst/>
            <a:rect l="l" t="t" r="r" b="b"/>
            <a:pathLst>
              <a:path w="266573" h="280" extrusionOk="0">
                <a:moveTo>
                  <a:pt x="0" y="1"/>
                </a:moveTo>
                <a:lnTo>
                  <a:pt x="0" y="279"/>
                </a:lnTo>
                <a:lnTo>
                  <a:pt x="266572" y="279"/>
                </a:lnTo>
                <a:lnTo>
                  <a:pt x="266572" y="1"/>
                </a:lnTo>
                <a:close/>
              </a:path>
            </a:pathLst>
          </a:custGeom>
          <a:solidFill>
            <a:srgbClr val="8B1A47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02" name="Google Shape;1602;p36"/>
          <p:cNvGrpSpPr/>
          <p:nvPr/>
        </p:nvGrpSpPr>
        <p:grpSpPr>
          <a:xfrm>
            <a:off x="4921025" y="3486179"/>
            <a:ext cx="285623" cy="285623"/>
            <a:chOff x="6605725" y="2012300"/>
            <a:chExt cx="131575" cy="131575"/>
          </a:xfrm>
        </p:grpSpPr>
        <p:sp>
          <p:nvSpPr>
            <p:cNvPr id="1603" name="Google Shape;1603;p36"/>
            <p:cNvSpPr/>
            <p:nvPr/>
          </p:nvSpPr>
          <p:spPr>
            <a:xfrm>
              <a:off x="6668425" y="2012300"/>
              <a:ext cx="6175" cy="56975"/>
            </a:xfrm>
            <a:custGeom>
              <a:avLst/>
              <a:gdLst/>
              <a:ahLst/>
              <a:cxnLst/>
              <a:rect l="l" t="t" r="r" b="b"/>
              <a:pathLst>
                <a:path w="247" h="2279" extrusionOk="0">
                  <a:moveTo>
                    <a:pt x="132" y="1"/>
                  </a:moveTo>
                  <a:cubicBezTo>
                    <a:pt x="33" y="377"/>
                    <a:pt x="1" y="754"/>
                    <a:pt x="1" y="1148"/>
                  </a:cubicBezTo>
                  <a:cubicBezTo>
                    <a:pt x="1" y="1525"/>
                    <a:pt x="33" y="1902"/>
                    <a:pt x="132" y="2279"/>
                  </a:cubicBezTo>
                  <a:cubicBezTo>
                    <a:pt x="214" y="1902"/>
                    <a:pt x="247" y="1525"/>
                    <a:pt x="247" y="1148"/>
                  </a:cubicBezTo>
                  <a:cubicBezTo>
                    <a:pt x="247" y="754"/>
                    <a:pt x="214" y="377"/>
                    <a:pt x="1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4" name="Google Shape;1604;p36"/>
            <p:cNvSpPr/>
            <p:nvPr/>
          </p:nvSpPr>
          <p:spPr>
            <a:xfrm>
              <a:off x="6668425" y="2086875"/>
              <a:ext cx="6175" cy="57000"/>
            </a:xfrm>
            <a:custGeom>
              <a:avLst/>
              <a:gdLst/>
              <a:ahLst/>
              <a:cxnLst/>
              <a:rect l="l" t="t" r="r" b="b"/>
              <a:pathLst>
                <a:path w="247" h="2280" extrusionOk="0">
                  <a:moveTo>
                    <a:pt x="132" y="1"/>
                  </a:moveTo>
                  <a:cubicBezTo>
                    <a:pt x="33" y="378"/>
                    <a:pt x="1" y="755"/>
                    <a:pt x="1" y="1148"/>
                  </a:cubicBezTo>
                  <a:cubicBezTo>
                    <a:pt x="1" y="1525"/>
                    <a:pt x="33" y="1902"/>
                    <a:pt x="132" y="2279"/>
                  </a:cubicBezTo>
                  <a:cubicBezTo>
                    <a:pt x="214" y="1902"/>
                    <a:pt x="247" y="1525"/>
                    <a:pt x="247" y="1148"/>
                  </a:cubicBezTo>
                  <a:cubicBezTo>
                    <a:pt x="247" y="755"/>
                    <a:pt x="214" y="378"/>
                    <a:pt x="132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5" name="Google Shape;1605;p36"/>
            <p:cNvSpPr/>
            <p:nvPr/>
          </p:nvSpPr>
          <p:spPr>
            <a:xfrm>
              <a:off x="6605725" y="2075000"/>
              <a:ext cx="57000" cy="6575"/>
            </a:xfrm>
            <a:custGeom>
              <a:avLst/>
              <a:gdLst/>
              <a:ahLst/>
              <a:cxnLst/>
              <a:rect l="l" t="t" r="r" b="b"/>
              <a:pathLst>
                <a:path w="2280" h="263" extrusionOk="0">
                  <a:moveTo>
                    <a:pt x="1148" y="0"/>
                  </a:moveTo>
                  <a:cubicBezTo>
                    <a:pt x="755" y="0"/>
                    <a:pt x="378" y="33"/>
                    <a:pt x="1" y="131"/>
                  </a:cubicBezTo>
                  <a:cubicBezTo>
                    <a:pt x="378" y="213"/>
                    <a:pt x="755" y="263"/>
                    <a:pt x="1148" y="263"/>
                  </a:cubicBezTo>
                  <a:cubicBezTo>
                    <a:pt x="1525" y="263"/>
                    <a:pt x="1902" y="213"/>
                    <a:pt x="2279" y="131"/>
                  </a:cubicBezTo>
                  <a:cubicBezTo>
                    <a:pt x="1902" y="33"/>
                    <a:pt x="1525" y="0"/>
                    <a:pt x="114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6" name="Google Shape;1606;p36"/>
            <p:cNvSpPr/>
            <p:nvPr/>
          </p:nvSpPr>
          <p:spPr>
            <a:xfrm>
              <a:off x="6680325" y="2075000"/>
              <a:ext cx="56975" cy="6250"/>
            </a:xfrm>
            <a:custGeom>
              <a:avLst/>
              <a:gdLst/>
              <a:ahLst/>
              <a:cxnLst/>
              <a:rect l="l" t="t" r="r" b="b"/>
              <a:pathLst>
                <a:path w="2279" h="250" extrusionOk="0">
                  <a:moveTo>
                    <a:pt x="1131" y="0"/>
                  </a:moveTo>
                  <a:cubicBezTo>
                    <a:pt x="754" y="0"/>
                    <a:pt x="377" y="33"/>
                    <a:pt x="0" y="131"/>
                  </a:cubicBezTo>
                  <a:cubicBezTo>
                    <a:pt x="328" y="203"/>
                    <a:pt x="657" y="249"/>
                    <a:pt x="985" y="249"/>
                  </a:cubicBezTo>
                  <a:cubicBezTo>
                    <a:pt x="1034" y="249"/>
                    <a:pt x="1082" y="248"/>
                    <a:pt x="1131" y="246"/>
                  </a:cubicBezTo>
                  <a:cubicBezTo>
                    <a:pt x="1182" y="248"/>
                    <a:pt x="1232" y="249"/>
                    <a:pt x="1283" y="249"/>
                  </a:cubicBezTo>
                  <a:cubicBezTo>
                    <a:pt x="1622" y="249"/>
                    <a:pt x="1950" y="203"/>
                    <a:pt x="2278" y="131"/>
                  </a:cubicBezTo>
                  <a:cubicBezTo>
                    <a:pt x="1901" y="33"/>
                    <a:pt x="1524" y="0"/>
                    <a:pt x="113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07" name="Google Shape;1607;p36"/>
          <p:cNvGrpSpPr/>
          <p:nvPr/>
        </p:nvGrpSpPr>
        <p:grpSpPr>
          <a:xfrm>
            <a:off x="2945233" y="3662557"/>
            <a:ext cx="341739" cy="342506"/>
            <a:chOff x="2858675" y="2670400"/>
            <a:chExt cx="189350" cy="189775"/>
          </a:xfrm>
        </p:grpSpPr>
        <p:sp>
          <p:nvSpPr>
            <p:cNvPr id="1608" name="Google Shape;1608;p36"/>
            <p:cNvSpPr/>
            <p:nvPr/>
          </p:nvSpPr>
          <p:spPr>
            <a:xfrm>
              <a:off x="2951275" y="2670400"/>
              <a:ext cx="4550" cy="82000"/>
            </a:xfrm>
            <a:custGeom>
              <a:avLst/>
              <a:gdLst/>
              <a:ahLst/>
              <a:cxnLst/>
              <a:rect l="l" t="t" r="r" b="b"/>
              <a:pathLst>
                <a:path w="182" h="3280" extrusionOk="0">
                  <a:moveTo>
                    <a:pt x="83" y="1"/>
                  </a:moveTo>
                  <a:cubicBezTo>
                    <a:pt x="34" y="542"/>
                    <a:pt x="1" y="1099"/>
                    <a:pt x="1" y="1640"/>
                  </a:cubicBezTo>
                  <a:cubicBezTo>
                    <a:pt x="1" y="2197"/>
                    <a:pt x="34" y="2738"/>
                    <a:pt x="83" y="3279"/>
                  </a:cubicBezTo>
                  <a:cubicBezTo>
                    <a:pt x="149" y="2738"/>
                    <a:pt x="181" y="2197"/>
                    <a:pt x="181" y="1640"/>
                  </a:cubicBezTo>
                  <a:cubicBezTo>
                    <a:pt x="181" y="1099"/>
                    <a:pt x="149" y="542"/>
                    <a:pt x="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36"/>
            <p:cNvSpPr/>
            <p:nvPr/>
          </p:nvSpPr>
          <p:spPr>
            <a:xfrm>
              <a:off x="2951275" y="2778175"/>
              <a:ext cx="4550" cy="82000"/>
            </a:xfrm>
            <a:custGeom>
              <a:avLst/>
              <a:gdLst/>
              <a:ahLst/>
              <a:cxnLst/>
              <a:rect l="l" t="t" r="r" b="b"/>
              <a:pathLst>
                <a:path w="182" h="3280" extrusionOk="0">
                  <a:moveTo>
                    <a:pt x="83" y="1"/>
                  </a:moveTo>
                  <a:cubicBezTo>
                    <a:pt x="34" y="542"/>
                    <a:pt x="1" y="1083"/>
                    <a:pt x="1" y="1640"/>
                  </a:cubicBezTo>
                  <a:cubicBezTo>
                    <a:pt x="1" y="2181"/>
                    <a:pt x="34" y="2722"/>
                    <a:pt x="83" y="3279"/>
                  </a:cubicBezTo>
                  <a:cubicBezTo>
                    <a:pt x="149" y="2722"/>
                    <a:pt x="181" y="2181"/>
                    <a:pt x="181" y="1640"/>
                  </a:cubicBezTo>
                  <a:cubicBezTo>
                    <a:pt x="181" y="1083"/>
                    <a:pt x="149" y="542"/>
                    <a:pt x="8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36"/>
            <p:cNvSpPr/>
            <p:nvPr/>
          </p:nvSpPr>
          <p:spPr>
            <a:xfrm>
              <a:off x="2858675" y="2763025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40" y="0"/>
                  </a:moveTo>
                  <a:cubicBezTo>
                    <a:pt x="1099" y="0"/>
                    <a:pt x="541" y="17"/>
                    <a:pt x="1" y="82"/>
                  </a:cubicBezTo>
                  <a:cubicBezTo>
                    <a:pt x="541" y="148"/>
                    <a:pt x="1099" y="181"/>
                    <a:pt x="1640" y="181"/>
                  </a:cubicBezTo>
                  <a:cubicBezTo>
                    <a:pt x="2197" y="181"/>
                    <a:pt x="2738" y="148"/>
                    <a:pt x="3279" y="82"/>
                  </a:cubicBezTo>
                  <a:cubicBezTo>
                    <a:pt x="2738" y="17"/>
                    <a:pt x="2197" y="0"/>
                    <a:pt x="164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36"/>
            <p:cNvSpPr/>
            <p:nvPr/>
          </p:nvSpPr>
          <p:spPr>
            <a:xfrm>
              <a:off x="2966050" y="2763025"/>
              <a:ext cx="81975" cy="4525"/>
            </a:xfrm>
            <a:custGeom>
              <a:avLst/>
              <a:gdLst/>
              <a:ahLst/>
              <a:cxnLst/>
              <a:rect l="l" t="t" r="r" b="b"/>
              <a:pathLst>
                <a:path w="3279" h="181" extrusionOk="0">
                  <a:moveTo>
                    <a:pt x="1639" y="0"/>
                  </a:moveTo>
                  <a:cubicBezTo>
                    <a:pt x="1098" y="0"/>
                    <a:pt x="557" y="17"/>
                    <a:pt x="0" y="82"/>
                  </a:cubicBezTo>
                  <a:cubicBezTo>
                    <a:pt x="557" y="148"/>
                    <a:pt x="1098" y="181"/>
                    <a:pt x="1639" y="181"/>
                  </a:cubicBezTo>
                  <a:cubicBezTo>
                    <a:pt x="2197" y="181"/>
                    <a:pt x="2737" y="148"/>
                    <a:pt x="3278" y="82"/>
                  </a:cubicBezTo>
                  <a:cubicBezTo>
                    <a:pt x="2737" y="17"/>
                    <a:pt x="2197" y="0"/>
                    <a:pt x="1639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12" name="Google Shape;1612;p36"/>
          <p:cNvSpPr/>
          <p:nvPr/>
        </p:nvSpPr>
        <p:spPr>
          <a:xfrm>
            <a:off x="4057957" y="4152799"/>
            <a:ext cx="30366" cy="30366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44"/>
                </a:cubicBezTo>
                <a:cubicBezTo>
                  <a:pt x="1" y="525"/>
                  <a:pt x="148" y="672"/>
                  <a:pt x="329" y="672"/>
                </a:cubicBezTo>
                <a:cubicBezTo>
                  <a:pt x="525" y="672"/>
                  <a:pt x="673" y="525"/>
                  <a:pt x="673" y="344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3" name="Google Shape;1613;p36"/>
          <p:cNvSpPr/>
          <p:nvPr/>
        </p:nvSpPr>
        <p:spPr>
          <a:xfrm>
            <a:off x="4388893" y="784956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8" y="0"/>
                </a:moveTo>
                <a:cubicBezTo>
                  <a:pt x="148" y="0"/>
                  <a:pt x="0" y="164"/>
                  <a:pt x="0" y="344"/>
                </a:cubicBezTo>
                <a:cubicBezTo>
                  <a:pt x="0" y="525"/>
                  <a:pt x="148" y="672"/>
                  <a:pt x="328" y="672"/>
                </a:cubicBezTo>
                <a:cubicBezTo>
                  <a:pt x="508" y="672"/>
                  <a:pt x="672" y="525"/>
                  <a:pt x="672" y="344"/>
                </a:cubicBezTo>
                <a:cubicBezTo>
                  <a:pt x="672" y="164"/>
                  <a:pt x="508" y="0"/>
                  <a:pt x="328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14" name="Google Shape;1614;p36"/>
          <p:cNvGrpSpPr/>
          <p:nvPr/>
        </p:nvGrpSpPr>
        <p:grpSpPr>
          <a:xfrm>
            <a:off x="3339137" y="672099"/>
            <a:ext cx="204479" cy="204479"/>
            <a:chOff x="1976825" y="1493925"/>
            <a:chExt cx="94675" cy="94675"/>
          </a:xfrm>
        </p:grpSpPr>
        <p:sp>
          <p:nvSpPr>
            <p:cNvPr id="1615" name="Google Shape;1615;p36"/>
            <p:cNvSpPr/>
            <p:nvPr/>
          </p:nvSpPr>
          <p:spPr>
            <a:xfrm>
              <a:off x="2021900" y="14939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33" y="1361"/>
                    <a:pt x="99" y="1640"/>
                  </a:cubicBezTo>
                  <a:cubicBezTo>
                    <a:pt x="148" y="1377"/>
                    <a:pt x="181" y="1099"/>
                    <a:pt x="181" y="820"/>
                  </a:cubicBezTo>
                  <a:cubicBezTo>
                    <a:pt x="181" y="541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36"/>
            <p:cNvSpPr/>
            <p:nvPr/>
          </p:nvSpPr>
          <p:spPr>
            <a:xfrm>
              <a:off x="2021900" y="15476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2"/>
                    <a:pt x="0" y="820"/>
                  </a:cubicBezTo>
                  <a:cubicBezTo>
                    <a:pt x="0" y="1099"/>
                    <a:pt x="33" y="1378"/>
                    <a:pt x="99" y="1640"/>
                  </a:cubicBezTo>
                  <a:cubicBezTo>
                    <a:pt x="148" y="1378"/>
                    <a:pt x="181" y="1099"/>
                    <a:pt x="181" y="820"/>
                  </a:cubicBezTo>
                  <a:cubicBezTo>
                    <a:pt x="181" y="542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36"/>
            <p:cNvSpPr/>
            <p:nvPr/>
          </p:nvSpPr>
          <p:spPr>
            <a:xfrm>
              <a:off x="1976825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1" y="1"/>
                    <a:pt x="279" y="33"/>
                    <a:pt x="0" y="99"/>
                  </a:cubicBezTo>
                  <a:cubicBezTo>
                    <a:pt x="279" y="148"/>
                    <a:pt x="541" y="181"/>
                    <a:pt x="820" y="181"/>
                  </a:cubicBezTo>
                  <a:cubicBezTo>
                    <a:pt x="1099" y="181"/>
                    <a:pt x="1377" y="148"/>
                    <a:pt x="1640" y="99"/>
                  </a:cubicBezTo>
                  <a:cubicBezTo>
                    <a:pt x="1377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36"/>
            <p:cNvSpPr/>
            <p:nvPr/>
          </p:nvSpPr>
          <p:spPr>
            <a:xfrm>
              <a:off x="2030500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19" name="Google Shape;1619;p36"/>
          <p:cNvSpPr/>
          <p:nvPr/>
        </p:nvSpPr>
        <p:spPr>
          <a:xfrm>
            <a:off x="7230043" y="1491272"/>
            <a:ext cx="36339" cy="36339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28"/>
                </a:cubicBezTo>
                <a:cubicBezTo>
                  <a:pt x="1" y="508"/>
                  <a:pt x="148" y="672"/>
                  <a:pt x="329" y="672"/>
                </a:cubicBezTo>
                <a:cubicBezTo>
                  <a:pt x="525" y="672"/>
                  <a:pt x="673" y="508"/>
                  <a:pt x="673" y="328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20" name="Google Shape;1620;p36"/>
          <p:cNvGrpSpPr/>
          <p:nvPr/>
        </p:nvGrpSpPr>
        <p:grpSpPr>
          <a:xfrm>
            <a:off x="652962" y="4065749"/>
            <a:ext cx="204479" cy="204479"/>
            <a:chOff x="1976825" y="1493925"/>
            <a:chExt cx="94675" cy="94675"/>
          </a:xfrm>
        </p:grpSpPr>
        <p:sp>
          <p:nvSpPr>
            <p:cNvPr id="1621" name="Google Shape;1621;p36"/>
            <p:cNvSpPr/>
            <p:nvPr/>
          </p:nvSpPr>
          <p:spPr>
            <a:xfrm>
              <a:off x="2021900" y="1493925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1"/>
                    <a:pt x="0" y="820"/>
                  </a:cubicBezTo>
                  <a:cubicBezTo>
                    <a:pt x="0" y="1099"/>
                    <a:pt x="33" y="1361"/>
                    <a:pt x="99" y="1640"/>
                  </a:cubicBezTo>
                  <a:cubicBezTo>
                    <a:pt x="148" y="1377"/>
                    <a:pt x="181" y="1099"/>
                    <a:pt x="181" y="820"/>
                  </a:cubicBezTo>
                  <a:cubicBezTo>
                    <a:pt x="181" y="541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36"/>
            <p:cNvSpPr/>
            <p:nvPr/>
          </p:nvSpPr>
          <p:spPr>
            <a:xfrm>
              <a:off x="2021900" y="1547600"/>
              <a:ext cx="4525" cy="41000"/>
            </a:xfrm>
            <a:custGeom>
              <a:avLst/>
              <a:gdLst/>
              <a:ahLst/>
              <a:cxnLst/>
              <a:rect l="l" t="t" r="r" b="b"/>
              <a:pathLst>
                <a:path w="181" h="1640" extrusionOk="0">
                  <a:moveTo>
                    <a:pt x="99" y="1"/>
                  </a:moveTo>
                  <a:cubicBezTo>
                    <a:pt x="33" y="263"/>
                    <a:pt x="0" y="542"/>
                    <a:pt x="0" y="820"/>
                  </a:cubicBezTo>
                  <a:cubicBezTo>
                    <a:pt x="0" y="1099"/>
                    <a:pt x="33" y="1378"/>
                    <a:pt x="99" y="1640"/>
                  </a:cubicBezTo>
                  <a:cubicBezTo>
                    <a:pt x="148" y="1378"/>
                    <a:pt x="181" y="1099"/>
                    <a:pt x="181" y="820"/>
                  </a:cubicBezTo>
                  <a:cubicBezTo>
                    <a:pt x="181" y="542"/>
                    <a:pt x="148" y="263"/>
                    <a:pt x="9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36"/>
            <p:cNvSpPr/>
            <p:nvPr/>
          </p:nvSpPr>
          <p:spPr>
            <a:xfrm>
              <a:off x="1976825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1" y="1"/>
                    <a:pt x="279" y="33"/>
                    <a:pt x="0" y="99"/>
                  </a:cubicBezTo>
                  <a:cubicBezTo>
                    <a:pt x="279" y="148"/>
                    <a:pt x="541" y="181"/>
                    <a:pt x="820" y="181"/>
                  </a:cubicBezTo>
                  <a:cubicBezTo>
                    <a:pt x="1099" y="181"/>
                    <a:pt x="1377" y="148"/>
                    <a:pt x="1640" y="99"/>
                  </a:cubicBezTo>
                  <a:cubicBezTo>
                    <a:pt x="1377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36"/>
            <p:cNvSpPr/>
            <p:nvPr/>
          </p:nvSpPr>
          <p:spPr>
            <a:xfrm>
              <a:off x="2030500" y="1539000"/>
              <a:ext cx="41000" cy="4525"/>
            </a:xfrm>
            <a:custGeom>
              <a:avLst/>
              <a:gdLst/>
              <a:ahLst/>
              <a:cxnLst/>
              <a:rect l="l" t="t" r="r" b="b"/>
              <a:pathLst>
                <a:path w="1640" h="181" extrusionOk="0">
                  <a:moveTo>
                    <a:pt x="820" y="1"/>
                  </a:moveTo>
                  <a:cubicBezTo>
                    <a:pt x="542" y="1"/>
                    <a:pt x="279" y="33"/>
                    <a:pt x="1" y="99"/>
                  </a:cubicBezTo>
                  <a:cubicBezTo>
                    <a:pt x="279" y="148"/>
                    <a:pt x="542" y="181"/>
                    <a:pt x="820" y="181"/>
                  </a:cubicBezTo>
                  <a:cubicBezTo>
                    <a:pt x="1099" y="181"/>
                    <a:pt x="1378" y="148"/>
                    <a:pt x="1640" y="99"/>
                  </a:cubicBezTo>
                  <a:cubicBezTo>
                    <a:pt x="1378" y="33"/>
                    <a:pt x="1099" y="1"/>
                    <a:pt x="82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25" name="Google Shape;1625;p36"/>
          <p:cNvSpPr/>
          <p:nvPr/>
        </p:nvSpPr>
        <p:spPr>
          <a:xfrm>
            <a:off x="5915332" y="1885849"/>
            <a:ext cx="30366" cy="30366"/>
          </a:xfrm>
          <a:custGeom>
            <a:avLst/>
            <a:gdLst/>
            <a:ahLst/>
            <a:cxnLst/>
            <a:rect l="l" t="t" r="r" b="b"/>
            <a:pathLst>
              <a:path w="673" h="673" extrusionOk="0">
                <a:moveTo>
                  <a:pt x="329" y="0"/>
                </a:moveTo>
                <a:cubicBezTo>
                  <a:pt x="148" y="0"/>
                  <a:pt x="1" y="148"/>
                  <a:pt x="1" y="344"/>
                </a:cubicBezTo>
                <a:cubicBezTo>
                  <a:pt x="1" y="525"/>
                  <a:pt x="148" y="672"/>
                  <a:pt x="329" y="672"/>
                </a:cubicBezTo>
                <a:cubicBezTo>
                  <a:pt x="525" y="672"/>
                  <a:pt x="673" y="525"/>
                  <a:pt x="673" y="344"/>
                </a:cubicBezTo>
                <a:cubicBezTo>
                  <a:pt x="673" y="148"/>
                  <a:pt x="525" y="0"/>
                  <a:pt x="32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B680B99-315C-4997-83D3-1DA0BE56E444}"/>
              </a:ext>
            </a:extLst>
          </p:cNvPr>
          <p:cNvSpPr txBox="1"/>
          <p:nvPr/>
        </p:nvSpPr>
        <p:spPr>
          <a:xfrm>
            <a:off x="2213021" y="289727"/>
            <a:ext cx="4717958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400" b="1" dirty="0">
                <a:solidFill>
                  <a:schemeClr val="bg2"/>
                </a:solidFill>
              </a:rPr>
              <a:t>HƯỚNG DẪN VỀ NHÀ</a:t>
            </a:r>
          </a:p>
        </p:txBody>
      </p:sp>
      <p:pic>
        <p:nvPicPr>
          <p:cNvPr id="34" name="Picture 4">
            <a:extLst>
              <a:ext uri="{FF2B5EF4-FFF2-40B4-BE49-F238E27FC236}">
                <a16:creationId xmlns:a16="http://schemas.microsoft.com/office/drawing/2014/main" id="{4CE0D3F5-6682-45FF-A214-AC1FB393D1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933320" y="930118"/>
            <a:ext cx="1636952" cy="4001439"/>
          </a:xfrm>
          <a:prstGeom prst="rect">
            <a:avLst/>
          </a:prstGeom>
        </p:spPr>
      </p:pic>
      <p:grpSp>
        <p:nvGrpSpPr>
          <p:cNvPr id="41" name="Google Shape;551;p23">
            <a:extLst>
              <a:ext uri="{FF2B5EF4-FFF2-40B4-BE49-F238E27FC236}">
                <a16:creationId xmlns:a16="http://schemas.microsoft.com/office/drawing/2014/main" id="{679F15FE-18DC-4E2D-93FC-A41CA46B80E4}"/>
              </a:ext>
            </a:extLst>
          </p:cNvPr>
          <p:cNvGrpSpPr/>
          <p:nvPr/>
        </p:nvGrpSpPr>
        <p:grpSpPr>
          <a:xfrm rot="2280236">
            <a:off x="2991917" y="1526430"/>
            <a:ext cx="590111" cy="696349"/>
            <a:chOff x="8490510" y="1991557"/>
            <a:chExt cx="536463" cy="705466"/>
          </a:xfrm>
        </p:grpSpPr>
        <p:grpSp>
          <p:nvGrpSpPr>
            <p:cNvPr id="42" name="Google Shape;552;p23">
              <a:extLst>
                <a:ext uri="{FF2B5EF4-FFF2-40B4-BE49-F238E27FC236}">
                  <a16:creationId xmlns:a16="http://schemas.microsoft.com/office/drawing/2014/main" id="{D1B2A6DA-FF75-4369-8E92-CEF90E11B694}"/>
                </a:ext>
              </a:extLst>
            </p:cNvPr>
            <p:cNvGrpSpPr/>
            <p:nvPr/>
          </p:nvGrpSpPr>
          <p:grpSpPr>
            <a:xfrm>
              <a:off x="8490510" y="1991557"/>
              <a:ext cx="536463" cy="576273"/>
              <a:chOff x="8490510" y="1991557"/>
              <a:chExt cx="536463" cy="576273"/>
            </a:xfrm>
          </p:grpSpPr>
          <p:sp>
            <p:nvSpPr>
              <p:cNvPr id="45" name="Google Shape;553;p23">
                <a:extLst>
                  <a:ext uri="{FF2B5EF4-FFF2-40B4-BE49-F238E27FC236}">
                    <a16:creationId xmlns:a16="http://schemas.microsoft.com/office/drawing/2014/main" id="{298B3BEB-2033-4A05-AEF6-9536524EA161}"/>
                  </a:ext>
                </a:extLst>
              </p:cNvPr>
              <p:cNvSpPr/>
              <p:nvPr/>
            </p:nvSpPr>
            <p:spPr>
              <a:xfrm>
                <a:off x="8490510" y="1991557"/>
                <a:ext cx="536463" cy="576273"/>
              </a:xfrm>
              <a:custGeom>
                <a:avLst/>
                <a:gdLst/>
                <a:ahLst/>
                <a:cxnLst/>
                <a:rect l="l" t="t" r="r" b="b"/>
                <a:pathLst>
                  <a:path w="16211" h="17414" extrusionOk="0">
                    <a:moveTo>
                      <a:pt x="3146" y="1048"/>
                    </a:moveTo>
                    <a:cubicBezTo>
                      <a:pt x="3765" y="1048"/>
                      <a:pt x="4373" y="1475"/>
                      <a:pt x="5168" y="1973"/>
                    </a:cubicBezTo>
                    <a:cubicBezTo>
                      <a:pt x="6293" y="2678"/>
                      <a:pt x="7408" y="3402"/>
                      <a:pt x="8513" y="4144"/>
                    </a:cubicBezTo>
                    <a:cubicBezTo>
                      <a:pt x="10784" y="5669"/>
                      <a:pt x="13002" y="7269"/>
                      <a:pt x="15167" y="8945"/>
                    </a:cubicBezTo>
                    <a:cubicBezTo>
                      <a:pt x="14621" y="9412"/>
                      <a:pt x="13754" y="10270"/>
                      <a:pt x="13189" y="10271"/>
                    </a:cubicBezTo>
                    <a:cubicBezTo>
                      <a:pt x="13188" y="10271"/>
                      <a:pt x="13188" y="10271"/>
                      <a:pt x="13187" y="10271"/>
                    </a:cubicBezTo>
                    <a:cubicBezTo>
                      <a:pt x="12599" y="10271"/>
                      <a:pt x="11653" y="9291"/>
                      <a:pt x="11147" y="8939"/>
                    </a:cubicBezTo>
                    <a:cubicBezTo>
                      <a:pt x="10722" y="8644"/>
                      <a:pt x="10464" y="8485"/>
                      <a:pt x="10203" y="8485"/>
                    </a:cubicBezTo>
                    <a:cubicBezTo>
                      <a:pt x="9970" y="8485"/>
                      <a:pt x="9735" y="8612"/>
                      <a:pt x="9378" y="8882"/>
                    </a:cubicBezTo>
                    <a:cubicBezTo>
                      <a:pt x="8592" y="9478"/>
                      <a:pt x="7097" y="10340"/>
                      <a:pt x="7058" y="11466"/>
                    </a:cubicBezTo>
                    <a:cubicBezTo>
                      <a:pt x="7021" y="12486"/>
                      <a:pt x="8018" y="13808"/>
                      <a:pt x="8601" y="14688"/>
                    </a:cubicBezTo>
                    <a:cubicBezTo>
                      <a:pt x="8588" y="14693"/>
                      <a:pt x="8575" y="14699"/>
                      <a:pt x="8563" y="14705"/>
                    </a:cubicBezTo>
                    <a:cubicBezTo>
                      <a:pt x="8087" y="15045"/>
                      <a:pt x="7629" y="15411"/>
                      <a:pt x="7168" y="15768"/>
                    </a:cubicBezTo>
                    <a:cubicBezTo>
                      <a:pt x="6790" y="16061"/>
                      <a:pt x="6290" y="16346"/>
                      <a:pt x="5990" y="16732"/>
                    </a:cubicBezTo>
                    <a:cubicBezTo>
                      <a:pt x="5161" y="14280"/>
                      <a:pt x="4143" y="11887"/>
                      <a:pt x="3244" y="9461"/>
                    </a:cubicBezTo>
                    <a:cubicBezTo>
                      <a:pt x="2772" y="8184"/>
                      <a:pt x="2313" y="6903"/>
                      <a:pt x="1869" y="5617"/>
                    </a:cubicBezTo>
                    <a:cubicBezTo>
                      <a:pt x="1380" y="4209"/>
                      <a:pt x="605" y="3084"/>
                      <a:pt x="1686" y="1883"/>
                    </a:cubicBezTo>
                    <a:cubicBezTo>
                      <a:pt x="2231" y="1279"/>
                      <a:pt x="2691" y="1048"/>
                      <a:pt x="3146" y="1048"/>
                    </a:cubicBezTo>
                    <a:close/>
                    <a:moveTo>
                      <a:pt x="3116" y="1"/>
                    </a:moveTo>
                    <a:cubicBezTo>
                      <a:pt x="3115" y="1"/>
                      <a:pt x="3113" y="1"/>
                      <a:pt x="3112" y="1"/>
                    </a:cubicBezTo>
                    <a:cubicBezTo>
                      <a:pt x="1999" y="2"/>
                      <a:pt x="888" y="1563"/>
                      <a:pt x="139" y="2223"/>
                    </a:cubicBezTo>
                    <a:cubicBezTo>
                      <a:pt x="41" y="2309"/>
                      <a:pt x="0" y="2474"/>
                      <a:pt x="40" y="2597"/>
                    </a:cubicBezTo>
                    <a:cubicBezTo>
                      <a:pt x="1663" y="7534"/>
                      <a:pt x="3282" y="12645"/>
                      <a:pt x="5644" y="17289"/>
                    </a:cubicBezTo>
                    <a:cubicBezTo>
                      <a:pt x="5688" y="17377"/>
                      <a:pt x="5766" y="17414"/>
                      <a:pt x="5847" y="17414"/>
                    </a:cubicBezTo>
                    <a:cubicBezTo>
                      <a:pt x="5968" y="17414"/>
                      <a:pt x="6095" y="17330"/>
                      <a:pt x="6119" y="17206"/>
                    </a:cubicBezTo>
                    <a:cubicBezTo>
                      <a:pt x="6644" y="17078"/>
                      <a:pt x="7125" y="16594"/>
                      <a:pt x="7558" y="16275"/>
                    </a:cubicBezTo>
                    <a:cubicBezTo>
                      <a:pt x="8029" y="15928"/>
                      <a:pt x="8503" y="15586"/>
                      <a:pt x="8961" y="15221"/>
                    </a:cubicBezTo>
                    <a:cubicBezTo>
                      <a:pt x="9030" y="15168"/>
                      <a:pt x="9067" y="15084"/>
                      <a:pt x="9059" y="14996"/>
                    </a:cubicBezTo>
                    <a:cubicBezTo>
                      <a:pt x="9183" y="14955"/>
                      <a:pt x="9277" y="14843"/>
                      <a:pt x="9216" y="14693"/>
                    </a:cubicBezTo>
                    <a:cubicBezTo>
                      <a:pt x="8776" y="13600"/>
                      <a:pt x="7819" y="12413"/>
                      <a:pt x="8215" y="11294"/>
                    </a:cubicBezTo>
                    <a:cubicBezTo>
                      <a:pt x="8497" y="10503"/>
                      <a:pt x="8989" y="10043"/>
                      <a:pt x="9700" y="9578"/>
                    </a:cubicBezTo>
                    <a:cubicBezTo>
                      <a:pt x="9940" y="9420"/>
                      <a:pt x="10118" y="9355"/>
                      <a:pt x="10275" y="9355"/>
                    </a:cubicBezTo>
                    <a:cubicBezTo>
                      <a:pt x="10582" y="9355"/>
                      <a:pt x="10804" y="9607"/>
                      <a:pt x="11234" y="9918"/>
                    </a:cubicBezTo>
                    <a:cubicBezTo>
                      <a:pt x="11730" y="10274"/>
                      <a:pt x="12536" y="11123"/>
                      <a:pt x="13169" y="11132"/>
                    </a:cubicBezTo>
                    <a:cubicBezTo>
                      <a:pt x="13173" y="11132"/>
                      <a:pt x="13177" y="11132"/>
                      <a:pt x="13181" y="11132"/>
                    </a:cubicBezTo>
                    <a:cubicBezTo>
                      <a:pt x="14028" y="11132"/>
                      <a:pt x="15135" y="9871"/>
                      <a:pt x="15759" y="9406"/>
                    </a:cubicBezTo>
                    <a:cubicBezTo>
                      <a:pt x="15837" y="9348"/>
                      <a:pt x="15890" y="9264"/>
                      <a:pt x="15909" y="9169"/>
                    </a:cubicBezTo>
                    <a:cubicBezTo>
                      <a:pt x="16109" y="9046"/>
                      <a:pt x="16210" y="8783"/>
                      <a:pt x="15978" y="8602"/>
                    </a:cubicBezTo>
                    <a:cubicBezTo>
                      <a:pt x="12971" y="6277"/>
                      <a:pt x="9877" y="4072"/>
                      <a:pt x="6678" y="2019"/>
                    </a:cubicBezTo>
                    <a:cubicBezTo>
                      <a:pt x="5749" y="1424"/>
                      <a:pt x="4258" y="1"/>
                      <a:pt x="3116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82850" tIns="182850" rIns="182850" bIns="182850" anchor="ctr" anchorCtr="0">
                <a:noAutofit/>
              </a:bodyPr>
              <a:lstStyle/>
              <a:p>
                <a:endParaRPr sz="3600"/>
              </a:p>
            </p:txBody>
          </p:sp>
          <p:sp>
            <p:nvSpPr>
              <p:cNvPr id="46" name="Google Shape;554;p23">
                <a:extLst>
                  <a:ext uri="{FF2B5EF4-FFF2-40B4-BE49-F238E27FC236}">
                    <a16:creationId xmlns:a16="http://schemas.microsoft.com/office/drawing/2014/main" id="{7B4B3A62-5566-4929-A96A-7ED000871219}"/>
                  </a:ext>
                </a:extLst>
              </p:cNvPr>
              <p:cNvSpPr/>
              <p:nvPr/>
            </p:nvSpPr>
            <p:spPr>
              <a:xfrm>
                <a:off x="8614210" y="2115256"/>
                <a:ext cx="152192" cy="171982"/>
              </a:xfrm>
              <a:custGeom>
                <a:avLst/>
                <a:gdLst/>
                <a:ahLst/>
                <a:cxnLst/>
                <a:rect l="l" t="t" r="r" b="b"/>
                <a:pathLst>
                  <a:path w="4599" h="5197" extrusionOk="0">
                    <a:moveTo>
                      <a:pt x="1007" y="1230"/>
                    </a:moveTo>
                    <a:lnTo>
                      <a:pt x="2094" y="1963"/>
                    </a:lnTo>
                    <a:cubicBezTo>
                      <a:pt x="2607" y="2311"/>
                      <a:pt x="3350" y="2660"/>
                      <a:pt x="3837" y="3100"/>
                    </a:cubicBezTo>
                    <a:cubicBezTo>
                      <a:pt x="3413" y="3677"/>
                      <a:pt x="2640" y="4198"/>
                      <a:pt x="2165" y="4686"/>
                    </a:cubicBezTo>
                    <a:cubicBezTo>
                      <a:pt x="1799" y="3513"/>
                      <a:pt x="1347" y="2401"/>
                      <a:pt x="1007" y="1230"/>
                    </a:cubicBezTo>
                    <a:close/>
                    <a:moveTo>
                      <a:pt x="409" y="1"/>
                    </a:moveTo>
                    <a:cubicBezTo>
                      <a:pt x="189" y="1"/>
                      <a:pt x="0" y="249"/>
                      <a:pt x="50" y="478"/>
                    </a:cubicBezTo>
                    <a:cubicBezTo>
                      <a:pt x="377" y="1998"/>
                      <a:pt x="791" y="3706"/>
                      <a:pt x="1610" y="5046"/>
                    </a:cubicBezTo>
                    <a:cubicBezTo>
                      <a:pt x="1674" y="5151"/>
                      <a:pt x="1776" y="5197"/>
                      <a:pt x="1878" y="5197"/>
                    </a:cubicBezTo>
                    <a:cubicBezTo>
                      <a:pt x="1991" y="5197"/>
                      <a:pt x="2105" y="5141"/>
                      <a:pt x="2166" y="5048"/>
                    </a:cubicBezTo>
                    <a:cubicBezTo>
                      <a:pt x="2218" y="5095"/>
                      <a:pt x="2283" y="5119"/>
                      <a:pt x="2349" y="5119"/>
                    </a:cubicBezTo>
                    <a:cubicBezTo>
                      <a:pt x="2410" y="5119"/>
                      <a:pt x="2472" y="5098"/>
                      <a:pt x="2522" y="5055"/>
                    </a:cubicBezTo>
                    <a:cubicBezTo>
                      <a:pt x="3173" y="4532"/>
                      <a:pt x="4096" y="3939"/>
                      <a:pt x="4531" y="3221"/>
                    </a:cubicBezTo>
                    <a:cubicBezTo>
                      <a:pt x="4588" y="3132"/>
                      <a:pt x="4598" y="2985"/>
                      <a:pt x="4533" y="2894"/>
                    </a:cubicBezTo>
                    <a:cubicBezTo>
                      <a:pt x="4133" y="2357"/>
                      <a:pt x="3433" y="2012"/>
                      <a:pt x="2889" y="1635"/>
                    </a:cubicBezTo>
                    <a:cubicBezTo>
                      <a:pt x="2125" y="1107"/>
                      <a:pt x="1358" y="585"/>
                      <a:pt x="592" y="61"/>
                    </a:cubicBezTo>
                    <a:cubicBezTo>
                      <a:pt x="531" y="19"/>
                      <a:pt x="469" y="1"/>
                      <a:pt x="409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82850" tIns="182850" rIns="182850" bIns="182850" anchor="ctr" anchorCtr="0">
                <a:noAutofit/>
              </a:bodyPr>
              <a:lstStyle/>
              <a:p>
                <a:endParaRPr sz="3600"/>
              </a:p>
            </p:txBody>
          </p:sp>
        </p:grpSp>
        <p:sp>
          <p:nvSpPr>
            <p:cNvPr id="43" name="Google Shape;555;p23">
              <a:extLst>
                <a:ext uri="{FF2B5EF4-FFF2-40B4-BE49-F238E27FC236}">
                  <a16:creationId xmlns:a16="http://schemas.microsoft.com/office/drawing/2014/main" id="{D7AC766C-27D6-497E-92FF-F74D843B45D5}"/>
                </a:ext>
              </a:extLst>
            </p:cNvPr>
            <p:cNvSpPr/>
            <p:nvPr/>
          </p:nvSpPr>
          <p:spPr>
            <a:xfrm>
              <a:off x="8597399" y="2575705"/>
              <a:ext cx="71844" cy="67674"/>
            </a:xfrm>
            <a:custGeom>
              <a:avLst/>
              <a:gdLst/>
              <a:ahLst/>
              <a:cxnLst/>
              <a:rect l="l" t="t" r="r" b="b"/>
              <a:pathLst>
                <a:path w="2171" h="2045" extrusionOk="0">
                  <a:moveTo>
                    <a:pt x="225" y="0"/>
                  </a:moveTo>
                  <a:cubicBezTo>
                    <a:pt x="113" y="0"/>
                    <a:pt x="1" y="122"/>
                    <a:pt x="66" y="257"/>
                  </a:cubicBezTo>
                  <a:cubicBezTo>
                    <a:pt x="424" y="985"/>
                    <a:pt x="1058" y="1699"/>
                    <a:pt x="1815" y="2026"/>
                  </a:cubicBezTo>
                  <a:cubicBezTo>
                    <a:pt x="1844" y="2039"/>
                    <a:pt x="1873" y="2044"/>
                    <a:pt x="1899" y="2044"/>
                  </a:cubicBezTo>
                  <a:cubicBezTo>
                    <a:pt x="2067" y="2044"/>
                    <a:pt x="2171" y="1826"/>
                    <a:pt x="1999" y="1714"/>
                  </a:cubicBezTo>
                  <a:cubicBezTo>
                    <a:pt x="1316" y="1265"/>
                    <a:pt x="775" y="801"/>
                    <a:pt x="362" y="84"/>
                  </a:cubicBezTo>
                  <a:cubicBezTo>
                    <a:pt x="327" y="25"/>
                    <a:pt x="276" y="0"/>
                    <a:pt x="225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endParaRPr sz="3600"/>
            </a:p>
          </p:txBody>
        </p:sp>
        <p:sp>
          <p:nvSpPr>
            <p:cNvPr id="44" name="Google Shape;556;p23">
              <a:extLst>
                <a:ext uri="{FF2B5EF4-FFF2-40B4-BE49-F238E27FC236}">
                  <a16:creationId xmlns:a16="http://schemas.microsoft.com/office/drawing/2014/main" id="{5F8A4D09-5ED2-45D8-82BA-775548F1775D}"/>
                </a:ext>
              </a:extLst>
            </p:cNvPr>
            <p:cNvSpPr/>
            <p:nvPr/>
          </p:nvSpPr>
          <p:spPr>
            <a:xfrm>
              <a:off x="8587736" y="2657444"/>
              <a:ext cx="91137" cy="39579"/>
            </a:xfrm>
            <a:custGeom>
              <a:avLst/>
              <a:gdLst/>
              <a:ahLst/>
              <a:cxnLst/>
              <a:rect l="l" t="t" r="r" b="b"/>
              <a:pathLst>
                <a:path w="2754" h="1196" extrusionOk="0">
                  <a:moveTo>
                    <a:pt x="250" y="0"/>
                  </a:moveTo>
                  <a:cubicBezTo>
                    <a:pt x="97" y="0"/>
                    <a:pt x="0" y="220"/>
                    <a:pt x="160" y="316"/>
                  </a:cubicBezTo>
                  <a:cubicBezTo>
                    <a:pt x="850" y="723"/>
                    <a:pt x="1617" y="1060"/>
                    <a:pt x="2412" y="1192"/>
                  </a:cubicBezTo>
                  <a:cubicBezTo>
                    <a:pt x="2425" y="1194"/>
                    <a:pt x="2439" y="1195"/>
                    <a:pt x="2451" y="1195"/>
                  </a:cubicBezTo>
                  <a:cubicBezTo>
                    <a:pt x="2669" y="1195"/>
                    <a:pt x="2753" y="876"/>
                    <a:pt x="2518" y="814"/>
                  </a:cubicBezTo>
                  <a:cubicBezTo>
                    <a:pt x="1753" y="612"/>
                    <a:pt x="1036" y="390"/>
                    <a:pt x="333" y="22"/>
                  </a:cubicBezTo>
                  <a:cubicBezTo>
                    <a:pt x="305" y="7"/>
                    <a:pt x="276" y="0"/>
                    <a:pt x="25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endParaRPr sz="3600"/>
            </a:p>
          </p:txBody>
        </p:sp>
      </p:grpSp>
      <p:grpSp>
        <p:nvGrpSpPr>
          <p:cNvPr id="47" name="Google Shape;425;p23">
            <a:extLst>
              <a:ext uri="{FF2B5EF4-FFF2-40B4-BE49-F238E27FC236}">
                <a16:creationId xmlns:a16="http://schemas.microsoft.com/office/drawing/2014/main" id="{69BE52EB-9036-4155-83F9-AD4B28F22743}"/>
              </a:ext>
            </a:extLst>
          </p:cNvPr>
          <p:cNvGrpSpPr/>
          <p:nvPr/>
        </p:nvGrpSpPr>
        <p:grpSpPr>
          <a:xfrm>
            <a:off x="3120570" y="2354652"/>
            <a:ext cx="551638" cy="645131"/>
            <a:chOff x="1004821" y="2303619"/>
            <a:chExt cx="413557" cy="605096"/>
          </a:xfrm>
        </p:grpSpPr>
        <p:grpSp>
          <p:nvGrpSpPr>
            <p:cNvPr id="48" name="Google Shape;426;p23">
              <a:extLst>
                <a:ext uri="{FF2B5EF4-FFF2-40B4-BE49-F238E27FC236}">
                  <a16:creationId xmlns:a16="http://schemas.microsoft.com/office/drawing/2014/main" id="{3AEDDA2F-3856-463B-A385-C47F4A033E50}"/>
                </a:ext>
              </a:extLst>
            </p:cNvPr>
            <p:cNvGrpSpPr/>
            <p:nvPr/>
          </p:nvGrpSpPr>
          <p:grpSpPr>
            <a:xfrm>
              <a:off x="1004821" y="2303619"/>
              <a:ext cx="344559" cy="605096"/>
              <a:chOff x="1004821" y="2303619"/>
              <a:chExt cx="344559" cy="605096"/>
            </a:xfrm>
          </p:grpSpPr>
          <p:sp>
            <p:nvSpPr>
              <p:cNvPr id="52" name="Google Shape;427;p23">
                <a:extLst>
                  <a:ext uri="{FF2B5EF4-FFF2-40B4-BE49-F238E27FC236}">
                    <a16:creationId xmlns:a16="http://schemas.microsoft.com/office/drawing/2014/main" id="{C812071D-943C-44F5-AD02-A805FDDB55A0}"/>
                  </a:ext>
                </a:extLst>
              </p:cNvPr>
              <p:cNvSpPr/>
              <p:nvPr/>
            </p:nvSpPr>
            <p:spPr>
              <a:xfrm>
                <a:off x="1004821" y="2303619"/>
                <a:ext cx="344559" cy="605096"/>
              </a:xfrm>
              <a:custGeom>
                <a:avLst/>
                <a:gdLst/>
                <a:ahLst/>
                <a:cxnLst/>
                <a:rect l="l" t="t" r="r" b="b"/>
                <a:pathLst>
                  <a:path w="10412" h="18285" extrusionOk="0">
                    <a:moveTo>
                      <a:pt x="2426" y="713"/>
                    </a:moveTo>
                    <a:cubicBezTo>
                      <a:pt x="4359" y="713"/>
                      <a:pt x="6449" y="1112"/>
                      <a:pt x="7404" y="2943"/>
                    </a:cubicBezTo>
                    <a:cubicBezTo>
                      <a:pt x="8860" y="5733"/>
                      <a:pt x="6372" y="7591"/>
                      <a:pt x="4037" y="8368"/>
                    </a:cubicBezTo>
                    <a:cubicBezTo>
                      <a:pt x="4027" y="8366"/>
                      <a:pt x="4016" y="8366"/>
                      <a:pt x="4005" y="8366"/>
                    </a:cubicBezTo>
                    <a:cubicBezTo>
                      <a:pt x="3831" y="8366"/>
                      <a:pt x="3697" y="8530"/>
                      <a:pt x="3740" y="8705"/>
                    </a:cubicBezTo>
                    <a:cubicBezTo>
                      <a:pt x="3723" y="8910"/>
                      <a:pt x="3857" y="9126"/>
                      <a:pt x="4085" y="9126"/>
                    </a:cubicBezTo>
                    <a:cubicBezTo>
                      <a:pt x="4121" y="9126"/>
                      <a:pt x="4159" y="9121"/>
                      <a:pt x="4200" y="9109"/>
                    </a:cubicBezTo>
                    <a:cubicBezTo>
                      <a:pt x="4285" y="9084"/>
                      <a:pt x="4368" y="9055"/>
                      <a:pt x="4452" y="9028"/>
                    </a:cubicBezTo>
                    <a:cubicBezTo>
                      <a:pt x="6954" y="9853"/>
                      <a:pt x="9965" y="11925"/>
                      <a:pt x="8281" y="14894"/>
                    </a:cubicBezTo>
                    <a:lnTo>
                      <a:pt x="8280" y="14895"/>
                    </a:lnTo>
                    <a:cubicBezTo>
                      <a:pt x="7207" y="16790"/>
                      <a:pt x="5046" y="17519"/>
                      <a:pt x="2951" y="17519"/>
                    </a:cubicBezTo>
                    <a:cubicBezTo>
                      <a:pt x="2251" y="17519"/>
                      <a:pt x="1557" y="17437"/>
                      <a:pt x="914" y="17291"/>
                    </a:cubicBezTo>
                    <a:cubicBezTo>
                      <a:pt x="887" y="17285"/>
                      <a:pt x="859" y="17282"/>
                      <a:pt x="830" y="17282"/>
                    </a:cubicBezTo>
                    <a:cubicBezTo>
                      <a:pt x="812" y="17282"/>
                      <a:pt x="793" y="17284"/>
                      <a:pt x="774" y="17286"/>
                    </a:cubicBezTo>
                    <a:cubicBezTo>
                      <a:pt x="1291" y="11823"/>
                      <a:pt x="1175" y="6240"/>
                      <a:pt x="1277" y="754"/>
                    </a:cubicBezTo>
                    <a:cubicBezTo>
                      <a:pt x="1646" y="730"/>
                      <a:pt x="2033" y="713"/>
                      <a:pt x="2426" y="713"/>
                    </a:cubicBezTo>
                    <a:close/>
                    <a:moveTo>
                      <a:pt x="3011" y="1"/>
                    </a:moveTo>
                    <a:cubicBezTo>
                      <a:pt x="2357" y="1"/>
                      <a:pt x="1711" y="85"/>
                      <a:pt x="1114" y="249"/>
                    </a:cubicBezTo>
                    <a:cubicBezTo>
                      <a:pt x="1086" y="256"/>
                      <a:pt x="1060" y="270"/>
                      <a:pt x="1037" y="287"/>
                    </a:cubicBezTo>
                    <a:cubicBezTo>
                      <a:pt x="995" y="274"/>
                      <a:pt x="951" y="267"/>
                      <a:pt x="906" y="267"/>
                    </a:cubicBezTo>
                    <a:cubicBezTo>
                      <a:pt x="717" y="267"/>
                      <a:pt x="526" y="389"/>
                      <a:pt x="519" y="633"/>
                    </a:cubicBezTo>
                    <a:cubicBezTo>
                      <a:pt x="381" y="6214"/>
                      <a:pt x="0" y="11890"/>
                      <a:pt x="297" y="17467"/>
                    </a:cubicBezTo>
                    <a:cubicBezTo>
                      <a:pt x="303" y="17582"/>
                      <a:pt x="369" y="17651"/>
                      <a:pt x="449" y="17677"/>
                    </a:cubicBezTo>
                    <a:cubicBezTo>
                      <a:pt x="447" y="17827"/>
                      <a:pt x="524" y="17971"/>
                      <a:pt x="714" y="18018"/>
                    </a:cubicBezTo>
                    <a:cubicBezTo>
                      <a:pt x="1413" y="18192"/>
                      <a:pt x="2171" y="18284"/>
                      <a:pt x="2939" y="18284"/>
                    </a:cubicBezTo>
                    <a:cubicBezTo>
                      <a:pt x="5505" y="18284"/>
                      <a:pt x="8187" y="17252"/>
                      <a:pt x="9197" y="14760"/>
                    </a:cubicBezTo>
                    <a:cubicBezTo>
                      <a:pt x="10412" y="11768"/>
                      <a:pt x="7970" y="9542"/>
                      <a:pt x="5359" y="8683"/>
                    </a:cubicBezTo>
                    <a:cubicBezTo>
                      <a:pt x="7505" y="7727"/>
                      <a:pt x="9188" y="5908"/>
                      <a:pt x="8364" y="3300"/>
                    </a:cubicBezTo>
                    <a:cubicBezTo>
                      <a:pt x="7644" y="1024"/>
                      <a:pt x="5284" y="1"/>
                      <a:pt x="3011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82850" tIns="182850" rIns="182850" bIns="182850" anchor="ctr" anchorCtr="0">
                <a:noAutofit/>
              </a:bodyPr>
              <a:lstStyle/>
              <a:p>
                <a:endParaRPr sz="3600"/>
              </a:p>
            </p:txBody>
          </p:sp>
          <p:sp>
            <p:nvSpPr>
              <p:cNvPr id="53" name="Google Shape;428;p23">
                <a:extLst>
                  <a:ext uri="{FF2B5EF4-FFF2-40B4-BE49-F238E27FC236}">
                    <a16:creationId xmlns:a16="http://schemas.microsoft.com/office/drawing/2014/main" id="{BEA9F8A9-DC27-43EB-AD0B-DB7FC1018B46}"/>
                  </a:ext>
                </a:extLst>
              </p:cNvPr>
              <p:cNvSpPr/>
              <p:nvPr/>
            </p:nvSpPr>
            <p:spPr>
              <a:xfrm>
                <a:off x="1099896" y="2690900"/>
                <a:ext cx="119960" cy="115691"/>
              </a:xfrm>
              <a:custGeom>
                <a:avLst/>
                <a:gdLst/>
                <a:ahLst/>
                <a:cxnLst/>
                <a:rect l="l" t="t" r="r" b="b"/>
                <a:pathLst>
                  <a:path w="3625" h="3496" extrusionOk="0">
                    <a:moveTo>
                      <a:pt x="1537" y="550"/>
                    </a:moveTo>
                    <a:cubicBezTo>
                      <a:pt x="1555" y="651"/>
                      <a:pt x="1633" y="731"/>
                      <a:pt x="1734" y="751"/>
                    </a:cubicBezTo>
                    <a:cubicBezTo>
                      <a:pt x="2292" y="873"/>
                      <a:pt x="2877" y="1077"/>
                      <a:pt x="2921" y="1753"/>
                    </a:cubicBezTo>
                    <a:cubicBezTo>
                      <a:pt x="2960" y="2340"/>
                      <a:pt x="2403" y="2842"/>
                      <a:pt x="1834" y="2842"/>
                    </a:cubicBezTo>
                    <a:cubicBezTo>
                      <a:pt x="1760" y="2842"/>
                      <a:pt x="1686" y="2833"/>
                      <a:pt x="1613" y="2815"/>
                    </a:cubicBezTo>
                    <a:cubicBezTo>
                      <a:pt x="1034" y="2673"/>
                      <a:pt x="645" y="2008"/>
                      <a:pt x="771" y="1437"/>
                    </a:cubicBezTo>
                    <a:cubicBezTo>
                      <a:pt x="864" y="1010"/>
                      <a:pt x="1167" y="723"/>
                      <a:pt x="1537" y="550"/>
                    </a:cubicBezTo>
                    <a:close/>
                    <a:moveTo>
                      <a:pt x="1867" y="1"/>
                    </a:moveTo>
                    <a:cubicBezTo>
                      <a:pt x="1038" y="1"/>
                      <a:pt x="264" y="625"/>
                      <a:pt x="138" y="1474"/>
                    </a:cubicBezTo>
                    <a:cubicBezTo>
                      <a:pt x="0" y="2411"/>
                      <a:pt x="736" y="3390"/>
                      <a:pt x="1685" y="3488"/>
                    </a:cubicBezTo>
                    <a:cubicBezTo>
                      <a:pt x="1737" y="3493"/>
                      <a:pt x="1789" y="3496"/>
                      <a:pt x="1841" y="3496"/>
                    </a:cubicBezTo>
                    <a:cubicBezTo>
                      <a:pt x="2717" y="3496"/>
                      <a:pt x="3565" y="2767"/>
                      <a:pt x="3597" y="1869"/>
                    </a:cubicBezTo>
                    <a:cubicBezTo>
                      <a:pt x="3624" y="1115"/>
                      <a:pt x="2996" y="279"/>
                      <a:pt x="2235" y="161"/>
                    </a:cubicBezTo>
                    <a:cubicBezTo>
                      <a:pt x="2224" y="91"/>
                      <a:pt x="2183" y="30"/>
                      <a:pt x="2108" y="19"/>
                    </a:cubicBezTo>
                    <a:cubicBezTo>
                      <a:pt x="2027" y="7"/>
                      <a:pt x="1947" y="1"/>
                      <a:pt x="1867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82850" tIns="182850" rIns="182850" bIns="182850" anchor="ctr" anchorCtr="0">
                <a:noAutofit/>
              </a:bodyPr>
              <a:lstStyle/>
              <a:p>
                <a:endParaRPr sz="3600"/>
              </a:p>
            </p:txBody>
          </p:sp>
          <p:sp>
            <p:nvSpPr>
              <p:cNvPr id="54" name="Google Shape;429;p23">
                <a:extLst>
                  <a:ext uri="{FF2B5EF4-FFF2-40B4-BE49-F238E27FC236}">
                    <a16:creationId xmlns:a16="http://schemas.microsoft.com/office/drawing/2014/main" id="{33910696-0FD7-4D71-B07D-2D9C3DD4F6AE}"/>
                  </a:ext>
                </a:extLst>
              </p:cNvPr>
              <p:cNvSpPr/>
              <p:nvPr/>
            </p:nvSpPr>
            <p:spPr>
              <a:xfrm>
                <a:off x="1100160" y="2414181"/>
                <a:ext cx="100006" cy="87298"/>
              </a:xfrm>
              <a:custGeom>
                <a:avLst/>
                <a:gdLst/>
                <a:ahLst/>
                <a:cxnLst/>
                <a:rect l="l" t="t" r="r" b="b"/>
                <a:pathLst>
                  <a:path w="3022" h="2638" extrusionOk="0">
                    <a:moveTo>
                      <a:pt x="1535" y="719"/>
                    </a:moveTo>
                    <a:cubicBezTo>
                      <a:pt x="1744" y="719"/>
                      <a:pt x="1945" y="806"/>
                      <a:pt x="2062" y="1017"/>
                    </a:cubicBezTo>
                    <a:cubicBezTo>
                      <a:pt x="2274" y="1406"/>
                      <a:pt x="1911" y="1899"/>
                      <a:pt x="1519" y="1979"/>
                    </a:cubicBezTo>
                    <a:cubicBezTo>
                      <a:pt x="1473" y="1988"/>
                      <a:pt x="1427" y="1992"/>
                      <a:pt x="1382" y="1992"/>
                    </a:cubicBezTo>
                    <a:cubicBezTo>
                      <a:pt x="968" y="1992"/>
                      <a:pt x="631" y="1615"/>
                      <a:pt x="626" y="1201"/>
                    </a:cubicBezTo>
                    <a:cubicBezTo>
                      <a:pt x="628" y="1040"/>
                      <a:pt x="680" y="885"/>
                      <a:pt x="778" y="758"/>
                    </a:cubicBezTo>
                    <a:cubicBezTo>
                      <a:pt x="835" y="822"/>
                      <a:pt x="915" y="856"/>
                      <a:pt x="996" y="856"/>
                    </a:cubicBezTo>
                    <a:cubicBezTo>
                      <a:pt x="1044" y="856"/>
                      <a:pt x="1093" y="844"/>
                      <a:pt x="1138" y="819"/>
                    </a:cubicBezTo>
                    <a:cubicBezTo>
                      <a:pt x="1260" y="756"/>
                      <a:pt x="1399" y="719"/>
                      <a:pt x="1535" y="719"/>
                    </a:cubicBezTo>
                    <a:close/>
                    <a:moveTo>
                      <a:pt x="1249" y="0"/>
                    </a:moveTo>
                    <a:cubicBezTo>
                      <a:pt x="616" y="0"/>
                      <a:pt x="45" y="527"/>
                      <a:pt x="25" y="1201"/>
                    </a:cubicBezTo>
                    <a:cubicBezTo>
                      <a:pt x="0" y="1976"/>
                      <a:pt x="644" y="2637"/>
                      <a:pt x="1398" y="2637"/>
                    </a:cubicBezTo>
                    <a:cubicBezTo>
                      <a:pt x="1494" y="2637"/>
                      <a:pt x="1592" y="2626"/>
                      <a:pt x="1691" y="2604"/>
                    </a:cubicBezTo>
                    <a:cubicBezTo>
                      <a:pt x="2458" y="2428"/>
                      <a:pt x="3022" y="1522"/>
                      <a:pt x="2668" y="775"/>
                    </a:cubicBezTo>
                    <a:cubicBezTo>
                      <a:pt x="2484" y="386"/>
                      <a:pt x="2058" y="113"/>
                      <a:pt x="1627" y="66"/>
                    </a:cubicBezTo>
                    <a:cubicBezTo>
                      <a:pt x="1625" y="66"/>
                      <a:pt x="1624" y="64"/>
                      <a:pt x="1622" y="63"/>
                    </a:cubicBezTo>
                    <a:cubicBezTo>
                      <a:pt x="1498" y="20"/>
                      <a:pt x="1373" y="0"/>
                      <a:pt x="124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82850" tIns="182850" rIns="182850" bIns="182850" anchor="ctr" anchorCtr="0">
                <a:noAutofit/>
              </a:bodyPr>
              <a:lstStyle/>
              <a:p>
                <a:endParaRPr sz="3600"/>
              </a:p>
            </p:txBody>
          </p:sp>
        </p:grpSp>
        <p:grpSp>
          <p:nvGrpSpPr>
            <p:cNvPr id="49" name="Google Shape;430;p23">
              <a:extLst>
                <a:ext uri="{FF2B5EF4-FFF2-40B4-BE49-F238E27FC236}">
                  <a16:creationId xmlns:a16="http://schemas.microsoft.com/office/drawing/2014/main" id="{C23C4A5C-B06D-4110-A101-65536B697E96}"/>
                </a:ext>
              </a:extLst>
            </p:cNvPr>
            <p:cNvGrpSpPr/>
            <p:nvPr/>
          </p:nvGrpSpPr>
          <p:grpSpPr>
            <a:xfrm>
              <a:off x="1332668" y="2362060"/>
              <a:ext cx="85710" cy="97126"/>
              <a:chOff x="1332668" y="2362060"/>
              <a:chExt cx="85710" cy="97126"/>
            </a:xfrm>
          </p:grpSpPr>
          <p:sp>
            <p:nvSpPr>
              <p:cNvPr id="50" name="Google Shape;431;p23">
                <a:extLst>
                  <a:ext uri="{FF2B5EF4-FFF2-40B4-BE49-F238E27FC236}">
                    <a16:creationId xmlns:a16="http://schemas.microsoft.com/office/drawing/2014/main" id="{11F5F5E4-5038-4135-BD70-1F1F7A91E619}"/>
                  </a:ext>
                </a:extLst>
              </p:cNvPr>
              <p:cNvSpPr/>
              <p:nvPr/>
            </p:nvSpPr>
            <p:spPr>
              <a:xfrm>
                <a:off x="1332668" y="2362060"/>
                <a:ext cx="23926" cy="80911"/>
              </a:xfrm>
              <a:custGeom>
                <a:avLst/>
                <a:gdLst/>
                <a:ahLst/>
                <a:cxnLst/>
                <a:rect l="l" t="t" r="r" b="b"/>
                <a:pathLst>
                  <a:path w="723" h="2445" extrusionOk="0">
                    <a:moveTo>
                      <a:pt x="256" y="0"/>
                    </a:moveTo>
                    <a:cubicBezTo>
                      <a:pt x="181" y="0"/>
                      <a:pt x="103" y="85"/>
                      <a:pt x="145" y="177"/>
                    </a:cubicBezTo>
                    <a:cubicBezTo>
                      <a:pt x="439" y="826"/>
                      <a:pt x="433" y="1569"/>
                      <a:pt x="74" y="2192"/>
                    </a:cubicBezTo>
                    <a:cubicBezTo>
                      <a:pt x="1" y="2323"/>
                      <a:pt x="125" y="2445"/>
                      <a:pt x="237" y="2445"/>
                    </a:cubicBezTo>
                    <a:cubicBezTo>
                      <a:pt x="288" y="2445"/>
                      <a:pt x="336" y="2420"/>
                      <a:pt x="362" y="2361"/>
                    </a:cubicBezTo>
                    <a:cubicBezTo>
                      <a:pt x="701" y="1599"/>
                      <a:pt x="722" y="811"/>
                      <a:pt x="344" y="59"/>
                    </a:cubicBezTo>
                    <a:cubicBezTo>
                      <a:pt x="323" y="17"/>
                      <a:pt x="290" y="0"/>
                      <a:pt x="25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82850" tIns="182850" rIns="182850" bIns="182850" anchor="ctr" anchorCtr="0">
                <a:noAutofit/>
              </a:bodyPr>
              <a:lstStyle/>
              <a:p>
                <a:endParaRPr sz="3600"/>
              </a:p>
            </p:txBody>
          </p:sp>
          <p:sp>
            <p:nvSpPr>
              <p:cNvPr id="51" name="Google Shape;432;p23">
                <a:extLst>
                  <a:ext uri="{FF2B5EF4-FFF2-40B4-BE49-F238E27FC236}">
                    <a16:creationId xmlns:a16="http://schemas.microsoft.com/office/drawing/2014/main" id="{09C91A80-EE5A-464C-9C73-AB379909A76C}"/>
                  </a:ext>
                </a:extLst>
              </p:cNvPr>
              <p:cNvSpPr/>
              <p:nvPr/>
            </p:nvSpPr>
            <p:spPr>
              <a:xfrm>
                <a:off x="1385980" y="2383736"/>
                <a:ext cx="32398" cy="75451"/>
              </a:xfrm>
              <a:custGeom>
                <a:avLst/>
                <a:gdLst/>
                <a:ahLst/>
                <a:cxnLst/>
                <a:rect l="l" t="t" r="r" b="b"/>
                <a:pathLst>
                  <a:path w="979" h="2280" extrusionOk="0">
                    <a:moveTo>
                      <a:pt x="148" y="1"/>
                    </a:moveTo>
                    <a:cubicBezTo>
                      <a:pt x="67" y="1"/>
                      <a:pt x="0" y="109"/>
                      <a:pt x="67" y="192"/>
                    </a:cubicBezTo>
                    <a:cubicBezTo>
                      <a:pt x="508" y="745"/>
                      <a:pt x="548" y="1395"/>
                      <a:pt x="324" y="2044"/>
                    </a:cubicBezTo>
                    <a:cubicBezTo>
                      <a:pt x="280" y="2174"/>
                      <a:pt x="407" y="2280"/>
                      <a:pt x="522" y="2280"/>
                    </a:cubicBezTo>
                    <a:cubicBezTo>
                      <a:pt x="581" y="2280"/>
                      <a:pt x="636" y="2252"/>
                      <a:pt x="664" y="2187"/>
                    </a:cubicBezTo>
                    <a:cubicBezTo>
                      <a:pt x="978" y="1448"/>
                      <a:pt x="778" y="601"/>
                      <a:pt x="225" y="36"/>
                    </a:cubicBezTo>
                    <a:cubicBezTo>
                      <a:pt x="200" y="11"/>
                      <a:pt x="173" y="1"/>
                      <a:pt x="148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182850" tIns="182850" rIns="182850" bIns="182850" anchor="ctr" anchorCtr="0">
                <a:noAutofit/>
              </a:bodyPr>
              <a:lstStyle/>
              <a:p>
                <a:endParaRPr sz="3600"/>
              </a:p>
            </p:txBody>
          </p:sp>
        </p:grpSp>
      </p:grpSp>
      <p:grpSp>
        <p:nvGrpSpPr>
          <p:cNvPr id="55" name="Google Shape;543;p23">
            <a:extLst>
              <a:ext uri="{FF2B5EF4-FFF2-40B4-BE49-F238E27FC236}">
                <a16:creationId xmlns:a16="http://schemas.microsoft.com/office/drawing/2014/main" id="{9E2C5C1C-7F29-4DDE-BD28-4249F1EE0DA2}"/>
              </a:ext>
            </a:extLst>
          </p:cNvPr>
          <p:cNvGrpSpPr/>
          <p:nvPr/>
        </p:nvGrpSpPr>
        <p:grpSpPr>
          <a:xfrm>
            <a:off x="3036479" y="3366756"/>
            <a:ext cx="689320" cy="699129"/>
            <a:chOff x="7346204" y="3514142"/>
            <a:chExt cx="540037" cy="623992"/>
          </a:xfrm>
        </p:grpSpPr>
        <p:sp>
          <p:nvSpPr>
            <p:cNvPr id="56" name="Google Shape;544;p23">
              <a:extLst>
                <a:ext uri="{FF2B5EF4-FFF2-40B4-BE49-F238E27FC236}">
                  <a16:creationId xmlns:a16="http://schemas.microsoft.com/office/drawing/2014/main" id="{1CDB0B47-C355-421A-B182-27B00AC7F433}"/>
                </a:ext>
              </a:extLst>
            </p:cNvPr>
            <p:cNvSpPr/>
            <p:nvPr/>
          </p:nvSpPr>
          <p:spPr>
            <a:xfrm>
              <a:off x="7346204" y="3514142"/>
              <a:ext cx="469152" cy="577729"/>
            </a:xfrm>
            <a:custGeom>
              <a:avLst/>
              <a:gdLst/>
              <a:ahLst/>
              <a:cxnLst/>
              <a:rect l="l" t="t" r="r" b="b"/>
              <a:pathLst>
                <a:path w="14177" h="17458" extrusionOk="0">
                  <a:moveTo>
                    <a:pt x="7464" y="800"/>
                  </a:moveTo>
                  <a:cubicBezTo>
                    <a:pt x="10105" y="800"/>
                    <a:pt x="12522" y="2742"/>
                    <a:pt x="12322" y="5774"/>
                  </a:cubicBezTo>
                  <a:cubicBezTo>
                    <a:pt x="12316" y="5772"/>
                    <a:pt x="12310" y="5772"/>
                    <a:pt x="12304" y="5770"/>
                  </a:cubicBezTo>
                  <a:cubicBezTo>
                    <a:pt x="11573" y="5797"/>
                    <a:pt x="10813" y="5858"/>
                    <a:pt x="10090" y="5982"/>
                  </a:cubicBezTo>
                  <a:cubicBezTo>
                    <a:pt x="9840" y="4612"/>
                    <a:pt x="8659" y="3786"/>
                    <a:pt x="7357" y="3786"/>
                  </a:cubicBezTo>
                  <a:cubicBezTo>
                    <a:pt x="7017" y="3786"/>
                    <a:pt x="6669" y="3842"/>
                    <a:pt x="6327" y="3960"/>
                  </a:cubicBezTo>
                  <a:cubicBezTo>
                    <a:pt x="3849" y="4813"/>
                    <a:pt x="3091" y="7792"/>
                    <a:pt x="3025" y="10126"/>
                  </a:cubicBezTo>
                  <a:cubicBezTo>
                    <a:pt x="2970" y="12127"/>
                    <a:pt x="4318" y="13843"/>
                    <a:pt x="6364" y="13843"/>
                  </a:cubicBezTo>
                  <a:cubicBezTo>
                    <a:pt x="6483" y="13843"/>
                    <a:pt x="6604" y="13837"/>
                    <a:pt x="6727" y="13825"/>
                  </a:cubicBezTo>
                  <a:cubicBezTo>
                    <a:pt x="8986" y="13606"/>
                    <a:pt x="10230" y="11600"/>
                    <a:pt x="10313" y="9514"/>
                  </a:cubicBezTo>
                  <a:cubicBezTo>
                    <a:pt x="10651" y="9555"/>
                    <a:pt x="11005" y="9572"/>
                    <a:pt x="11362" y="9572"/>
                  </a:cubicBezTo>
                  <a:cubicBezTo>
                    <a:pt x="11808" y="9572"/>
                    <a:pt x="12260" y="9545"/>
                    <a:pt x="12694" y="9506"/>
                  </a:cubicBezTo>
                  <a:lnTo>
                    <a:pt x="12694" y="9506"/>
                  </a:lnTo>
                  <a:cubicBezTo>
                    <a:pt x="12696" y="9512"/>
                    <a:pt x="12693" y="9517"/>
                    <a:pt x="12694" y="9523"/>
                  </a:cubicBezTo>
                  <a:cubicBezTo>
                    <a:pt x="13331" y="12552"/>
                    <a:pt x="11449" y="15952"/>
                    <a:pt x="8303" y="16582"/>
                  </a:cubicBezTo>
                  <a:cubicBezTo>
                    <a:pt x="7921" y="16658"/>
                    <a:pt x="7545" y="16695"/>
                    <a:pt x="7178" y="16695"/>
                  </a:cubicBezTo>
                  <a:cubicBezTo>
                    <a:pt x="4121" y="16695"/>
                    <a:pt x="1668" y="14169"/>
                    <a:pt x="1308" y="11131"/>
                  </a:cubicBezTo>
                  <a:cubicBezTo>
                    <a:pt x="902" y="7691"/>
                    <a:pt x="1402" y="3533"/>
                    <a:pt x="4662" y="1580"/>
                  </a:cubicBezTo>
                  <a:cubicBezTo>
                    <a:pt x="5552" y="1047"/>
                    <a:pt x="6523" y="800"/>
                    <a:pt x="7464" y="800"/>
                  </a:cubicBezTo>
                  <a:close/>
                  <a:moveTo>
                    <a:pt x="7481" y="0"/>
                  </a:moveTo>
                  <a:cubicBezTo>
                    <a:pt x="6945" y="0"/>
                    <a:pt x="6399" y="73"/>
                    <a:pt x="5860" y="226"/>
                  </a:cubicBezTo>
                  <a:cubicBezTo>
                    <a:pt x="1034" y="1598"/>
                    <a:pt x="0" y="7109"/>
                    <a:pt x="573" y="11434"/>
                  </a:cubicBezTo>
                  <a:cubicBezTo>
                    <a:pt x="1019" y="14793"/>
                    <a:pt x="3817" y="17457"/>
                    <a:pt x="7207" y="17457"/>
                  </a:cubicBezTo>
                  <a:cubicBezTo>
                    <a:pt x="7484" y="17457"/>
                    <a:pt x="7764" y="17439"/>
                    <a:pt x="8047" y="17403"/>
                  </a:cubicBezTo>
                  <a:cubicBezTo>
                    <a:pt x="11841" y="16914"/>
                    <a:pt x="14177" y="12961"/>
                    <a:pt x="13449" y="9367"/>
                  </a:cubicBezTo>
                  <a:cubicBezTo>
                    <a:pt x="13618" y="9213"/>
                    <a:pt x="13559" y="8903"/>
                    <a:pt x="13267" y="8870"/>
                  </a:cubicBezTo>
                  <a:cubicBezTo>
                    <a:pt x="12657" y="8803"/>
                    <a:pt x="11983" y="8744"/>
                    <a:pt x="11324" y="8744"/>
                  </a:cubicBezTo>
                  <a:cubicBezTo>
                    <a:pt x="10895" y="8744"/>
                    <a:pt x="10472" y="8769"/>
                    <a:pt x="10077" y="8832"/>
                  </a:cubicBezTo>
                  <a:cubicBezTo>
                    <a:pt x="10032" y="8817"/>
                    <a:pt x="9984" y="8809"/>
                    <a:pt x="9937" y="8809"/>
                  </a:cubicBezTo>
                  <a:cubicBezTo>
                    <a:pt x="9750" y="8809"/>
                    <a:pt x="9567" y="8929"/>
                    <a:pt x="9573" y="9169"/>
                  </a:cubicBezTo>
                  <a:cubicBezTo>
                    <a:pt x="9613" y="10805"/>
                    <a:pt x="8836" y="12560"/>
                    <a:pt x="7113" y="13001"/>
                  </a:cubicBezTo>
                  <a:cubicBezTo>
                    <a:pt x="6837" y="13072"/>
                    <a:pt x="6577" y="13105"/>
                    <a:pt x="6334" y="13105"/>
                  </a:cubicBezTo>
                  <a:cubicBezTo>
                    <a:pt x="4626" y="13105"/>
                    <a:pt x="3761" y="11459"/>
                    <a:pt x="3796" y="9799"/>
                  </a:cubicBezTo>
                  <a:cubicBezTo>
                    <a:pt x="3823" y="8514"/>
                    <a:pt x="4183" y="7078"/>
                    <a:pt x="4914" y="6023"/>
                  </a:cubicBezTo>
                  <a:cubicBezTo>
                    <a:pt x="5520" y="5146"/>
                    <a:pt x="6555" y="4573"/>
                    <a:pt x="7518" y="4573"/>
                  </a:cubicBezTo>
                  <a:cubicBezTo>
                    <a:pt x="8400" y="4573"/>
                    <a:pt x="9223" y="5054"/>
                    <a:pt x="9603" y="6221"/>
                  </a:cubicBezTo>
                  <a:cubicBezTo>
                    <a:pt x="9628" y="6290"/>
                    <a:pt x="9680" y="6345"/>
                    <a:pt x="9749" y="6374"/>
                  </a:cubicBezTo>
                  <a:cubicBezTo>
                    <a:pt x="9787" y="6489"/>
                    <a:pt x="9882" y="6588"/>
                    <a:pt x="10022" y="6594"/>
                  </a:cubicBezTo>
                  <a:cubicBezTo>
                    <a:pt x="10191" y="6602"/>
                    <a:pt x="10363" y="6606"/>
                    <a:pt x="10535" y="6606"/>
                  </a:cubicBezTo>
                  <a:cubicBezTo>
                    <a:pt x="11125" y="6606"/>
                    <a:pt x="11725" y="6563"/>
                    <a:pt x="12304" y="6504"/>
                  </a:cubicBezTo>
                  <a:cubicBezTo>
                    <a:pt x="12429" y="6493"/>
                    <a:pt x="12541" y="6420"/>
                    <a:pt x="12599" y="6308"/>
                  </a:cubicBezTo>
                  <a:cubicBezTo>
                    <a:pt x="12602" y="6308"/>
                    <a:pt x="12605" y="6308"/>
                    <a:pt x="12608" y="6308"/>
                  </a:cubicBezTo>
                  <a:cubicBezTo>
                    <a:pt x="12735" y="6308"/>
                    <a:pt x="12860" y="6245"/>
                    <a:pt x="12889" y="6100"/>
                  </a:cubicBezTo>
                  <a:cubicBezTo>
                    <a:pt x="13588" y="2600"/>
                    <a:pt x="10691" y="0"/>
                    <a:pt x="7481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endParaRPr sz="3600"/>
            </a:p>
          </p:txBody>
        </p:sp>
        <p:sp>
          <p:nvSpPr>
            <p:cNvPr id="57" name="Google Shape;545;p23">
              <a:extLst>
                <a:ext uri="{FF2B5EF4-FFF2-40B4-BE49-F238E27FC236}">
                  <a16:creationId xmlns:a16="http://schemas.microsoft.com/office/drawing/2014/main" id="{E10CC899-B833-4E52-B2B7-CD9C75A25F51}"/>
                </a:ext>
              </a:extLst>
            </p:cNvPr>
            <p:cNvSpPr/>
            <p:nvPr/>
          </p:nvSpPr>
          <p:spPr>
            <a:xfrm>
              <a:off x="7755062" y="4055370"/>
              <a:ext cx="79157" cy="80117"/>
            </a:xfrm>
            <a:custGeom>
              <a:avLst/>
              <a:gdLst/>
              <a:ahLst/>
              <a:cxnLst/>
              <a:rect l="l" t="t" r="r" b="b"/>
              <a:pathLst>
                <a:path w="2392" h="2421" extrusionOk="0">
                  <a:moveTo>
                    <a:pt x="2119" y="0"/>
                  </a:moveTo>
                  <a:cubicBezTo>
                    <a:pt x="2035" y="0"/>
                    <a:pt x="1953" y="56"/>
                    <a:pt x="1947" y="169"/>
                  </a:cubicBezTo>
                  <a:cubicBezTo>
                    <a:pt x="1904" y="1151"/>
                    <a:pt x="1220" y="2020"/>
                    <a:pt x="203" y="2109"/>
                  </a:cubicBezTo>
                  <a:cubicBezTo>
                    <a:pt x="10" y="2126"/>
                    <a:pt x="1" y="2420"/>
                    <a:pt x="194" y="2420"/>
                  </a:cubicBezTo>
                  <a:cubicBezTo>
                    <a:pt x="197" y="2420"/>
                    <a:pt x="200" y="2420"/>
                    <a:pt x="203" y="2420"/>
                  </a:cubicBezTo>
                  <a:cubicBezTo>
                    <a:pt x="1336" y="2359"/>
                    <a:pt x="2391" y="1347"/>
                    <a:pt x="2298" y="169"/>
                  </a:cubicBezTo>
                  <a:cubicBezTo>
                    <a:pt x="2289" y="57"/>
                    <a:pt x="2203" y="0"/>
                    <a:pt x="2119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endParaRPr sz="3600"/>
            </a:p>
          </p:txBody>
        </p:sp>
        <p:sp>
          <p:nvSpPr>
            <p:cNvPr id="58" name="Google Shape;546;p23">
              <a:extLst>
                <a:ext uri="{FF2B5EF4-FFF2-40B4-BE49-F238E27FC236}">
                  <a16:creationId xmlns:a16="http://schemas.microsoft.com/office/drawing/2014/main" id="{B5EF1693-95E7-4BBA-A377-F5D3A65790DE}"/>
                </a:ext>
              </a:extLst>
            </p:cNvPr>
            <p:cNvSpPr/>
            <p:nvPr/>
          </p:nvSpPr>
          <p:spPr>
            <a:xfrm>
              <a:off x="7839084" y="4060731"/>
              <a:ext cx="47157" cy="77403"/>
            </a:xfrm>
            <a:custGeom>
              <a:avLst/>
              <a:gdLst/>
              <a:ahLst/>
              <a:cxnLst/>
              <a:rect l="l" t="t" r="r" b="b"/>
              <a:pathLst>
                <a:path w="1425" h="2339" extrusionOk="0">
                  <a:moveTo>
                    <a:pt x="1166" y="0"/>
                  </a:moveTo>
                  <a:cubicBezTo>
                    <a:pt x="1109" y="0"/>
                    <a:pt x="1052" y="24"/>
                    <a:pt x="1012" y="82"/>
                  </a:cubicBezTo>
                  <a:cubicBezTo>
                    <a:pt x="566" y="710"/>
                    <a:pt x="251" y="1427"/>
                    <a:pt x="33" y="2163"/>
                  </a:cubicBezTo>
                  <a:cubicBezTo>
                    <a:pt x="1" y="2270"/>
                    <a:pt x="86" y="2339"/>
                    <a:pt x="172" y="2339"/>
                  </a:cubicBezTo>
                  <a:cubicBezTo>
                    <a:pt x="229" y="2339"/>
                    <a:pt x="286" y="2309"/>
                    <a:pt x="309" y="2240"/>
                  </a:cubicBezTo>
                  <a:cubicBezTo>
                    <a:pt x="552" y="1523"/>
                    <a:pt x="902" y="890"/>
                    <a:pt x="1329" y="269"/>
                  </a:cubicBezTo>
                  <a:cubicBezTo>
                    <a:pt x="1424" y="130"/>
                    <a:pt x="1297" y="0"/>
                    <a:pt x="1166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182850" tIns="182850" rIns="182850" bIns="182850" anchor="ctr" anchorCtr="0">
              <a:noAutofit/>
            </a:bodyPr>
            <a:lstStyle/>
            <a:p>
              <a:endParaRPr sz="3600"/>
            </a:p>
          </p:txBody>
        </p:sp>
      </p:grp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242FC28-CDD9-458C-A589-AB5594FD3A37}"/>
              </a:ext>
            </a:extLst>
          </p:cNvPr>
          <p:cNvSpPr/>
          <p:nvPr/>
        </p:nvSpPr>
        <p:spPr>
          <a:xfrm>
            <a:off x="3820724" y="1405719"/>
            <a:ext cx="4529444" cy="659819"/>
          </a:xfrm>
          <a:prstGeom prst="roundRect">
            <a:avLst/>
          </a:prstGeom>
          <a:ln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Vẽ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sơ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đồ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tư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duy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cho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bài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học</a:t>
            </a:r>
            <a:endParaRPr lang="en-US" sz="2200" dirty="0">
              <a:solidFill>
                <a:schemeClr val="accent1">
                  <a:lumMod val="25000"/>
                </a:schemeClr>
              </a:solidFill>
            </a:endParaRP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FD0BB11D-6865-43F1-8EC4-08CCD2ADCCA2}"/>
              </a:ext>
            </a:extLst>
          </p:cNvPr>
          <p:cNvSpPr/>
          <p:nvPr/>
        </p:nvSpPr>
        <p:spPr>
          <a:xfrm>
            <a:off x="3820724" y="2327677"/>
            <a:ext cx="4529444" cy="659819"/>
          </a:xfrm>
          <a:prstGeom prst="roundRect">
            <a:avLst/>
          </a:prstGeom>
          <a:ln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Học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bài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và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trả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lời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câu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hỏi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sgk</a:t>
            </a:r>
            <a:endParaRPr lang="en-US" sz="2200" dirty="0">
              <a:solidFill>
                <a:schemeClr val="accent1">
                  <a:lumMod val="25000"/>
                </a:schemeClr>
              </a:solidFill>
            </a:endParaRP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A4D02F51-5764-41FD-9658-225647AF5EC5}"/>
              </a:ext>
            </a:extLst>
          </p:cNvPr>
          <p:cNvSpPr/>
          <p:nvPr/>
        </p:nvSpPr>
        <p:spPr>
          <a:xfrm>
            <a:off x="3820724" y="3246284"/>
            <a:ext cx="4529444" cy="847206"/>
          </a:xfrm>
          <a:prstGeom prst="roundRect">
            <a:avLst/>
          </a:prstGeom>
          <a:ln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Chuẩn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bị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bài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30: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Thực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hành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phân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loại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thực</a:t>
            </a:r>
            <a:r>
              <a:rPr lang="en-US" sz="2200" dirty="0">
                <a:solidFill>
                  <a:schemeClr val="accent1">
                    <a:lumMod val="25000"/>
                  </a:schemeClr>
                </a:solidFill>
              </a:rPr>
              <a:t> </a:t>
            </a:r>
            <a:r>
              <a:rPr lang="en-US" sz="2200" dirty="0" err="1">
                <a:solidFill>
                  <a:schemeClr val="accent1">
                    <a:lumMod val="25000"/>
                  </a:schemeClr>
                </a:solidFill>
              </a:rPr>
              <a:t>vật</a:t>
            </a:r>
            <a:endParaRPr lang="en-US" sz="2200" dirty="0">
              <a:solidFill>
                <a:schemeClr val="accent1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423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wipe/>
      </p:transition>
    </mc:Choice>
    <mc:Fallback xmlns="">
      <p:transition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 animBg="1"/>
      <p:bldP spid="59" grpId="0" animBg="1"/>
      <p:bldP spid="6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9D05908-55D2-4B5C-8D13-19536A7D0F6D}"/>
              </a:ext>
            </a:extLst>
          </p:cNvPr>
          <p:cNvSpPr txBox="1"/>
          <p:nvPr/>
        </p:nvSpPr>
        <p:spPr>
          <a:xfrm>
            <a:off x="674511" y="1848475"/>
            <a:ext cx="779497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008968"/>
                </a:solidFill>
              </a:rPr>
              <a:t>CẢM ƠN CÁC EM ĐÃ LẮNG NGHE BÀI GIẢNG!</a:t>
            </a:r>
          </a:p>
        </p:txBody>
      </p:sp>
      <p:pic>
        <p:nvPicPr>
          <p:cNvPr id="19" name="Picture 5">
            <a:extLst>
              <a:ext uri="{FF2B5EF4-FFF2-40B4-BE49-F238E27FC236}">
                <a16:creationId xmlns:a16="http://schemas.microsoft.com/office/drawing/2014/main" id="{BA4A8FCC-37F0-40F2-AB79-A9570CC82F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6667975" y="0"/>
            <a:ext cx="1527758" cy="1718337"/>
          </a:xfrm>
          <a:prstGeom prst="rect">
            <a:avLst/>
          </a:prstGeom>
        </p:spPr>
      </p:pic>
      <p:pic>
        <p:nvPicPr>
          <p:cNvPr id="22" name="Picture 3">
            <a:extLst>
              <a:ext uri="{FF2B5EF4-FFF2-40B4-BE49-F238E27FC236}">
                <a16:creationId xmlns:a16="http://schemas.microsoft.com/office/drawing/2014/main" id="{EEFFCCB7-65AE-4A0A-8F59-5551F143CF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16415" y="2740703"/>
            <a:ext cx="1218874" cy="2402797"/>
          </a:xfrm>
          <a:prstGeom prst="rect">
            <a:avLst/>
          </a:prstGeom>
        </p:spPr>
      </p:pic>
      <p:pic>
        <p:nvPicPr>
          <p:cNvPr id="23" name="Picture 3">
            <a:extLst>
              <a:ext uri="{FF2B5EF4-FFF2-40B4-BE49-F238E27FC236}">
                <a16:creationId xmlns:a16="http://schemas.microsoft.com/office/drawing/2014/main" id="{AD9B3A91-5679-4CC8-AFCF-258C18CC59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377244" y="3696950"/>
            <a:ext cx="733796" cy="144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255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split orient="vert"/>
      </p:transition>
    </mc:Choice>
    <mc:Fallback xmlns="">
      <p:transition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Pet Caring Workshop by Slidesgo">
  <a:themeElements>
    <a:clrScheme name="Simple Light">
      <a:dk1>
        <a:srgbClr val="8B1A47"/>
      </a:dk1>
      <a:lt1>
        <a:srgbClr val="FFE8E9"/>
      </a:lt1>
      <a:dk2>
        <a:srgbClr val="008968"/>
      </a:dk2>
      <a:lt2>
        <a:srgbClr val="FFC98F"/>
      </a:lt2>
      <a:accent1>
        <a:srgbClr val="FFE0B2"/>
      </a:accent1>
      <a:accent2>
        <a:srgbClr val="FF6041"/>
      </a:accent2>
      <a:accent3>
        <a:srgbClr val="FFA2A1"/>
      </a:accent3>
      <a:accent4>
        <a:srgbClr val="6BAA80"/>
      </a:accent4>
      <a:accent5>
        <a:srgbClr val="B14570"/>
      </a:accent5>
      <a:accent6>
        <a:srgbClr val="FFFFFF"/>
      </a:accent6>
      <a:hlink>
        <a:srgbClr val="8B1A4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644</TotalTime>
  <Words>1412</Words>
  <PresentationFormat>On-screen Show (16:9)</PresentationFormat>
  <Paragraphs>182</Paragraphs>
  <Slides>36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Wingdings</vt:lpstr>
      <vt:lpstr>Times New Roman</vt:lpstr>
      <vt:lpstr>Arial</vt:lpstr>
      <vt:lpstr>Montserrat</vt:lpstr>
      <vt:lpstr>Varela Round</vt:lpstr>
      <vt:lpstr>Pet Caring Workshop by Slidesgo</vt:lpstr>
      <vt:lpstr>PowerPoint Presentation</vt:lpstr>
      <vt:lpstr>KHỞI ĐỘNG</vt:lpstr>
      <vt:lpstr>PowerPoint Presentation</vt:lpstr>
      <vt:lpstr>BÀI 34: THỰC VẬT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VnTeach.Com</dc:creator>
  <cp:keywords>VnTeach.Com</cp:keywords>
  <dcterms:modified xsi:type="dcterms:W3CDTF">2021-09-14T11:08:39Z</dcterms:modified>
</cp:coreProperties>
</file>