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sldIdLst>
    <p:sldId id="310" r:id="rId8"/>
    <p:sldId id="266" r:id="rId9"/>
    <p:sldId id="265" r:id="rId10"/>
    <p:sldId id="307" r:id="rId11"/>
    <p:sldId id="311" r:id="rId12"/>
    <p:sldId id="312" r:id="rId13"/>
    <p:sldId id="313" r:id="rId14"/>
    <p:sldId id="314" r:id="rId15"/>
    <p:sldId id="322" r:id="rId16"/>
    <p:sldId id="316" r:id="rId17"/>
    <p:sldId id="293" r:id="rId18"/>
    <p:sldId id="317" r:id="rId19"/>
    <p:sldId id="318" r:id="rId20"/>
    <p:sldId id="323" r:id="rId21"/>
    <p:sldId id="319" r:id="rId22"/>
    <p:sldId id="324" r:id="rId23"/>
    <p:sldId id="295" r:id="rId24"/>
    <p:sldId id="309" r:id="rId25"/>
    <p:sldId id="328" r:id="rId26"/>
    <p:sldId id="291" r:id="rId27"/>
    <p:sldId id="321" r:id="rId28"/>
    <p:sldId id="320" r:id="rId29"/>
    <p:sldId id="325" r:id="rId30"/>
    <p:sldId id="326" r:id="rId31"/>
    <p:sldId id="327" r:id="rId32"/>
    <p:sldId id="297" r:id="rId33"/>
    <p:sldId id="299" r:id="rId34"/>
    <p:sldId id="275" r:id="rId35"/>
    <p:sldId id="301" r:id="rId36"/>
    <p:sldId id="304" r:id="rId37"/>
    <p:sldId id="300" r:id="rId38"/>
    <p:sldId id="280" r:id="rId39"/>
    <p:sldId id="281" r:id="rId40"/>
    <p:sldId id="282" r:id="rId41"/>
    <p:sldId id="284" r:id="rId42"/>
    <p:sldId id="285" r:id="rId43"/>
    <p:sldId id="286" r:id="rId44"/>
    <p:sldId id="287" r:id="rId45"/>
    <p:sldId id="288" r:id="rId46"/>
    <p:sldId id="28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3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40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38B7-2C73-4B80-A091-F04D26272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D72C2-3A3F-4597-BCD0-CD8A11CF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7E1FE-A3F5-429F-88EC-E24730A4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027D-DC9B-4762-A799-19B0589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2E1C-27D9-43FD-9A91-2B8958EA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17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10BF-DFDE-47A6-B3EE-22B957A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9A987-5593-48B2-9E8F-D46FD922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2DED-DF48-4CAD-9D11-95BCD713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A595-AD8B-4B7F-B681-08330880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8BA7C-1D9C-4615-AAF1-E664A7AB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64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952-EDF4-4344-8E1A-AADDE4F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7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9473A-9E92-45F2-BDD7-D4C99338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0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BA2D3-DCBC-46AF-BF60-51A16C6D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84AC-F161-4910-ABCC-6BA7BFC5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51EE-4160-44D9-B485-092C6DFE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345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C8FB-4F0A-44F2-A407-21D9BD9E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458C-4A1C-4F00-BDF7-19A0A874A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5D95D-F3E3-4753-A1E0-2DD16A81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4A2D-CA41-4F3E-B8E0-646C81F7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5DA6-BE45-43CD-A95C-66040BE2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E17D-4F64-42F7-BA0A-6DE19E5B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092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8829-72C5-4787-8119-ED6EFBD4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3FBD2-A5CD-41E0-9222-E790C0183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7062-6E2F-41BF-9537-B7BC4BA85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46BE5-EA04-449C-9DDB-AD77ED1BF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F50AF-7674-43FB-8B16-486CAEF67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05E60-10AB-4168-BB00-1D3DE30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70CB9-580F-4AFC-9258-D95ABC62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BED0B-C50C-494D-93E5-5C7D178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37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6DB2-3B01-432E-AA26-5AC8C91B6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0C330-3358-4117-9772-70AB11B0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2ED7F-6A42-41BA-98BC-3D2A007B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C930D-66E0-46E7-9358-F8C7D0C2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497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7B624-35D6-409B-ABEB-D8D62E62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2ABE4-74C2-4301-9BD5-B56CA70A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512EB-971F-4D9E-BFBF-2BB7173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809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F9E-DB9D-472B-93D7-01B2B8C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348A8-87F3-4E51-9D9B-8F27C51C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6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144A9-C089-497C-A2B8-DC4F316D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05EB-4434-47AF-87FD-3658AE4F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80C-2E12-4808-9597-C7949577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9499-7C1D-40D4-BA5D-6C9FA54E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41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83B0-A054-43AC-8DDF-D0011D2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BD6FE-5778-4C1E-89BB-1D36F1B41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6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1A86-3C95-4509-A5B7-0F1C1184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813D-4BD1-41A0-9413-506387ED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9038-A671-4080-A8FE-C5F8791B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A960-840B-4E31-BB47-21C13991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092A-596C-467E-AAD8-900E0549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2B375-DAA6-4BF9-9A63-AA1FF9AC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0DC1F-8AD1-498E-936E-7B479F4E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3DE3-0826-467C-9E6B-91E3F9EE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1AB5D-FBDA-4F09-963E-8BE3B2E4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458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D8DF59-3A4D-4BF1-9592-64F46ED9A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42E41-38B5-4B56-8AEB-FD22F0E1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6DF10-DBB6-4A64-BA70-A5B54ED8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A13F-0B61-4A37-854F-BFE26B4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88BC8-CAAF-449F-8B1D-24B8750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92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38B7-2C73-4B80-A091-F04D26272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D72C2-3A3F-4597-BCD0-CD8A11CF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7E1FE-A3F5-429F-88EC-E24730A4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027D-DC9B-4762-A799-19B0589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2E1C-27D9-43FD-9A91-2B8958EA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875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10BF-DFDE-47A6-B3EE-22B957A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9A987-5593-48B2-9E8F-D46FD922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2DED-DF48-4CAD-9D11-95BCD713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A595-AD8B-4B7F-B681-08330880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8BA7C-1D9C-4615-AAF1-E664A7AB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278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952-EDF4-4344-8E1A-AADDE4F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7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9473A-9E92-45F2-BDD7-D4C99338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BA2D3-DCBC-46AF-BF60-51A16C6D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84AC-F161-4910-ABCC-6BA7BFC5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51EE-4160-44D9-B485-092C6DFE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9065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C8FB-4F0A-44F2-A407-21D9BD9E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458C-4A1C-4F00-BDF7-19A0A874A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5D95D-F3E3-4753-A1E0-2DD16A81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4A2D-CA41-4F3E-B8E0-646C81F7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5DA6-BE45-43CD-A95C-66040BE2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E17D-4F64-42F7-BA0A-6DE19E5B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7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8829-72C5-4787-8119-ED6EFBD4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3FBD2-A5CD-41E0-9222-E790C0183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7062-6E2F-41BF-9537-B7BC4BA85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46BE5-EA04-449C-9DDB-AD77ED1BF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F50AF-7674-43FB-8B16-486CAEF67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05E60-10AB-4168-BB00-1D3DE30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70CB9-580F-4AFC-9258-D95ABC62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BED0B-C50C-494D-93E5-5C7D178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150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6DB2-3B01-432E-AA26-5AC8C91B6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0C330-3358-4117-9772-70AB11B0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2ED7F-6A42-41BA-98BC-3D2A007B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C930D-66E0-46E7-9358-F8C7D0C2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9762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7B624-35D6-409B-ABEB-D8D62E62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2ABE4-74C2-4301-9BD5-B56CA70A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512EB-971F-4D9E-BFBF-2BB7173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99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099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F9E-DB9D-472B-93D7-01B2B8C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348A8-87F3-4E51-9D9B-8F27C51C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144A9-C089-497C-A2B8-DC4F316D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05EB-4434-47AF-87FD-3658AE4F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80C-2E12-4808-9597-C7949577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9499-7C1D-40D4-BA5D-6C9FA54E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875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83B0-A054-43AC-8DDF-D0011D2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BD6FE-5778-4C1E-89BB-1D36F1B41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1A86-3C95-4509-A5B7-0F1C1184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813D-4BD1-41A0-9413-506387ED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9038-A671-4080-A8FE-C5F8791B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A960-840B-4E31-BB47-21C13991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313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092A-596C-467E-AAD8-900E0549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2B375-DAA6-4BF9-9A63-AA1FF9AC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0DC1F-8AD1-498E-936E-7B479F4E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3DE3-0826-467C-9E6B-91E3F9EE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1AB5D-FBDA-4F09-963E-8BE3B2E4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0431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D8DF59-3A4D-4BF1-9592-64F46ED9A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42E41-38B5-4B56-8AEB-FD22F0E1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6DF10-DBB6-4A64-BA70-A5B54ED8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A13F-0B61-4A37-854F-BFE26B4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88BC8-CAAF-449F-8B1D-24B8750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108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38B7-2C73-4B80-A091-F04D26272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D72C2-3A3F-4597-BCD0-CD8A11CF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7E1FE-A3F5-429F-88EC-E24730A4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027D-DC9B-4762-A799-19B0589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2E1C-27D9-43FD-9A91-2B8958EA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167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10BF-DFDE-47A6-B3EE-22B957A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9A987-5593-48B2-9E8F-D46FD922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2DED-DF48-4CAD-9D11-95BCD713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A595-AD8B-4B7F-B681-08330880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8BA7C-1D9C-4615-AAF1-E664A7AB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3850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952-EDF4-4344-8E1A-AADDE4F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6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9473A-9E92-45F2-BDD7-D4C99338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9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BA2D3-DCBC-46AF-BF60-51A16C6D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84AC-F161-4910-ABCC-6BA7BFC5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51EE-4160-44D9-B485-092C6DFE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801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C8FB-4F0A-44F2-A407-21D9BD9E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458C-4A1C-4F00-BDF7-19A0A874A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5D95D-F3E3-4753-A1E0-2DD16A81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4A2D-CA41-4F3E-B8E0-646C81F7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5DA6-BE45-43CD-A95C-66040BE2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E17D-4F64-42F7-BA0A-6DE19E5B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064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8829-72C5-4787-8119-ED6EFBD4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3FBD2-A5CD-41E0-9222-E790C0183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7062-6E2F-41BF-9537-B7BC4BA85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46BE5-EA04-449C-9DDB-AD77ED1BF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F50AF-7674-43FB-8B16-486CAEF67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05E60-10AB-4168-BB00-1D3DE30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70CB9-580F-4AFC-9258-D95ABC62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BED0B-C50C-494D-93E5-5C7D178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38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6DB2-3B01-432E-AA26-5AC8C91B6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0C330-3358-4117-9772-70AB11B0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2ED7F-6A42-41BA-98BC-3D2A007B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C930D-66E0-46E7-9358-F8C7D0C2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27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16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7B624-35D6-409B-ABEB-D8D62E62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2ABE4-74C2-4301-9BD5-B56CA70A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512EB-971F-4D9E-BFBF-2BB7173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4203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F9E-DB9D-472B-93D7-01B2B8C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348A8-87F3-4E51-9D9B-8F27C51C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144A9-C089-497C-A2B8-DC4F316D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05EB-4434-47AF-87FD-3658AE4F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80C-2E12-4808-9597-C7949577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9499-7C1D-40D4-BA5D-6C9FA54E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554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83B0-A054-43AC-8DDF-D0011D2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BD6FE-5778-4C1E-89BB-1D36F1B41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1A86-3C95-4509-A5B7-0F1C1184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813D-4BD1-41A0-9413-506387ED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9038-A671-4080-A8FE-C5F8791B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A960-840B-4E31-BB47-21C13991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785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092A-596C-467E-AAD8-900E0549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2B375-DAA6-4BF9-9A63-AA1FF9AC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0DC1F-8AD1-498E-936E-7B479F4E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3DE3-0826-467C-9E6B-91E3F9EE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1AB5D-FBDA-4F09-963E-8BE3B2E4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5166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D8DF59-3A4D-4BF1-9592-64F46ED9A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42E41-38B5-4B56-8AEB-FD22F0E1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6DF10-DBB6-4A64-BA70-A5B54ED8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A13F-0B61-4A37-854F-BFE26B4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88BC8-CAAF-449F-8B1D-24B8750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686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38B7-2C73-4B80-A091-F04D26272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D72C2-3A3F-4597-BCD0-CD8A11CF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7E1FE-A3F5-429F-88EC-E24730A4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027D-DC9B-4762-A799-19B0589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2E1C-27D9-43FD-9A91-2B8958EA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6979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10BF-DFDE-47A6-B3EE-22B957A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9A987-5593-48B2-9E8F-D46FD922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2DED-DF48-4CAD-9D11-95BCD713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A595-AD8B-4B7F-B681-08330880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8BA7C-1D9C-4615-AAF1-E664A7AB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772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952-EDF4-4344-8E1A-AADDE4F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6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9473A-9E92-45F2-BDD7-D4C99338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BA2D3-DCBC-46AF-BF60-51A16C6D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84AC-F161-4910-ABCC-6BA7BFC5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51EE-4160-44D9-B485-092C6DFE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5222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C8FB-4F0A-44F2-A407-21D9BD9E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458C-4A1C-4F00-BDF7-19A0A874A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5D95D-F3E3-4753-A1E0-2DD16A81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4A2D-CA41-4F3E-B8E0-646C81F7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5DA6-BE45-43CD-A95C-66040BE2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E17D-4F64-42F7-BA0A-6DE19E5B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86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8829-72C5-4787-8119-ED6EFBD4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3FBD2-A5CD-41E0-9222-E790C0183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7062-6E2F-41BF-9537-B7BC4BA85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46BE5-EA04-449C-9DDB-AD77ED1BF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F50AF-7674-43FB-8B16-486CAEF67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05E60-10AB-4168-BB00-1D3DE30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70CB9-580F-4AFC-9258-D95ABC62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BED0B-C50C-494D-93E5-5C7D178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6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798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6DB2-3B01-432E-AA26-5AC8C91B6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0C330-3358-4117-9772-70AB11B0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2ED7F-6A42-41BA-98BC-3D2A007B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C930D-66E0-46E7-9358-F8C7D0C2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5268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7B624-35D6-409B-ABEB-D8D62E62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2ABE4-74C2-4301-9BD5-B56CA70A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512EB-971F-4D9E-BFBF-2BB7173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7815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F9E-DB9D-472B-93D7-01B2B8C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348A8-87F3-4E51-9D9B-8F27C51C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144A9-C089-497C-A2B8-DC4F316D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05EB-4434-47AF-87FD-3658AE4F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80C-2E12-4808-9597-C7949577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9499-7C1D-40D4-BA5D-6C9FA54E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344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83B0-A054-43AC-8DDF-D0011D2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BD6FE-5778-4C1E-89BB-1D36F1B41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1A86-3C95-4509-A5B7-0F1C1184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813D-4BD1-41A0-9413-506387ED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9038-A671-4080-A8FE-C5F8791B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A960-840B-4E31-BB47-21C13991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0699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092A-596C-467E-AAD8-900E0549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2B375-DAA6-4BF9-9A63-AA1FF9AC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0DC1F-8AD1-498E-936E-7B479F4E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3DE3-0826-467C-9E6B-91E3F9EE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1AB5D-FBDA-4F09-963E-8BE3B2E4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1037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D8DF59-3A4D-4BF1-9592-64F46ED9A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42E41-38B5-4B56-8AEB-FD22F0E1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6DF10-DBB6-4A64-BA70-A5B54ED8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A13F-0B61-4A37-854F-BFE26B4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88BC8-CAAF-449F-8B1D-24B8750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525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38B7-2C73-4B80-A091-F04D26272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D72C2-3A3F-4597-BCD0-CD8A11CF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7E1FE-A3F5-429F-88EC-E24730A4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027D-DC9B-4762-A799-19B0589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2E1C-27D9-43FD-9A91-2B8958EA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7296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10BF-DFDE-47A6-B3EE-22B957A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9A987-5593-48B2-9E8F-D46FD922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2DED-DF48-4CAD-9D11-95BCD713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A595-AD8B-4B7F-B681-08330880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8BA7C-1D9C-4615-AAF1-E664A7AB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0054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952-EDF4-4344-8E1A-AADDE4F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9473A-9E92-45F2-BDD7-D4C99338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BA2D3-DCBC-46AF-BF60-51A16C6D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84AC-F161-4910-ABCC-6BA7BFC5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51EE-4160-44D9-B485-092C6DFE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329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C8FB-4F0A-44F2-A407-21D9BD9E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458C-4A1C-4F00-BDF7-19A0A874A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5D95D-F3E3-4753-A1E0-2DD16A81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4A2D-CA41-4F3E-B8E0-646C81F7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5DA6-BE45-43CD-A95C-66040BE2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E17D-4F64-42F7-BA0A-6DE19E5B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7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045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8829-72C5-4787-8119-ED6EFBD4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3FBD2-A5CD-41E0-9222-E790C0183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7062-6E2F-41BF-9537-B7BC4BA85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46BE5-EA04-449C-9DDB-AD77ED1BF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F50AF-7674-43FB-8B16-486CAEF67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05E60-10AB-4168-BB00-1D3DE30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70CB9-580F-4AFC-9258-D95ABC62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BED0B-C50C-494D-93E5-5C7D178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7412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6DB2-3B01-432E-AA26-5AC8C91B6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0C330-3358-4117-9772-70AB11B0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2ED7F-6A42-41BA-98BC-3D2A007B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C930D-66E0-46E7-9358-F8C7D0C2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724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7B624-35D6-409B-ABEB-D8D62E62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2ABE4-74C2-4301-9BD5-B56CA70A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512EB-971F-4D9E-BFBF-2BB7173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1251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F9E-DB9D-472B-93D7-01B2B8C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348A8-87F3-4E51-9D9B-8F27C51C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144A9-C089-497C-A2B8-DC4F316D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05EB-4434-47AF-87FD-3658AE4F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80C-2E12-4808-9597-C7949577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9499-7C1D-40D4-BA5D-6C9FA54E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080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83B0-A054-43AC-8DDF-D0011D2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BD6FE-5778-4C1E-89BB-1D36F1B41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1A86-3C95-4509-A5B7-0F1C1184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813D-4BD1-41A0-9413-506387ED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9038-A671-4080-A8FE-C5F8791B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A960-840B-4E31-BB47-21C13991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81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092A-596C-467E-AAD8-900E0549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2B375-DAA6-4BF9-9A63-AA1FF9AC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0DC1F-8AD1-498E-936E-7B479F4E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3DE3-0826-467C-9E6B-91E3F9EE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1AB5D-FBDA-4F09-963E-8BE3B2E4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850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D8DF59-3A4D-4BF1-9592-64F46ED9A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42E41-38B5-4B56-8AEB-FD22F0E1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6DF10-DBB6-4A64-BA70-A5B54ED8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A13F-0B61-4A37-854F-BFE26B4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88BC8-CAAF-449F-8B1D-24B8750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5249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D38B7-2C73-4B80-A091-F04D26272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D72C2-3A3F-4597-BCD0-CD8A11CFC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7E1FE-A3F5-429F-88EC-E24730A40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027D-DC9B-4762-A799-19B0589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2E1C-27D9-43FD-9A91-2B8958EA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629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10BF-DFDE-47A6-B3EE-22B957A2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9A987-5593-48B2-9E8F-D46FD9228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E2DED-DF48-4CAD-9D11-95BCD713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1A595-AD8B-4B7F-B681-08330880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8BA7C-1D9C-4615-AAF1-E664A7AB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845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952-EDF4-4344-8E1A-AADDE4F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9473A-9E92-45F2-BDD7-D4C993384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BA2D3-DCBC-46AF-BF60-51A16C6D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184AC-F161-4910-ABCC-6BA7BFC5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B51EE-4160-44D9-B485-092C6DFE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77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192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9C8FB-4F0A-44F2-A407-21D9BD9E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F458C-4A1C-4F00-BDF7-19A0A874A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5D95D-F3E3-4753-A1E0-2DD16A81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F4A2D-CA41-4F3E-B8E0-646C81F7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5DA6-BE45-43CD-A95C-66040BE24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E17D-4F64-42F7-BA0A-6DE19E5B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8870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8829-72C5-4787-8119-ED6EFBD4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3FBD2-A5CD-41E0-9222-E790C0183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7062-6E2F-41BF-9537-B7BC4BA85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46BE5-EA04-449C-9DDB-AD77ED1BF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F50AF-7674-43FB-8B16-486CAEF67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05E60-10AB-4168-BB00-1D3DE306E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70CB9-580F-4AFC-9258-D95ABC62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9BED0B-C50C-494D-93E5-5C7D1785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6620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6DB2-3B01-432E-AA26-5AC8C91B6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0C330-3358-4117-9772-70AB11B0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2ED7F-6A42-41BA-98BC-3D2A007B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C930D-66E0-46E7-9358-F8C7D0C23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78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57B624-35D6-409B-ABEB-D8D62E62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2ABE4-74C2-4301-9BD5-B56CA70A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512EB-971F-4D9E-BFBF-2BB7173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293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F9E-DB9D-472B-93D7-01B2B8C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348A8-87F3-4E51-9D9B-8F27C51C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144A9-C089-497C-A2B8-DC4F316D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05EB-4434-47AF-87FD-3658AE4FD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1A80C-2E12-4808-9597-C7949577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49499-7C1D-40D4-BA5D-6C9FA54E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054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83B0-A054-43AC-8DDF-D0011D255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BD6FE-5778-4C1E-89BB-1D36F1B41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1A86-3C95-4509-A5B7-0F1C11847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6813D-4BD1-41A0-9413-506387EDF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99038-A671-4080-A8FE-C5F8791B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3A960-840B-4E31-BB47-21C13991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3323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092A-596C-467E-AAD8-900E0549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2B375-DAA6-4BF9-9A63-AA1FF9ACA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0DC1F-8AD1-498E-936E-7B479F4E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43DE3-0826-467C-9E6B-91E3F9EE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1AB5D-FBDA-4F09-963E-8BE3B2E4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8118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D8DF59-3A4D-4BF1-9592-64F46ED9A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42E41-38B5-4B56-8AEB-FD22F0E1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6DF10-DBB6-4A64-BA70-A5B54ED8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A13F-0B61-4A37-854F-BFE26B4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88BC8-CAAF-449F-8B1D-24B8750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97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27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0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3536-67F7-4151-94A9-633AD8FB6A71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5377F-A559-4B74-924A-DDE84A528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9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4DB6B-4480-488D-BBC2-C76BFDC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F3A6-F3BF-41E9-8DAB-2D4C3A99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255C-FD91-4D35-9598-2AD4430A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84930-2909-44C5-91BD-46FCCC23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9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87E4-844E-4064-A265-22A94948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9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24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4DB6B-4480-488D-BBC2-C76BFDC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F3A6-F3BF-41E9-8DAB-2D4C3A99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255C-FD91-4D35-9598-2AD4430A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84930-2909-44C5-91BD-46FCCC23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87E4-844E-4064-A265-22A94948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282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4DB6B-4480-488D-BBC2-C76BFDC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F3A6-F3BF-41E9-8DAB-2D4C3A99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255C-FD91-4D35-9598-2AD4430A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84930-2909-44C5-91BD-46FCCC23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87E4-844E-4064-A265-22A94948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0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4DB6B-4480-488D-BBC2-C76BFDC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F3A6-F3BF-41E9-8DAB-2D4C3A99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255C-FD91-4D35-9598-2AD4430A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84930-2909-44C5-91BD-46FCCC23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87E4-844E-4064-A265-22A94948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69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4DB6B-4480-488D-BBC2-C76BFDC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F3A6-F3BF-41E9-8DAB-2D4C3A99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255C-FD91-4D35-9598-2AD4430A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84930-2909-44C5-91BD-46FCCC23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87E4-844E-4064-A265-22A94948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3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4DB6B-4480-488D-BBC2-C76BFDC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5F3A6-F3BF-41E9-8DAB-2D4C3A99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255C-FD91-4D35-9598-2AD4430A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23A3A-0441-4FC4-B674-5730CF5723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84930-2909-44C5-91BD-46FCCC235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87E4-844E-4064-A265-22A94948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817F-E930-4183-82C9-8476CE8D8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63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11" Type="http://schemas.openxmlformats.org/officeDocument/2006/relationships/image" Target="../media/image25.gif"/><Relationship Id="rId5" Type="http://schemas.openxmlformats.org/officeDocument/2006/relationships/image" Target="../media/image19.png"/><Relationship Id="rId10" Type="http://schemas.openxmlformats.org/officeDocument/2006/relationships/image" Target="../media/image24.gif"/><Relationship Id="rId4" Type="http://schemas.openxmlformats.org/officeDocument/2006/relationships/image" Target="../media/image18.png"/><Relationship Id="rId9" Type="http://schemas.openxmlformats.org/officeDocument/2006/relationships/image" Target="../media/image23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11" Type="http://schemas.openxmlformats.org/officeDocument/2006/relationships/image" Target="../media/image24.gif"/><Relationship Id="rId5" Type="http://schemas.openxmlformats.org/officeDocument/2006/relationships/image" Target="../media/image26.gif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9.png"/><Relationship Id="rId11" Type="http://schemas.openxmlformats.org/officeDocument/2006/relationships/image" Target="../media/image24.gif"/><Relationship Id="rId5" Type="http://schemas.openxmlformats.org/officeDocument/2006/relationships/image" Target="../media/image26.gif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7.gif"/><Relationship Id="rId3" Type="http://schemas.openxmlformats.org/officeDocument/2006/relationships/audio" Target="../media/audio3.wav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9.png"/><Relationship Id="rId11" Type="http://schemas.openxmlformats.org/officeDocument/2006/relationships/image" Target="../media/image24.gif"/><Relationship Id="rId5" Type="http://schemas.openxmlformats.org/officeDocument/2006/relationships/image" Target="../media/image26.gif"/><Relationship Id="rId10" Type="http://schemas.openxmlformats.org/officeDocument/2006/relationships/image" Target="../media/image23.gif"/><Relationship Id="rId4" Type="http://schemas.openxmlformats.org/officeDocument/2006/relationships/image" Target="../media/image18.png"/><Relationship Id="rId9" Type="http://schemas.openxmlformats.org/officeDocument/2006/relationships/image" Target="../media/image22.gi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5.gif"/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26.gif"/><Relationship Id="rId12" Type="http://schemas.openxmlformats.org/officeDocument/2006/relationships/image" Target="../media/image24.gif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8.png"/><Relationship Id="rId11" Type="http://schemas.openxmlformats.org/officeDocument/2006/relationships/image" Target="../media/image22.gif"/><Relationship Id="rId5" Type="http://schemas.openxmlformats.org/officeDocument/2006/relationships/audio" Target="../media/audio4.wav"/><Relationship Id="rId15" Type="http://schemas.openxmlformats.org/officeDocument/2006/relationships/image" Target="../media/image14.png"/><Relationship Id="rId10" Type="http://schemas.openxmlformats.org/officeDocument/2006/relationships/image" Target="../media/image21.gif"/><Relationship Id="rId4" Type="http://schemas.openxmlformats.org/officeDocument/2006/relationships/audio" Target="../media/audio1.wav"/><Relationship Id="rId9" Type="http://schemas.openxmlformats.org/officeDocument/2006/relationships/image" Target="../media/image20.gif"/><Relationship Id="rId14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9.gif"/><Relationship Id="rId7" Type="http://schemas.openxmlformats.org/officeDocument/2006/relationships/image" Target="../media/image21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10" Type="http://schemas.openxmlformats.org/officeDocument/2006/relationships/image" Target="../media/image34.gif"/><Relationship Id="rId4" Type="http://schemas.openxmlformats.org/officeDocument/2006/relationships/image" Target="../media/image30.gif"/><Relationship Id="rId9" Type="http://schemas.openxmlformats.org/officeDocument/2006/relationships/image" Target="../media/image27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0358846-2896-4892-A9E5-6C2BBA54EB36}"/>
              </a:ext>
            </a:extLst>
          </p:cNvPr>
          <p:cNvSpPr txBox="1">
            <a:spLocks noChangeArrowheads="1"/>
          </p:cNvSpPr>
          <p:nvPr/>
        </p:nvSpPr>
        <p:spPr>
          <a:xfrm>
            <a:off x="69042" y="457200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CHƯƠNG 2</a:t>
            </a:r>
          </a:p>
          <a:p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TRUNG QUỐC VÀ ẤN ĐỘ THỜI TRUNG ĐẠI</a:t>
            </a:r>
            <a:endParaRPr lang="en-US" sz="3000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30B168-43FE-4920-8E7E-3E1D068BB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4171950" cy="426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0FEDF4-F33E-4EAB-A82F-1FAB65CC6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0" y="1752600"/>
            <a:ext cx="4972050" cy="4648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4EC646-D55C-4034-9B5C-87F3E61F160F}"/>
              </a:ext>
            </a:extLst>
          </p:cNvPr>
          <p:cNvSpPr txBox="1"/>
          <p:nvPr/>
        </p:nvSpPr>
        <p:spPr>
          <a:xfrm>
            <a:off x="4463716" y="633478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9AB2B8-14B3-42E5-9CA9-6BE2F40E4285}"/>
              </a:ext>
            </a:extLst>
          </p:cNvPr>
          <p:cNvSpPr txBox="1"/>
          <p:nvPr/>
        </p:nvSpPr>
        <p:spPr>
          <a:xfrm>
            <a:off x="69042" y="6328918"/>
            <a:ext cx="3682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78657736"/>
      </p:ext>
    </p:extLst>
  </p:cSld>
  <p:clrMapOvr>
    <a:masterClrMapping/>
  </p:clrMapOvr>
  <p:transition>
    <p:split orient="vert"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6200" y="0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A51F5-69AD-448C-92B9-198753511FFB}"/>
              </a:ext>
            </a:extLst>
          </p:cNvPr>
          <p:cNvSpPr txBox="1"/>
          <p:nvPr/>
        </p:nvSpPr>
        <p:spPr>
          <a:xfrm>
            <a:off x="116306" y="1066800"/>
            <a:ext cx="3998494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500" b="1" i="0" dirty="0">
                <a:solidFill>
                  <a:srgbClr val="202124"/>
                </a:solidFill>
                <a:effectLst/>
              </a:rPr>
              <a:t>1</a:t>
            </a:r>
            <a:r>
              <a:rPr lang="en-US" sz="2500" b="1" i="0" dirty="0">
                <a:solidFill>
                  <a:srgbClr val="202124"/>
                </a:solidFill>
                <a:effectLst/>
              </a:rPr>
              <a:t>.</a:t>
            </a:r>
            <a:r>
              <a:rPr lang="vi-VN" sz="2500" b="1" i="0" dirty="0">
                <a:solidFill>
                  <a:srgbClr val="202124"/>
                </a:solidFill>
                <a:effectLst/>
              </a:rPr>
              <a:t> Nhà Tần (221–206 TCN)</a:t>
            </a:r>
          </a:p>
          <a:p>
            <a:pPr algn="just"/>
            <a:r>
              <a:rPr lang="en-US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Nhà Tần được đặt tên theo nước Tần - nước đã chiến thắng trong thời Chiến quốc (nay thuộc tỉnh Cam Túc và tỉnh Thiểm Tây), thiết lập bởi </a:t>
            </a:r>
            <a:r>
              <a:rPr lang="vi-VN" sz="25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Tần Thủy Hoàng</a:t>
            </a:r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vị hoàng đế đầu tiên thống nhất Trung Hoa. Ở thời kỳ Chiến Quốc, nhà Tần nổi lên là thế lực mạnh nhất nhờ các cải cách của Thương Ưởng vào thế kỷ IV TCN.</a:t>
            </a:r>
            <a:endParaRPr lang="vi-VN" sz="2500" b="0" i="0" dirty="0">
              <a:solidFill>
                <a:srgbClr val="202124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2" name="Nhà Tần - Vương Triều Đầu Tiên của Trung Hoa _ Văn Hóa Trung Hoa">
            <a:hlinkClick r:id="" action="ppaction://media"/>
            <a:extLst>
              <a:ext uri="{FF2B5EF4-FFF2-40B4-BE49-F238E27FC236}">
                <a16:creationId xmlns:a16="http://schemas.microsoft.com/office/drawing/2014/main" id="{D25D06F7-DB0A-4993-9222-051EEF359B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1000" y="1066800"/>
            <a:ext cx="483669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6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573"/>
    </mc:Choice>
    <mc:Fallback xmlns="">
      <p:transition spd="slow" advTm="170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2400" y="265093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5" y="2590800"/>
            <a:ext cx="883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C0A7B9-2957-45D5-951D-BECFAA269F4A}"/>
              </a:ext>
            </a:extLst>
          </p:cNvPr>
          <p:cNvSpPr txBox="1"/>
          <p:nvPr/>
        </p:nvSpPr>
        <p:spPr>
          <a:xfrm>
            <a:off x="246647" y="1258668"/>
            <a:ext cx="872289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5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CA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ừ</a:t>
            </a:r>
            <a:r>
              <a:rPr lang="en-CA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 kỷ 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VII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kỷ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XIX,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lịch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Quốc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trải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triều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phong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lịch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trên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trục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tưởng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5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56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08338E-51F5-4129-BC2F-A306E3146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313"/>
            <a:ext cx="8763000" cy="3429287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0524E1D2-A5B6-4C92-AD89-DE3036A67A3B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2400" y="265093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C8D0E1-1DE1-439B-8114-B5CC613D2B92}"/>
              </a:ext>
            </a:extLst>
          </p:cNvPr>
          <p:cNvSpPr txBox="1"/>
          <p:nvPr/>
        </p:nvSpPr>
        <p:spPr>
          <a:xfrm>
            <a:off x="152400" y="5181600"/>
            <a:ext cx="8763000" cy="109517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indent="254000" algn="just">
              <a:lnSpc>
                <a:spcPct val="144000"/>
              </a:lnSpc>
              <a:spcAft>
                <a:spcPts val="0"/>
              </a:spcAft>
              <a:tabLst>
                <a:tab pos="451485" algn="l"/>
              </a:tabLst>
            </a:pPr>
            <a:r>
              <a:rPr lang="en-CA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Lịch</a:t>
            </a:r>
            <a:r>
              <a:rPr lang="en-CA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CA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en-CA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CA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Trung</a:t>
            </a:r>
            <a:r>
              <a:rPr lang="en-CA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CA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Quốc</a:t>
            </a:r>
            <a:r>
              <a:rPr lang="en-CA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CA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CA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 kỷ 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VII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kỷ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XIX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vong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triều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227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08338E-51F5-4129-BC2F-A306E3146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062501"/>
            <a:ext cx="8763000" cy="2297081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0524E1D2-A5B6-4C92-AD89-DE3036A67A3B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2400" y="76200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C548BA-88FF-4BCC-A876-4E99DAFA21E6}"/>
              </a:ext>
            </a:extLst>
          </p:cNvPr>
          <p:cNvSpPr txBox="1"/>
          <p:nvPr/>
        </p:nvSpPr>
        <p:spPr>
          <a:xfrm>
            <a:off x="381000" y="4381143"/>
            <a:ext cx="84963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4000" algn="just">
              <a:tabLst>
                <a:tab pos="451485" algn="l"/>
              </a:tabLst>
            </a:pPr>
            <a:r>
              <a:rPr lang="en-US" sz="25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5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(618 - 907)</a:t>
            </a:r>
            <a:r>
              <a:rPr lang="vi-VN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indent="254000" algn="just">
              <a:tabLst>
                <a:tab pos="451485" algn="l"/>
              </a:tabLst>
            </a:pP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Ngũ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(907 - 960)</a:t>
            </a:r>
            <a:r>
              <a:rPr lang="vi-VN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indent="254000" algn="just">
              <a:tabLst>
                <a:tab pos="451485" algn="l"/>
              </a:tabLst>
            </a:pP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Tống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(960 – 1279)</a:t>
            </a:r>
            <a:r>
              <a:rPr lang="vi-VN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indent="254000" algn="just">
              <a:tabLst>
                <a:tab pos="451485" algn="l"/>
              </a:tabLst>
            </a:pP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(1271 – 1368)</a:t>
            </a:r>
            <a:r>
              <a:rPr lang="vi-VN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indent="254000" algn="just">
              <a:tabLst>
                <a:tab pos="451485" algn="l"/>
              </a:tabLst>
            </a:pP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Minh (1368 – 1644)</a:t>
            </a:r>
            <a:r>
              <a:rPr lang="vi-VN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5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dirty="0">
                <a:solidFill>
                  <a:srgbClr val="001A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- </a:t>
            </a:r>
            <a:r>
              <a:rPr lang="en-US" sz="2500" dirty="0" err="1">
                <a:solidFill>
                  <a:srgbClr val="001A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2500" dirty="0" err="1">
                <a:solidFill>
                  <a:srgbClr val="001A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</a:t>
            </a:r>
            <a:r>
              <a:rPr lang="en-US" sz="2500" dirty="0">
                <a:solidFill>
                  <a:srgbClr val="001A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Thanh (1644 – 1911)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2D2477-F5B4-44F0-8F5B-01B5333BBA91}"/>
              </a:ext>
            </a:extLst>
          </p:cNvPr>
          <p:cNvSpPr txBox="1"/>
          <p:nvPr/>
        </p:nvSpPr>
        <p:spPr>
          <a:xfrm>
            <a:off x="190500" y="3498417"/>
            <a:ext cx="86868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Lịch</a:t>
            </a:r>
            <a:r>
              <a:rPr lang="en-CA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CA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Trung</a:t>
            </a:r>
            <a:r>
              <a:rPr lang="en-CA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Quốc</a:t>
            </a:r>
            <a:r>
              <a:rPr lang="en-CA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CA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 kỷ 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VII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kỷ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XIX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triều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phong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5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</a:t>
            </a:r>
            <a:endParaRPr lang="en-US" sz="25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8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94964"/>
            <a:ext cx="822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dưới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6F355-B2F9-4C94-BD31-54B26D16D924}"/>
              </a:ext>
            </a:extLst>
          </p:cNvPr>
          <p:cNvSpPr txBox="1"/>
          <p:nvPr/>
        </p:nvSpPr>
        <p:spPr>
          <a:xfrm>
            <a:off x="304800" y="838200"/>
            <a:ext cx="868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(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gian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triều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đại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…)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92E562-5084-4B30-9FAC-EBEC23272740}"/>
              </a:ext>
            </a:extLst>
          </p:cNvPr>
          <p:cNvSpPr txBox="1"/>
          <p:nvPr/>
        </p:nvSpPr>
        <p:spPr>
          <a:xfrm>
            <a:off x="152400" y="1954055"/>
            <a:ext cx="86868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Nhà Đường là một triều đại Trung Quốc kế tục nhà Tùy (581 – 619) và được tiếp nối bởi thời kỳ Ngũ đại Thập quốc (907 – 960). </a:t>
            </a:r>
            <a:r>
              <a:rPr lang="vi-VN" sz="25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Tồn tại trong 289 năm, khởi đầu vào năm 618 và kết thúc vào năm 907</a:t>
            </a:r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nhà Đường thường được xem là một trong những đỉnh cao huy hoàng trong lịch sử nền văn minh Trung Hoa.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78443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747"/>
    </mc:Choice>
    <mc:Fallback xmlns="">
      <p:transition spd="slow" advTm="810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94964"/>
            <a:ext cx="822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dưới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92E562-5084-4B30-9FAC-EBEC23272740}"/>
              </a:ext>
            </a:extLst>
          </p:cNvPr>
          <p:cNvSpPr txBox="1"/>
          <p:nvPr/>
        </p:nvSpPr>
        <p:spPr>
          <a:xfrm>
            <a:off x="152400" y="748962"/>
            <a:ext cx="4038600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Nhà Đường là một triều đại Trung Quốc kế tục nhà Tùy (581 – 619) và được tiếp nối bởi thời kỳ Ngũ đại Thập quốc (907 – 960). </a:t>
            </a:r>
            <a:r>
              <a:rPr lang="vi-VN" sz="25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Tồn tại trong 289 năm, khởi đầu vào năm 618 và kết thúc vào năm 907</a:t>
            </a:r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nhà Đường thường được xem là một trong những đỉnh cao huy hoàng trong lịch sử nền văn minh Trung Hoa.</a:t>
            </a:r>
            <a:endParaRPr lang="en-US" sz="2500" dirty="0"/>
          </a:p>
        </p:txBody>
      </p:sp>
      <p:pic>
        <p:nvPicPr>
          <p:cNvPr id="5" name="Lý Thế Dân - Người Mở Đầu Triều Đại Hưng Thịnh Nhất Lịch Sử Trung Hoa Bằng Máu">
            <a:hlinkClick r:id="" action="ppaction://media"/>
            <a:extLst>
              <a:ext uri="{FF2B5EF4-FFF2-40B4-BE49-F238E27FC236}">
                <a16:creationId xmlns:a16="http://schemas.microsoft.com/office/drawing/2014/main" id="{87A8E56A-DCAF-4EE2-9FF9-E21F65B97FA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07616.9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748962"/>
            <a:ext cx="4724400" cy="56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6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747"/>
    </mc:Choice>
    <mc:Fallback xmlns="">
      <p:transition spd="slow" advTm="810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1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349" y="224044"/>
            <a:ext cx="822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dưới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D4FF18-FF9D-4C80-AF57-976CD5FABECC}"/>
              </a:ext>
            </a:extLst>
          </p:cNvPr>
          <p:cNvSpPr txBox="1"/>
          <p:nvPr/>
        </p:nvSpPr>
        <p:spPr>
          <a:xfrm>
            <a:off x="223495" y="914400"/>
            <a:ext cx="87681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618,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81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76200"/>
            <a:ext cx="822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dưới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8547" y="1189672"/>
            <a:ext cx="8763000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thịnh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vượng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199" y="2652414"/>
            <a:ext cx="2703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8118" y="266502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AB6466-CE0A-41BA-A0F7-F5C14C5E6F76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4590047" y="2667000"/>
            <a:ext cx="0" cy="4191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0D4FF18-FF9D-4C80-AF57-976CD5FABECC}"/>
              </a:ext>
            </a:extLst>
          </p:cNvPr>
          <p:cNvSpPr txBox="1"/>
          <p:nvPr/>
        </p:nvSpPr>
        <p:spPr>
          <a:xfrm>
            <a:off x="65991" y="533400"/>
            <a:ext cx="86970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618,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CEDBBF-6E6B-4F41-84D6-579DDE550C2F}"/>
              </a:ext>
            </a:extLst>
          </p:cNvPr>
          <p:cNvSpPr txBox="1"/>
          <p:nvPr/>
        </p:nvSpPr>
        <p:spPr>
          <a:xfrm>
            <a:off x="364971" y="3298856"/>
            <a:ext cx="33527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BC22D0-F1CE-42E7-965C-1EDCEC5A7056}"/>
              </a:ext>
            </a:extLst>
          </p:cNvPr>
          <p:cNvSpPr txBox="1"/>
          <p:nvPr/>
        </p:nvSpPr>
        <p:spPr>
          <a:xfrm>
            <a:off x="385012" y="3867581"/>
            <a:ext cx="39623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tuyển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chọn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CD19B-9E01-43C6-952C-8C03B2D75F1D}"/>
              </a:ext>
            </a:extLst>
          </p:cNvPr>
          <p:cNvSpPr txBox="1"/>
          <p:nvPr/>
        </p:nvSpPr>
        <p:spPr>
          <a:xfrm>
            <a:off x="393045" y="4843869"/>
            <a:ext cx="39503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EF8E2B-2629-4232-A68E-D040F69C0BFD}"/>
              </a:ext>
            </a:extLst>
          </p:cNvPr>
          <p:cNvSpPr txBox="1"/>
          <p:nvPr/>
        </p:nvSpPr>
        <p:spPr>
          <a:xfrm>
            <a:off x="4674272" y="3249800"/>
            <a:ext cx="42972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GB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hính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GB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10FBB3-5689-4F9F-B253-AE5DE285CAF0}"/>
              </a:ext>
            </a:extLst>
          </p:cNvPr>
          <p:cNvSpPr txBox="1"/>
          <p:nvPr/>
        </p:nvSpPr>
        <p:spPr>
          <a:xfrm>
            <a:off x="4724397" y="4344635"/>
            <a:ext cx="42972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hủ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nghiệp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nghiệp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2421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201" y="76200"/>
            <a:ext cx="7390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1239" y="838200"/>
            <a:ext cx="3651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4400" y="8382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endParaRPr lang="en-US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E6170C-9A60-4C66-969B-24C5E259AD3E}"/>
              </a:ext>
            </a:extLst>
          </p:cNvPr>
          <p:cNvSpPr txBox="1"/>
          <p:nvPr/>
        </p:nvSpPr>
        <p:spPr>
          <a:xfrm>
            <a:off x="3352803" y="1364932"/>
            <a:ext cx="5715999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40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tabLst>
                <a:tab pos="445770" algn="l"/>
              </a:tabLs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thuế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540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tabLst>
                <a:tab pos="445770" algn="l"/>
              </a:tabLs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phồn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thịnh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540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tabLst>
                <a:tab pos="445770" algn="l"/>
              </a:tabLs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buôn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hầu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Á. </a:t>
            </a:r>
            <a:endParaRPr lang="en-US" sz="2800" i="1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D9641D-ADB5-4DAE-894F-A2B8A8391F0E}"/>
              </a:ext>
            </a:extLst>
          </p:cNvPr>
          <p:cNvSpPr txBox="1"/>
          <p:nvPr/>
        </p:nvSpPr>
        <p:spPr>
          <a:xfrm>
            <a:off x="76200" y="1339364"/>
            <a:ext cx="318536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540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tabLst>
                <a:tab pos="445770" algn="l"/>
              </a:tabLs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indent="2540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tabLst>
                <a:tab pos="445770" algn="l"/>
              </a:tabLs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khoa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540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tabLst>
                <a:tab pos="445770" algn="l"/>
              </a:tabLs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trướng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thổ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ADCDBBE-FD1B-4250-9D85-72A613E51D80}"/>
              </a:ext>
            </a:extLst>
          </p:cNvPr>
          <p:cNvCxnSpPr/>
          <p:nvPr/>
        </p:nvCxnSpPr>
        <p:spPr>
          <a:xfrm>
            <a:off x="3276600" y="926762"/>
            <a:ext cx="0" cy="58661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0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62FC88-F00D-42B3-B13E-51FD16804DE4}"/>
              </a:ext>
            </a:extLst>
          </p:cNvPr>
          <p:cNvSpPr txBox="1"/>
          <p:nvPr/>
        </p:nvSpPr>
        <p:spPr>
          <a:xfrm>
            <a:off x="2743200" y="19050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NHIỆM VỤ Ở NHÀ</a:t>
            </a:r>
          </a:p>
        </p:txBody>
      </p:sp>
    </p:spTree>
    <p:extLst>
      <p:ext uri="{BB962C8B-B14F-4D97-AF65-F5344CB8AC3E}">
        <p14:creationId xmlns:p14="http://schemas.microsoft.com/office/powerpoint/2010/main" val="233093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" y="48126"/>
            <a:ext cx="8915400" cy="12954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4. TRUNG QUỐC TỪ THẾ KỈ VII ĐẾN GIỮA THẾ KỈ XIX</a:t>
            </a:r>
            <a:endParaRPr lang="en-US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19726"/>
            <a:ext cx="8788791" cy="528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376364"/>
      </p:ext>
    </p:extLst>
  </p:cSld>
  <p:clrMapOvr>
    <a:masterClrMapping/>
  </p:clrMapOvr>
  <p:transition>
    <p:split orient="vert" dir="in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991600" cy="762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itchFamily="18" charset="0"/>
              </a:rPr>
              <a:t>3.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518214"/>
            <a:ext cx="8915400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34123"/>
              </p:ext>
            </p:extLst>
          </p:nvPr>
        </p:nvGraphicFramePr>
        <p:xfrm>
          <a:off x="228600" y="2164545"/>
          <a:ext cx="8610600" cy="4464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963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Lĩnh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vực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Biểu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hiện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nổi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bật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nghiệp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Thủ công nghiệp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Thương nghiệp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Ngoại thương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C81E4AE-2C57-46B0-9E84-603623A84289}"/>
              </a:ext>
            </a:extLst>
          </p:cNvPr>
          <p:cNvSpPr txBox="1"/>
          <p:nvPr/>
        </p:nvSpPr>
        <p:spPr>
          <a:xfrm>
            <a:off x="6083969" y="1586484"/>
            <a:ext cx="274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NHIỆM VỤ: 1</a:t>
            </a:r>
          </a:p>
        </p:txBody>
      </p:sp>
    </p:spTree>
    <p:extLst>
      <p:ext uri="{BB962C8B-B14F-4D97-AF65-F5344CB8AC3E}">
        <p14:creationId xmlns:p14="http://schemas.microsoft.com/office/powerpoint/2010/main" val="3140255592"/>
      </p:ext>
    </p:extLst>
  </p:cSld>
  <p:clrMapOvr>
    <a:masterClrMapping/>
  </p:clrMapOvr>
  <p:transition>
    <p:split orient="vert"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915400" cy="7620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vi-VN" sz="3200" b="1" dirty="0">
                <a:cs typeface="Times New Roman" panose="02020603050405020304" pitchFamily="18" charset="0"/>
              </a:rPr>
              <a:t>ỷ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 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87411" y="996780"/>
            <a:ext cx="872181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XIX ?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11" y="1905000"/>
            <a:ext cx="8915400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7411" y="2446184"/>
          <a:ext cx="8763000" cy="4107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1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1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1403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Lĩnh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vực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Thành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tựu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hóa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tiêu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biểu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giáo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Sử học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Văn học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Kiến trúc - Điêu khắc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36D8FF3-6AEE-4D8E-82D2-E0187C682EBE}"/>
              </a:ext>
            </a:extLst>
          </p:cNvPr>
          <p:cNvSpPr txBox="1"/>
          <p:nvPr/>
        </p:nvSpPr>
        <p:spPr>
          <a:xfrm>
            <a:off x="5867400" y="1822620"/>
            <a:ext cx="274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NHIỆM VỤ: 2</a:t>
            </a:r>
          </a:p>
        </p:txBody>
      </p:sp>
    </p:spTree>
    <p:extLst>
      <p:ext uri="{BB962C8B-B14F-4D97-AF65-F5344CB8AC3E}">
        <p14:creationId xmlns:p14="http://schemas.microsoft.com/office/powerpoint/2010/main" val="1380760040"/>
      </p:ext>
    </p:extLst>
  </p:cSld>
  <p:clrMapOvr>
    <a:masterClrMapping/>
  </p:clrMapOvr>
  <p:transition>
    <p:split orient="vert"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5C322-5840-45C2-83B3-53990CFF4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0573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3000" b="1" i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Nam,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VII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kỉ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XIX,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triều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lược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000" b="1" i="1" dirty="0">
                <a:solidFill>
                  <a:srgbClr val="001A33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ta ?</a:t>
            </a:r>
            <a:endParaRPr lang="en-US" sz="3000" dirty="0">
              <a:effectLst/>
              <a:ea typeface="Arial" panose="020B0604020202020204" pitchFamily="34" charset="0"/>
            </a:endParaRPr>
          </a:p>
          <a:p>
            <a:pPr algn="just"/>
            <a:endParaRPr lang="en-US" sz="3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62FC88-F00D-42B3-B13E-51FD16804DE4}"/>
              </a:ext>
            </a:extLst>
          </p:cNvPr>
          <p:cNvSpPr txBox="1"/>
          <p:nvPr/>
        </p:nvSpPr>
        <p:spPr>
          <a:xfrm>
            <a:off x="2971800" y="228600"/>
            <a:ext cx="274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NHIỆM VỤ: 3</a:t>
            </a:r>
          </a:p>
        </p:txBody>
      </p:sp>
    </p:spTree>
    <p:extLst>
      <p:ext uri="{BB962C8B-B14F-4D97-AF65-F5344CB8AC3E}">
        <p14:creationId xmlns:p14="http://schemas.microsoft.com/office/powerpoint/2010/main" val="1939849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9FF6B-485F-4A4F-8D2B-46A1AED73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8601"/>
            <a:ext cx="8229600" cy="28955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vi-VN" b="1" i="0" dirty="0">
                <a:solidFill>
                  <a:srgbClr val="0000FF"/>
                </a:solidFill>
                <a:effectLst/>
                <a:latin typeface="+mj-lt"/>
              </a:rPr>
              <a:t>Câu </a:t>
            </a:r>
            <a:r>
              <a:rPr lang="en-US" b="1" i="0" dirty="0">
                <a:solidFill>
                  <a:srgbClr val="0000FF"/>
                </a:solidFill>
                <a:effectLst/>
                <a:latin typeface="+mj-lt"/>
              </a:rPr>
              <a:t>1</a:t>
            </a:r>
            <a:r>
              <a:rPr lang="vi-VN" b="1" i="0" dirty="0">
                <a:solidFill>
                  <a:srgbClr val="0000FF"/>
                </a:solidFill>
                <a:effectLst/>
                <a:latin typeface="+mj-lt"/>
              </a:rPr>
              <a:t>:</a:t>
            </a:r>
            <a:r>
              <a:rPr lang="vi-VN" b="0" i="0" dirty="0">
                <a:solidFill>
                  <a:srgbClr val="000000"/>
                </a:solidFill>
                <a:effectLst/>
                <a:latin typeface="+mj-lt"/>
              </a:rPr>
              <a:t> Triều đại nào được coi là giai đoạn phát triển thịnh trị nhất trong lịch sử phong kiến Trung Quốc?</a:t>
            </a:r>
          </a:p>
          <a:p>
            <a:pPr marL="0" indent="0" algn="just">
              <a:buNone/>
            </a:pPr>
            <a:r>
              <a:rPr lang="vi-VN" b="1" i="0" dirty="0">
                <a:solidFill>
                  <a:srgbClr val="000000"/>
                </a:solidFill>
                <a:effectLst/>
                <a:latin typeface="+mj-lt"/>
              </a:rPr>
              <a:t>A.</a:t>
            </a:r>
            <a:r>
              <a:rPr lang="vi-VN" b="0" i="0" dirty="0">
                <a:solidFill>
                  <a:srgbClr val="000000"/>
                </a:solidFill>
                <a:effectLst/>
                <a:latin typeface="+mj-lt"/>
              </a:rPr>
              <a:t> Nhà Tống</a:t>
            </a:r>
            <a:r>
              <a:rPr lang="en-US" b="0" i="0" dirty="0">
                <a:solidFill>
                  <a:srgbClr val="000000"/>
                </a:solidFill>
                <a:effectLst/>
                <a:latin typeface="+mj-lt"/>
              </a:rPr>
              <a:t>			</a:t>
            </a:r>
            <a:r>
              <a:rPr lang="vi-VN" b="1" i="0" dirty="0">
                <a:solidFill>
                  <a:srgbClr val="000000"/>
                </a:solidFill>
                <a:effectLst/>
                <a:latin typeface="+mj-lt"/>
              </a:rPr>
              <a:t>B.</a:t>
            </a:r>
            <a:r>
              <a:rPr lang="vi-VN" b="0" i="0" dirty="0">
                <a:solidFill>
                  <a:srgbClr val="000000"/>
                </a:solidFill>
                <a:effectLst/>
                <a:latin typeface="+mj-lt"/>
              </a:rPr>
              <a:t> Nhà Đường</a:t>
            </a:r>
          </a:p>
          <a:p>
            <a:pPr marL="0" indent="0" algn="just">
              <a:buNone/>
            </a:pPr>
            <a:r>
              <a:rPr lang="vi-VN" b="1" i="0" dirty="0">
                <a:solidFill>
                  <a:srgbClr val="000000"/>
                </a:solidFill>
                <a:effectLst/>
                <a:latin typeface="+mj-lt"/>
              </a:rPr>
              <a:t>C.</a:t>
            </a:r>
            <a:r>
              <a:rPr lang="vi-VN" b="0" i="0" dirty="0">
                <a:solidFill>
                  <a:srgbClr val="000000"/>
                </a:solidFill>
                <a:effectLst/>
                <a:latin typeface="+mj-lt"/>
              </a:rPr>
              <a:t> Nhà Minh</a:t>
            </a:r>
            <a:r>
              <a:rPr lang="en-US" b="0" i="0" dirty="0">
                <a:solidFill>
                  <a:srgbClr val="000000"/>
                </a:solidFill>
                <a:effectLst/>
                <a:latin typeface="+mj-lt"/>
              </a:rPr>
              <a:t>			</a:t>
            </a:r>
            <a:r>
              <a:rPr lang="vi-VN" b="1" i="0" dirty="0">
                <a:solidFill>
                  <a:srgbClr val="000000"/>
                </a:solidFill>
                <a:effectLst/>
                <a:latin typeface="+mj-lt"/>
              </a:rPr>
              <a:t>D.</a:t>
            </a:r>
            <a:r>
              <a:rPr lang="vi-VN" b="0" i="0" dirty="0">
                <a:solidFill>
                  <a:srgbClr val="000000"/>
                </a:solidFill>
                <a:effectLst/>
                <a:latin typeface="+mj-lt"/>
              </a:rPr>
              <a:t> Nhà Thanh</a:t>
            </a:r>
            <a:endParaRPr lang="en-US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 algn="just">
              <a:buNone/>
            </a:pPr>
            <a:r>
              <a:rPr lang="en-US" b="1" i="0" dirty="0" err="1">
                <a:solidFill>
                  <a:srgbClr val="FF0000"/>
                </a:solidFill>
                <a:effectLst/>
                <a:latin typeface="+mj-lt"/>
              </a:rPr>
              <a:t>đáp</a:t>
            </a:r>
            <a:r>
              <a:rPr lang="en-US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b="1" i="0" dirty="0" err="1">
                <a:solidFill>
                  <a:srgbClr val="FF0000"/>
                </a:solidFill>
                <a:effectLst/>
                <a:latin typeface="+mj-lt"/>
              </a:rPr>
              <a:t>án</a:t>
            </a:r>
            <a:r>
              <a:rPr lang="en-US" b="1" i="0" dirty="0">
                <a:solidFill>
                  <a:srgbClr val="FF0000"/>
                </a:solidFill>
                <a:effectLst/>
                <a:latin typeface="+mj-lt"/>
              </a:rPr>
              <a:t>: B</a:t>
            </a:r>
            <a:endParaRPr lang="vi-VN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1CD53B-ACEA-46DA-99B3-206943B16965}"/>
              </a:ext>
            </a:extLst>
          </p:cNvPr>
          <p:cNvSpPr txBox="1"/>
          <p:nvPr/>
        </p:nvSpPr>
        <p:spPr>
          <a:xfrm>
            <a:off x="228600" y="3124200"/>
            <a:ext cx="84582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000" b="1" i="0" dirty="0">
                <a:solidFill>
                  <a:srgbClr val="0000FF"/>
                </a:solidFill>
                <a:effectLst/>
                <a:latin typeface="+mj-lt"/>
              </a:rPr>
              <a:t>Câu 2: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Xã hội phong kiến ở Trung Quốc được hình thành từ:</a:t>
            </a:r>
          </a:p>
          <a:p>
            <a:pPr algn="just"/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  </a:t>
            </a:r>
            <a:r>
              <a:rPr lang="vi-VN" sz="3000" b="1" i="0" dirty="0">
                <a:solidFill>
                  <a:srgbClr val="000000"/>
                </a:solidFill>
                <a:effectLst/>
                <a:latin typeface="+mj-lt"/>
              </a:rPr>
              <a:t>A.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Thế kỉ III.</a:t>
            </a:r>
          </a:p>
          <a:p>
            <a:pPr algn="just"/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  </a:t>
            </a:r>
            <a:r>
              <a:rPr lang="vi-VN" sz="3000" b="1" i="0" dirty="0">
                <a:solidFill>
                  <a:srgbClr val="000000"/>
                </a:solidFill>
                <a:effectLst/>
                <a:latin typeface="+mj-lt"/>
              </a:rPr>
              <a:t>B.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Thế kỉ II.</a:t>
            </a:r>
          </a:p>
          <a:p>
            <a:pPr algn="just"/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  </a:t>
            </a:r>
            <a:r>
              <a:rPr lang="vi-VN" sz="3000" b="1" i="0" dirty="0">
                <a:solidFill>
                  <a:srgbClr val="000000"/>
                </a:solidFill>
                <a:effectLst/>
                <a:latin typeface="+mj-lt"/>
              </a:rPr>
              <a:t>C.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Thế kỉ III trước công nguyên.</a:t>
            </a:r>
          </a:p>
          <a:p>
            <a:pPr algn="just"/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  </a:t>
            </a:r>
            <a:r>
              <a:rPr lang="vi-VN" sz="3000" b="1" i="0" dirty="0">
                <a:solidFill>
                  <a:srgbClr val="000000"/>
                </a:solidFill>
                <a:effectLst/>
                <a:latin typeface="+mj-lt"/>
              </a:rPr>
              <a:t>D.</a:t>
            </a:r>
            <a:r>
              <a:rPr lang="vi-VN" sz="3000" b="0" i="0" dirty="0">
                <a:solidFill>
                  <a:srgbClr val="000000"/>
                </a:solidFill>
                <a:effectLst/>
                <a:latin typeface="+mj-lt"/>
              </a:rPr>
              <a:t> Thế kỉ II trước công nguyên.</a:t>
            </a:r>
            <a:endParaRPr lang="en-US" sz="30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r>
              <a:rPr lang="en-US" sz="3000" b="1" i="0" dirty="0" err="1">
                <a:solidFill>
                  <a:srgbClr val="FF0000"/>
                </a:solidFill>
                <a:effectLst/>
                <a:latin typeface="+mj-lt"/>
              </a:rPr>
              <a:t>đáp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+mj-lt"/>
              </a:rPr>
              <a:t> </a:t>
            </a:r>
            <a:r>
              <a:rPr lang="en-US" sz="3000" b="1" i="0" dirty="0" err="1">
                <a:solidFill>
                  <a:srgbClr val="FF0000"/>
                </a:solidFill>
                <a:effectLst/>
                <a:latin typeface="+mj-lt"/>
              </a:rPr>
              <a:t>án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+mj-lt"/>
              </a:rPr>
              <a:t>: C</a:t>
            </a:r>
            <a:endParaRPr lang="vi-VN" sz="30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/>
            <a:endParaRPr lang="vi-VN" sz="30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811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" y="48126"/>
            <a:ext cx="8915400" cy="12954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4. TRUNG QUỐC TỪ THẾ KỈ VII ĐẾN GIỮA THẾ KỈ XIX (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  <a:endParaRPr lang="en-US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19726"/>
            <a:ext cx="8788791" cy="528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360242"/>
      </p:ext>
    </p:extLst>
  </p:cSld>
  <p:clrMapOvr>
    <a:masterClrMapping/>
  </p:clrMapOvr>
  <p:transition>
    <p:split orient="vert" dir="in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991600" cy="762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itchFamily="18" charset="0"/>
              </a:rPr>
              <a:t>3.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8600" y="949036"/>
            <a:ext cx="8610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-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518214"/>
            <a:ext cx="8915400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2164545"/>
          <a:ext cx="8610600" cy="4464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963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Lĩnh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vực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Biểu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hiện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nổi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bật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nghiệp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Thủ công nghiệp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Thương nghiệp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922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Ngoại thương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C81E4AE-2C57-46B0-9E84-603623A84289}"/>
              </a:ext>
            </a:extLst>
          </p:cNvPr>
          <p:cNvSpPr txBox="1"/>
          <p:nvPr/>
        </p:nvSpPr>
        <p:spPr>
          <a:xfrm>
            <a:off x="6083969" y="1586484"/>
            <a:ext cx="274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NHIỆM VỤ: 1</a:t>
            </a:r>
          </a:p>
        </p:txBody>
      </p:sp>
    </p:spTree>
    <p:extLst>
      <p:ext uri="{BB962C8B-B14F-4D97-AF65-F5344CB8AC3E}">
        <p14:creationId xmlns:p14="http://schemas.microsoft.com/office/powerpoint/2010/main" val="3226534324"/>
      </p:ext>
    </p:extLst>
  </p:cSld>
  <p:clrMapOvr>
    <a:masterClrMapping/>
  </p:clrMapOvr>
  <p:transition>
    <p:split orient="vert" dir="in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46482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"/>
            <a:ext cx="4191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96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991600" cy="762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itchFamily="18" charset="0"/>
              </a:rPr>
              <a:t>3.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328911"/>
              </p:ext>
            </p:extLst>
          </p:nvPr>
        </p:nvGraphicFramePr>
        <p:xfrm>
          <a:off x="152400" y="762000"/>
          <a:ext cx="8839200" cy="59341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6541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Lĩnh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vực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Biểu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hiện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nổi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bật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8664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nghiệp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54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2595" algn="l"/>
                        </a:tabLst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Kỹ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gieo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trọt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vượt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kỳ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,…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8664">
                <a:tc>
                  <a:txBody>
                    <a:bodyPr/>
                    <a:lstStyle/>
                    <a:p>
                      <a:pPr indent="254000" algn="l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công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nghiệp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54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2595" algn="l"/>
                        </a:tabLst>
                        <a:defRPr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xưởng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thuê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5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664">
                <a:tc>
                  <a:txBody>
                    <a:bodyPr/>
                    <a:lstStyle/>
                    <a:p>
                      <a:pPr indent="254000" algn="l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nghiệp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phồn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thịnh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Nam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cảng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8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800" i="1" kern="1200" baseline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i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8664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Ngoại thương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2540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2595" algn="l"/>
                        </a:tabLst>
                        <a:defRPr/>
                      </a:pP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Đông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Nam Á,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Ba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đây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buôn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i="1" kern="12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2400" i="1" kern="12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i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346236"/>
      </p:ext>
    </p:extLst>
  </p:cSld>
  <p:clrMapOvr>
    <a:masterClrMapping/>
  </p:clrMapOvr>
  <p:transition>
    <p:split orient="vert" dir="in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915400" cy="7620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vi-VN" sz="3200" b="1" dirty="0">
                <a:cs typeface="Times New Roman" panose="02020603050405020304" pitchFamily="18" charset="0"/>
              </a:rPr>
              <a:t>ỷ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 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87411" y="996780"/>
            <a:ext cx="872181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XIX ?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11" y="1905000"/>
            <a:ext cx="8915400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22074"/>
              </p:ext>
            </p:extLst>
          </p:nvPr>
        </p:nvGraphicFramePr>
        <p:xfrm>
          <a:off x="187411" y="2446184"/>
          <a:ext cx="8763000" cy="4107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1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1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1403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Lĩnh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vực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Thành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tựu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hóa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tiêu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biểu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giáo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Sử học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Văn học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1403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Kiến trúc - Điêu khắc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946759"/>
      </p:ext>
    </p:extLst>
  </p:cSld>
  <p:clrMapOvr>
    <a:masterClrMapping/>
  </p:clrMapOvr>
  <p:transition>
    <p:split orient="vert" dir="in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708"/>
            <a:ext cx="4038600" cy="683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1563"/>
            <a:ext cx="4419600" cy="666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216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609599"/>
            <a:ext cx="8915400" cy="53340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BÀI 4. TRUNG </a:t>
            </a:r>
            <a:r>
              <a:rPr lang="en-US" sz="4000" b="1" dirty="0">
                <a:solidFill>
                  <a:srgbClr val="FF0000"/>
                </a:solidFill>
              </a:rPr>
              <a:t>QUỐC</a:t>
            </a:r>
            <a:r>
              <a:rPr lang="en-US" b="1" dirty="0">
                <a:solidFill>
                  <a:srgbClr val="FF0000"/>
                </a:solidFill>
              </a:rPr>
              <a:t> TỪ THẾ KỈ VII ĐẾN GIỮA THẾ KỈ XIX</a:t>
            </a:r>
            <a:br>
              <a:rPr lang="en-US" b="1" dirty="0"/>
            </a:b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8600" y="1303377"/>
            <a:ext cx="876300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 TIÊU CẦN ĐẠT</a:t>
            </a:r>
            <a:endParaRPr lang="en-US" sz="3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92100" algn="just">
              <a:spcBef>
                <a:spcPts val="6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Lập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sơ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đồ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trình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phát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triển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Quốc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kỷ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VII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giữa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kỷ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XIX (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Tống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Nguyên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Minh,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);</a:t>
            </a:r>
            <a:endParaRPr lang="en-US" sz="3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indent="292100" algn="just">
              <a:spcBef>
                <a:spcPts val="6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Nêu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nét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chính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thịnh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vượng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Quốc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Dưới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;</a:t>
            </a:r>
            <a:endParaRPr lang="en-US" sz="3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indent="292100" algn="just">
              <a:spcBef>
                <a:spcPts val="6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Mô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tả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phát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triển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kinh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tế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Quốc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dưới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Minh -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;</a:t>
            </a:r>
            <a:endParaRPr lang="en-US" sz="3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indent="292100" algn="just">
              <a:spcBef>
                <a:spcPts val="6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Giới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thiệu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xét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tựu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chủ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yếu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Trung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Quốc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kỷ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VII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giữa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kỷ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XIX (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Nho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giáo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Sử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Kiến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trúc</a:t>
            </a:r>
            <a:r>
              <a:rPr lang="en-US" sz="3000" dirty="0">
                <a:solidFill>
                  <a:srgbClr val="001A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,…).</a:t>
            </a:r>
            <a:endParaRPr lang="en-US" sz="3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027928"/>
      </p:ext>
    </p:extLst>
  </p:cSld>
  <p:clrMapOvr>
    <a:masterClrMapping/>
  </p:clrMapOvr>
  <p:transition>
    <p:split orient="vert" dir="in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915400" cy="7620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vi-VN" sz="3200" b="1" dirty="0">
                <a:cs typeface="Times New Roman" panose="02020603050405020304" pitchFamily="18" charset="0"/>
              </a:rPr>
              <a:t>ỷ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641212"/>
              </p:ext>
            </p:extLst>
          </p:nvPr>
        </p:nvGraphicFramePr>
        <p:xfrm>
          <a:off x="152400" y="1069914"/>
          <a:ext cx="8915400" cy="5042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0727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Lĩnh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vực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Thành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tựu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hóa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tiêu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biểu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9959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giáo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Nho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Phật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thịnh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3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1879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Sử học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chép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biên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soạn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059585"/>
      </p:ext>
    </p:extLst>
  </p:cSld>
  <p:clrMapOvr>
    <a:masterClrMapping/>
  </p:clrMapOvr>
  <p:transition>
    <p:split orient="vert" dir="in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915400" cy="7620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vi-VN" sz="3200" b="1" dirty="0">
                <a:cs typeface="Times New Roman" panose="02020603050405020304" pitchFamily="18" charset="0"/>
              </a:rPr>
              <a:t>ỷ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212643"/>
              </p:ext>
            </p:extLst>
          </p:nvPr>
        </p:nvGraphicFramePr>
        <p:xfrm>
          <a:off x="152400" y="1069914"/>
          <a:ext cx="8915400" cy="5728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6240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Lĩnh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vực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Thành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tựu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văn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hóa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tiêu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biểu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2831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học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Phủ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Cư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Thanh: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sộ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3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6615"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44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44259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Kiến trúc - Điêu khắc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9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triều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Cấm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đỉnh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Phật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chạm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xảo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5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233014"/>
      </p:ext>
    </p:extLst>
  </p:cSld>
  <p:clrMapOvr>
    <a:masterClrMapping/>
  </p:clrMapOvr>
  <p:transition>
    <p:split orient="vert" dir="in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0AB272-3D71-45EA-9802-E5090B20C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036" y="0"/>
            <a:ext cx="9161036" cy="678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3B6026-9D37-4C62-834E-048AE8BD24B6}"/>
              </a:ext>
            </a:extLst>
          </p:cNvPr>
          <p:cNvSpPr txBox="1"/>
          <p:nvPr/>
        </p:nvSpPr>
        <p:spPr>
          <a:xfrm>
            <a:off x="457200" y="279731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38100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CỨU LẤY</a:t>
            </a:r>
            <a:r>
              <a:rPr kumimoji="0" lang="en-US" sz="7200" b="1" i="0" u="none" strike="noStrike" kern="1200" cap="none" spc="0" normalizeH="0" noProof="0" dirty="0">
                <a:ln w="38100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CÁ VOI</a:t>
            </a:r>
            <a:endParaRPr kumimoji="0" lang="en-US" sz="7200" b="1" i="0" u="none" strike="noStrike" kern="1200" cap="none" spc="0" normalizeH="0" baseline="0" noProof="0" dirty="0">
              <a:ln w="38100">
                <a:solidFill>
                  <a:schemeClr val="tx1"/>
                </a:solidFill>
              </a:ln>
              <a:solidFill>
                <a:srgbClr val="FFFF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ow_Row_Row_Your_Boat">
            <a:hlinkClick r:id="" action="ppaction://media"/>
            <a:extLst>
              <a:ext uri="{FF2B5EF4-FFF2-40B4-BE49-F238E27FC236}">
                <a16:creationId xmlns:a16="http://schemas.microsoft.com/office/drawing/2014/main" id="{68C22E7F-BCFD-40BD-B340-0423A581B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1051" y="-670309"/>
            <a:ext cx="365522" cy="4873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FA0DF7-513A-4C62-A2F0-98EE848F07ED}"/>
              </a:ext>
            </a:extLst>
          </p:cNvPr>
          <p:cNvSpPr/>
          <p:nvPr/>
        </p:nvSpPr>
        <p:spPr>
          <a:xfrm>
            <a:off x="4100117" y="3810765"/>
            <a:ext cx="47309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highlight>
                  <a:srgbClr val="FF0000"/>
                </a:highlight>
              </a:rPr>
              <a:t>Whale Rescue Story</a:t>
            </a:r>
          </a:p>
        </p:txBody>
      </p:sp>
    </p:spTree>
    <p:extLst>
      <p:ext uri="{BB962C8B-B14F-4D97-AF65-F5344CB8AC3E}">
        <p14:creationId xmlns:p14="http://schemas.microsoft.com/office/powerpoint/2010/main" val="135745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42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DFDA359-3DE7-4AF9-AAA1-6A54026F4B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233"/>
          <a:stretch/>
        </p:blipFill>
        <p:spPr>
          <a:xfrm>
            <a:off x="176231" y="3465603"/>
            <a:ext cx="3869525" cy="3269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0AB272-3D71-45EA-9802-E5090B20C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1" y="122991"/>
            <a:ext cx="3866512" cy="3222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F65EE3-0067-4F6E-9424-E1CEE26ACC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48904" r="35431"/>
          <a:stretch/>
        </p:blipFill>
        <p:spPr>
          <a:xfrm>
            <a:off x="4209335" y="122991"/>
            <a:ext cx="3866512" cy="3222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3B6026-9D37-4C62-834E-048AE8BD24B6}"/>
              </a:ext>
            </a:extLst>
          </p:cNvPr>
          <p:cNvSpPr txBox="1"/>
          <p:nvPr/>
        </p:nvSpPr>
        <p:spPr>
          <a:xfrm>
            <a:off x="151725" y="122991"/>
            <a:ext cx="3866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ĐÊM QUA, MỘT C</a:t>
            </a:r>
            <a:r>
              <a:rPr lang="vi-VN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 BÃO LỚN ĐÃ XẢY RA N</a:t>
            </a:r>
            <a:r>
              <a:rPr lang="vi-VN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VÙNG BIỂN CỦA CHÚ CÁ VOI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935D0E-30F9-4500-BB0C-45938586AF33}"/>
              </a:ext>
            </a:extLst>
          </p:cNvPr>
          <p:cNvSpPr txBox="1"/>
          <p:nvPr/>
        </p:nvSpPr>
        <p:spPr>
          <a:xfrm>
            <a:off x="4183290" y="122991"/>
            <a:ext cx="3866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CƠN BÃO ĐÃ CUỐN CHÚ CÁ VOI ĐI XA VÀ SÁNG DẬY CHÚ BỊ MẮC CẠN TRÊN BÃI BIỂN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8BF051-B132-4C33-B573-E012D46AEA8D}"/>
              </a:ext>
            </a:extLst>
          </p:cNvPr>
          <p:cNvSpPr txBox="1"/>
          <p:nvPr/>
        </p:nvSpPr>
        <p:spPr>
          <a:xfrm>
            <a:off x="151822" y="3465606"/>
            <a:ext cx="389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 ĐÁM MÂY MƯA HỨA SẼ GIÚP CHÚ NẾU CÓ NGƯỜI GIẢI ĐƯỢC CÂU ĐỐ CỦA MÂY MƯA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CA658F-60A8-47E0-BE57-AFDB22CB9A79}"/>
              </a:ext>
            </a:extLst>
          </p:cNvPr>
          <p:cNvSpPr/>
          <p:nvPr/>
        </p:nvSpPr>
        <p:spPr>
          <a:xfrm rot="20914512">
            <a:off x="4579876" y="4088781"/>
            <a:ext cx="3055717" cy="208810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EM TRẢ LỜI THẬT ĐÚNG ĐỂ GIÚP CHÚ CÁ VOI TỘI NGHIỆP VỀ NHÀ NHÉ !</a:t>
            </a:r>
          </a:p>
        </p:txBody>
      </p:sp>
      <p:sp>
        <p:nvSpPr>
          <p:cNvPr id="15" name="Heart 14">
            <a:extLst>
              <a:ext uri="{FF2B5EF4-FFF2-40B4-BE49-F238E27FC236}">
                <a16:creationId xmlns:a16="http://schemas.microsoft.com/office/drawing/2014/main" id="{9A30F12C-D688-4088-ACDE-BEF73795F0F3}"/>
              </a:ext>
            </a:extLst>
          </p:cNvPr>
          <p:cNvSpPr/>
          <p:nvPr/>
        </p:nvSpPr>
        <p:spPr>
          <a:xfrm>
            <a:off x="7784812" y="4653909"/>
            <a:ext cx="718325" cy="957766"/>
          </a:xfrm>
          <a:prstGeom prst="hear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Slow_Times_Over_Here">
            <a:hlinkClick r:id="" action="ppaction://media"/>
            <a:extLst>
              <a:ext uri="{FF2B5EF4-FFF2-40B4-BE49-F238E27FC236}">
                <a16:creationId xmlns:a16="http://schemas.microsoft.com/office/drawing/2014/main" id="{F5204339-7B0F-4C2B-A1D9-10F6FDF7DE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42193" y="-573415"/>
            <a:ext cx="365522" cy="4873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A74375-9126-4385-A90B-67F746C92750}"/>
              </a:ext>
            </a:extLst>
          </p:cNvPr>
          <p:cNvSpPr/>
          <p:nvPr/>
        </p:nvSpPr>
        <p:spPr>
          <a:xfrm>
            <a:off x="4112211" y="3388658"/>
            <a:ext cx="22786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Subtitle : turn on CC</a:t>
            </a:r>
          </a:p>
        </p:txBody>
      </p:sp>
    </p:spTree>
    <p:extLst>
      <p:ext uri="{BB962C8B-B14F-4D97-AF65-F5344CB8AC3E}">
        <p14:creationId xmlns:p14="http://schemas.microsoft.com/office/powerpoint/2010/main" val="46812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52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25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1" grpId="0"/>
      <p:bldP spid="28" grpId="0"/>
      <p:bldP spid="31" grpId="0"/>
      <p:bldP spid="14" grpId="0" animBg="1"/>
      <p:bldP spid="15" grpId="0" animBg="1"/>
      <p:bldP spid="15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31A861F-B62F-421B-8D36-A0151824A73D}"/>
              </a:ext>
            </a:extLst>
          </p:cNvPr>
          <p:cNvSpPr/>
          <p:nvPr/>
        </p:nvSpPr>
        <p:spPr>
          <a:xfrm>
            <a:off x="304800" y="228600"/>
            <a:ext cx="8534400" cy="5573210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B86B-5198-4004-8512-8F742795031F}"/>
              </a:ext>
            </a:extLst>
          </p:cNvPr>
          <p:cNvSpPr txBox="1"/>
          <p:nvPr/>
        </p:nvSpPr>
        <p:spPr>
          <a:xfrm>
            <a:off x="990600" y="914421"/>
            <a:ext cx="7543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Luật</a:t>
            </a:r>
            <a:r>
              <a:rPr lang="en-US" sz="40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chơi</a:t>
            </a:r>
            <a:endParaRPr lang="en-US" sz="40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just"/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5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câu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hỏi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mỗi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câu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trả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lời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đúng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thì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m</a:t>
            </a:r>
            <a:r>
              <a:rPr lang="vi-VN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ư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a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sẽ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đổ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xuống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n</a:t>
            </a:r>
            <a:r>
              <a:rPr lang="vi-VN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ư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ớc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biển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dâng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lên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hoàn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thành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xong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5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câu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sẽ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cứu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đ</a:t>
            </a:r>
            <a:r>
              <a:rPr lang="vi-VN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ư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ợc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voi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Chú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ý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vì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đây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trò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ch</a:t>
            </a:r>
            <a:r>
              <a:rPr lang="vi-VN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ơ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nhân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văn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nên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nếu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không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trả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lời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đ</a:t>
            </a:r>
            <a:r>
              <a:rPr lang="vi-VN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ư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ợc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thì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hãy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mời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bạn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mình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trợ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giúp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đến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khi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đáp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án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đúng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để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cùng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nhau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giải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cứu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voi</a:t>
            </a:r>
            <a:r>
              <a:rPr 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8273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41007"/>
            <a:ext cx="5235394" cy="2487384"/>
            <a:chOff x="0" y="41007"/>
            <a:chExt cx="6980525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72048" y="377047"/>
              <a:ext cx="618465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kì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thịnh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vượng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chế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? </a:t>
              </a:r>
              <a:endPara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2328455"/>
            <a:ext cx="1428750" cy="1933575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2096090"/>
            <a:ext cx="1428750" cy="1933575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4663032"/>
            <a:ext cx="399054" cy="247225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3876985"/>
            <a:ext cx="562650" cy="520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4515816"/>
            <a:ext cx="2392464" cy="2196449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582969"/>
            <a:ext cx="2525906" cy="47743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5589430" y="-76200"/>
            <a:ext cx="3498301" cy="3093730"/>
            <a:chOff x="7367240" y="-61157"/>
            <a:chExt cx="5008074" cy="32107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7367240" y="-61157"/>
              <a:ext cx="5008074" cy="321079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8402923" y="754293"/>
              <a:ext cx="3750825" cy="1533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 </a:t>
              </a:r>
              <a:r>
                <a:rPr lang="en-US" dirty="0" err="1"/>
                <a:t>Bộ</a:t>
              </a:r>
              <a:r>
                <a:rPr lang="en-US" dirty="0"/>
                <a:t> </a:t>
              </a:r>
              <a:r>
                <a:rPr lang="en-US" dirty="0" err="1"/>
                <a:t>máy</a:t>
              </a:r>
              <a:r>
                <a:rPr lang="en-US" dirty="0"/>
                <a:t> </a:t>
              </a:r>
              <a:r>
                <a:rPr lang="en-US" dirty="0" err="1"/>
                <a:t>chính</a:t>
              </a:r>
              <a:r>
                <a:rPr lang="en-US" dirty="0"/>
                <a:t> </a:t>
              </a:r>
              <a:r>
                <a:rPr lang="en-US" dirty="0" err="1"/>
                <a:t>quyền</a:t>
              </a:r>
              <a:r>
                <a:rPr lang="en-US" dirty="0"/>
                <a:t> </a:t>
              </a:r>
              <a:r>
                <a:rPr lang="en-US" dirty="0" err="1"/>
                <a:t>được</a:t>
              </a:r>
              <a:r>
                <a:rPr lang="en-US" dirty="0"/>
                <a:t> </a:t>
              </a:r>
              <a:r>
                <a:rPr lang="en-US" dirty="0" err="1"/>
                <a:t>hoàn</a:t>
              </a:r>
              <a:r>
                <a:rPr lang="en-US" dirty="0"/>
                <a:t> </a:t>
              </a:r>
              <a:r>
                <a:rPr lang="en-US" dirty="0" err="1"/>
                <a:t>thiện</a:t>
              </a:r>
              <a:r>
                <a:rPr lang="en-US" dirty="0"/>
                <a:t>;</a:t>
              </a:r>
            </a:p>
            <a:p>
              <a:r>
                <a:rPr lang="en-US" dirty="0"/>
                <a:t>- </a:t>
              </a:r>
              <a:r>
                <a:rPr lang="en-US" dirty="0" err="1"/>
                <a:t>Thi</a:t>
              </a:r>
              <a:r>
                <a:rPr lang="en-US" dirty="0"/>
                <a:t> </a:t>
              </a:r>
              <a:r>
                <a:rPr lang="en-US" dirty="0" err="1"/>
                <a:t>để</a:t>
              </a:r>
              <a:r>
                <a:rPr lang="en-US" dirty="0"/>
                <a:t> </a:t>
              </a:r>
              <a:r>
                <a:rPr lang="en-US" dirty="0" err="1"/>
                <a:t>tuyển</a:t>
              </a:r>
              <a:r>
                <a:rPr lang="en-US" dirty="0"/>
                <a:t> </a:t>
              </a:r>
              <a:r>
                <a:rPr lang="en-US" dirty="0" err="1"/>
                <a:t>chọn</a:t>
              </a:r>
              <a:r>
                <a:rPr lang="en-US" dirty="0"/>
                <a:t> </a:t>
              </a:r>
              <a:r>
                <a:rPr lang="en-US" dirty="0" err="1"/>
                <a:t>hiền</a:t>
              </a:r>
              <a:r>
                <a:rPr lang="en-US" dirty="0"/>
                <a:t> </a:t>
              </a:r>
              <a:r>
                <a:rPr lang="en-US" dirty="0" err="1"/>
                <a:t>tài</a:t>
              </a:r>
              <a:endParaRPr lang="en-US" dirty="0"/>
            </a:p>
            <a:p>
              <a:r>
                <a:rPr lang="en-US" dirty="0"/>
                <a:t>- </a:t>
              </a:r>
              <a:r>
                <a:rPr lang="en-US" dirty="0" err="1"/>
                <a:t>Giảm</a:t>
              </a:r>
              <a:r>
                <a:rPr lang="en-US" dirty="0"/>
                <a:t> </a:t>
              </a:r>
              <a:r>
                <a:rPr lang="en-US" dirty="0" err="1"/>
                <a:t>tô</a:t>
              </a:r>
              <a:r>
                <a:rPr lang="en-US" dirty="0"/>
                <a:t>, </a:t>
              </a:r>
              <a:r>
                <a:rPr lang="en-US" dirty="0" err="1"/>
                <a:t>thuế</a:t>
              </a:r>
              <a:r>
                <a:rPr lang="en-US" dirty="0"/>
                <a:t>…</a:t>
              </a:r>
            </a:p>
          </p:txBody>
        </p:sp>
      </p:grpSp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754" y="4515817"/>
            <a:ext cx="5896246" cy="2700972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0AD75860-9F81-4165-A3C2-829D5EEFD74A}"/>
              </a:ext>
            </a:extLst>
          </p:cNvPr>
          <p:cNvSpPr/>
          <p:nvPr/>
        </p:nvSpPr>
        <p:spPr>
          <a:xfrm>
            <a:off x="164941" y="6157732"/>
            <a:ext cx="2092124" cy="554490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lang="vi-VN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SỐ 1 …</a:t>
            </a:r>
          </a:p>
        </p:txBody>
      </p:sp>
    </p:spTree>
    <p:extLst>
      <p:ext uri="{BB962C8B-B14F-4D97-AF65-F5344CB8AC3E}">
        <p14:creationId xmlns:p14="http://schemas.microsoft.com/office/powerpoint/2010/main" val="115453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7.40741E-7 L -0.03723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2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033" y="4397857"/>
            <a:ext cx="7757210" cy="281883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41007"/>
            <a:ext cx="5235394" cy="3013696"/>
            <a:chOff x="0" y="41007"/>
            <a:chExt cx="6980525" cy="301369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219923" y="377047"/>
              <a:ext cx="643678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“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hùng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mạnh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bậc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lúc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nền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rất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phát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triển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”.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hay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algn="ctr">
                <a:defRPr/>
              </a:pPr>
              <a:endPara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2328451"/>
            <a:ext cx="1428750" cy="1933575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2096086"/>
            <a:ext cx="1428750" cy="1933575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4663028"/>
            <a:ext cx="399054" cy="247225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3876985"/>
            <a:ext cx="562650" cy="520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4515812"/>
            <a:ext cx="2392464" cy="2196449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582969"/>
            <a:ext cx="2525906" cy="47743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5937832" y="51760"/>
            <a:ext cx="3149897" cy="2692628"/>
            <a:chOff x="7367240" y="-61157"/>
            <a:chExt cx="5008074" cy="32107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7367240" y="-61157"/>
              <a:ext cx="5008074" cy="321079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8251258" y="898706"/>
              <a:ext cx="3750825" cy="844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4000" dirty="0" err="1">
                  <a:solidFill>
                    <a:prstClr val="white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Đúng</a:t>
              </a:r>
              <a:endParaRPr lang="en-US" sz="4000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F92439-966E-4604-B29A-CA37D30E35D7}"/>
              </a:ext>
            </a:extLst>
          </p:cNvPr>
          <p:cNvSpPr/>
          <p:nvPr/>
        </p:nvSpPr>
        <p:spPr>
          <a:xfrm>
            <a:off x="164941" y="6157732"/>
            <a:ext cx="2092124" cy="554490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lang="vi-VN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SỐ 2 …</a:t>
            </a:r>
          </a:p>
        </p:txBody>
      </p:sp>
    </p:spTree>
    <p:extLst>
      <p:ext uri="{BB962C8B-B14F-4D97-AF65-F5344CB8AC3E}">
        <p14:creationId xmlns:p14="http://schemas.microsoft.com/office/powerpoint/2010/main" val="341561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95833E-6 7.40741E-7 L -0.02578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89" y="4397857"/>
            <a:ext cx="7757210" cy="281883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41006"/>
            <a:ext cx="4267200" cy="2778393"/>
            <a:chOff x="0" y="41007"/>
            <a:chExt cx="6980525" cy="268292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72048" y="377047"/>
              <a:ext cx="6184654" cy="2346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Kinh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tế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dưới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Minh –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Thanh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g</a:t>
              </a:r>
              <a:r>
                <a:rPr lang="vi-VN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ì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mới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so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? </a:t>
              </a:r>
              <a:endPara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2328445"/>
            <a:ext cx="1428750" cy="1933575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2096080"/>
            <a:ext cx="1428750" cy="1933575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4663022"/>
            <a:ext cx="399054" cy="247225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3876985"/>
            <a:ext cx="562650" cy="520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4515806"/>
            <a:ext cx="2392464" cy="2196449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582969"/>
            <a:ext cx="2525906" cy="47743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3872788" y="42069"/>
            <a:ext cx="5425627" cy="3181832"/>
            <a:chOff x="6791605" y="-72362"/>
            <a:chExt cx="5717130" cy="367931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6791605" y="-72362"/>
              <a:ext cx="5717130" cy="367931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8034364" y="715744"/>
              <a:ext cx="3750825" cy="2028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- </a:t>
              </a:r>
              <a:r>
                <a:rPr lang="en-US" dirty="0" err="1"/>
                <a:t>Nông</a:t>
              </a:r>
              <a:r>
                <a:rPr lang="en-US" dirty="0"/>
                <a:t> </a:t>
              </a:r>
              <a:r>
                <a:rPr lang="en-US" dirty="0" err="1"/>
                <a:t>nghiệp</a:t>
              </a:r>
              <a:r>
                <a:rPr lang="en-US" dirty="0"/>
                <a:t>: </a:t>
              </a:r>
              <a:r>
                <a:rPr lang="en-US" dirty="0" err="1"/>
                <a:t>diện</a:t>
              </a:r>
              <a:r>
                <a:rPr lang="en-US" dirty="0"/>
                <a:t> </a:t>
              </a:r>
              <a:r>
                <a:rPr lang="en-US" dirty="0" err="1"/>
                <a:t>tích</a:t>
              </a:r>
              <a:r>
                <a:rPr lang="en-US" dirty="0"/>
                <a:t> </a:t>
              </a:r>
              <a:r>
                <a:rPr lang="en-US" dirty="0" err="1"/>
                <a:t>trồng</a:t>
              </a:r>
              <a:r>
                <a:rPr lang="en-US" dirty="0"/>
                <a:t>, </a:t>
              </a:r>
              <a:r>
                <a:rPr lang="en-US" dirty="0" err="1"/>
                <a:t>sản</a:t>
              </a:r>
              <a:r>
                <a:rPr lang="en-US" dirty="0"/>
                <a:t> </a:t>
              </a:r>
              <a:r>
                <a:rPr lang="en-US" dirty="0" err="1"/>
                <a:t>lượng</a:t>
              </a:r>
              <a:r>
                <a:rPr lang="en-US" dirty="0"/>
                <a:t> </a:t>
              </a:r>
              <a:r>
                <a:rPr lang="en-US" dirty="0" err="1"/>
                <a:t>tăng</a:t>
              </a:r>
              <a:r>
                <a:rPr lang="en-US" dirty="0"/>
                <a:t> </a:t>
              </a:r>
              <a:r>
                <a:rPr lang="en-US" dirty="0" err="1"/>
                <a:t>nhiều</a:t>
              </a:r>
              <a:endParaRPr lang="en-US" dirty="0"/>
            </a:p>
            <a:p>
              <a:r>
                <a:rPr lang="en-US" dirty="0"/>
                <a:t>- </a:t>
              </a:r>
              <a:r>
                <a:rPr lang="en-US" dirty="0" err="1"/>
                <a:t>Thủ</a:t>
              </a:r>
              <a:r>
                <a:rPr lang="en-US" dirty="0"/>
                <a:t> </a:t>
              </a:r>
              <a:r>
                <a:rPr lang="en-US" dirty="0" err="1"/>
                <a:t>công</a:t>
              </a:r>
              <a:r>
                <a:rPr lang="en-US" dirty="0"/>
                <a:t> </a:t>
              </a:r>
              <a:r>
                <a:rPr lang="en-US" dirty="0" err="1"/>
                <a:t>nghiệp</a:t>
              </a:r>
              <a:r>
                <a:rPr lang="en-US" dirty="0"/>
                <a:t>: </a:t>
              </a:r>
              <a:r>
                <a:rPr lang="en-US" dirty="0" err="1"/>
                <a:t>xưởng</a:t>
              </a:r>
              <a:r>
                <a:rPr lang="en-US" dirty="0"/>
                <a:t> </a:t>
              </a:r>
              <a:r>
                <a:rPr lang="en-US" dirty="0" err="1"/>
                <a:t>lớn</a:t>
              </a:r>
              <a:r>
                <a:rPr lang="en-US" dirty="0"/>
                <a:t>, </a:t>
              </a:r>
              <a:r>
                <a:rPr lang="en-US" dirty="0" err="1"/>
                <a:t>nhiều</a:t>
              </a:r>
              <a:r>
                <a:rPr lang="en-US" dirty="0"/>
                <a:t> </a:t>
              </a:r>
              <a:r>
                <a:rPr lang="en-US" dirty="0" err="1"/>
                <a:t>nhân</a:t>
              </a:r>
              <a:r>
                <a:rPr lang="en-US" dirty="0"/>
                <a:t> </a:t>
              </a:r>
              <a:r>
                <a:rPr lang="en-US" dirty="0" err="1"/>
                <a:t>công</a:t>
              </a:r>
              <a:r>
                <a:rPr lang="en-US" dirty="0"/>
                <a:t> </a:t>
              </a:r>
            </a:p>
            <a:p>
              <a:r>
                <a:rPr lang="en-US" dirty="0"/>
                <a:t>- </a:t>
              </a:r>
              <a:r>
                <a:rPr lang="en-US" dirty="0" err="1"/>
                <a:t>Thương</a:t>
              </a:r>
              <a:r>
                <a:rPr lang="en-US" dirty="0"/>
                <a:t> </a:t>
              </a:r>
              <a:r>
                <a:rPr lang="en-US" dirty="0" err="1"/>
                <a:t>nghiệp</a:t>
              </a:r>
              <a:r>
                <a:rPr lang="en-US" dirty="0"/>
                <a:t>: </a:t>
              </a:r>
              <a:r>
                <a:rPr lang="en-US" dirty="0" err="1"/>
                <a:t>thương</a:t>
              </a:r>
              <a:r>
                <a:rPr lang="en-US" dirty="0"/>
                <a:t> </a:t>
              </a:r>
              <a:r>
                <a:rPr lang="en-US" dirty="0" err="1"/>
                <a:t>cảm</a:t>
              </a:r>
              <a:r>
                <a:rPr lang="en-US" dirty="0"/>
                <a:t> </a:t>
              </a:r>
              <a:r>
                <a:rPr lang="en-US" dirty="0" err="1"/>
                <a:t>lớn</a:t>
              </a:r>
              <a:r>
                <a:rPr lang="en-US" dirty="0"/>
                <a:t>, </a:t>
              </a:r>
              <a:r>
                <a:rPr lang="en-US" dirty="0" err="1"/>
                <a:t>giao</a:t>
              </a:r>
              <a:r>
                <a:rPr lang="en-US" dirty="0"/>
                <a:t> </a:t>
              </a:r>
              <a:r>
                <a:rPr lang="en-US" dirty="0" err="1"/>
                <a:t>thương</a:t>
              </a:r>
              <a:r>
                <a:rPr lang="en-US" dirty="0"/>
                <a:t> </a:t>
              </a:r>
              <a:r>
                <a:rPr lang="en-US" dirty="0" err="1"/>
                <a:t>với</a:t>
              </a:r>
              <a:r>
                <a:rPr lang="en-US" dirty="0"/>
                <a:t> </a:t>
              </a:r>
              <a:r>
                <a:rPr lang="en-US" dirty="0" err="1"/>
                <a:t>các</a:t>
              </a:r>
              <a:r>
                <a:rPr lang="en-US" dirty="0"/>
                <a:t> </a:t>
              </a:r>
              <a:r>
                <a:rPr lang="en-US" dirty="0" err="1"/>
                <a:t>nước</a:t>
              </a:r>
              <a:endParaRPr lang="en-US" dirty="0"/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2E6EF1A-9C01-4C75-A034-B3BC57B74AB1}"/>
              </a:ext>
            </a:extLst>
          </p:cNvPr>
          <p:cNvSpPr/>
          <p:nvPr/>
        </p:nvSpPr>
        <p:spPr>
          <a:xfrm>
            <a:off x="164941" y="6157732"/>
            <a:ext cx="2092124" cy="554490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lang="vi-VN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SỐ 3 …</a:t>
            </a:r>
          </a:p>
        </p:txBody>
      </p:sp>
    </p:spTree>
    <p:extLst>
      <p:ext uri="{BB962C8B-B14F-4D97-AF65-F5344CB8AC3E}">
        <p14:creationId xmlns:p14="http://schemas.microsoft.com/office/powerpoint/2010/main" val="412622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5E-6 7.40741E-7 L -0.05039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805" y="4397857"/>
            <a:ext cx="7757210" cy="281883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0" y="41007"/>
            <a:ext cx="5235394" cy="2487384"/>
            <a:chOff x="0" y="41007"/>
            <a:chExt cx="6980525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00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83771" y="412217"/>
              <a:ext cx="61846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636171" y="564617"/>
              <a:ext cx="61846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defRPr/>
              </a:pPr>
              <a:endPara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2328437"/>
            <a:ext cx="1428750" cy="1933575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2096072"/>
            <a:ext cx="1428750" cy="1933575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4663014"/>
            <a:ext cx="399054" cy="247225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3876985"/>
            <a:ext cx="562650" cy="520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51C6B-B9E4-402D-BCE5-2E7ACFED79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4515798"/>
            <a:ext cx="2392464" cy="2196449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582969"/>
            <a:ext cx="2525906" cy="47743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5779664" y="-130108"/>
            <a:ext cx="3364335" cy="2949506"/>
            <a:chOff x="7115777" y="-278022"/>
            <a:chExt cx="5008074" cy="32107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7115777" y="-278022"/>
              <a:ext cx="5008074" cy="321079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8085913" y="563626"/>
              <a:ext cx="3963667" cy="1306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- </a:t>
              </a:r>
              <a:r>
                <a:rPr lang="en-US" dirty="0"/>
                <a:t>(</a:t>
              </a:r>
              <a:r>
                <a:rPr lang="vi-VN" dirty="0"/>
                <a:t>T</a:t>
              </a:r>
              <a:r>
                <a:rPr lang="en-US" dirty="0"/>
                <a:t>ư </a:t>
              </a:r>
              <a:r>
                <a:rPr lang="en-US" dirty="0" err="1"/>
                <a:t>tưởng</a:t>
              </a:r>
              <a:r>
                <a:rPr lang="en-US" dirty="0"/>
                <a:t> - </a:t>
              </a:r>
              <a:r>
                <a:rPr lang="vi-VN" dirty="0"/>
                <a:t>T</a:t>
              </a:r>
              <a:r>
                <a:rPr lang="en-US" dirty="0" err="1"/>
                <a:t>ôn</a:t>
              </a:r>
              <a:r>
                <a:rPr lang="en-US" dirty="0"/>
                <a:t> </a:t>
              </a:r>
              <a:r>
                <a:rPr lang="en-US" dirty="0" err="1"/>
                <a:t>giáo</a:t>
              </a:r>
              <a:r>
                <a:rPr lang="en-US" dirty="0"/>
                <a:t>, </a:t>
              </a:r>
              <a:r>
                <a:rPr lang="vi-VN" dirty="0"/>
                <a:t>S</a:t>
              </a:r>
              <a:r>
                <a:rPr lang="en-US" dirty="0"/>
                <a:t>ử </a:t>
              </a:r>
              <a:r>
                <a:rPr lang="en-US" dirty="0" err="1"/>
                <a:t>học</a:t>
              </a:r>
              <a:r>
                <a:rPr lang="en-US" dirty="0"/>
                <a:t>, </a:t>
              </a:r>
              <a:r>
                <a:rPr lang="vi-VN" dirty="0"/>
                <a:t>V</a:t>
              </a:r>
              <a:r>
                <a:rPr lang="en-US" dirty="0" err="1"/>
                <a:t>ăn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, </a:t>
              </a:r>
              <a:r>
                <a:rPr lang="vi-VN" dirty="0"/>
                <a:t>K</a:t>
              </a:r>
              <a:r>
                <a:rPr lang="en-US" dirty="0" err="1"/>
                <a:t>hoa</a:t>
              </a:r>
              <a:r>
                <a:rPr lang="en-US" dirty="0"/>
                <a:t> </a:t>
              </a:r>
              <a:r>
                <a:rPr lang="en-US" dirty="0" err="1"/>
                <a:t>học</a:t>
              </a:r>
              <a:r>
                <a:rPr lang="en-US" dirty="0"/>
                <a:t> - </a:t>
              </a:r>
              <a:r>
                <a:rPr lang="vi-VN" dirty="0"/>
                <a:t>K</a:t>
              </a:r>
              <a:r>
                <a:rPr lang="en-US" dirty="0"/>
                <a:t>ỹ </a:t>
              </a:r>
              <a:r>
                <a:rPr lang="en-US" dirty="0" err="1"/>
                <a:t>thuật</a:t>
              </a:r>
              <a:r>
                <a:rPr lang="en-US" dirty="0"/>
                <a:t>, </a:t>
              </a:r>
              <a:r>
                <a:rPr lang="vi-VN" dirty="0"/>
                <a:t>K</a:t>
              </a:r>
              <a:r>
                <a:rPr lang="en-US" dirty="0" err="1"/>
                <a:t>iến</a:t>
              </a:r>
              <a:r>
                <a:rPr lang="en-US" dirty="0"/>
                <a:t> </a:t>
              </a:r>
              <a:r>
                <a:rPr lang="en-US" dirty="0" err="1"/>
                <a:t>trúc</a:t>
              </a:r>
              <a:r>
                <a:rPr lang="en-US" dirty="0"/>
                <a:t>, </a:t>
              </a:r>
              <a:r>
                <a:rPr lang="vi-VN" dirty="0"/>
                <a:t>Đ</a:t>
              </a:r>
              <a:r>
                <a:rPr lang="en-US" dirty="0" err="1"/>
                <a:t>iêu</a:t>
              </a:r>
              <a:r>
                <a:rPr lang="en-US" dirty="0"/>
                <a:t> </a:t>
              </a:r>
              <a:r>
                <a:rPr lang="en-US" dirty="0" err="1"/>
                <a:t>khắc</a:t>
              </a:r>
              <a:r>
                <a:rPr lang="en-US" dirty="0"/>
                <a:t>).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27D932A-3F36-49B3-8E85-179DB38343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4515774"/>
            <a:ext cx="2392464" cy="219644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2AA5FC8-73F2-45D5-86F3-18AA4C38D830}"/>
              </a:ext>
            </a:extLst>
          </p:cNvPr>
          <p:cNvSpPr/>
          <p:nvPr/>
        </p:nvSpPr>
        <p:spPr>
          <a:xfrm>
            <a:off x="164941" y="6157732"/>
            <a:ext cx="2092124" cy="554490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lang="vi-VN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SỐ 4 …</a:t>
            </a:r>
          </a:p>
        </p:txBody>
      </p:sp>
      <p:sp>
        <p:nvSpPr>
          <p:cNvPr id="2" name="Rectangle 1"/>
          <p:cNvSpPr/>
          <p:nvPr/>
        </p:nvSpPr>
        <p:spPr>
          <a:xfrm>
            <a:off x="294421" y="38398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XIX,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Vi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5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79167E-6 7.40741E-7 L -0.1082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67667D6E-CCA2-4959-A3D3-8CAD547354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09" y="4397857"/>
            <a:ext cx="7757210" cy="281883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FC2282E4-00D5-4DE9-9C9A-2EAB447A1A45}"/>
              </a:ext>
            </a:extLst>
          </p:cNvPr>
          <p:cNvGrpSpPr/>
          <p:nvPr/>
        </p:nvGrpSpPr>
        <p:grpSpPr>
          <a:xfrm>
            <a:off x="55584" y="-169699"/>
            <a:ext cx="5235394" cy="2792901"/>
            <a:chOff x="74112" y="305517"/>
            <a:chExt cx="6980525" cy="248738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02FA0E5-77A4-482A-90FC-C49100C8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112" y="305517"/>
              <a:ext cx="6980525" cy="248738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13C595-B6DB-42DC-96BC-D322FB98160E}"/>
                </a:ext>
              </a:extLst>
            </p:cNvPr>
            <p:cNvSpPr txBox="1"/>
            <p:nvPr/>
          </p:nvSpPr>
          <p:spPr>
            <a:xfrm>
              <a:off x="472047" y="579712"/>
              <a:ext cx="6184654" cy="1726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lịch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Nam,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VII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XIX,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triều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xâm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?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1" name="Picture 100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00863799-07FB-4BF5-A72E-E59A195A44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2058" y="2328427"/>
            <a:ext cx="1428750" cy="1933575"/>
          </a:xfrm>
          <a:prstGeom prst="rect">
            <a:avLst/>
          </a:prstGeom>
        </p:spPr>
      </p:pic>
      <p:pic>
        <p:nvPicPr>
          <p:cNvPr id="100" name="Picture 99" descr="A picture containing leaf, fern&#10;&#10;Description automatically generated">
            <a:extLst>
              <a:ext uri="{FF2B5EF4-FFF2-40B4-BE49-F238E27FC236}">
                <a16:creationId xmlns:a16="http://schemas.microsoft.com/office/drawing/2014/main" id="{7CBBB35F-834A-4E7D-947A-8E7D7E6C50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35" y="2096062"/>
            <a:ext cx="1428750" cy="1933575"/>
          </a:xfrm>
          <a:prstGeom prst="rect">
            <a:avLst/>
          </a:prstGeom>
        </p:spPr>
      </p:pic>
      <p:pic>
        <p:nvPicPr>
          <p:cNvPr id="53" name="Picture 52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D306DA2E-704E-4A8D-80C4-0F67E9AB5C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11">
            <a:off x="8523875" y="4663004"/>
            <a:ext cx="399054" cy="247225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E11DED-A3D4-4C47-BD45-C2B8B5D85B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40" y="3876985"/>
            <a:ext cx="562650" cy="520972"/>
          </a:xfrm>
          <a:prstGeom prst="rect">
            <a:avLst/>
          </a:prstGeom>
        </p:spPr>
      </p:pic>
      <p:pic>
        <p:nvPicPr>
          <p:cNvPr id="143" name="Picture 142" descr="A picture containing outdoor&#10;&#10;Description automatically generated">
            <a:extLst>
              <a:ext uri="{FF2B5EF4-FFF2-40B4-BE49-F238E27FC236}">
                <a16:creationId xmlns:a16="http://schemas.microsoft.com/office/drawing/2014/main" id="{7EAB9E90-2AFD-4392-AB8B-40514739E6C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71" y="1582969"/>
            <a:ext cx="2525906" cy="47743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CFF7C-C7D3-4A61-9465-88D32FD44CBA}"/>
              </a:ext>
            </a:extLst>
          </p:cNvPr>
          <p:cNvGrpSpPr/>
          <p:nvPr/>
        </p:nvGrpSpPr>
        <p:grpSpPr>
          <a:xfrm>
            <a:off x="5937820" y="51760"/>
            <a:ext cx="3149897" cy="2692628"/>
            <a:chOff x="7367240" y="-61157"/>
            <a:chExt cx="5008074" cy="32107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EB3F1E-2AD8-4761-B7E6-B44DF5B8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5210">
              <a:off x="7367240" y="-61157"/>
              <a:ext cx="5008074" cy="321079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27565C-1680-4D3A-B6FD-651084FC4721}"/>
                </a:ext>
              </a:extLst>
            </p:cNvPr>
            <p:cNvSpPr txBox="1"/>
            <p:nvPr/>
          </p:nvSpPr>
          <p:spPr>
            <a:xfrm>
              <a:off x="8251258" y="898706"/>
              <a:ext cx="3750825" cy="1431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Nhà</a:t>
              </a:r>
              <a:r>
                <a:rPr lang="en-US" dirty="0"/>
                <a:t> </a:t>
              </a:r>
              <a:r>
                <a:rPr lang="en-US" dirty="0" err="1"/>
                <a:t>Đường</a:t>
              </a:r>
              <a:r>
                <a:rPr lang="en-US" dirty="0"/>
                <a:t>, </a:t>
              </a:r>
              <a:r>
                <a:rPr lang="en-US" dirty="0" err="1"/>
                <a:t>nhà</a:t>
              </a:r>
              <a:r>
                <a:rPr lang="en-US" dirty="0"/>
                <a:t> </a:t>
              </a:r>
              <a:r>
                <a:rPr lang="en-US" dirty="0" err="1"/>
                <a:t>Tống</a:t>
              </a:r>
              <a:r>
                <a:rPr lang="en-US" dirty="0"/>
                <a:t>, </a:t>
              </a:r>
              <a:r>
                <a:rPr lang="en-US" dirty="0" err="1"/>
                <a:t>nhà</a:t>
              </a:r>
              <a:r>
                <a:rPr lang="en-US" dirty="0"/>
                <a:t> </a:t>
              </a:r>
              <a:r>
                <a:rPr lang="en-US" dirty="0" err="1"/>
                <a:t>Nguyên</a:t>
              </a:r>
              <a:r>
                <a:rPr lang="en-US" dirty="0"/>
                <a:t>, </a:t>
              </a:r>
              <a:r>
                <a:rPr lang="en-US" dirty="0" err="1"/>
                <a:t>nhà</a:t>
              </a:r>
              <a:r>
                <a:rPr lang="en-US" dirty="0"/>
                <a:t> Minh, </a:t>
              </a:r>
              <a:r>
                <a:rPr lang="en-US" dirty="0" err="1"/>
                <a:t>nhà</a:t>
              </a:r>
              <a:r>
                <a:rPr lang="en-US" dirty="0"/>
                <a:t> </a:t>
              </a:r>
              <a:r>
                <a:rPr lang="en-US" dirty="0" err="1"/>
                <a:t>Thanh</a:t>
              </a:r>
              <a:r>
                <a:rPr lang="en-US" dirty="0"/>
                <a:t>.</a:t>
              </a:r>
            </a:p>
            <a:p>
              <a:r>
                <a:rPr lang="en-US"/>
                <a:t>-</a:t>
              </a:r>
              <a:endParaRPr lang="en-US" sz="2400" dirty="0">
                <a:solidFill>
                  <a:prstClr val="white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6BABD7-C97B-476E-BC82-77B03B2A0FB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039" y="4515774"/>
            <a:ext cx="2392464" cy="219644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F2C735-DF35-44E5-B811-F98B80E135E0}"/>
              </a:ext>
            </a:extLst>
          </p:cNvPr>
          <p:cNvSpPr/>
          <p:nvPr/>
        </p:nvSpPr>
        <p:spPr>
          <a:xfrm>
            <a:off x="164941" y="6157732"/>
            <a:ext cx="2092124" cy="554490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CƠN M</a:t>
            </a:r>
            <a:r>
              <a:rPr lang="vi-VN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CUỐI …</a:t>
            </a:r>
          </a:p>
        </p:txBody>
      </p:sp>
      <p:pic>
        <p:nvPicPr>
          <p:cNvPr id="2" name="Skip_To_My_Lou">
            <a:hlinkClick r:id="" action="ppaction://media"/>
            <a:extLst>
              <a:ext uri="{FF2B5EF4-FFF2-40B4-BE49-F238E27FC236}">
                <a16:creationId xmlns:a16="http://schemas.microsoft.com/office/drawing/2014/main" id="{09F0C201-987D-44AB-8BA4-8AE7C4C1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144001" y="4029637"/>
            <a:ext cx="36552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6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a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16667E-7 7.40741E-7 L -0.1138 7.40741E-7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4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66667E-6 1.48148E-6 C 0.02461 -0.08102 0.07812 -0.24931 0.14232 -0.24977 C 0.20039 -0.24375 0.24427 -0.06065 0.25 1.48148E-6 " pathEditMode="relative" rAng="0" ptsTypes="AAA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la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8" presetClass="emph" presetSubtype="0" autoRev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-1800000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1143000"/>
            <a:ext cx="8915400" cy="53340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BÀI 4. TRUNG </a:t>
            </a:r>
            <a:r>
              <a:rPr lang="en-US" sz="4000" b="1" dirty="0">
                <a:solidFill>
                  <a:srgbClr val="FF0000"/>
                </a:solidFill>
              </a:rPr>
              <a:t>QUỐC</a:t>
            </a:r>
            <a:r>
              <a:rPr lang="en-US" b="1" dirty="0">
                <a:solidFill>
                  <a:srgbClr val="FF0000"/>
                </a:solidFill>
              </a:rPr>
              <a:t> TỪ THẾ KỈ VII ĐẾN GIỮA THẾ KỈ XIX</a:t>
            </a:r>
            <a:br>
              <a:rPr lang="en-US" b="1" dirty="0"/>
            </a:b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D55EC-3CC8-4CB2-BA59-D60B07FF0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950423"/>
            <a:ext cx="8763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0" latinLnBrk="0" hangingPunct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Tiến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trình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phát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triển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lịch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sử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Trung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Quốc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kỷ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VII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đến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giữa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kỷ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XIX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E2B076-17DC-402B-8463-388089A66157}"/>
              </a:ext>
            </a:extLst>
          </p:cNvPr>
          <p:cNvSpPr txBox="1"/>
          <p:nvPr/>
        </p:nvSpPr>
        <p:spPr>
          <a:xfrm>
            <a:off x="152400" y="3124201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endParaRPr lang="en-US" sz="3000" b="1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D6A3BCE-041A-49A8-B76D-2C6F8C396901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" y="3651432"/>
            <a:ext cx="8991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3.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- Thanh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AA88F20-0E59-48CA-926C-77AFAF5E24EE}"/>
              </a:ext>
            </a:extLst>
          </p:cNvPr>
          <p:cNvSpPr txBox="1">
            <a:spLocks noChangeArrowheads="1"/>
          </p:cNvSpPr>
          <p:nvPr/>
        </p:nvSpPr>
        <p:spPr>
          <a:xfrm>
            <a:off x="100263" y="4529335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vi-VN" sz="3000" b="1" dirty="0">
                <a:cs typeface="Times New Roman" panose="02020603050405020304" pitchFamily="18" charset="0"/>
              </a:rPr>
              <a:t>ỷ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 </a:t>
            </a:r>
          </a:p>
        </p:txBody>
      </p:sp>
    </p:spTree>
    <p:extLst>
      <p:ext uri="{BB962C8B-B14F-4D97-AF65-F5344CB8AC3E}">
        <p14:creationId xmlns:p14="http://schemas.microsoft.com/office/powerpoint/2010/main" val="476054542"/>
      </p:ext>
    </p:extLst>
  </p:cSld>
  <p:clrMapOvr>
    <a:masterClrMapping/>
  </p:clrMapOvr>
  <p:transition>
    <p:split orient="vert" dir="in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43ACD1">
                <a:shade val="30000"/>
                <a:satMod val="115000"/>
              </a:srgbClr>
            </a:gs>
            <a:gs pos="50000">
              <a:srgbClr val="43ACD1">
                <a:shade val="67500"/>
                <a:satMod val="115000"/>
              </a:srgbClr>
            </a:gs>
            <a:gs pos="100000">
              <a:srgbClr val="43ACD1">
                <a:shade val="100000"/>
                <a:satMod val="115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8CE3A617-C20A-4477-960D-1728A7D9DA44}"/>
              </a:ext>
            </a:extLst>
          </p:cNvPr>
          <p:cNvSpPr/>
          <p:nvPr/>
        </p:nvSpPr>
        <p:spPr>
          <a:xfrm>
            <a:off x="-29337" y="5090327"/>
            <a:ext cx="9164322" cy="1767675"/>
          </a:xfrm>
          <a:custGeom>
            <a:avLst/>
            <a:gdLst>
              <a:gd name="connsiteX0" fmla="*/ 0 w 12219096"/>
              <a:gd name="connsiteY0" fmla="*/ 0 h 1154358"/>
              <a:gd name="connsiteX1" fmla="*/ 12219096 w 12219096"/>
              <a:gd name="connsiteY1" fmla="*/ 0 h 1154358"/>
              <a:gd name="connsiteX2" fmla="*/ 12219096 w 12219096"/>
              <a:gd name="connsiteY2" fmla="*/ 1154358 h 1154358"/>
              <a:gd name="connsiteX3" fmla="*/ 0 w 12219096"/>
              <a:gd name="connsiteY3" fmla="*/ 1154358 h 1154358"/>
              <a:gd name="connsiteX4" fmla="*/ 0 w 12219096"/>
              <a:gd name="connsiteY4" fmla="*/ 0 h 1154358"/>
              <a:gd name="connsiteX0" fmla="*/ 0 w 12219096"/>
              <a:gd name="connsiteY0" fmla="*/ 217242 h 1371600"/>
              <a:gd name="connsiteX1" fmla="*/ 5641263 w 12219096"/>
              <a:gd name="connsiteY1" fmla="*/ 0 h 1371600"/>
              <a:gd name="connsiteX2" fmla="*/ 12219096 w 12219096"/>
              <a:gd name="connsiteY2" fmla="*/ 217242 h 1371600"/>
              <a:gd name="connsiteX3" fmla="*/ 12219096 w 12219096"/>
              <a:gd name="connsiteY3" fmla="*/ 1371600 h 1371600"/>
              <a:gd name="connsiteX4" fmla="*/ 0 w 12219096"/>
              <a:gd name="connsiteY4" fmla="*/ 1371600 h 1371600"/>
              <a:gd name="connsiteX5" fmla="*/ 0 w 12219096"/>
              <a:gd name="connsiteY5" fmla="*/ 217242 h 1371600"/>
              <a:gd name="connsiteX0" fmla="*/ 0 w 12219096"/>
              <a:gd name="connsiteY0" fmla="*/ 566926 h 1721284"/>
              <a:gd name="connsiteX1" fmla="*/ 1034539 w 12219096"/>
              <a:gd name="connsiteY1" fmla="*/ 2443 h 1721284"/>
              <a:gd name="connsiteX2" fmla="*/ 5641263 w 12219096"/>
              <a:gd name="connsiteY2" fmla="*/ 349684 h 1721284"/>
              <a:gd name="connsiteX3" fmla="*/ 12219096 w 12219096"/>
              <a:gd name="connsiteY3" fmla="*/ 566926 h 1721284"/>
              <a:gd name="connsiteX4" fmla="*/ 12219096 w 12219096"/>
              <a:gd name="connsiteY4" fmla="*/ 1721284 h 1721284"/>
              <a:gd name="connsiteX5" fmla="*/ 0 w 12219096"/>
              <a:gd name="connsiteY5" fmla="*/ 1721284 h 1721284"/>
              <a:gd name="connsiteX6" fmla="*/ 0 w 12219096"/>
              <a:gd name="connsiteY6" fmla="*/ 566926 h 1721284"/>
              <a:gd name="connsiteX0" fmla="*/ 0 w 12219096"/>
              <a:gd name="connsiteY0" fmla="*/ 590023 h 1744381"/>
              <a:gd name="connsiteX1" fmla="*/ 1034539 w 12219096"/>
              <a:gd name="connsiteY1" fmla="*/ 25540 h 1744381"/>
              <a:gd name="connsiteX2" fmla="*/ 3326326 w 12219096"/>
              <a:gd name="connsiteY2" fmla="*/ 71839 h 1744381"/>
              <a:gd name="connsiteX3" fmla="*/ 5641263 w 12219096"/>
              <a:gd name="connsiteY3" fmla="*/ 372781 h 1744381"/>
              <a:gd name="connsiteX4" fmla="*/ 12219096 w 12219096"/>
              <a:gd name="connsiteY4" fmla="*/ 590023 h 1744381"/>
              <a:gd name="connsiteX5" fmla="*/ 12219096 w 12219096"/>
              <a:gd name="connsiteY5" fmla="*/ 1744381 h 1744381"/>
              <a:gd name="connsiteX6" fmla="*/ 0 w 12219096"/>
              <a:gd name="connsiteY6" fmla="*/ 1744381 h 1744381"/>
              <a:gd name="connsiteX7" fmla="*/ 0 w 12219096"/>
              <a:gd name="connsiteY7" fmla="*/ 590023 h 1744381"/>
              <a:gd name="connsiteX0" fmla="*/ 0 w 12219096"/>
              <a:gd name="connsiteY0" fmla="*/ 613317 h 1767675"/>
              <a:gd name="connsiteX1" fmla="*/ 1034539 w 12219096"/>
              <a:gd name="connsiteY1" fmla="*/ 48834 h 1767675"/>
              <a:gd name="connsiteX2" fmla="*/ 3187430 w 12219096"/>
              <a:gd name="connsiteY2" fmla="*/ 37260 h 1767675"/>
              <a:gd name="connsiteX3" fmla="*/ 5641263 w 12219096"/>
              <a:gd name="connsiteY3" fmla="*/ 396075 h 1767675"/>
              <a:gd name="connsiteX4" fmla="*/ 12219096 w 12219096"/>
              <a:gd name="connsiteY4" fmla="*/ 613317 h 1767675"/>
              <a:gd name="connsiteX5" fmla="*/ 12219096 w 12219096"/>
              <a:gd name="connsiteY5" fmla="*/ 1767675 h 1767675"/>
              <a:gd name="connsiteX6" fmla="*/ 0 w 12219096"/>
              <a:gd name="connsiteY6" fmla="*/ 1767675 h 1767675"/>
              <a:gd name="connsiteX7" fmla="*/ 0 w 12219096"/>
              <a:gd name="connsiteY7" fmla="*/ 613317 h 1767675"/>
              <a:gd name="connsiteX0" fmla="*/ 0 w 12219096"/>
              <a:gd name="connsiteY0" fmla="*/ 613317 h 1767675"/>
              <a:gd name="connsiteX1" fmla="*/ 1034539 w 12219096"/>
              <a:gd name="connsiteY1" fmla="*/ 48834 h 1767675"/>
              <a:gd name="connsiteX2" fmla="*/ 3187430 w 12219096"/>
              <a:gd name="connsiteY2" fmla="*/ 37260 h 1767675"/>
              <a:gd name="connsiteX3" fmla="*/ 5641263 w 12219096"/>
              <a:gd name="connsiteY3" fmla="*/ 396075 h 1767675"/>
              <a:gd name="connsiteX4" fmla="*/ 12219096 w 12219096"/>
              <a:gd name="connsiteY4" fmla="*/ 613317 h 1767675"/>
              <a:gd name="connsiteX5" fmla="*/ 12219096 w 12219096"/>
              <a:gd name="connsiteY5" fmla="*/ 1767675 h 1767675"/>
              <a:gd name="connsiteX6" fmla="*/ 0 w 12219096"/>
              <a:gd name="connsiteY6" fmla="*/ 1767675 h 1767675"/>
              <a:gd name="connsiteX7" fmla="*/ 0 w 12219096"/>
              <a:gd name="connsiteY7" fmla="*/ 613317 h 176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9096" h="1767675">
                <a:moveTo>
                  <a:pt x="0" y="613317"/>
                </a:moveTo>
                <a:cubicBezTo>
                  <a:pt x="155061" y="415583"/>
                  <a:pt x="476292" y="247087"/>
                  <a:pt x="1034539" y="48834"/>
                </a:cubicBezTo>
                <a:cubicBezTo>
                  <a:pt x="1604360" y="-6664"/>
                  <a:pt x="2419643" y="-20613"/>
                  <a:pt x="3187430" y="37260"/>
                </a:cubicBezTo>
                <a:cubicBezTo>
                  <a:pt x="3955217" y="95133"/>
                  <a:pt x="4174568" y="340577"/>
                  <a:pt x="5641263" y="396075"/>
                </a:cubicBezTo>
                <a:lnTo>
                  <a:pt x="12219096" y="613317"/>
                </a:lnTo>
                <a:lnTo>
                  <a:pt x="12219096" y="1767675"/>
                </a:lnTo>
                <a:lnTo>
                  <a:pt x="0" y="1767675"/>
                </a:lnTo>
                <a:lnTo>
                  <a:pt x="0" y="613317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7FD97F5E-3F30-446F-A547-4BAE9DDDE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404" y="2443687"/>
            <a:ext cx="253292" cy="3167604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69B747D-C279-4573-A3FE-8EBB501F3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88" y="1860276"/>
            <a:ext cx="229996" cy="28762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E75CF2-6AB7-4EA9-9057-6D9B3B92DF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28" y="1455771"/>
            <a:ext cx="1686773" cy="809004"/>
          </a:xfrm>
          <a:prstGeom prst="rect">
            <a:avLst/>
          </a:prstGeom>
        </p:spPr>
      </p:pic>
      <p:pic>
        <p:nvPicPr>
          <p:cNvPr id="9" name="Picture 8" descr="A picture containing bowed instrument, music&#10;&#10;Description automatically generated">
            <a:extLst>
              <a:ext uri="{FF2B5EF4-FFF2-40B4-BE49-F238E27FC236}">
                <a16:creationId xmlns:a16="http://schemas.microsoft.com/office/drawing/2014/main" id="{2DFBF69B-BED2-4CFB-A4C1-37D2C58A65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39" y="1313622"/>
            <a:ext cx="1574091" cy="511276"/>
          </a:xfrm>
          <a:prstGeom prst="rect">
            <a:avLst/>
          </a:prstGeom>
        </p:spPr>
      </p:pic>
      <p:pic>
        <p:nvPicPr>
          <p:cNvPr id="22" name="Picture 21" descr="A picture containing animal, invertebrate, mollusk, indoor&#10;&#10;Description automatically generated">
            <a:extLst>
              <a:ext uri="{FF2B5EF4-FFF2-40B4-BE49-F238E27FC236}">
                <a16:creationId xmlns:a16="http://schemas.microsoft.com/office/drawing/2014/main" id="{2BE40F8A-2F96-498F-B986-7AF06EFE5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6" y="1926374"/>
            <a:ext cx="421215" cy="948396"/>
          </a:xfrm>
          <a:prstGeom prst="rect">
            <a:avLst/>
          </a:prstGeom>
        </p:spPr>
      </p:pic>
      <p:pic>
        <p:nvPicPr>
          <p:cNvPr id="29" name="Picture 28" descr="A close up of an animal&#10;&#10;Description automatically generated">
            <a:extLst>
              <a:ext uri="{FF2B5EF4-FFF2-40B4-BE49-F238E27FC236}">
                <a16:creationId xmlns:a16="http://schemas.microsoft.com/office/drawing/2014/main" id="{C6D0AAA8-2DB6-400E-9FB2-8C75AD4F1F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333" y="3298407"/>
            <a:ext cx="928463" cy="832803"/>
          </a:xfrm>
          <a:prstGeom prst="rect">
            <a:avLst/>
          </a:prstGeom>
        </p:spPr>
      </p:pic>
      <p:sp>
        <p:nvSpPr>
          <p:cNvPr id="38" name="Speech Bubble: Oval 37">
            <a:extLst>
              <a:ext uri="{FF2B5EF4-FFF2-40B4-BE49-F238E27FC236}">
                <a16:creationId xmlns:a16="http://schemas.microsoft.com/office/drawing/2014/main" id="{8E55607B-92BC-4CC0-BFBA-F5799450DC82}"/>
              </a:ext>
            </a:extLst>
          </p:cNvPr>
          <p:cNvSpPr/>
          <p:nvPr/>
        </p:nvSpPr>
        <p:spPr>
          <a:xfrm>
            <a:off x="2590800" y="239216"/>
            <a:ext cx="5105400" cy="2007032"/>
          </a:xfrm>
          <a:prstGeom prst="wedgeEllipseCallout">
            <a:avLst/>
          </a:prstGeom>
          <a:solidFill>
            <a:schemeClr val="bg1">
              <a:alpha val="42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 </a:t>
            </a:r>
            <a:r>
              <a:rPr lang="vi-VN" sz="28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8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 CÁC BẠN THẬT NHIỀU. </a:t>
            </a:r>
          </a:p>
          <a:p>
            <a:pPr algn="ctr"/>
            <a:r>
              <a:rPr lang="en-US" sz="28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BẠN GIỎI QUÁ ĐI </a:t>
            </a:r>
          </a:p>
        </p:txBody>
      </p:sp>
      <p:pic>
        <p:nvPicPr>
          <p:cNvPr id="25" name="Picture 24" descr="A picture containing animal, invertebrate, arthropod&#10;&#10;Description automatically generated">
            <a:extLst>
              <a:ext uri="{FF2B5EF4-FFF2-40B4-BE49-F238E27FC236}">
                <a16:creationId xmlns:a16="http://schemas.microsoft.com/office/drawing/2014/main" id="{E617995A-FBE9-4F3F-A9A5-F9481D3533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" y="5325839"/>
            <a:ext cx="1219647" cy="755606"/>
          </a:xfrm>
          <a:prstGeom prst="rect">
            <a:avLst/>
          </a:prstGeom>
        </p:spPr>
      </p:pic>
      <p:pic>
        <p:nvPicPr>
          <p:cNvPr id="45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CF4B5D40-890B-4F16-B67E-16B453C759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394" y="2081875"/>
            <a:ext cx="2840644" cy="30670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6BABD7-C97B-476E-BC82-77B03B2A0F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88" y="2400572"/>
            <a:ext cx="3456260" cy="3173086"/>
          </a:xfrm>
          <a:prstGeom prst="rect">
            <a:avLst/>
          </a:prstGeom>
        </p:spPr>
      </p:pic>
      <p:pic>
        <p:nvPicPr>
          <p:cNvPr id="33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FE7A1902-699E-4C1C-9564-2C94E158F0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623" y="1516285"/>
            <a:ext cx="4947362" cy="5341716"/>
          </a:xfrm>
          <a:prstGeom prst="rect">
            <a:avLst/>
          </a:prstGeom>
        </p:spPr>
      </p:pic>
      <p:pic>
        <p:nvPicPr>
          <p:cNvPr id="31" name="Picture 30" descr="A picture containing object&#10;&#10;Description automatically generated">
            <a:extLst>
              <a:ext uri="{FF2B5EF4-FFF2-40B4-BE49-F238E27FC236}">
                <a16:creationId xmlns:a16="http://schemas.microsoft.com/office/drawing/2014/main" id="{93721ED2-52CF-42A7-ACFB-0E164608DB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95" y="5109895"/>
            <a:ext cx="957263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2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762000"/>
            <a:ext cx="8915400" cy="53340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BÀI 4. TRUNG </a:t>
            </a:r>
            <a:r>
              <a:rPr lang="en-US" sz="4000" b="1" dirty="0">
                <a:solidFill>
                  <a:srgbClr val="FF0000"/>
                </a:solidFill>
              </a:rPr>
              <a:t>QUỐC</a:t>
            </a:r>
            <a:r>
              <a:rPr lang="en-US" b="1" dirty="0">
                <a:solidFill>
                  <a:srgbClr val="FF0000"/>
                </a:solidFill>
              </a:rPr>
              <a:t> TỪ THẾ KỈ VII ĐẾN GIỮA THẾ KỈ XIX</a:t>
            </a:r>
            <a:br>
              <a:rPr lang="en-US" b="1" dirty="0"/>
            </a:b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D55EC-3CC8-4CB2-BA59-D60B07FF0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371600"/>
            <a:ext cx="31242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0" latinLnBrk="0" hangingPunct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500" b="1" dirty="0">
                <a:latin typeface="Times New Roman" panose="02020603050405020304" pitchFamily="18" charset="0"/>
                <a:cs typeface="Times New Roman" pitchFamily="18" charset="0"/>
              </a:rPr>
              <a:t>KHỞI ĐỘNG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CD92BA0-16BD-4839-B6F8-CF8D6712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493" y="6248400"/>
            <a:ext cx="66253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0" latinLnBrk="0" hangingPunct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về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công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trinh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kiến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trúc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này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917ADF-B66E-4CFD-AA6B-7EB2B658A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002542"/>
            <a:ext cx="8839200" cy="424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8448"/>
      </p:ext>
    </p:extLst>
  </p:cSld>
  <p:clrMapOvr>
    <a:masterClrMapping/>
  </p:clrMapOvr>
  <p:transition>
    <p:split orient="vert"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762000"/>
            <a:ext cx="8915400" cy="53340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BÀI 4. TRUNG </a:t>
            </a:r>
            <a:r>
              <a:rPr lang="en-US" sz="4000" b="1" dirty="0">
                <a:solidFill>
                  <a:srgbClr val="FF0000"/>
                </a:solidFill>
              </a:rPr>
              <a:t>QUỐC</a:t>
            </a:r>
            <a:r>
              <a:rPr lang="en-US" b="1" dirty="0">
                <a:solidFill>
                  <a:srgbClr val="FF0000"/>
                </a:solidFill>
              </a:rPr>
              <a:t> TỪ THẾ KỈ VII ĐẾN GIỮA THẾ KỈ XIX</a:t>
            </a:r>
            <a:br>
              <a:rPr lang="en-US" b="1" dirty="0"/>
            </a:b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D55EC-3CC8-4CB2-BA59-D60B07FF0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371600"/>
            <a:ext cx="31242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0" latinLnBrk="0" hangingPunct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500" b="1" dirty="0">
                <a:latin typeface="Times New Roman" panose="02020603050405020304" pitchFamily="18" charset="0"/>
                <a:cs typeface="Times New Roman" pitchFamily="18" charset="0"/>
              </a:rPr>
              <a:t>KHỞI ĐỘNG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CD92BA0-16BD-4839-B6F8-CF8D6712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493" y="6248400"/>
            <a:ext cx="66253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0" latinLnBrk="0" hangingPunct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về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công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trinh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kiến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trúc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này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917ADF-B66E-4CFD-AA6B-7EB2B658A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002542"/>
            <a:ext cx="8839199" cy="42458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08CBEA-053E-4F33-BCB9-B7A4F785954C}"/>
              </a:ext>
            </a:extLst>
          </p:cNvPr>
          <p:cNvSpPr txBox="1"/>
          <p:nvPr/>
        </p:nvSpPr>
        <p:spPr>
          <a:xfrm>
            <a:off x="152400" y="1981200"/>
            <a:ext cx="86868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Cấm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xây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dựng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1420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Minh 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Tổ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1655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Thuận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thì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trùng</a:t>
            </a:r>
            <a:r>
              <a:rPr lang="en-US" sz="25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25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tu.</a:t>
            </a:r>
            <a:endParaRPr lang="en-US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212304"/>
      </p:ext>
    </p:extLst>
  </p:cSld>
  <p:clrMapOvr>
    <a:masterClrMapping/>
  </p:clrMapOvr>
  <p:transition advTm="706327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762000"/>
            <a:ext cx="8915400" cy="53340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BÀI 4. TRUNG </a:t>
            </a:r>
            <a:r>
              <a:rPr lang="en-US" sz="4000" b="1" dirty="0">
                <a:solidFill>
                  <a:srgbClr val="FF0000"/>
                </a:solidFill>
              </a:rPr>
              <a:t>QUỐC</a:t>
            </a:r>
            <a:r>
              <a:rPr lang="en-US" b="1" dirty="0">
                <a:solidFill>
                  <a:srgbClr val="FF0000"/>
                </a:solidFill>
              </a:rPr>
              <a:t> TỪ THẾ KỈ VII ĐẾN GIỮA THẾ KỈ XIX</a:t>
            </a:r>
            <a:br>
              <a:rPr lang="en-US" b="1" dirty="0"/>
            </a:b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D55EC-3CC8-4CB2-BA59-D60B07FF0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371600"/>
            <a:ext cx="31242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0" latinLnBrk="0" hangingPunct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500" b="1" dirty="0">
                <a:latin typeface="Times New Roman" panose="02020603050405020304" pitchFamily="18" charset="0"/>
                <a:cs typeface="Times New Roman" pitchFamily="18" charset="0"/>
              </a:rPr>
              <a:t>KHỞI ĐỘNG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CD92BA0-16BD-4839-B6F8-CF8D6712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493" y="6248400"/>
            <a:ext cx="66253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0" latinLnBrk="0" hangingPunct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về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công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trinh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kiến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trúc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itchFamily="18" charset="0"/>
              </a:rPr>
              <a:t>này</a:t>
            </a:r>
            <a:r>
              <a:rPr lang="en-US" sz="3000" b="1" dirty="0">
                <a:latin typeface="Times New Roman" panose="02020603050405020304" pitchFamily="18" charset="0"/>
                <a:cs typeface="Times New Roman" pitchFamily="18" charset="0"/>
              </a:rPr>
              <a:t>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ử Cấm Thành – Công Trình Vĩ Đại Của Kiến Trúc Trung Quốc">
            <a:hlinkClick r:id="" action="ppaction://media"/>
            <a:extLst>
              <a:ext uri="{FF2B5EF4-FFF2-40B4-BE49-F238E27FC236}">
                <a16:creationId xmlns:a16="http://schemas.microsoft.com/office/drawing/2014/main" id="{5C6CFB19-9589-4570-B1C0-4E10FC8254F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03512.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2078737"/>
            <a:ext cx="8839200" cy="47236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DBCEF2-2C94-4A40-B299-8AF02B2144DB}"/>
              </a:ext>
            </a:extLst>
          </p:cNvPr>
          <p:cNvSpPr txBox="1"/>
          <p:nvPr/>
        </p:nvSpPr>
        <p:spPr>
          <a:xfrm>
            <a:off x="3733800" y="1425461"/>
            <a:ext cx="312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Cấm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6401473"/>
      </p:ext>
    </p:extLst>
  </p:cSld>
  <p:clrMapOvr>
    <a:masterClrMapping/>
  </p:clrMapOvr>
  <p:transition advTm="706327">
    <p:split orient="vert" dir="in"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2400" y="265093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A51F5-69AD-448C-92B9-198753511FFB}"/>
              </a:ext>
            </a:extLst>
          </p:cNvPr>
          <p:cNvSpPr txBox="1"/>
          <p:nvPr/>
        </p:nvSpPr>
        <p:spPr>
          <a:xfrm>
            <a:off x="304800" y="1219200"/>
            <a:ext cx="86868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000" b="0" i="0" dirty="0">
                <a:solidFill>
                  <a:srgbClr val="202124"/>
                </a:solidFill>
                <a:effectLst/>
              </a:rPr>
              <a:t>1</a:t>
            </a:r>
            <a:r>
              <a:rPr lang="en-US" sz="3000" b="0" i="0" dirty="0">
                <a:solidFill>
                  <a:srgbClr val="202124"/>
                </a:solidFill>
                <a:effectLst/>
              </a:rPr>
              <a:t>.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 Nhà Tần (221–206 TCN)</a:t>
            </a:r>
          </a:p>
          <a:p>
            <a:pPr algn="l"/>
            <a:r>
              <a:rPr lang="vi-VN" sz="3000" b="0" i="0" dirty="0">
                <a:solidFill>
                  <a:srgbClr val="202124"/>
                </a:solidFill>
                <a:effectLst/>
              </a:rPr>
              <a:t>2</a:t>
            </a:r>
            <a:r>
              <a:rPr lang="en-US" sz="3000" b="0" i="0" dirty="0">
                <a:solidFill>
                  <a:srgbClr val="202124"/>
                </a:solidFill>
                <a:effectLst/>
              </a:rPr>
              <a:t>.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 Nhà Hán (206 TCN – 220)</a:t>
            </a:r>
          </a:p>
          <a:p>
            <a:pPr algn="l"/>
            <a:r>
              <a:rPr lang="vi-VN" sz="3000" b="0" i="0" dirty="0">
                <a:solidFill>
                  <a:srgbClr val="202124"/>
                </a:solidFill>
                <a:effectLst/>
              </a:rPr>
              <a:t>3</a:t>
            </a:r>
            <a:r>
              <a:rPr lang="en-US" sz="3000" b="0" i="0" dirty="0">
                <a:solidFill>
                  <a:srgbClr val="202124"/>
                </a:solidFill>
                <a:effectLst/>
              </a:rPr>
              <a:t>.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 Nhà Tấn (266–420)</a:t>
            </a:r>
            <a:r>
              <a:rPr lang="en-US" sz="3000" b="0" i="0" dirty="0">
                <a:solidFill>
                  <a:srgbClr val="202124"/>
                </a:solidFill>
                <a:effectLst/>
              </a:rPr>
              <a:t> - 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thời Tam </a:t>
            </a:r>
            <a:r>
              <a:rPr lang="vi-VN" sz="3000" b="1" i="0" dirty="0">
                <a:solidFill>
                  <a:srgbClr val="202124"/>
                </a:solidFill>
                <a:effectLst/>
              </a:rPr>
              <a:t>quốc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.</a:t>
            </a:r>
          </a:p>
          <a:p>
            <a:pPr algn="l"/>
            <a:r>
              <a:rPr lang="vi-VN" sz="3000" b="0" i="0" dirty="0">
                <a:solidFill>
                  <a:srgbClr val="202124"/>
                </a:solidFill>
                <a:effectLst/>
              </a:rPr>
              <a:t>4</a:t>
            </a:r>
            <a:r>
              <a:rPr lang="en-US" sz="3000" b="0" i="0" dirty="0">
                <a:solidFill>
                  <a:srgbClr val="202124"/>
                </a:solidFill>
                <a:effectLst/>
              </a:rPr>
              <a:t>.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 Chia cắt Ngũ Hồ loạn </a:t>
            </a:r>
            <a:r>
              <a:rPr lang="vi-VN" sz="3000" b="1" i="0" dirty="0">
                <a:solidFill>
                  <a:srgbClr val="202124"/>
                </a:solidFill>
                <a:effectLst/>
              </a:rPr>
              <a:t>Hoa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 và Nam</a:t>
            </a:r>
            <a:r>
              <a:rPr lang="en-US" sz="3000" b="0" i="0" dirty="0">
                <a:solidFill>
                  <a:srgbClr val="202124"/>
                </a:solidFill>
                <a:effectLst/>
              </a:rPr>
              <a:t> 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Bắc </a:t>
            </a:r>
            <a:r>
              <a:rPr lang="vi-VN" sz="3000" b="1" i="0" dirty="0">
                <a:solidFill>
                  <a:srgbClr val="202124"/>
                </a:solidFill>
                <a:effectLst/>
              </a:rPr>
              <a:t>triều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 (420–589)</a:t>
            </a:r>
          </a:p>
          <a:p>
            <a:pPr algn="l"/>
            <a:r>
              <a:rPr lang="vi-VN" sz="3000" b="0" i="0" dirty="0">
                <a:solidFill>
                  <a:srgbClr val="202124"/>
                </a:solidFill>
                <a:effectLst/>
              </a:rPr>
              <a:t>5</a:t>
            </a:r>
            <a:r>
              <a:rPr lang="en-US" sz="3000" b="0" i="0" dirty="0">
                <a:solidFill>
                  <a:srgbClr val="202124"/>
                </a:solidFill>
                <a:effectLst/>
              </a:rPr>
              <a:t>.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 Nhà Tùy (581–618)</a:t>
            </a:r>
          </a:p>
          <a:p>
            <a:pPr algn="l"/>
            <a:r>
              <a:rPr lang="vi-VN" sz="3000" b="0" i="0" dirty="0">
                <a:solidFill>
                  <a:srgbClr val="FF0000"/>
                </a:solidFill>
                <a:effectLst/>
              </a:rPr>
              <a:t>6</a:t>
            </a:r>
            <a:r>
              <a:rPr lang="en-US" sz="3000" b="0" i="0" dirty="0">
                <a:solidFill>
                  <a:srgbClr val="FF0000"/>
                </a:solidFill>
                <a:effectLst/>
              </a:rPr>
              <a:t>.</a:t>
            </a:r>
            <a:r>
              <a:rPr lang="vi-VN" sz="3000" b="0" i="0" dirty="0">
                <a:solidFill>
                  <a:srgbClr val="FF0000"/>
                </a:solidFill>
                <a:effectLst/>
              </a:rPr>
              <a:t> Nhà Đường (618–907)</a:t>
            </a:r>
          </a:p>
          <a:p>
            <a:pPr algn="l"/>
            <a:r>
              <a:rPr lang="en-US" sz="3000" b="0" i="0" dirty="0">
                <a:solidFill>
                  <a:srgbClr val="202124"/>
                </a:solidFill>
                <a:effectLst/>
              </a:rPr>
              <a:t>7.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 Ngũ </a:t>
            </a:r>
            <a:r>
              <a:rPr lang="vi-VN" sz="3000" b="1" i="0" dirty="0">
                <a:solidFill>
                  <a:srgbClr val="202124"/>
                </a:solidFill>
                <a:effectLst/>
              </a:rPr>
              <a:t>đại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 Thập </a:t>
            </a:r>
            <a:r>
              <a:rPr lang="vi-VN" sz="3000" b="1" i="0" dirty="0">
                <a:solidFill>
                  <a:srgbClr val="202124"/>
                </a:solidFill>
                <a:effectLst/>
              </a:rPr>
              <a:t>quốc</a:t>
            </a:r>
            <a:r>
              <a:rPr lang="vi-VN" sz="3000" b="0" i="0" dirty="0">
                <a:solidFill>
                  <a:srgbClr val="202124"/>
                </a:solidFill>
                <a:effectLst/>
              </a:rPr>
              <a:t>.</a:t>
            </a:r>
            <a:endParaRPr lang="en-US" sz="3000" dirty="0">
              <a:solidFill>
                <a:srgbClr val="202124"/>
              </a:solidFill>
            </a:endParaRPr>
          </a:p>
          <a:p>
            <a:pPr algn="l"/>
            <a:r>
              <a:rPr lang="en-US" sz="3000" dirty="0">
                <a:solidFill>
                  <a:srgbClr val="202124"/>
                </a:solidFill>
                <a:ea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3000" dirty="0" err="1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Tống</a:t>
            </a:r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 (960 – 1279)</a:t>
            </a:r>
            <a:r>
              <a:rPr lang="vi-VN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000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3000" dirty="0" err="1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 (1271 – 1368)</a:t>
            </a:r>
            <a:r>
              <a:rPr lang="vi-VN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000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3000" dirty="0" err="1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 Minh (1368 – 1644)</a:t>
            </a:r>
            <a:r>
              <a:rPr lang="vi-VN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000" dirty="0">
                <a:solidFill>
                  <a:srgbClr val="001A33"/>
                </a:solidFill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000" dirty="0">
                <a:solidFill>
                  <a:srgbClr val="001A33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11. </a:t>
            </a:r>
            <a:r>
              <a:rPr lang="en-US" sz="3000" dirty="0" err="1">
                <a:solidFill>
                  <a:srgbClr val="001A33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3000" dirty="0">
                <a:solidFill>
                  <a:srgbClr val="001A33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Thanh (1644 – 1911)</a:t>
            </a:r>
            <a:endParaRPr lang="vi-VN" sz="3000" b="0" i="0" dirty="0">
              <a:solidFill>
                <a:srgbClr val="202124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24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6200" y="0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A51F5-69AD-448C-92B9-198753511FFB}"/>
              </a:ext>
            </a:extLst>
          </p:cNvPr>
          <p:cNvSpPr txBox="1"/>
          <p:nvPr/>
        </p:nvSpPr>
        <p:spPr>
          <a:xfrm>
            <a:off x="116306" y="1066800"/>
            <a:ext cx="8646694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500" b="1" i="0" dirty="0">
                <a:solidFill>
                  <a:srgbClr val="202124"/>
                </a:solidFill>
                <a:effectLst/>
              </a:rPr>
              <a:t>1</a:t>
            </a:r>
            <a:r>
              <a:rPr lang="en-US" sz="2500" b="1" i="0" dirty="0">
                <a:solidFill>
                  <a:srgbClr val="202124"/>
                </a:solidFill>
                <a:effectLst/>
              </a:rPr>
              <a:t>.</a:t>
            </a:r>
            <a:r>
              <a:rPr lang="vi-VN" sz="2500" b="1" i="0" dirty="0">
                <a:solidFill>
                  <a:srgbClr val="202124"/>
                </a:solidFill>
                <a:effectLst/>
              </a:rPr>
              <a:t> Nhà Tần (221–206 TCN)</a:t>
            </a:r>
          </a:p>
          <a:p>
            <a:pPr algn="just"/>
            <a:r>
              <a:rPr lang="en-US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Nhà Tần được đặt tên theo nước Tần - nước đã chiến thắng trong thời Chiến quốc (nay thuộc tỉnh Cam Túc và tỉnh Thiểm Tây), thiết lập bởi </a:t>
            </a:r>
            <a:r>
              <a:rPr lang="vi-VN" sz="25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Tần Thủy Hoàng</a:t>
            </a:r>
            <a:r>
              <a:rPr lang="vi-VN" sz="25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vị hoàng đế đầu tiên thống nhất Trung Hoa. Ở thời kỳ Chiến Quốc, nhà Tần nổi lên là thế lực mạnh nhất nhờ các cải cách của Thương Ưởng vào thế kỷ IV TCN.</a:t>
            </a:r>
            <a:endParaRPr lang="vi-VN" sz="2500" b="0" i="0" dirty="0">
              <a:solidFill>
                <a:srgbClr val="202124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22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573"/>
    </mc:Choice>
    <mc:Fallback xmlns="">
      <p:transition spd="slow" advTm="170573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2554</Words>
  <Application>Microsoft Office PowerPoint</Application>
  <PresentationFormat>On-screen Show (4:3)</PresentationFormat>
  <Paragraphs>213</Paragraphs>
  <Slides>40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arial</vt:lpstr>
      <vt:lpstr>arial</vt:lpstr>
      <vt:lpstr>Calibri</vt:lpstr>
      <vt:lpstr>Calibri Light</vt:lpstr>
      <vt:lpstr>Tahoma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PowerPoint Presentation</vt:lpstr>
      <vt:lpstr>BÀI 4. TRUNG QUỐC TỪ THẾ KỈ VII ĐẾN GIỮA THẾ KỈ XIX</vt:lpstr>
      <vt:lpstr>BÀI 4. TRUNG QUỐC TỪ THẾ KỈ VII ĐẾN GIỮA THẾ KỈ XIX  </vt:lpstr>
      <vt:lpstr>BÀI 4. TRUNG QUỐC TỪ THẾ KỈ VII ĐẾN GIỮA THẾ KỈ XIX  </vt:lpstr>
      <vt:lpstr>BÀI 4. TRUNG QUỐC TỪ THẾ KỈ VII ĐẾN GIỮA THẾ KỈ XIX  </vt:lpstr>
      <vt:lpstr>BÀI 4. TRUNG QUỐC TỪ THẾ KỈ VII ĐẾN GIỮA THẾ KỈ XIX  </vt:lpstr>
      <vt:lpstr>BÀI 4. TRUNG QUỐC TỪ THẾ KỈ VII ĐẾN GIỮA THẾ KỈ XIX  </vt:lpstr>
      <vt:lpstr>1. Tiến trình phát triển của lịch sử Trung Quốc từ thế kỷ VII đến giữa thế kỷ XIX</vt:lpstr>
      <vt:lpstr>1. Tiến trình phát triển của lịch sử Trung Quốc từ thế kỷ VII đến giữa thế kỷ XIX</vt:lpstr>
      <vt:lpstr>1. Tiến trình phát triển của lịch sử Trung Quốc từ thế kỷ VII đến giữa thế kỷ XIX</vt:lpstr>
      <vt:lpstr>1. Tiến trình phát triển của lịch sử Trung Quốc từ thế kỷ VII đến giữa thế kỷ XIX</vt:lpstr>
      <vt:lpstr>1. Tiến trình phát triển của lịch sử Trung Quốc từ thế kỷ VII đến giữa thế kỷ XIX</vt:lpstr>
      <vt:lpstr>1. Tiến trình phát triển của lịch sử Trung Quốc từ thế kỷ VII đến giữa thế kỷ XIX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Sự phát triển kinh tế thời Minh - Thanh</vt:lpstr>
      <vt:lpstr>4. Những thành tựu chủ yếu của văn hóa Trung Quốc từ thế kỷ VII đến giữa thế kỷ XIX </vt:lpstr>
      <vt:lpstr>PowerPoint Presentation</vt:lpstr>
      <vt:lpstr>PowerPoint Presentation</vt:lpstr>
      <vt:lpstr>BÀI 4. TRUNG QUỐC TỪ THẾ KỈ VII ĐẾN GIỮA THẾ KỈ XIX (tiết 2)</vt:lpstr>
      <vt:lpstr>3. Sự phát triển kinh tế thời Minh - Thanh</vt:lpstr>
      <vt:lpstr>PowerPoint Presentation</vt:lpstr>
      <vt:lpstr>3. Sự phát triển kinh tế thời Minh - Thanh</vt:lpstr>
      <vt:lpstr>4. Những thành tựu chủ yếu của văn hóa Trung Quốc từ thế kỷ VII đến giữa thế kỷ XIX </vt:lpstr>
      <vt:lpstr>PowerPoint Presentation</vt:lpstr>
      <vt:lpstr>4. Những thành tựu chủ yếu của văn hóa Trung Quốc từ thế kỷ VII đến giữa thế kỷ XIX </vt:lpstr>
      <vt:lpstr>4. Những thành tựu chủ yếu của văn hóa Trung Quốc từ thế kỷ VII đến giữa thế kỷ XIX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Đại Lê Viết</cp:lastModifiedBy>
  <cp:revision>91</cp:revision>
  <dcterms:created xsi:type="dcterms:W3CDTF">2021-07-19T08:13:53Z</dcterms:created>
  <dcterms:modified xsi:type="dcterms:W3CDTF">2022-10-18T14:25:48Z</dcterms:modified>
</cp:coreProperties>
</file>