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notesMasterIdLst>
    <p:notesMasterId r:id="rId21"/>
  </p:notesMasterIdLst>
  <p:sldIdLst>
    <p:sldId id="567" r:id="rId2"/>
    <p:sldId id="367" r:id="rId3"/>
    <p:sldId id="581" r:id="rId4"/>
    <p:sldId id="582" r:id="rId5"/>
    <p:sldId id="583" r:id="rId6"/>
    <p:sldId id="577" r:id="rId7"/>
    <p:sldId id="584" r:id="rId8"/>
    <p:sldId id="571" r:id="rId9"/>
    <p:sldId id="578" r:id="rId10"/>
    <p:sldId id="585" r:id="rId11"/>
    <p:sldId id="586" r:id="rId12"/>
    <p:sldId id="580" r:id="rId13"/>
    <p:sldId id="572" r:id="rId14"/>
    <p:sldId id="579" r:id="rId15"/>
    <p:sldId id="573" r:id="rId16"/>
    <p:sldId id="587" r:id="rId17"/>
    <p:sldId id="574" r:id="rId18"/>
    <p:sldId id="576" r:id="rId19"/>
    <p:sldId id="588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1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2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95571-BB5B-48DC-8B33-4B03A8D66B50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93529-EDF3-40DD-B87C-A7315B68C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57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86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19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7450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364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648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569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934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619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0298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119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6482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042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469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931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92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686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24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82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15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8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8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85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00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27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06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33B5026-16E7-4465-A991-EC9A21BCFF86}" type="datetimeFigureOut">
              <a:rPr lang="en-US" smtClean="0"/>
              <a:t>8/3/2021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804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31.jpg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083760" cy="151095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880280" y="594070"/>
            <a:ext cx="22733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800" b="1" err="1">
                <a:solidFill>
                  <a:schemeClr val="accent2"/>
                </a:solid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BÀI</a:t>
            </a:r>
            <a:r>
              <a:rPr lang="en-US" altLang="zh-CN" sz="4800" b="1">
                <a:solidFill>
                  <a:schemeClr val="accent2"/>
                </a:solid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4800" b="1" smtClean="0">
                <a:solidFill>
                  <a:schemeClr val="accent2"/>
                </a:solidFill>
                <a:latin typeface="Arial" panose="020B0604020202020204" pitchFamily="34" charset="0"/>
                <a:ea typeface="站酷快乐体2016修订版" panose="02010600030101010101" pitchFamily="2" charset="-122"/>
                <a:cs typeface="Arial" panose="020B0604020202020204" pitchFamily="34" charset="0"/>
              </a:rPr>
              <a:t> 41</a:t>
            </a:r>
            <a:endParaRPr lang="zh-CN" altLang="en-US" sz="4800" b="1" dirty="0">
              <a:solidFill>
                <a:schemeClr val="accent2"/>
              </a:solidFill>
              <a:latin typeface="Arial" panose="020B0604020202020204" pitchFamily="34" charset="0"/>
              <a:ea typeface="站酷快乐体2016修订版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650634" y="1052970"/>
            <a:ext cx="3056452" cy="632280"/>
            <a:chOff x="3649078" y="1556771"/>
            <a:chExt cx="2646857" cy="632280"/>
          </a:xfrm>
        </p:grpSpPr>
        <p:sp>
          <p:nvSpPr>
            <p:cNvPr id="24" name="任意多边形 23"/>
            <p:cNvSpPr/>
            <p:nvPr/>
          </p:nvSpPr>
          <p:spPr>
            <a:xfrm>
              <a:off x="3649078" y="2014752"/>
              <a:ext cx="2161381" cy="153653"/>
            </a:xfrm>
            <a:custGeom>
              <a:avLst/>
              <a:gdLst>
                <a:gd name="connsiteX0" fmla="*/ 0 w 2937934"/>
                <a:gd name="connsiteY0" fmla="*/ 23946 h 178330"/>
                <a:gd name="connsiteX1" fmla="*/ 1938867 w 2937934"/>
                <a:gd name="connsiteY1" fmla="*/ 100146 h 178330"/>
                <a:gd name="connsiteX2" fmla="*/ 1540934 w 2937934"/>
                <a:gd name="connsiteY2" fmla="*/ 176346 h 178330"/>
                <a:gd name="connsiteX3" fmla="*/ 1828800 w 2937934"/>
                <a:gd name="connsiteY3" fmla="*/ 15479 h 178330"/>
                <a:gd name="connsiteX4" fmla="*/ 2937934 w 2937934"/>
                <a:gd name="connsiteY4" fmla="*/ 15479 h 178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7934" h="178330">
                  <a:moveTo>
                    <a:pt x="0" y="23946"/>
                  </a:moveTo>
                  <a:lnTo>
                    <a:pt x="1938867" y="100146"/>
                  </a:lnTo>
                  <a:cubicBezTo>
                    <a:pt x="2195689" y="125546"/>
                    <a:pt x="1559278" y="190457"/>
                    <a:pt x="1540934" y="176346"/>
                  </a:cubicBezTo>
                  <a:cubicBezTo>
                    <a:pt x="1522590" y="162235"/>
                    <a:pt x="1595967" y="42290"/>
                    <a:pt x="1828800" y="15479"/>
                  </a:cubicBezTo>
                  <a:cubicBezTo>
                    <a:pt x="2061633" y="-11332"/>
                    <a:pt x="2499783" y="2073"/>
                    <a:pt x="2937934" y="15479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5024">
              <a:off x="5769367" y="1556771"/>
              <a:ext cx="526568" cy="63228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DC12E-5CD7-4209-A686-3A40BC306890}"/>
              </a:ext>
            </a:extLst>
          </p:cNvPr>
          <p:cNvSpPr/>
          <p:nvPr/>
        </p:nvSpPr>
        <p:spPr>
          <a:xfrm>
            <a:off x="2547374" y="3139096"/>
            <a:ext cx="7173686" cy="101566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isometricOffAxis1Righ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BIỂU</a:t>
            </a:r>
            <a:r>
              <a:rPr lang="en-US" sz="60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DIỄN</a:t>
            </a:r>
            <a:r>
              <a:rPr lang="en-US" sz="6000" b="1" dirty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LỰC</a:t>
            </a:r>
            <a:endParaRPr lang="en-US" sz="60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15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9000">
        <p14:prism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624C4D-367F-4269-B933-DBDCE0D78D50}"/>
              </a:ext>
            </a:extLst>
          </p:cNvPr>
          <p:cNvSpPr txBox="1">
            <a:spLocks/>
          </p:cNvSpPr>
          <p:nvPr/>
        </p:nvSpPr>
        <p:spPr>
          <a:xfrm>
            <a:off x="288430" y="3481302"/>
            <a:ext cx="3413416" cy="182845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lnSpc>
                <a:spcPct val="135000"/>
              </a:lnSpc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 mô tả bằng lời phương và chiều của các lực trong hình 2.5</a:t>
            </a:r>
            <a:endParaRPr lang="en-US" sz="24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13EA-DED3-484A-8A63-99FBCCD4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427" y="605693"/>
            <a:ext cx="6462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solidFill>
                  <a:srgbClr val="006600"/>
                </a:solidFill>
              </a:rPr>
              <a:t>3. Phương và chiều của lực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862" y="2876393"/>
            <a:ext cx="8006299" cy="306709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61209" y="1846405"/>
            <a:ext cx="6364243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vi-VN" sz="2400" b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Mỗi lực đều có phương và chiều xác </a:t>
            </a:r>
            <a:r>
              <a:rPr lang="vi-VN" sz="2400" b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GB" sz="2400" b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2400" b="1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78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9554" y="371740"/>
            <a:ext cx="117348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Nối các trường hợp của lực sau với phương, chiều của lực mà em cho là đúng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02" y="1175466"/>
            <a:ext cx="3156155" cy="1841505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621" y="4544502"/>
            <a:ext cx="2963038" cy="15612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6B5F01-3272-4564-921C-8287BA2E6679}"/>
              </a:ext>
            </a:extLst>
          </p:cNvPr>
          <p:cNvPicPr/>
          <p:nvPr/>
        </p:nvPicPr>
        <p:blipFill rotWithShape="1">
          <a:blip r:embed="rId4"/>
          <a:srcRect l="75114" t="57579" r="11477" b="14933"/>
          <a:stretch/>
        </p:blipFill>
        <p:spPr>
          <a:xfrm>
            <a:off x="140616" y="4500570"/>
            <a:ext cx="2881922" cy="164211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444" y="1193003"/>
            <a:ext cx="2574872" cy="199037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40615" y="3419845"/>
            <a:ext cx="2821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Lực của con bò kéo xe có</a:t>
            </a:r>
            <a:endParaRPr lang="en-US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090830" y="6312763"/>
            <a:ext cx="307167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</a:t>
            </a:r>
            <a:r>
              <a:rPr lang="en-US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 kéo của </a:t>
            </a:r>
            <a:r>
              <a:rPr lang="en-US" sz="2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sợ dây </a:t>
            </a:r>
            <a:r>
              <a:rPr lang="en-US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endParaRPr lang="en-US" sz="20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25460" y="6222403"/>
            <a:ext cx="3584080" cy="4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vi-VN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2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Lực kéo của người có</a:t>
            </a:r>
            <a:endParaRPr lang="en-US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377238" y="3296009"/>
            <a:ext cx="2646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0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Lực của người đẩy xe ô tô có</a:t>
            </a:r>
            <a:endParaRPr lang="en-US" sz="20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43989" y="1462766"/>
            <a:ext cx="4642075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A. phương nằm ngang, chiều phải sang </a:t>
            </a:r>
            <a:r>
              <a:rPr lang="en-US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845416" y="2862008"/>
            <a:ext cx="4639412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phương nằm ngang, chiều sang </a:t>
            </a:r>
            <a:r>
              <a:rPr lang="en-US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trái.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43989" y="4023679"/>
            <a:ext cx="4586857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phương 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 đứng, chiều dưới lên.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845416" y="5427433"/>
            <a:ext cx="458543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phương dọc theo sợi dây, chiều hướng xuống.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/>
          <p:cNvCxnSpPr>
            <a:stCxn id="9" idx="3"/>
          </p:cNvCxnSpPr>
          <p:nvPr/>
        </p:nvCxnSpPr>
        <p:spPr>
          <a:xfrm flipV="1">
            <a:off x="2961713" y="3165839"/>
            <a:ext cx="882276" cy="6079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27" idx="1"/>
          </p:cNvCxnSpPr>
          <p:nvPr/>
        </p:nvCxnSpPr>
        <p:spPr>
          <a:xfrm flipV="1">
            <a:off x="3109901" y="5781376"/>
            <a:ext cx="735515" cy="7376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8450558" y="2234846"/>
            <a:ext cx="875460" cy="12284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8484828" y="4731565"/>
            <a:ext cx="606002" cy="17150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84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7273355B-0555-4005-B062-D89254201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6039" y="3624154"/>
            <a:ext cx="3195961" cy="272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104AEE8-7EA7-4BFE-AADB-605F3F350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5" y="585515"/>
            <a:ext cx="2543776" cy="2793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A226DE1C-18E3-44DF-ACA6-2A295FE85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692" y="1042293"/>
            <a:ext cx="5881347" cy="516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342900" indent="-342900" algn="just" eaLnBrk="1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vạn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(…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rơi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…), 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Niu-tơn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eaLnBrk="1" hangingPunct="1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móng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ngành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91371F-6240-4066-AB68-85F53AD68636}"/>
              </a:ext>
            </a:extLst>
          </p:cNvPr>
          <p:cNvSpPr/>
          <p:nvPr/>
        </p:nvSpPr>
        <p:spPr>
          <a:xfrm>
            <a:off x="79547" y="3767171"/>
            <a:ext cx="2130817" cy="1053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Issac</a:t>
            </a:r>
            <a:r>
              <a:rPr lang="en-US" alt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Newton  (1642-1727) </a:t>
            </a:r>
            <a:endParaRPr lang="en-US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9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5">
            <a:extLst>
              <a:ext uri="{FF2B5EF4-FFF2-40B4-BE49-F238E27FC236}">
                <a16:creationId xmlns:a16="http://schemas.microsoft.com/office/drawing/2014/main" id="{003A510F-AE4A-42BD-8A61-8D8E5E412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916" y="608192"/>
            <a:ext cx="8839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smtClean="0">
                <a:solidFill>
                  <a:srgbClr val="006600"/>
                </a:solidFill>
              </a:rPr>
              <a:t>II. BIỂU </a:t>
            </a:r>
            <a:r>
              <a:rPr lang="en-US" altLang="en-US" sz="3000" b="1" dirty="0" err="1">
                <a:solidFill>
                  <a:srgbClr val="006600"/>
                </a:solidFill>
              </a:rPr>
              <a:t>DIỄN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LỰC</a:t>
            </a:r>
            <a:endParaRPr lang="en-US" altLang="en-US" sz="3000" b="1" dirty="0">
              <a:solidFill>
                <a:srgbClr val="006600"/>
              </a:solidFill>
            </a:endParaRPr>
          </a:p>
        </p:txBody>
      </p:sp>
      <p:sp>
        <p:nvSpPr>
          <p:cNvPr id="144" name="Content Placeholder 2">
            <a:extLst>
              <a:ext uri="{FF2B5EF4-FFF2-40B4-BE49-F238E27FC236}">
                <a16:creationId xmlns:a16="http://schemas.microsoft.com/office/drawing/2014/main" id="{E5889AC6-CCC0-4B19-B651-423D642A861A}"/>
              </a:ext>
            </a:extLst>
          </p:cNvPr>
          <p:cNvSpPr txBox="1">
            <a:spLocks/>
          </p:cNvSpPr>
          <p:nvPr/>
        </p:nvSpPr>
        <p:spPr>
          <a:xfrm>
            <a:off x="1541916" y="2185335"/>
            <a:ext cx="9284606" cy="304811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khoa.</a:t>
            </a:r>
          </a:p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</a:t>
            </a:r>
            <a:r>
              <a:rPr lang="vi-VN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68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EF4DAE-DE95-4C7D-8CC5-0DD34AA1B66F}"/>
              </a:ext>
            </a:extLst>
          </p:cNvPr>
          <p:cNvSpPr/>
          <p:nvPr/>
        </p:nvSpPr>
        <p:spPr bwMode="auto">
          <a:xfrm>
            <a:off x="2032287" y="380924"/>
            <a:ext cx="9428086" cy="2770874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xích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altLang="en-US" sz="2800" b="1" dirty="0"/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8D4E4FE0-09C0-4704-8742-4416E7E62B7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00662" y="345189"/>
            <a:ext cx="1000665" cy="1279322"/>
          </a:xfrm>
          <a:prstGeom prst="rect">
            <a:avLst/>
          </a:prstGeom>
        </p:spPr>
      </p:pic>
      <p:sp>
        <p:nvSpPr>
          <p:cNvPr id="5" name="AutoShape 2">
            <a:extLst>
              <a:ext uri="{FF2B5EF4-FFF2-40B4-BE49-F238E27FC236}">
                <a16:creationId xmlns:a16="http://schemas.microsoft.com/office/drawing/2014/main" id="{9F0CA4F9-37D9-4E76-AF2E-F5DAE936C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2527" y="3703838"/>
            <a:ext cx="5562600" cy="1066800"/>
          </a:xfrm>
          <a:prstGeom prst="rightArrow">
            <a:avLst>
              <a:gd name="adj1" fmla="val 50000"/>
              <a:gd name="adj2" fmla="val 13035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4FDE0DC-A507-4F10-9DD0-AA3A2423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127" y="3780038"/>
            <a:ext cx="114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 đặt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493EAA0-3ACB-414F-980A-CF15BF497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576" y="5243596"/>
            <a:ext cx="5181037" cy="8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500"/>
              </a:spcBef>
            </a:pP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endParaRPr lang="en-US" altLang="en-US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ts val="500"/>
              </a:spcBef>
            </a:pP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xích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b="1" dirty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CACE67-301A-46C9-AEB5-723B34850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8727" y="3970538"/>
            <a:ext cx="4114800" cy="5334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0F9DB872-AD84-4ECF-ABB5-92116D74C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5527" y="4020544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altLang="en-US" b="1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8">
            <a:extLst>
              <a:ext uri="{FF2B5EF4-FFF2-40B4-BE49-F238E27FC236}">
                <a16:creationId xmlns:a16="http://schemas.microsoft.com/office/drawing/2014/main" id="{15A225DC-1A24-43DC-B731-5A9A79790B1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223180" y="3606791"/>
            <a:ext cx="990600" cy="1295400"/>
          </a:xfrm>
          <a:prstGeom prst="flowChartExtra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2BA1741D-D269-4C20-AA92-02B230E36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3527" y="4008638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Chiều.</a:t>
            </a:r>
          </a:p>
        </p:txBody>
      </p:sp>
      <p:sp>
        <p:nvSpPr>
          <p:cNvPr id="16" name="AutoShape 10">
            <a:extLst>
              <a:ext uri="{FF2B5EF4-FFF2-40B4-BE49-F238E27FC236}">
                <a16:creationId xmlns:a16="http://schemas.microsoft.com/office/drawing/2014/main" id="{F1D83702-BBE5-4E25-9357-6E476BA14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694" y="5189739"/>
            <a:ext cx="5572587" cy="97238"/>
          </a:xfrm>
          <a:prstGeom prst="leftRightArrow">
            <a:avLst>
              <a:gd name="adj1" fmla="val 50000"/>
              <a:gd name="adj2" fmla="val 91236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BFF0B3F-22DE-42C8-B72A-E6E39BE3C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935" y="3970538"/>
            <a:ext cx="105792" cy="5334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87F4E8D-0488-479A-BC2E-6CC6E2E11183}"/>
              </a:ext>
            </a:extLst>
          </p:cNvPr>
          <p:cNvCxnSpPr>
            <a:cxnSpLocks/>
          </p:cNvCxnSpPr>
          <p:nvPr/>
        </p:nvCxnSpPr>
        <p:spPr>
          <a:xfrm>
            <a:off x="3832935" y="4458219"/>
            <a:ext cx="0" cy="73152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68E42E1-B58B-4D64-8106-E5838D502C65}"/>
              </a:ext>
            </a:extLst>
          </p:cNvPr>
          <p:cNvCxnSpPr>
            <a:cxnSpLocks/>
          </p:cNvCxnSpPr>
          <p:nvPr/>
        </p:nvCxnSpPr>
        <p:spPr>
          <a:xfrm>
            <a:off x="9452302" y="4322409"/>
            <a:ext cx="0" cy="983297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088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00"/>
                            </p:stCondLst>
                            <p:childTnLst>
                              <p:par>
                                <p:cTn id="8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/>
      <p:bldP spid="7" grpId="0"/>
      <p:bldP spid="9" grpId="0" animBg="1"/>
      <p:bldP spid="9" grpId="1" animBg="1"/>
      <p:bldP spid="13" grpId="0"/>
      <p:bldP spid="14" grpId="0" animBg="1"/>
      <p:bldP spid="14" grpId="1" animBg="1"/>
      <p:bldP spid="15" grpId="0"/>
      <p:bldP spid="16" grpId="0" animBg="1"/>
      <p:bldP spid="8" grpId="0" animBg="1"/>
      <p:bldP spid="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5">
            <a:extLst>
              <a:ext uri="{FF2B5EF4-FFF2-40B4-BE49-F238E27FC236}">
                <a16:creationId xmlns:a16="http://schemas.microsoft.com/office/drawing/2014/main" id="{B24165B6-2392-45C2-867C-429F6C147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0286" y="898428"/>
            <a:ext cx="151367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6600"/>
                </a:solidFill>
              </a:rPr>
              <a:t>Ví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dụ</a:t>
            </a:r>
            <a:r>
              <a:rPr lang="en-US" altLang="en-US" sz="3000" b="1" dirty="0">
                <a:solidFill>
                  <a:srgbClr val="006600"/>
                </a:solidFill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DA453-12C2-464D-8D31-F0B595E81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708" y="2289413"/>
            <a:ext cx="3610029" cy="33761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5CC00-15C5-41AD-A2EA-5926BBCAAFF0}"/>
              </a:ext>
            </a:extLst>
          </p:cNvPr>
          <p:cNvSpPr txBox="1"/>
          <p:nvPr/>
        </p:nvSpPr>
        <p:spPr>
          <a:xfrm>
            <a:off x="642647" y="2412571"/>
            <a:ext cx="7570694" cy="30469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đẩy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nôi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30N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948367DF-AAF2-4493-ABC8-79DDE9490231}"/>
              </a:ext>
            </a:extLst>
          </p:cNvPr>
          <p:cNvSpPr txBox="1">
            <a:spLocks/>
          </p:cNvSpPr>
          <p:nvPr/>
        </p:nvSpPr>
        <p:spPr>
          <a:xfrm>
            <a:off x="642647" y="2971111"/>
            <a:ext cx="8727968" cy="27432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đẩy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vi-VN" sz="24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DCE844-826E-420A-A381-F62AF6AEFE5B}"/>
              </a:ext>
            </a:extLst>
          </p:cNvPr>
          <p:cNvCxnSpPr/>
          <p:nvPr/>
        </p:nvCxnSpPr>
        <p:spPr>
          <a:xfrm>
            <a:off x="10201275" y="3745445"/>
            <a:ext cx="1743075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869AAC99-890E-49A8-9332-0ECC09828CA2}"/>
              </a:ext>
            </a:extLst>
          </p:cNvPr>
          <p:cNvCxnSpPr>
            <a:cxnSpLocks/>
          </p:cNvCxnSpPr>
          <p:nvPr/>
        </p:nvCxnSpPr>
        <p:spPr>
          <a:xfrm>
            <a:off x="10201275" y="3745445"/>
            <a:ext cx="514350" cy="0"/>
          </a:xfrm>
          <a:prstGeom prst="line">
            <a:avLst/>
          </a:prstGeom>
          <a:ln w="19050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0A923152-E098-4C1A-AF91-72969C15279F}"/>
              </a:ext>
            </a:extLst>
          </p:cNvPr>
          <p:cNvCxnSpPr>
            <a:cxnSpLocks/>
          </p:cNvCxnSpPr>
          <p:nvPr/>
        </p:nvCxnSpPr>
        <p:spPr>
          <a:xfrm>
            <a:off x="10715625" y="3745445"/>
            <a:ext cx="514350" cy="0"/>
          </a:xfrm>
          <a:prstGeom prst="line">
            <a:avLst/>
          </a:prstGeom>
          <a:ln w="19050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7C64B7FB-B294-42F8-AF5A-6211C9C2E574}"/>
              </a:ext>
            </a:extLst>
          </p:cNvPr>
          <p:cNvCxnSpPr>
            <a:cxnSpLocks/>
          </p:cNvCxnSpPr>
          <p:nvPr/>
        </p:nvCxnSpPr>
        <p:spPr>
          <a:xfrm>
            <a:off x="11239500" y="3745445"/>
            <a:ext cx="514350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05B239-ED30-43BE-A69F-FB25A3AE2165}"/>
              </a:ext>
            </a:extLst>
          </p:cNvPr>
          <p:cNvGrpSpPr/>
          <p:nvPr/>
        </p:nvGrpSpPr>
        <p:grpSpPr>
          <a:xfrm>
            <a:off x="10152421" y="2586542"/>
            <a:ext cx="942975" cy="430887"/>
            <a:chOff x="10029825" y="1445538"/>
            <a:chExt cx="942975" cy="43088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CE6EABA-0C85-40F7-AF49-03C20BB8F40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5075" y="1876425"/>
              <a:ext cx="514350" cy="0"/>
            </a:xfrm>
            <a:prstGeom prst="line">
              <a:avLst/>
            </a:prstGeom>
            <a:ln w="12700"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041DC3-830B-4FAB-96DA-B6A74F2F150A}"/>
                </a:ext>
              </a:extLst>
            </p:cNvPr>
            <p:cNvSpPr txBox="1"/>
            <p:nvPr/>
          </p:nvSpPr>
          <p:spPr>
            <a:xfrm>
              <a:off x="10029825" y="1445538"/>
              <a:ext cx="94297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 err="1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10N</a:t>
              </a:r>
              <a:endParaRPr lang="en-US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BEFCB73-C763-4433-8404-779E28D3B838}"/>
              </a:ext>
            </a:extLst>
          </p:cNvPr>
          <p:cNvSpPr/>
          <p:nvPr/>
        </p:nvSpPr>
        <p:spPr>
          <a:xfrm>
            <a:off x="929567" y="4720187"/>
            <a:ext cx="6075702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3cm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lệ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xích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1cm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5068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8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8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6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8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9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2373" y="2109020"/>
            <a:ext cx="6200036" cy="3383680"/>
          </a:xfrm>
          <a:prstGeom prst="rect">
            <a:avLst/>
          </a:prstGeom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B24165B6-2392-45C2-867C-429F6C147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6132" y="529718"/>
            <a:ext cx="9291949" cy="103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Tx/>
              <a:buNone/>
            </a:pPr>
            <a:r>
              <a:rPr lang="en-US" altLang="en-US" sz="2400" b="1" smtClean="0">
                <a:solidFill>
                  <a:srgbClr val="002060"/>
                </a:solidFill>
              </a:rPr>
              <a:t>Hãy nêu các đặc trưng của lực trong hình 2.7a, b, c. Hình vẽ trong mặt phẳng đứng theo tỉ lệ xích 1cm ứng với 1N.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8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814887E7-130A-497C-9813-7CCA5AD26480}"/>
              </a:ext>
            </a:extLst>
          </p:cNvPr>
          <p:cNvSpPr txBox="1">
            <a:spLocks/>
          </p:cNvSpPr>
          <p:nvPr/>
        </p:nvSpPr>
        <p:spPr>
          <a:xfrm>
            <a:off x="4987206" y="1788444"/>
            <a:ext cx="6914514" cy="17868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Nhiệm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câu hỏi 2 trang 176: mô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5">
            <a:extLst>
              <a:ext uri="{FF2B5EF4-FFF2-40B4-BE49-F238E27FC236}">
                <a16:creationId xmlns:a16="http://schemas.microsoft.com/office/drawing/2014/main" id="{19EF21AE-F76D-45DA-B8B8-22A887702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2201" y="834787"/>
            <a:ext cx="371659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6600"/>
                </a:solidFill>
              </a:rPr>
              <a:t>LUYỆN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TẬP</a:t>
            </a:r>
            <a:endParaRPr lang="en-US" altLang="en-US" sz="3000" b="1" dirty="0">
              <a:solidFill>
                <a:srgbClr val="006600"/>
              </a:solidFill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C7AE654A-1276-4975-AFFF-9046625F4DA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500" b="7397"/>
          <a:stretch/>
        </p:blipFill>
        <p:spPr>
          <a:xfrm>
            <a:off x="859694" y="3131227"/>
            <a:ext cx="2972319" cy="2569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1"/>
          <p:cNvSpPr/>
          <p:nvPr/>
        </p:nvSpPr>
        <p:spPr>
          <a:xfrm>
            <a:off x="859694" y="2023048"/>
            <a:ext cx="3039615" cy="658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944228" y="309654"/>
            <a:ext cx="1911601" cy="10502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129" y="3575322"/>
            <a:ext cx="6344700" cy="275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8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139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84A3755-3DC6-4107-BC2B-44D415EF70B7}"/>
              </a:ext>
            </a:extLst>
          </p:cNvPr>
          <p:cNvSpPr txBox="1">
            <a:spLocks/>
          </p:cNvSpPr>
          <p:nvPr/>
        </p:nvSpPr>
        <p:spPr>
          <a:xfrm>
            <a:off x="2777055" y="2289002"/>
            <a:ext cx="8608700" cy="35941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– 3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xo đ</a:t>
            </a:r>
            <a:r>
              <a:rPr lang="vi-V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B01A6D4-15D4-4ECB-BFA1-65A15AE44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8541" y="671398"/>
            <a:ext cx="66294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rgbClr val="006600"/>
                </a:solidFill>
              </a:rPr>
              <a:t>NHIỆM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VỤ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VỀ</a:t>
            </a:r>
            <a:r>
              <a:rPr lang="en-US" altLang="en-US" sz="3000" b="1" dirty="0">
                <a:solidFill>
                  <a:srgbClr val="006600"/>
                </a:solidFill>
              </a:rPr>
              <a:t> </a:t>
            </a:r>
            <a:r>
              <a:rPr lang="en-US" altLang="en-US" sz="3000" b="1" dirty="0" err="1">
                <a:solidFill>
                  <a:srgbClr val="006600"/>
                </a:solidFill>
              </a:rPr>
              <a:t>NHÀ</a:t>
            </a:r>
            <a:endParaRPr lang="en-US" altLang="en-US" sz="3000" b="1" dirty="0">
              <a:solidFill>
                <a:srgbClr val="006600"/>
              </a:solidFill>
            </a:endParaRPr>
          </a:p>
        </p:txBody>
      </p:sp>
      <p:sp>
        <p:nvSpPr>
          <p:cNvPr id="13" name="Freeform 116">
            <a:extLst>
              <a:ext uri="{FF2B5EF4-FFF2-40B4-BE49-F238E27FC236}">
                <a16:creationId xmlns:a16="http://schemas.microsoft.com/office/drawing/2014/main" id="{8DA8E521-FC98-4CE2-9561-1D58E1A7B1CA}"/>
              </a:ext>
            </a:extLst>
          </p:cNvPr>
          <p:cNvSpPr>
            <a:spLocks noEditPoints="1"/>
          </p:cNvSpPr>
          <p:nvPr/>
        </p:nvSpPr>
        <p:spPr bwMode="auto">
          <a:xfrm>
            <a:off x="2609986" y="537170"/>
            <a:ext cx="973872" cy="736971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000" kern="0">
              <a:solidFill>
                <a:srgbClr val="5F5F5F"/>
              </a:solidFill>
            </a:endParaRPr>
          </a:p>
        </p:txBody>
      </p:sp>
      <p:grpSp>
        <p:nvGrpSpPr>
          <p:cNvPr id="14" name="组合 1">
            <a:extLst>
              <a:ext uri="{FF2B5EF4-FFF2-40B4-BE49-F238E27FC236}">
                <a16:creationId xmlns:a16="http://schemas.microsoft.com/office/drawing/2014/main" id="{8EAE9839-C37F-4834-8259-906E2B4B28FC}"/>
              </a:ext>
            </a:extLst>
          </p:cNvPr>
          <p:cNvGrpSpPr/>
          <p:nvPr/>
        </p:nvGrpSpPr>
        <p:grpSpPr>
          <a:xfrm>
            <a:off x="497845" y="2671705"/>
            <a:ext cx="1994632" cy="2445986"/>
            <a:chOff x="5091861" y="1777487"/>
            <a:chExt cx="2645468" cy="4620446"/>
          </a:xfrm>
          <a:solidFill>
            <a:schemeClr val="accent6">
              <a:lumMod val="75000"/>
            </a:schemeClr>
          </a:solidFill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D55E31D5-47C3-4957-83FD-2CC14E33D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6365" y="2763836"/>
              <a:ext cx="594090" cy="594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776C748-9279-4701-A297-5DB91ECF7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142" y="2181149"/>
              <a:ext cx="102626" cy="697856"/>
            </a:xfrm>
            <a:custGeom>
              <a:avLst/>
              <a:gdLst>
                <a:gd name="T0" fmla="*/ 62 w 90"/>
                <a:gd name="T1" fmla="*/ 612 h 612"/>
                <a:gd name="T2" fmla="*/ 0 w 90"/>
                <a:gd name="T3" fmla="*/ 4 h 612"/>
                <a:gd name="T4" fmla="*/ 26 w 90"/>
                <a:gd name="T5" fmla="*/ 0 h 612"/>
                <a:gd name="T6" fmla="*/ 90 w 90"/>
                <a:gd name="T7" fmla="*/ 610 h 612"/>
                <a:gd name="T8" fmla="*/ 62 w 90"/>
                <a:gd name="T9" fmla="*/ 61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612">
                  <a:moveTo>
                    <a:pt x="62" y="612"/>
                  </a:moveTo>
                  <a:lnTo>
                    <a:pt x="0" y="4"/>
                  </a:lnTo>
                  <a:lnTo>
                    <a:pt x="26" y="0"/>
                  </a:lnTo>
                  <a:lnTo>
                    <a:pt x="90" y="610"/>
                  </a:lnTo>
                  <a:lnTo>
                    <a:pt x="62" y="6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49FC13A-06A9-45E2-8B73-A8778FB38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275" y="2863041"/>
              <a:ext cx="595230" cy="263406"/>
            </a:xfrm>
            <a:custGeom>
              <a:avLst/>
              <a:gdLst>
                <a:gd name="T0" fmla="*/ 522 w 522"/>
                <a:gd name="T1" fmla="*/ 26 h 231"/>
                <a:gd name="T2" fmla="*/ 10 w 522"/>
                <a:gd name="T3" fmla="*/ 231 h 231"/>
                <a:gd name="T4" fmla="*/ 0 w 522"/>
                <a:gd name="T5" fmla="*/ 206 h 231"/>
                <a:gd name="T6" fmla="*/ 512 w 522"/>
                <a:gd name="T7" fmla="*/ 0 h 231"/>
                <a:gd name="T8" fmla="*/ 522 w 522"/>
                <a:gd name="T9" fmla="*/ 2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231">
                  <a:moveTo>
                    <a:pt x="522" y="26"/>
                  </a:moveTo>
                  <a:lnTo>
                    <a:pt x="10" y="231"/>
                  </a:lnTo>
                  <a:lnTo>
                    <a:pt x="0" y="206"/>
                  </a:lnTo>
                  <a:lnTo>
                    <a:pt x="512" y="0"/>
                  </a:lnTo>
                  <a:lnTo>
                    <a:pt x="52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642ADA49-0AC0-4234-AF4A-77A3093B2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120" y="2872163"/>
              <a:ext cx="360331" cy="1018277"/>
            </a:xfrm>
            <a:custGeom>
              <a:avLst/>
              <a:gdLst>
                <a:gd name="T0" fmla="*/ 24 w 316"/>
                <a:gd name="T1" fmla="*/ 0 h 893"/>
                <a:gd name="T2" fmla="*/ 316 w 316"/>
                <a:gd name="T3" fmla="*/ 884 h 893"/>
                <a:gd name="T4" fmla="*/ 290 w 316"/>
                <a:gd name="T5" fmla="*/ 893 h 893"/>
                <a:gd name="T6" fmla="*/ 0 w 316"/>
                <a:gd name="T7" fmla="*/ 9 h 893"/>
                <a:gd name="T8" fmla="*/ 24 w 316"/>
                <a:gd name="T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893">
                  <a:moveTo>
                    <a:pt x="24" y="0"/>
                  </a:moveTo>
                  <a:lnTo>
                    <a:pt x="316" y="884"/>
                  </a:lnTo>
                  <a:lnTo>
                    <a:pt x="290" y="893"/>
                  </a:lnTo>
                  <a:lnTo>
                    <a:pt x="0" y="9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87E3D43-31D1-4C69-8338-C9BB64D31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929" y="3884739"/>
              <a:ext cx="85522" cy="832410"/>
            </a:xfrm>
            <a:custGeom>
              <a:avLst/>
              <a:gdLst>
                <a:gd name="T0" fmla="*/ 75 w 75"/>
                <a:gd name="T1" fmla="*/ 2 h 730"/>
                <a:gd name="T2" fmla="*/ 28 w 75"/>
                <a:gd name="T3" fmla="*/ 730 h 730"/>
                <a:gd name="T4" fmla="*/ 0 w 75"/>
                <a:gd name="T5" fmla="*/ 728 h 730"/>
                <a:gd name="T6" fmla="*/ 49 w 75"/>
                <a:gd name="T7" fmla="*/ 0 h 730"/>
                <a:gd name="T8" fmla="*/ 75 w 75"/>
                <a:gd name="T9" fmla="*/ 2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30">
                  <a:moveTo>
                    <a:pt x="75" y="2"/>
                  </a:moveTo>
                  <a:lnTo>
                    <a:pt x="28" y="730"/>
                  </a:lnTo>
                  <a:lnTo>
                    <a:pt x="0" y="728"/>
                  </a:lnTo>
                  <a:lnTo>
                    <a:pt x="49" y="0"/>
                  </a:lnTo>
                  <a:lnTo>
                    <a:pt x="75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C7A377A-817E-410B-BF31-951A82A21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3599" y="3092239"/>
              <a:ext cx="556461" cy="558741"/>
            </a:xfrm>
            <a:custGeom>
              <a:avLst/>
              <a:gdLst>
                <a:gd name="T0" fmla="*/ 488 w 488"/>
                <a:gd name="T1" fmla="*/ 19 h 490"/>
                <a:gd name="T2" fmla="*/ 19 w 488"/>
                <a:gd name="T3" fmla="*/ 490 h 490"/>
                <a:gd name="T4" fmla="*/ 0 w 488"/>
                <a:gd name="T5" fmla="*/ 471 h 490"/>
                <a:gd name="T6" fmla="*/ 469 w 488"/>
                <a:gd name="T7" fmla="*/ 0 h 490"/>
                <a:gd name="T8" fmla="*/ 488 w 488"/>
                <a:gd name="T9" fmla="*/ 19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8" h="490">
                  <a:moveTo>
                    <a:pt x="488" y="19"/>
                  </a:moveTo>
                  <a:lnTo>
                    <a:pt x="19" y="490"/>
                  </a:lnTo>
                  <a:lnTo>
                    <a:pt x="0" y="471"/>
                  </a:lnTo>
                  <a:lnTo>
                    <a:pt x="469" y="0"/>
                  </a:lnTo>
                  <a:lnTo>
                    <a:pt x="488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C3E0FFD-4396-4234-A871-A067EB8FC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4084" y="2718224"/>
              <a:ext cx="599791" cy="1174496"/>
            </a:xfrm>
            <a:custGeom>
              <a:avLst/>
              <a:gdLst>
                <a:gd name="T0" fmla="*/ 0 w 526"/>
                <a:gd name="T1" fmla="*/ 1018 h 1030"/>
                <a:gd name="T2" fmla="*/ 502 w 526"/>
                <a:gd name="T3" fmla="*/ 0 h 1030"/>
                <a:gd name="T4" fmla="*/ 526 w 526"/>
                <a:gd name="T5" fmla="*/ 10 h 1030"/>
                <a:gd name="T6" fmla="*/ 24 w 526"/>
                <a:gd name="T7" fmla="*/ 1030 h 1030"/>
                <a:gd name="T8" fmla="*/ 0 w 526"/>
                <a:gd name="T9" fmla="*/ 1018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6" h="1030">
                  <a:moveTo>
                    <a:pt x="0" y="1018"/>
                  </a:moveTo>
                  <a:lnTo>
                    <a:pt x="502" y="0"/>
                  </a:lnTo>
                  <a:lnTo>
                    <a:pt x="526" y="10"/>
                  </a:lnTo>
                  <a:lnTo>
                    <a:pt x="24" y="1030"/>
                  </a:lnTo>
                  <a:lnTo>
                    <a:pt x="0" y="10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CE60B54-FA77-4B0C-AB21-0B2C4C694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206" y="3624753"/>
              <a:ext cx="856356" cy="275950"/>
            </a:xfrm>
            <a:custGeom>
              <a:avLst/>
              <a:gdLst>
                <a:gd name="T0" fmla="*/ 0 w 751"/>
                <a:gd name="T1" fmla="*/ 216 h 242"/>
                <a:gd name="T2" fmla="*/ 742 w 751"/>
                <a:gd name="T3" fmla="*/ 0 h 242"/>
                <a:gd name="T4" fmla="*/ 751 w 751"/>
                <a:gd name="T5" fmla="*/ 26 h 242"/>
                <a:gd name="T6" fmla="*/ 7 w 751"/>
                <a:gd name="T7" fmla="*/ 242 h 242"/>
                <a:gd name="T8" fmla="*/ 0 w 751"/>
                <a:gd name="T9" fmla="*/ 21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242">
                  <a:moveTo>
                    <a:pt x="0" y="216"/>
                  </a:moveTo>
                  <a:lnTo>
                    <a:pt x="742" y="0"/>
                  </a:lnTo>
                  <a:lnTo>
                    <a:pt x="751" y="26"/>
                  </a:lnTo>
                  <a:lnTo>
                    <a:pt x="7" y="242"/>
                  </a:lnTo>
                  <a:lnTo>
                    <a:pt x="0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05EF4B7-816C-4550-A207-065FC6A29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401" y="1906340"/>
              <a:ext cx="706979" cy="979507"/>
            </a:xfrm>
            <a:custGeom>
              <a:avLst/>
              <a:gdLst>
                <a:gd name="T0" fmla="*/ 620 w 620"/>
                <a:gd name="T1" fmla="*/ 15 h 859"/>
                <a:gd name="T2" fmla="*/ 21 w 620"/>
                <a:gd name="T3" fmla="*/ 859 h 859"/>
                <a:gd name="T4" fmla="*/ 0 w 620"/>
                <a:gd name="T5" fmla="*/ 844 h 859"/>
                <a:gd name="T6" fmla="*/ 597 w 620"/>
                <a:gd name="T7" fmla="*/ 0 h 859"/>
                <a:gd name="T8" fmla="*/ 620 w 620"/>
                <a:gd name="T9" fmla="*/ 15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0" h="859">
                  <a:moveTo>
                    <a:pt x="620" y="15"/>
                  </a:moveTo>
                  <a:lnTo>
                    <a:pt x="21" y="859"/>
                  </a:lnTo>
                  <a:lnTo>
                    <a:pt x="0" y="844"/>
                  </a:lnTo>
                  <a:lnTo>
                    <a:pt x="597" y="0"/>
                  </a:lnTo>
                  <a:lnTo>
                    <a:pt x="62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29AC5ED-A4C4-499F-929C-7018006C2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7505" y="3874476"/>
              <a:ext cx="604353" cy="574705"/>
            </a:xfrm>
            <a:custGeom>
              <a:avLst/>
              <a:gdLst>
                <a:gd name="T0" fmla="*/ 513 w 530"/>
                <a:gd name="T1" fmla="*/ 504 h 504"/>
                <a:gd name="T2" fmla="*/ 0 w 530"/>
                <a:gd name="T3" fmla="*/ 19 h 504"/>
                <a:gd name="T4" fmla="*/ 18 w 530"/>
                <a:gd name="T5" fmla="*/ 0 h 504"/>
                <a:gd name="T6" fmla="*/ 530 w 530"/>
                <a:gd name="T7" fmla="*/ 485 h 504"/>
                <a:gd name="T8" fmla="*/ 513 w 530"/>
                <a:gd name="T9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504">
                  <a:moveTo>
                    <a:pt x="513" y="504"/>
                  </a:moveTo>
                  <a:lnTo>
                    <a:pt x="0" y="19"/>
                  </a:lnTo>
                  <a:lnTo>
                    <a:pt x="18" y="0"/>
                  </a:lnTo>
                  <a:lnTo>
                    <a:pt x="530" y="485"/>
                  </a:lnTo>
                  <a:lnTo>
                    <a:pt x="513" y="5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BBC0596-1458-4092-8052-6710B3F10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282" y="2345350"/>
              <a:ext cx="229198" cy="760572"/>
            </a:xfrm>
            <a:custGeom>
              <a:avLst/>
              <a:gdLst>
                <a:gd name="T0" fmla="*/ 26 w 201"/>
                <a:gd name="T1" fmla="*/ 0 h 667"/>
                <a:gd name="T2" fmla="*/ 201 w 201"/>
                <a:gd name="T3" fmla="*/ 660 h 667"/>
                <a:gd name="T4" fmla="*/ 175 w 201"/>
                <a:gd name="T5" fmla="*/ 667 h 667"/>
                <a:gd name="T6" fmla="*/ 0 w 201"/>
                <a:gd name="T7" fmla="*/ 7 h 667"/>
                <a:gd name="T8" fmla="*/ 26 w 20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667">
                  <a:moveTo>
                    <a:pt x="26" y="0"/>
                  </a:moveTo>
                  <a:lnTo>
                    <a:pt x="201" y="660"/>
                  </a:lnTo>
                  <a:lnTo>
                    <a:pt x="175" y="667"/>
                  </a:lnTo>
                  <a:lnTo>
                    <a:pt x="0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4EA37CB-70FF-413F-BA21-CF7B9C9E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0192" y="4429796"/>
              <a:ext cx="360331" cy="443572"/>
            </a:xfrm>
            <a:custGeom>
              <a:avLst/>
              <a:gdLst>
                <a:gd name="T0" fmla="*/ 295 w 316"/>
                <a:gd name="T1" fmla="*/ 389 h 389"/>
                <a:gd name="T2" fmla="*/ 0 w 316"/>
                <a:gd name="T3" fmla="*/ 15 h 389"/>
                <a:gd name="T4" fmla="*/ 21 w 316"/>
                <a:gd name="T5" fmla="*/ 0 h 389"/>
                <a:gd name="T6" fmla="*/ 316 w 316"/>
                <a:gd name="T7" fmla="*/ 373 h 389"/>
                <a:gd name="T8" fmla="*/ 295 w 316"/>
                <a:gd name="T9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389">
                  <a:moveTo>
                    <a:pt x="295" y="389"/>
                  </a:moveTo>
                  <a:lnTo>
                    <a:pt x="0" y="15"/>
                  </a:lnTo>
                  <a:lnTo>
                    <a:pt x="21" y="0"/>
                  </a:lnTo>
                  <a:lnTo>
                    <a:pt x="316" y="373"/>
                  </a:lnTo>
                  <a:lnTo>
                    <a:pt x="295" y="3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E205782-EA6F-4BBC-B85A-E1837DCB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404" y="3791235"/>
              <a:ext cx="728644" cy="109468"/>
            </a:xfrm>
            <a:custGeom>
              <a:avLst/>
              <a:gdLst>
                <a:gd name="T0" fmla="*/ 1 w 639"/>
                <a:gd name="T1" fmla="*/ 0 h 96"/>
                <a:gd name="T2" fmla="*/ 639 w 639"/>
                <a:gd name="T3" fmla="*/ 70 h 96"/>
                <a:gd name="T4" fmla="*/ 635 w 639"/>
                <a:gd name="T5" fmla="*/ 96 h 96"/>
                <a:gd name="T6" fmla="*/ 0 w 639"/>
                <a:gd name="T7" fmla="*/ 26 h 96"/>
                <a:gd name="T8" fmla="*/ 1 w 639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96">
                  <a:moveTo>
                    <a:pt x="1" y="0"/>
                  </a:moveTo>
                  <a:lnTo>
                    <a:pt x="639" y="70"/>
                  </a:lnTo>
                  <a:lnTo>
                    <a:pt x="635" y="96"/>
                  </a:lnTo>
                  <a:lnTo>
                    <a:pt x="0" y="2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DAFDB83D-9EB8-4268-A687-10C844C06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509" y="1998703"/>
              <a:ext cx="354630" cy="730924"/>
            </a:xfrm>
            <a:custGeom>
              <a:avLst/>
              <a:gdLst>
                <a:gd name="T0" fmla="*/ 311 w 311"/>
                <a:gd name="T1" fmla="*/ 12 h 641"/>
                <a:gd name="T2" fmla="*/ 24 w 311"/>
                <a:gd name="T3" fmla="*/ 641 h 641"/>
                <a:gd name="T4" fmla="*/ 0 w 311"/>
                <a:gd name="T5" fmla="*/ 631 h 641"/>
                <a:gd name="T6" fmla="*/ 286 w 311"/>
                <a:gd name="T7" fmla="*/ 0 h 641"/>
                <a:gd name="T8" fmla="*/ 311 w 311"/>
                <a:gd name="T9" fmla="*/ 12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641">
                  <a:moveTo>
                    <a:pt x="311" y="12"/>
                  </a:moveTo>
                  <a:lnTo>
                    <a:pt x="24" y="641"/>
                  </a:lnTo>
                  <a:lnTo>
                    <a:pt x="0" y="631"/>
                  </a:lnTo>
                  <a:lnTo>
                    <a:pt x="286" y="0"/>
                  </a:lnTo>
                  <a:lnTo>
                    <a:pt x="31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906FC3A2-0087-4ED1-AB47-76CDD5067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1804" y="3126447"/>
              <a:ext cx="109468" cy="761712"/>
            </a:xfrm>
            <a:custGeom>
              <a:avLst/>
              <a:gdLst>
                <a:gd name="T0" fmla="*/ 96 w 96"/>
                <a:gd name="T1" fmla="*/ 1 h 668"/>
                <a:gd name="T2" fmla="*/ 26 w 96"/>
                <a:gd name="T3" fmla="*/ 668 h 668"/>
                <a:gd name="T4" fmla="*/ 0 w 96"/>
                <a:gd name="T5" fmla="*/ 665 h 668"/>
                <a:gd name="T6" fmla="*/ 70 w 96"/>
                <a:gd name="T7" fmla="*/ 0 h 668"/>
                <a:gd name="T8" fmla="*/ 96 w 96"/>
                <a:gd name="T9" fmla="*/ 1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668">
                  <a:moveTo>
                    <a:pt x="96" y="1"/>
                  </a:moveTo>
                  <a:lnTo>
                    <a:pt x="26" y="668"/>
                  </a:lnTo>
                  <a:lnTo>
                    <a:pt x="0" y="665"/>
                  </a:lnTo>
                  <a:lnTo>
                    <a:pt x="70" y="0"/>
                  </a:lnTo>
                  <a:lnTo>
                    <a:pt x="9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4AF90E3C-3C23-4AE0-B9C0-CC593F9F9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786" y="1853886"/>
              <a:ext cx="358050" cy="75259"/>
            </a:xfrm>
            <a:custGeom>
              <a:avLst/>
              <a:gdLst>
                <a:gd name="T0" fmla="*/ 3 w 314"/>
                <a:gd name="T1" fmla="*/ 0 h 66"/>
                <a:gd name="T2" fmla="*/ 314 w 314"/>
                <a:gd name="T3" fmla="*/ 40 h 66"/>
                <a:gd name="T4" fmla="*/ 311 w 314"/>
                <a:gd name="T5" fmla="*/ 66 h 66"/>
                <a:gd name="T6" fmla="*/ 0 w 314"/>
                <a:gd name="T7" fmla="*/ 27 h 66"/>
                <a:gd name="T8" fmla="*/ 3 w 314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66">
                  <a:moveTo>
                    <a:pt x="3" y="0"/>
                  </a:moveTo>
                  <a:lnTo>
                    <a:pt x="314" y="40"/>
                  </a:lnTo>
                  <a:lnTo>
                    <a:pt x="311" y="66"/>
                  </a:lnTo>
                  <a:lnTo>
                    <a:pt x="0" y="27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63DC70F3-E3DA-42E3-B1C6-15D80E914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322" y="3639577"/>
              <a:ext cx="92363" cy="454975"/>
            </a:xfrm>
            <a:custGeom>
              <a:avLst/>
              <a:gdLst>
                <a:gd name="T0" fmla="*/ 0 w 81"/>
                <a:gd name="T1" fmla="*/ 396 h 399"/>
                <a:gd name="T2" fmla="*/ 55 w 81"/>
                <a:gd name="T3" fmla="*/ 0 h 399"/>
                <a:gd name="T4" fmla="*/ 81 w 81"/>
                <a:gd name="T5" fmla="*/ 3 h 399"/>
                <a:gd name="T6" fmla="*/ 26 w 81"/>
                <a:gd name="T7" fmla="*/ 399 h 399"/>
                <a:gd name="T8" fmla="*/ 0 w 81"/>
                <a:gd name="T9" fmla="*/ 39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399">
                  <a:moveTo>
                    <a:pt x="0" y="396"/>
                  </a:moveTo>
                  <a:lnTo>
                    <a:pt x="55" y="0"/>
                  </a:lnTo>
                  <a:lnTo>
                    <a:pt x="81" y="3"/>
                  </a:lnTo>
                  <a:lnTo>
                    <a:pt x="26" y="399"/>
                  </a:lnTo>
                  <a:lnTo>
                    <a:pt x="0" y="3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09428B4-5FE1-4B73-88FA-49152F514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879" y="3627034"/>
              <a:ext cx="486903" cy="324982"/>
            </a:xfrm>
            <a:custGeom>
              <a:avLst/>
              <a:gdLst>
                <a:gd name="T0" fmla="*/ 413 w 427"/>
                <a:gd name="T1" fmla="*/ 285 h 285"/>
                <a:gd name="T2" fmla="*/ 0 w 427"/>
                <a:gd name="T3" fmla="*/ 23 h 285"/>
                <a:gd name="T4" fmla="*/ 15 w 427"/>
                <a:gd name="T5" fmla="*/ 0 h 285"/>
                <a:gd name="T6" fmla="*/ 427 w 427"/>
                <a:gd name="T7" fmla="*/ 262 h 285"/>
                <a:gd name="T8" fmla="*/ 413 w 427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7" h="285">
                  <a:moveTo>
                    <a:pt x="413" y="285"/>
                  </a:moveTo>
                  <a:lnTo>
                    <a:pt x="0" y="23"/>
                  </a:lnTo>
                  <a:lnTo>
                    <a:pt x="15" y="0"/>
                  </a:lnTo>
                  <a:lnTo>
                    <a:pt x="427" y="262"/>
                  </a:lnTo>
                  <a:lnTo>
                    <a:pt x="413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F260194-4CCC-4AA0-927A-54F2175D6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994" y="3100221"/>
              <a:ext cx="439011" cy="306737"/>
            </a:xfrm>
            <a:custGeom>
              <a:avLst/>
              <a:gdLst>
                <a:gd name="T0" fmla="*/ 14 w 385"/>
                <a:gd name="T1" fmla="*/ 0 h 269"/>
                <a:gd name="T2" fmla="*/ 385 w 385"/>
                <a:gd name="T3" fmla="*/ 247 h 269"/>
                <a:gd name="T4" fmla="*/ 372 w 385"/>
                <a:gd name="T5" fmla="*/ 269 h 269"/>
                <a:gd name="T6" fmla="*/ 0 w 385"/>
                <a:gd name="T7" fmla="*/ 21 h 269"/>
                <a:gd name="T8" fmla="*/ 14 w 385"/>
                <a:gd name="T9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269">
                  <a:moveTo>
                    <a:pt x="14" y="0"/>
                  </a:moveTo>
                  <a:lnTo>
                    <a:pt x="385" y="247"/>
                  </a:lnTo>
                  <a:lnTo>
                    <a:pt x="372" y="269"/>
                  </a:lnTo>
                  <a:lnTo>
                    <a:pt x="0" y="21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C6B1F01-49CD-454E-A5B7-BCCF772E0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922" y="2170886"/>
              <a:ext cx="497166" cy="388838"/>
            </a:xfrm>
            <a:custGeom>
              <a:avLst/>
              <a:gdLst>
                <a:gd name="T0" fmla="*/ 0 w 436"/>
                <a:gd name="T1" fmla="*/ 320 h 341"/>
                <a:gd name="T2" fmla="*/ 420 w 436"/>
                <a:gd name="T3" fmla="*/ 0 h 341"/>
                <a:gd name="T4" fmla="*/ 436 w 436"/>
                <a:gd name="T5" fmla="*/ 21 h 341"/>
                <a:gd name="T6" fmla="*/ 15 w 436"/>
                <a:gd name="T7" fmla="*/ 341 h 341"/>
                <a:gd name="T8" fmla="*/ 0 w 436"/>
                <a:gd name="T9" fmla="*/ 32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6" h="341">
                  <a:moveTo>
                    <a:pt x="0" y="320"/>
                  </a:moveTo>
                  <a:lnTo>
                    <a:pt x="420" y="0"/>
                  </a:lnTo>
                  <a:lnTo>
                    <a:pt x="436" y="21"/>
                  </a:lnTo>
                  <a:lnTo>
                    <a:pt x="15" y="341"/>
                  </a:lnTo>
                  <a:lnTo>
                    <a:pt x="0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172E3EC-46DC-4BF1-98F7-5FD3312C3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962" y="3522127"/>
              <a:ext cx="258845" cy="293054"/>
            </a:xfrm>
            <a:custGeom>
              <a:avLst/>
              <a:gdLst>
                <a:gd name="T0" fmla="*/ 20 w 227"/>
                <a:gd name="T1" fmla="*/ 0 h 257"/>
                <a:gd name="T2" fmla="*/ 227 w 227"/>
                <a:gd name="T3" fmla="*/ 240 h 257"/>
                <a:gd name="T4" fmla="*/ 208 w 227"/>
                <a:gd name="T5" fmla="*/ 257 h 257"/>
                <a:gd name="T6" fmla="*/ 0 w 227"/>
                <a:gd name="T7" fmla="*/ 17 h 257"/>
                <a:gd name="T8" fmla="*/ 20 w 227"/>
                <a:gd name="T9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57">
                  <a:moveTo>
                    <a:pt x="20" y="0"/>
                  </a:moveTo>
                  <a:lnTo>
                    <a:pt x="227" y="240"/>
                  </a:lnTo>
                  <a:lnTo>
                    <a:pt x="208" y="257"/>
                  </a:lnTo>
                  <a:lnTo>
                    <a:pt x="0" y="17"/>
                  </a:lnTo>
                  <a:lnTo>
                    <a:pt x="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011B1E1-31B8-4764-B1EE-2261DCFD0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5984" y="4437778"/>
              <a:ext cx="61576" cy="683032"/>
            </a:xfrm>
            <a:custGeom>
              <a:avLst/>
              <a:gdLst>
                <a:gd name="T0" fmla="*/ 0 w 54"/>
                <a:gd name="T1" fmla="*/ 597 h 599"/>
                <a:gd name="T2" fmla="*/ 26 w 54"/>
                <a:gd name="T3" fmla="*/ 0 h 599"/>
                <a:gd name="T4" fmla="*/ 54 w 54"/>
                <a:gd name="T5" fmla="*/ 1 h 599"/>
                <a:gd name="T6" fmla="*/ 26 w 54"/>
                <a:gd name="T7" fmla="*/ 599 h 599"/>
                <a:gd name="T8" fmla="*/ 0 w 54"/>
                <a:gd name="T9" fmla="*/ 597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99">
                  <a:moveTo>
                    <a:pt x="0" y="597"/>
                  </a:moveTo>
                  <a:lnTo>
                    <a:pt x="26" y="0"/>
                  </a:lnTo>
                  <a:lnTo>
                    <a:pt x="54" y="1"/>
                  </a:lnTo>
                  <a:lnTo>
                    <a:pt x="26" y="599"/>
                  </a:lnTo>
                  <a:lnTo>
                    <a:pt x="0" y="5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66216133-1286-4DB6-9F2F-1AF427E21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063" y="3874476"/>
              <a:ext cx="584968" cy="523392"/>
            </a:xfrm>
            <a:custGeom>
              <a:avLst/>
              <a:gdLst>
                <a:gd name="T0" fmla="*/ 513 w 513"/>
                <a:gd name="T1" fmla="*/ 19 h 459"/>
                <a:gd name="T2" fmla="*/ 18 w 513"/>
                <a:gd name="T3" fmla="*/ 459 h 459"/>
                <a:gd name="T4" fmla="*/ 0 w 513"/>
                <a:gd name="T5" fmla="*/ 438 h 459"/>
                <a:gd name="T6" fmla="*/ 495 w 513"/>
                <a:gd name="T7" fmla="*/ 0 h 459"/>
                <a:gd name="T8" fmla="*/ 513 w 513"/>
                <a:gd name="T9" fmla="*/ 19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59">
                  <a:moveTo>
                    <a:pt x="513" y="19"/>
                  </a:moveTo>
                  <a:lnTo>
                    <a:pt x="18" y="459"/>
                  </a:lnTo>
                  <a:lnTo>
                    <a:pt x="0" y="438"/>
                  </a:lnTo>
                  <a:lnTo>
                    <a:pt x="495" y="0"/>
                  </a:lnTo>
                  <a:lnTo>
                    <a:pt x="513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D56A712-194C-425A-A6A8-1EDE39D1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415" y="4709167"/>
              <a:ext cx="245162" cy="427608"/>
            </a:xfrm>
            <a:custGeom>
              <a:avLst/>
              <a:gdLst>
                <a:gd name="T0" fmla="*/ 215 w 215"/>
                <a:gd name="T1" fmla="*/ 12 h 375"/>
                <a:gd name="T2" fmla="*/ 24 w 215"/>
                <a:gd name="T3" fmla="*/ 375 h 375"/>
                <a:gd name="T4" fmla="*/ 0 w 215"/>
                <a:gd name="T5" fmla="*/ 363 h 375"/>
                <a:gd name="T6" fmla="*/ 191 w 215"/>
                <a:gd name="T7" fmla="*/ 0 h 375"/>
                <a:gd name="T8" fmla="*/ 215 w 215"/>
                <a:gd name="T9" fmla="*/ 1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375">
                  <a:moveTo>
                    <a:pt x="215" y="12"/>
                  </a:moveTo>
                  <a:lnTo>
                    <a:pt x="24" y="375"/>
                  </a:lnTo>
                  <a:lnTo>
                    <a:pt x="0" y="363"/>
                  </a:lnTo>
                  <a:lnTo>
                    <a:pt x="191" y="0"/>
                  </a:lnTo>
                  <a:lnTo>
                    <a:pt x="2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26EE6F3-9B78-43B3-BC00-6CF6B9827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081" y="1890375"/>
              <a:ext cx="225777" cy="145957"/>
            </a:xfrm>
            <a:custGeom>
              <a:avLst/>
              <a:gdLst>
                <a:gd name="T0" fmla="*/ 186 w 198"/>
                <a:gd name="T1" fmla="*/ 128 h 128"/>
                <a:gd name="T2" fmla="*/ 0 w 198"/>
                <a:gd name="T3" fmla="*/ 24 h 128"/>
                <a:gd name="T4" fmla="*/ 14 w 198"/>
                <a:gd name="T5" fmla="*/ 0 h 128"/>
                <a:gd name="T6" fmla="*/ 198 w 198"/>
                <a:gd name="T7" fmla="*/ 106 h 128"/>
                <a:gd name="T8" fmla="*/ 186 w 198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28">
                  <a:moveTo>
                    <a:pt x="186" y="128"/>
                  </a:moveTo>
                  <a:lnTo>
                    <a:pt x="0" y="24"/>
                  </a:lnTo>
                  <a:lnTo>
                    <a:pt x="14" y="0"/>
                  </a:lnTo>
                  <a:lnTo>
                    <a:pt x="198" y="106"/>
                  </a:lnTo>
                  <a:lnTo>
                    <a:pt x="186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F723EA9-1AF8-4BFB-95E6-2B1936298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833" y="2653228"/>
              <a:ext cx="103766" cy="452694"/>
            </a:xfrm>
            <a:custGeom>
              <a:avLst/>
              <a:gdLst>
                <a:gd name="T0" fmla="*/ 91 w 91"/>
                <a:gd name="T1" fmla="*/ 5 h 397"/>
                <a:gd name="T2" fmla="*/ 26 w 91"/>
                <a:gd name="T3" fmla="*/ 397 h 397"/>
                <a:gd name="T4" fmla="*/ 0 w 91"/>
                <a:gd name="T5" fmla="*/ 392 h 397"/>
                <a:gd name="T6" fmla="*/ 64 w 91"/>
                <a:gd name="T7" fmla="*/ 0 h 397"/>
                <a:gd name="T8" fmla="*/ 91 w 91"/>
                <a:gd name="T9" fmla="*/ 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97">
                  <a:moveTo>
                    <a:pt x="91" y="5"/>
                  </a:moveTo>
                  <a:lnTo>
                    <a:pt x="26" y="397"/>
                  </a:lnTo>
                  <a:lnTo>
                    <a:pt x="0" y="392"/>
                  </a:lnTo>
                  <a:lnTo>
                    <a:pt x="64" y="0"/>
                  </a:lnTo>
                  <a:lnTo>
                    <a:pt x="91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0286F0E-0678-4308-874D-A213A8BD4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36" y="3175480"/>
              <a:ext cx="139115" cy="469799"/>
            </a:xfrm>
            <a:custGeom>
              <a:avLst/>
              <a:gdLst>
                <a:gd name="T0" fmla="*/ 122 w 122"/>
                <a:gd name="T1" fmla="*/ 5 h 412"/>
                <a:gd name="T2" fmla="*/ 26 w 122"/>
                <a:gd name="T3" fmla="*/ 412 h 412"/>
                <a:gd name="T4" fmla="*/ 0 w 122"/>
                <a:gd name="T5" fmla="*/ 407 h 412"/>
                <a:gd name="T6" fmla="*/ 96 w 122"/>
                <a:gd name="T7" fmla="*/ 0 h 412"/>
                <a:gd name="T8" fmla="*/ 122 w 122"/>
                <a:gd name="T9" fmla="*/ 5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412">
                  <a:moveTo>
                    <a:pt x="122" y="5"/>
                  </a:moveTo>
                  <a:lnTo>
                    <a:pt x="26" y="412"/>
                  </a:lnTo>
                  <a:lnTo>
                    <a:pt x="0" y="407"/>
                  </a:lnTo>
                  <a:lnTo>
                    <a:pt x="96" y="0"/>
                  </a:lnTo>
                  <a:lnTo>
                    <a:pt x="12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89B9BB76-1461-4F8E-857B-5ADBB02C1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721" y="3441167"/>
              <a:ext cx="655666" cy="215514"/>
            </a:xfrm>
            <a:custGeom>
              <a:avLst/>
              <a:gdLst>
                <a:gd name="T0" fmla="*/ 575 w 575"/>
                <a:gd name="T1" fmla="*/ 24 h 189"/>
                <a:gd name="T2" fmla="*/ 9 w 575"/>
                <a:gd name="T3" fmla="*/ 189 h 189"/>
                <a:gd name="T4" fmla="*/ 0 w 575"/>
                <a:gd name="T5" fmla="*/ 163 h 189"/>
                <a:gd name="T6" fmla="*/ 567 w 575"/>
                <a:gd name="T7" fmla="*/ 0 h 189"/>
                <a:gd name="T8" fmla="*/ 575 w 575"/>
                <a:gd name="T9" fmla="*/ 2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5" h="189">
                  <a:moveTo>
                    <a:pt x="575" y="24"/>
                  </a:moveTo>
                  <a:lnTo>
                    <a:pt x="9" y="189"/>
                  </a:lnTo>
                  <a:lnTo>
                    <a:pt x="0" y="163"/>
                  </a:lnTo>
                  <a:lnTo>
                    <a:pt x="567" y="0"/>
                  </a:lnTo>
                  <a:lnTo>
                    <a:pt x="57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A2639067-CB93-4AEC-A456-294C5757E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5196" y="2720505"/>
              <a:ext cx="82101" cy="554180"/>
            </a:xfrm>
            <a:custGeom>
              <a:avLst/>
              <a:gdLst>
                <a:gd name="T0" fmla="*/ 0 w 72"/>
                <a:gd name="T1" fmla="*/ 484 h 486"/>
                <a:gd name="T2" fmla="*/ 45 w 72"/>
                <a:gd name="T3" fmla="*/ 0 h 486"/>
                <a:gd name="T4" fmla="*/ 72 w 72"/>
                <a:gd name="T5" fmla="*/ 1 h 486"/>
                <a:gd name="T6" fmla="*/ 26 w 72"/>
                <a:gd name="T7" fmla="*/ 486 h 486"/>
                <a:gd name="T8" fmla="*/ 0 w 72"/>
                <a:gd name="T9" fmla="*/ 48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86">
                  <a:moveTo>
                    <a:pt x="0" y="484"/>
                  </a:moveTo>
                  <a:lnTo>
                    <a:pt x="45" y="0"/>
                  </a:lnTo>
                  <a:lnTo>
                    <a:pt x="72" y="1"/>
                  </a:lnTo>
                  <a:lnTo>
                    <a:pt x="26" y="486"/>
                  </a:lnTo>
                  <a:lnTo>
                    <a:pt x="0" y="4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262B8F0-5472-48F8-BEE1-AEAE3362E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527" y="2143519"/>
              <a:ext cx="319281" cy="57014"/>
            </a:xfrm>
            <a:custGeom>
              <a:avLst/>
              <a:gdLst>
                <a:gd name="T0" fmla="*/ 280 w 280"/>
                <a:gd name="T1" fmla="*/ 28 h 50"/>
                <a:gd name="T2" fmla="*/ 4 w 280"/>
                <a:gd name="T3" fmla="*/ 50 h 50"/>
                <a:gd name="T4" fmla="*/ 0 w 280"/>
                <a:gd name="T5" fmla="*/ 24 h 50"/>
                <a:gd name="T6" fmla="*/ 278 w 280"/>
                <a:gd name="T7" fmla="*/ 0 h 50"/>
                <a:gd name="T8" fmla="*/ 280 w 280"/>
                <a:gd name="T9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50">
                  <a:moveTo>
                    <a:pt x="280" y="28"/>
                  </a:moveTo>
                  <a:lnTo>
                    <a:pt x="4" y="50"/>
                  </a:lnTo>
                  <a:lnTo>
                    <a:pt x="0" y="24"/>
                  </a:lnTo>
                  <a:lnTo>
                    <a:pt x="278" y="0"/>
                  </a:lnTo>
                  <a:lnTo>
                    <a:pt x="28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21ECE2B6-75B9-4AE3-B99A-DE3984C27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473" y="2855059"/>
              <a:ext cx="85522" cy="272529"/>
            </a:xfrm>
            <a:custGeom>
              <a:avLst/>
              <a:gdLst>
                <a:gd name="T0" fmla="*/ 49 w 75"/>
                <a:gd name="T1" fmla="*/ 239 h 239"/>
                <a:gd name="T2" fmla="*/ 0 w 75"/>
                <a:gd name="T3" fmla="*/ 5 h 239"/>
                <a:gd name="T4" fmla="*/ 26 w 75"/>
                <a:gd name="T5" fmla="*/ 0 h 239"/>
                <a:gd name="T6" fmla="*/ 75 w 75"/>
                <a:gd name="T7" fmla="*/ 234 h 239"/>
                <a:gd name="T8" fmla="*/ 49 w 75"/>
                <a:gd name="T9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39">
                  <a:moveTo>
                    <a:pt x="49" y="239"/>
                  </a:moveTo>
                  <a:lnTo>
                    <a:pt x="0" y="5"/>
                  </a:lnTo>
                  <a:lnTo>
                    <a:pt x="26" y="0"/>
                  </a:lnTo>
                  <a:lnTo>
                    <a:pt x="75" y="234"/>
                  </a:lnTo>
                  <a:lnTo>
                    <a:pt x="49" y="2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89DA31E3-762D-4E4B-942A-0A2A1E9E7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0019" y="4045519"/>
              <a:ext cx="77540" cy="355770"/>
            </a:xfrm>
            <a:custGeom>
              <a:avLst/>
              <a:gdLst>
                <a:gd name="T0" fmla="*/ 26 w 68"/>
                <a:gd name="T1" fmla="*/ 0 h 312"/>
                <a:gd name="T2" fmla="*/ 68 w 68"/>
                <a:gd name="T3" fmla="*/ 309 h 312"/>
                <a:gd name="T4" fmla="*/ 40 w 68"/>
                <a:gd name="T5" fmla="*/ 312 h 312"/>
                <a:gd name="T6" fmla="*/ 0 w 68"/>
                <a:gd name="T7" fmla="*/ 3 h 312"/>
                <a:gd name="T8" fmla="*/ 26 w 68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312">
                  <a:moveTo>
                    <a:pt x="26" y="0"/>
                  </a:moveTo>
                  <a:lnTo>
                    <a:pt x="68" y="309"/>
                  </a:lnTo>
                  <a:lnTo>
                    <a:pt x="40" y="312"/>
                  </a:lnTo>
                  <a:lnTo>
                    <a:pt x="0" y="3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4CDD6559-C445-4069-A719-048A2228D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771" y="4701185"/>
              <a:ext cx="253144" cy="339806"/>
            </a:xfrm>
            <a:custGeom>
              <a:avLst/>
              <a:gdLst>
                <a:gd name="T0" fmla="*/ 22 w 222"/>
                <a:gd name="T1" fmla="*/ 0 h 298"/>
                <a:gd name="T2" fmla="*/ 222 w 222"/>
                <a:gd name="T3" fmla="*/ 283 h 298"/>
                <a:gd name="T4" fmla="*/ 201 w 222"/>
                <a:gd name="T5" fmla="*/ 298 h 298"/>
                <a:gd name="T6" fmla="*/ 0 w 222"/>
                <a:gd name="T7" fmla="*/ 14 h 298"/>
                <a:gd name="T8" fmla="*/ 22 w 222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298">
                  <a:moveTo>
                    <a:pt x="22" y="0"/>
                  </a:moveTo>
                  <a:lnTo>
                    <a:pt x="222" y="283"/>
                  </a:lnTo>
                  <a:lnTo>
                    <a:pt x="201" y="298"/>
                  </a:lnTo>
                  <a:lnTo>
                    <a:pt x="0" y="14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CF37C318-D5C0-4222-AC8D-6079B856C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124" y="4690922"/>
              <a:ext cx="350068" cy="41050"/>
            </a:xfrm>
            <a:custGeom>
              <a:avLst/>
              <a:gdLst>
                <a:gd name="T0" fmla="*/ 305 w 307"/>
                <a:gd name="T1" fmla="*/ 36 h 36"/>
                <a:gd name="T2" fmla="*/ 0 w 307"/>
                <a:gd name="T3" fmla="*/ 28 h 36"/>
                <a:gd name="T4" fmla="*/ 0 w 307"/>
                <a:gd name="T5" fmla="*/ 0 h 36"/>
                <a:gd name="T6" fmla="*/ 307 w 307"/>
                <a:gd name="T7" fmla="*/ 10 h 36"/>
                <a:gd name="T8" fmla="*/ 305 w 307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6">
                  <a:moveTo>
                    <a:pt x="305" y="36"/>
                  </a:moveTo>
                  <a:lnTo>
                    <a:pt x="0" y="28"/>
                  </a:lnTo>
                  <a:lnTo>
                    <a:pt x="0" y="0"/>
                  </a:lnTo>
                  <a:lnTo>
                    <a:pt x="307" y="10"/>
                  </a:lnTo>
                  <a:lnTo>
                    <a:pt x="30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729C093-6A1E-4000-8382-43E95E67D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861" y="3645278"/>
              <a:ext cx="246302" cy="180165"/>
            </a:xfrm>
            <a:custGeom>
              <a:avLst/>
              <a:gdLst>
                <a:gd name="T0" fmla="*/ 0 w 216"/>
                <a:gd name="T1" fmla="*/ 135 h 158"/>
                <a:gd name="T2" fmla="*/ 200 w 216"/>
                <a:gd name="T3" fmla="*/ 0 h 158"/>
                <a:gd name="T4" fmla="*/ 216 w 216"/>
                <a:gd name="T5" fmla="*/ 21 h 158"/>
                <a:gd name="T6" fmla="*/ 16 w 216"/>
                <a:gd name="T7" fmla="*/ 158 h 158"/>
                <a:gd name="T8" fmla="*/ 0 w 216"/>
                <a:gd name="T9" fmla="*/ 13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58">
                  <a:moveTo>
                    <a:pt x="0" y="135"/>
                  </a:moveTo>
                  <a:lnTo>
                    <a:pt x="200" y="0"/>
                  </a:lnTo>
                  <a:lnTo>
                    <a:pt x="216" y="21"/>
                  </a:lnTo>
                  <a:lnTo>
                    <a:pt x="16" y="158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9F7F0D6F-D225-4315-B077-48F53222A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2120" y="4385325"/>
              <a:ext cx="470939" cy="50173"/>
            </a:xfrm>
            <a:custGeom>
              <a:avLst/>
              <a:gdLst>
                <a:gd name="T0" fmla="*/ 413 w 413"/>
                <a:gd name="T1" fmla="*/ 26 h 44"/>
                <a:gd name="T2" fmla="*/ 1 w 413"/>
                <a:gd name="T3" fmla="*/ 44 h 44"/>
                <a:gd name="T4" fmla="*/ 0 w 413"/>
                <a:gd name="T5" fmla="*/ 16 h 44"/>
                <a:gd name="T6" fmla="*/ 411 w 413"/>
                <a:gd name="T7" fmla="*/ 0 h 44"/>
                <a:gd name="T8" fmla="*/ 413 w 413"/>
                <a:gd name="T9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44">
                  <a:moveTo>
                    <a:pt x="413" y="26"/>
                  </a:moveTo>
                  <a:lnTo>
                    <a:pt x="1" y="44"/>
                  </a:lnTo>
                  <a:lnTo>
                    <a:pt x="0" y="16"/>
                  </a:lnTo>
                  <a:lnTo>
                    <a:pt x="411" y="0"/>
                  </a:lnTo>
                  <a:lnTo>
                    <a:pt x="41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2F8D242-226E-4502-8E4B-A08EBAE9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329" y="5227998"/>
              <a:ext cx="1191601" cy="1059327"/>
            </a:xfrm>
            <a:custGeom>
              <a:avLst/>
              <a:gdLst>
                <a:gd name="T0" fmla="*/ 293 w 602"/>
                <a:gd name="T1" fmla="*/ 535 h 535"/>
                <a:gd name="T2" fmla="*/ 143 w 602"/>
                <a:gd name="T3" fmla="*/ 515 h 535"/>
                <a:gd name="T4" fmla="*/ 87 w 602"/>
                <a:gd name="T5" fmla="*/ 469 h 535"/>
                <a:gd name="T6" fmla="*/ 38 w 602"/>
                <a:gd name="T7" fmla="*/ 403 h 535"/>
                <a:gd name="T8" fmla="*/ 31 w 602"/>
                <a:gd name="T9" fmla="*/ 368 h 535"/>
                <a:gd name="T10" fmla="*/ 32 w 602"/>
                <a:gd name="T11" fmla="*/ 347 h 535"/>
                <a:gd name="T12" fmla="*/ 38 w 602"/>
                <a:gd name="T13" fmla="*/ 314 h 535"/>
                <a:gd name="T14" fmla="*/ 32 w 602"/>
                <a:gd name="T15" fmla="*/ 293 h 535"/>
                <a:gd name="T16" fmla="*/ 29 w 602"/>
                <a:gd name="T17" fmla="*/ 270 h 535"/>
                <a:gd name="T18" fmla="*/ 37 w 602"/>
                <a:gd name="T19" fmla="*/ 241 h 535"/>
                <a:gd name="T20" fmla="*/ 31 w 602"/>
                <a:gd name="T21" fmla="*/ 214 h 535"/>
                <a:gd name="T22" fmla="*/ 35 w 602"/>
                <a:gd name="T23" fmla="*/ 191 h 535"/>
                <a:gd name="T24" fmla="*/ 41 w 602"/>
                <a:gd name="T25" fmla="*/ 169 h 535"/>
                <a:gd name="T26" fmla="*/ 44 w 602"/>
                <a:gd name="T27" fmla="*/ 145 h 535"/>
                <a:gd name="T28" fmla="*/ 17 w 602"/>
                <a:gd name="T29" fmla="*/ 126 h 535"/>
                <a:gd name="T30" fmla="*/ 0 w 602"/>
                <a:gd name="T31" fmla="*/ 0 h 535"/>
                <a:gd name="T32" fmla="*/ 602 w 602"/>
                <a:gd name="T33" fmla="*/ 0 h 535"/>
                <a:gd name="T34" fmla="*/ 590 w 602"/>
                <a:gd name="T35" fmla="*/ 94 h 535"/>
                <a:gd name="T36" fmla="*/ 563 w 602"/>
                <a:gd name="T37" fmla="*/ 114 h 535"/>
                <a:gd name="T38" fmla="*/ 566 w 602"/>
                <a:gd name="T39" fmla="*/ 138 h 535"/>
                <a:gd name="T40" fmla="*/ 572 w 602"/>
                <a:gd name="T41" fmla="*/ 160 h 535"/>
                <a:gd name="T42" fmla="*/ 577 w 602"/>
                <a:gd name="T43" fmla="*/ 182 h 535"/>
                <a:gd name="T44" fmla="*/ 571 w 602"/>
                <a:gd name="T45" fmla="*/ 209 h 535"/>
                <a:gd name="T46" fmla="*/ 578 w 602"/>
                <a:gd name="T47" fmla="*/ 239 h 535"/>
                <a:gd name="T48" fmla="*/ 575 w 602"/>
                <a:gd name="T49" fmla="*/ 261 h 535"/>
                <a:gd name="T50" fmla="*/ 569 w 602"/>
                <a:gd name="T51" fmla="*/ 282 h 535"/>
                <a:gd name="T52" fmla="*/ 575 w 602"/>
                <a:gd name="T53" fmla="*/ 315 h 535"/>
                <a:gd name="T54" fmla="*/ 577 w 602"/>
                <a:gd name="T55" fmla="*/ 336 h 535"/>
                <a:gd name="T56" fmla="*/ 569 w 602"/>
                <a:gd name="T57" fmla="*/ 372 h 535"/>
                <a:gd name="T58" fmla="*/ 580 w 602"/>
                <a:gd name="T59" fmla="*/ 392 h 535"/>
                <a:gd name="T60" fmla="*/ 524 w 602"/>
                <a:gd name="T61" fmla="*/ 469 h 535"/>
                <a:gd name="T62" fmla="*/ 469 w 602"/>
                <a:gd name="T63" fmla="*/ 515 h 535"/>
                <a:gd name="T64" fmla="*/ 293 w 602"/>
                <a:gd name="T65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2" h="535">
                  <a:moveTo>
                    <a:pt x="293" y="535"/>
                  </a:moveTo>
                  <a:cubicBezTo>
                    <a:pt x="246" y="535"/>
                    <a:pt x="146" y="530"/>
                    <a:pt x="143" y="515"/>
                  </a:cubicBezTo>
                  <a:cubicBezTo>
                    <a:pt x="140" y="500"/>
                    <a:pt x="125" y="491"/>
                    <a:pt x="87" y="469"/>
                  </a:cubicBezTo>
                  <a:cubicBezTo>
                    <a:pt x="50" y="447"/>
                    <a:pt x="38" y="420"/>
                    <a:pt x="38" y="403"/>
                  </a:cubicBezTo>
                  <a:cubicBezTo>
                    <a:pt x="38" y="387"/>
                    <a:pt x="50" y="375"/>
                    <a:pt x="31" y="368"/>
                  </a:cubicBezTo>
                  <a:cubicBezTo>
                    <a:pt x="11" y="360"/>
                    <a:pt x="16" y="353"/>
                    <a:pt x="32" y="347"/>
                  </a:cubicBezTo>
                  <a:cubicBezTo>
                    <a:pt x="48" y="341"/>
                    <a:pt x="38" y="330"/>
                    <a:pt x="38" y="314"/>
                  </a:cubicBezTo>
                  <a:cubicBezTo>
                    <a:pt x="38" y="297"/>
                    <a:pt x="56" y="294"/>
                    <a:pt x="32" y="293"/>
                  </a:cubicBezTo>
                  <a:cubicBezTo>
                    <a:pt x="8" y="291"/>
                    <a:pt x="11" y="276"/>
                    <a:pt x="29" y="270"/>
                  </a:cubicBezTo>
                  <a:cubicBezTo>
                    <a:pt x="47" y="264"/>
                    <a:pt x="37" y="254"/>
                    <a:pt x="37" y="241"/>
                  </a:cubicBezTo>
                  <a:cubicBezTo>
                    <a:pt x="37" y="227"/>
                    <a:pt x="47" y="218"/>
                    <a:pt x="31" y="214"/>
                  </a:cubicBezTo>
                  <a:cubicBezTo>
                    <a:pt x="14" y="209"/>
                    <a:pt x="16" y="196"/>
                    <a:pt x="35" y="191"/>
                  </a:cubicBezTo>
                  <a:cubicBezTo>
                    <a:pt x="54" y="187"/>
                    <a:pt x="43" y="179"/>
                    <a:pt x="41" y="169"/>
                  </a:cubicBezTo>
                  <a:cubicBezTo>
                    <a:pt x="40" y="158"/>
                    <a:pt x="54" y="145"/>
                    <a:pt x="44" y="145"/>
                  </a:cubicBezTo>
                  <a:cubicBezTo>
                    <a:pt x="34" y="145"/>
                    <a:pt x="19" y="137"/>
                    <a:pt x="17" y="1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2" y="0"/>
                    <a:pt x="602" y="0"/>
                    <a:pt x="602" y="0"/>
                  </a:cubicBezTo>
                  <a:cubicBezTo>
                    <a:pt x="590" y="94"/>
                    <a:pt x="590" y="94"/>
                    <a:pt x="590" y="94"/>
                  </a:cubicBezTo>
                  <a:cubicBezTo>
                    <a:pt x="589" y="106"/>
                    <a:pt x="574" y="114"/>
                    <a:pt x="563" y="114"/>
                  </a:cubicBezTo>
                  <a:cubicBezTo>
                    <a:pt x="553" y="114"/>
                    <a:pt x="568" y="127"/>
                    <a:pt x="566" y="138"/>
                  </a:cubicBezTo>
                  <a:cubicBezTo>
                    <a:pt x="565" y="148"/>
                    <a:pt x="553" y="155"/>
                    <a:pt x="572" y="160"/>
                  </a:cubicBezTo>
                  <a:cubicBezTo>
                    <a:pt x="592" y="164"/>
                    <a:pt x="593" y="178"/>
                    <a:pt x="577" y="182"/>
                  </a:cubicBezTo>
                  <a:cubicBezTo>
                    <a:pt x="560" y="187"/>
                    <a:pt x="571" y="196"/>
                    <a:pt x="571" y="209"/>
                  </a:cubicBezTo>
                  <a:cubicBezTo>
                    <a:pt x="571" y="223"/>
                    <a:pt x="560" y="233"/>
                    <a:pt x="578" y="239"/>
                  </a:cubicBezTo>
                  <a:cubicBezTo>
                    <a:pt x="596" y="245"/>
                    <a:pt x="599" y="260"/>
                    <a:pt x="575" y="261"/>
                  </a:cubicBezTo>
                  <a:cubicBezTo>
                    <a:pt x="551" y="263"/>
                    <a:pt x="569" y="266"/>
                    <a:pt x="569" y="282"/>
                  </a:cubicBezTo>
                  <a:cubicBezTo>
                    <a:pt x="569" y="299"/>
                    <a:pt x="559" y="309"/>
                    <a:pt x="575" y="315"/>
                  </a:cubicBezTo>
                  <a:cubicBezTo>
                    <a:pt x="592" y="321"/>
                    <a:pt x="596" y="329"/>
                    <a:pt x="577" y="336"/>
                  </a:cubicBezTo>
                  <a:cubicBezTo>
                    <a:pt x="557" y="344"/>
                    <a:pt x="569" y="356"/>
                    <a:pt x="569" y="372"/>
                  </a:cubicBezTo>
                  <a:cubicBezTo>
                    <a:pt x="569" y="377"/>
                    <a:pt x="582" y="382"/>
                    <a:pt x="580" y="392"/>
                  </a:cubicBezTo>
                  <a:cubicBezTo>
                    <a:pt x="576" y="416"/>
                    <a:pt x="553" y="445"/>
                    <a:pt x="524" y="469"/>
                  </a:cubicBezTo>
                  <a:cubicBezTo>
                    <a:pt x="496" y="493"/>
                    <a:pt x="472" y="500"/>
                    <a:pt x="469" y="515"/>
                  </a:cubicBezTo>
                  <a:cubicBezTo>
                    <a:pt x="466" y="530"/>
                    <a:pt x="341" y="535"/>
                    <a:pt x="293" y="5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C4111F80-4F2E-4F3F-8771-D09F9344F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0753" y="5227998"/>
              <a:ext cx="336385" cy="1059327"/>
            </a:xfrm>
            <a:custGeom>
              <a:avLst/>
              <a:gdLst>
                <a:gd name="T0" fmla="*/ 82 w 170"/>
                <a:gd name="T1" fmla="*/ 535 h 535"/>
                <a:gd name="T2" fmla="*/ 38 w 170"/>
                <a:gd name="T3" fmla="*/ 515 h 535"/>
                <a:gd name="T4" fmla="*/ 22 w 170"/>
                <a:gd name="T5" fmla="*/ 469 h 535"/>
                <a:gd name="T6" fmla="*/ 8 w 170"/>
                <a:gd name="T7" fmla="*/ 403 h 535"/>
                <a:gd name="T8" fmla="*/ 6 w 170"/>
                <a:gd name="T9" fmla="*/ 368 h 535"/>
                <a:gd name="T10" fmla="*/ 7 w 170"/>
                <a:gd name="T11" fmla="*/ 347 h 535"/>
                <a:gd name="T12" fmla="*/ 8 w 170"/>
                <a:gd name="T13" fmla="*/ 314 h 535"/>
                <a:gd name="T14" fmla="*/ 7 w 170"/>
                <a:gd name="T15" fmla="*/ 293 h 535"/>
                <a:gd name="T16" fmla="*/ 6 w 170"/>
                <a:gd name="T17" fmla="*/ 270 h 535"/>
                <a:gd name="T18" fmla="*/ 8 w 170"/>
                <a:gd name="T19" fmla="*/ 241 h 535"/>
                <a:gd name="T20" fmla="*/ 6 w 170"/>
                <a:gd name="T21" fmla="*/ 214 h 535"/>
                <a:gd name="T22" fmla="*/ 7 w 170"/>
                <a:gd name="T23" fmla="*/ 191 h 535"/>
                <a:gd name="T24" fmla="*/ 9 w 170"/>
                <a:gd name="T25" fmla="*/ 169 h 535"/>
                <a:gd name="T26" fmla="*/ 10 w 170"/>
                <a:gd name="T27" fmla="*/ 145 h 535"/>
                <a:gd name="T28" fmla="*/ 2 w 170"/>
                <a:gd name="T29" fmla="*/ 126 h 535"/>
                <a:gd name="T30" fmla="*/ 5 w 170"/>
                <a:gd name="T31" fmla="*/ 90 h 535"/>
                <a:gd name="T32" fmla="*/ 4 w 170"/>
                <a:gd name="T33" fmla="*/ 43 h 535"/>
                <a:gd name="T34" fmla="*/ 0 w 170"/>
                <a:gd name="T35" fmla="*/ 0 h 535"/>
                <a:gd name="T36" fmla="*/ 170 w 170"/>
                <a:gd name="T37" fmla="*/ 0 h 535"/>
                <a:gd name="T38" fmla="*/ 168 w 170"/>
                <a:gd name="T39" fmla="*/ 23 h 535"/>
                <a:gd name="T40" fmla="*/ 164 w 170"/>
                <a:gd name="T41" fmla="*/ 58 h 535"/>
                <a:gd name="T42" fmla="*/ 167 w 170"/>
                <a:gd name="T43" fmla="*/ 94 h 535"/>
                <a:gd name="T44" fmla="*/ 159 w 170"/>
                <a:gd name="T45" fmla="*/ 114 h 535"/>
                <a:gd name="T46" fmla="*/ 160 w 170"/>
                <a:gd name="T47" fmla="*/ 138 h 535"/>
                <a:gd name="T48" fmla="*/ 162 w 170"/>
                <a:gd name="T49" fmla="*/ 160 h 535"/>
                <a:gd name="T50" fmla="*/ 163 w 170"/>
                <a:gd name="T51" fmla="*/ 182 h 535"/>
                <a:gd name="T52" fmla="*/ 161 w 170"/>
                <a:gd name="T53" fmla="*/ 209 h 535"/>
                <a:gd name="T54" fmla="*/ 163 w 170"/>
                <a:gd name="T55" fmla="*/ 239 h 535"/>
                <a:gd name="T56" fmla="*/ 163 w 170"/>
                <a:gd name="T57" fmla="*/ 261 h 535"/>
                <a:gd name="T58" fmla="*/ 161 w 170"/>
                <a:gd name="T59" fmla="*/ 282 h 535"/>
                <a:gd name="T60" fmla="*/ 163 w 170"/>
                <a:gd name="T61" fmla="*/ 315 h 535"/>
                <a:gd name="T62" fmla="*/ 163 w 170"/>
                <a:gd name="T63" fmla="*/ 336 h 535"/>
                <a:gd name="T64" fmla="*/ 161 w 170"/>
                <a:gd name="T65" fmla="*/ 372 h 535"/>
                <a:gd name="T66" fmla="*/ 164 w 170"/>
                <a:gd name="T67" fmla="*/ 392 h 535"/>
                <a:gd name="T68" fmla="*/ 148 w 170"/>
                <a:gd name="T69" fmla="*/ 469 h 535"/>
                <a:gd name="T70" fmla="*/ 132 w 170"/>
                <a:gd name="T71" fmla="*/ 515 h 535"/>
                <a:gd name="T72" fmla="*/ 82 w 170"/>
                <a:gd name="T73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535">
                  <a:moveTo>
                    <a:pt x="82" y="535"/>
                  </a:moveTo>
                  <a:cubicBezTo>
                    <a:pt x="68" y="535"/>
                    <a:pt x="39" y="530"/>
                    <a:pt x="38" y="515"/>
                  </a:cubicBezTo>
                  <a:cubicBezTo>
                    <a:pt x="37" y="500"/>
                    <a:pt x="33" y="491"/>
                    <a:pt x="22" y="469"/>
                  </a:cubicBezTo>
                  <a:cubicBezTo>
                    <a:pt x="12" y="447"/>
                    <a:pt x="8" y="420"/>
                    <a:pt x="8" y="403"/>
                  </a:cubicBezTo>
                  <a:cubicBezTo>
                    <a:pt x="8" y="387"/>
                    <a:pt x="12" y="375"/>
                    <a:pt x="6" y="368"/>
                  </a:cubicBezTo>
                  <a:cubicBezTo>
                    <a:pt x="1" y="360"/>
                    <a:pt x="2" y="353"/>
                    <a:pt x="7" y="347"/>
                  </a:cubicBezTo>
                  <a:cubicBezTo>
                    <a:pt x="11" y="341"/>
                    <a:pt x="8" y="330"/>
                    <a:pt x="8" y="314"/>
                  </a:cubicBezTo>
                  <a:cubicBezTo>
                    <a:pt x="8" y="297"/>
                    <a:pt x="13" y="294"/>
                    <a:pt x="7" y="293"/>
                  </a:cubicBezTo>
                  <a:cubicBezTo>
                    <a:pt x="0" y="291"/>
                    <a:pt x="1" y="276"/>
                    <a:pt x="6" y="270"/>
                  </a:cubicBezTo>
                  <a:cubicBezTo>
                    <a:pt x="11" y="264"/>
                    <a:pt x="8" y="254"/>
                    <a:pt x="8" y="241"/>
                  </a:cubicBezTo>
                  <a:cubicBezTo>
                    <a:pt x="8" y="227"/>
                    <a:pt x="11" y="218"/>
                    <a:pt x="6" y="214"/>
                  </a:cubicBezTo>
                  <a:cubicBezTo>
                    <a:pt x="1" y="209"/>
                    <a:pt x="2" y="196"/>
                    <a:pt x="7" y="191"/>
                  </a:cubicBezTo>
                  <a:cubicBezTo>
                    <a:pt x="13" y="187"/>
                    <a:pt x="10" y="179"/>
                    <a:pt x="9" y="169"/>
                  </a:cubicBezTo>
                  <a:cubicBezTo>
                    <a:pt x="9" y="158"/>
                    <a:pt x="13" y="145"/>
                    <a:pt x="10" y="145"/>
                  </a:cubicBezTo>
                  <a:cubicBezTo>
                    <a:pt x="7" y="145"/>
                    <a:pt x="2" y="138"/>
                    <a:pt x="2" y="126"/>
                  </a:cubicBezTo>
                  <a:cubicBezTo>
                    <a:pt x="2" y="114"/>
                    <a:pt x="5" y="106"/>
                    <a:pt x="5" y="90"/>
                  </a:cubicBezTo>
                  <a:cubicBezTo>
                    <a:pt x="5" y="73"/>
                    <a:pt x="6" y="55"/>
                    <a:pt x="4" y="43"/>
                  </a:cubicBezTo>
                  <a:cubicBezTo>
                    <a:pt x="3" y="33"/>
                    <a:pt x="1" y="13"/>
                    <a:pt x="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0" y="9"/>
                    <a:pt x="170" y="18"/>
                    <a:pt x="168" y="23"/>
                  </a:cubicBezTo>
                  <a:cubicBezTo>
                    <a:pt x="164" y="35"/>
                    <a:pt x="164" y="42"/>
                    <a:pt x="164" y="58"/>
                  </a:cubicBezTo>
                  <a:cubicBezTo>
                    <a:pt x="164" y="75"/>
                    <a:pt x="167" y="82"/>
                    <a:pt x="167" y="94"/>
                  </a:cubicBezTo>
                  <a:cubicBezTo>
                    <a:pt x="167" y="106"/>
                    <a:pt x="162" y="114"/>
                    <a:pt x="159" y="114"/>
                  </a:cubicBezTo>
                  <a:cubicBezTo>
                    <a:pt x="156" y="114"/>
                    <a:pt x="160" y="127"/>
                    <a:pt x="160" y="138"/>
                  </a:cubicBezTo>
                  <a:cubicBezTo>
                    <a:pt x="160" y="148"/>
                    <a:pt x="156" y="155"/>
                    <a:pt x="162" y="160"/>
                  </a:cubicBezTo>
                  <a:cubicBezTo>
                    <a:pt x="167" y="164"/>
                    <a:pt x="168" y="178"/>
                    <a:pt x="163" y="182"/>
                  </a:cubicBezTo>
                  <a:cubicBezTo>
                    <a:pt x="158" y="187"/>
                    <a:pt x="161" y="196"/>
                    <a:pt x="161" y="209"/>
                  </a:cubicBezTo>
                  <a:cubicBezTo>
                    <a:pt x="161" y="223"/>
                    <a:pt x="158" y="233"/>
                    <a:pt x="163" y="239"/>
                  </a:cubicBezTo>
                  <a:cubicBezTo>
                    <a:pt x="169" y="245"/>
                    <a:pt x="169" y="260"/>
                    <a:pt x="163" y="261"/>
                  </a:cubicBezTo>
                  <a:cubicBezTo>
                    <a:pt x="156" y="263"/>
                    <a:pt x="161" y="266"/>
                    <a:pt x="161" y="282"/>
                  </a:cubicBezTo>
                  <a:cubicBezTo>
                    <a:pt x="161" y="299"/>
                    <a:pt x="158" y="309"/>
                    <a:pt x="163" y="315"/>
                  </a:cubicBezTo>
                  <a:cubicBezTo>
                    <a:pt x="167" y="321"/>
                    <a:pt x="169" y="329"/>
                    <a:pt x="163" y="336"/>
                  </a:cubicBezTo>
                  <a:cubicBezTo>
                    <a:pt x="157" y="344"/>
                    <a:pt x="161" y="356"/>
                    <a:pt x="161" y="372"/>
                  </a:cubicBezTo>
                  <a:cubicBezTo>
                    <a:pt x="161" y="377"/>
                    <a:pt x="165" y="382"/>
                    <a:pt x="164" y="392"/>
                  </a:cubicBezTo>
                  <a:cubicBezTo>
                    <a:pt x="163" y="416"/>
                    <a:pt x="156" y="445"/>
                    <a:pt x="148" y="469"/>
                  </a:cubicBezTo>
                  <a:cubicBezTo>
                    <a:pt x="140" y="493"/>
                    <a:pt x="133" y="500"/>
                    <a:pt x="132" y="515"/>
                  </a:cubicBezTo>
                  <a:cubicBezTo>
                    <a:pt x="131" y="530"/>
                    <a:pt x="95" y="535"/>
                    <a:pt x="82" y="5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3" name="Oval 43">
              <a:extLst>
                <a:ext uri="{FF2B5EF4-FFF2-40B4-BE49-F238E27FC236}">
                  <a16:creationId xmlns:a16="http://schemas.microsoft.com/office/drawing/2014/main" id="{BA437904-833D-4A5D-B8AA-C9C61D9B9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87" y="6277062"/>
              <a:ext cx="271389" cy="12087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4" name="Oval 44">
              <a:extLst>
                <a:ext uri="{FF2B5EF4-FFF2-40B4-BE49-F238E27FC236}">
                  <a16:creationId xmlns:a16="http://schemas.microsoft.com/office/drawing/2014/main" id="{3031905F-0BC2-4707-BA96-636B7D3FB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642" y="6223469"/>
              <a:ext cx="473219" cy="13113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5" name="Freeform 45">
              <a:extLst>
                <a:ext uri="{FF2B5EF4-FFF2-40B4-BE49-F238E27FC236}">
                  <a16:creationId xmlns:a16="http://schemas.microsoft.com/office/drawing/2014/main" id="{E73CC8C8-D2E1-4BD8-B2E0-407820EC0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786" y="6261098"/>
              <a:ext cx="599791" cy="50173"/>
            </a:xfrm>
            <a:custGeom>
              <a:avLst/>
              <a:gdLst>
                <a:gd name="T0" fmla="*/ 140 w 303"/>
                <a:gd name="T1" fmla="*/ 25 h 25"/>
                <a:gd name="T2" fmla="*/ 2 w 303"/>
                <a:gd name="T3" fmla="*/ 7 h 25"/>
                <a:gd name="T4" fmla="*/ 0 w 303"/>
                <a:gd name="T5" fmla="*/ 1 h 25"/>
                <a:gd name="T6" fmla="*/ 139 w 303"/>
                <a:gd name="T7" fmla="*/ 13 h 25"/>
                <a:gd name="T8" fmla="*/ 303 w 303"/>
                <a:gd name="T9" fmla="*/ 0 h 25"/>
                <a:gd name="T10" fmla="*/ 301 w 303"/>
                <a:gd name="T11" fmla="*/ 7 h 25"/>
                <a:gd name="T12" fmla="*/ 140 w 303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25">
                  <a:moveTo>
                    <a:pt x="140" y="25"/>
                  </a:moveTo>
                  <a:cubicBezTo>
                    <a:pt x="96" y="25"/>
                    <a:pt x="4" y="21"/>
                    <a:pt x="2" y="7"/>
                  </a:cubicBezTo>
                  <a:cubicBezTo>
                    <a:pt x="1" y="6"/>
                    <a:pt x="1" y="3"/>
                    <a:pt x="0" y="1"/>
                  </a:cubicBezTo>
                  <a:cubicBezTo>
                    <a:pt x="28" y="10"/>
                    <a:pt x="101" y="13"/>
                    <a:pt x="139" y="13"/>
                  </a:cubicBezTo>
                  <a:cubicBezTo>
                    <a:pt x="179" y="13"/>
                    <a:pt x="271" y="10"/>
                    <a:pt x="303" y="0"/>
                  </a:cubicBezTo>
                  <a:cubicBezTo>
                    <a:pt x="302" y="3"/>
                    <a:pt x="302" y="5"/>
                    <a:pt x="301" y="7"/>
                  </a:cubicBezTo>
                  <a:cubicBezTo>
                    <a:pt x="299" y="21"/>
                    <a:pt x="184" y="25"/>
                    <a:pt x="14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216F839D-F694-4F5E-B4FE-524865EF4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624" y="5529034"/>
              <a:ext cx="1100378" cy="80960"/>
            </a:xfrm>
            <a:custGeom>
              <a:avLst/>
              <a:gdLst>
                <a:gd name="T0" fmla="*/ 13 w 556"/>
                <a:gd name="T1" fmla="*/ 24 h 41"/>
                <a:gd name="T2" fmla="*/ 531 w 556"/>
                <a:gd name="T3" fmla="*/ 0 h 41"/>
                <a:gd name="T4" fmla="*/ 542 w 556"/>
                <a:gd name="T5" fmla="*/ 8 h 41"/>
                <a:gd name="T6" fmla="*/ 556 w 556"/>
                <a:gd name="T7" fmla="*/ 15 h 41"/>
                <a:gd name="T8" fmla="*/ 0 w 556"/>
                <a:gd name="T9" fmla="*/ 41 h 41"/>
                <a:gd name="T10" fmla="*/ 5 w 556"/>
                <a:gd name="T11" fmla="*/ 39 h 41"/>
                <a:gd name="T12" fmla="*/ 13 w 556"/>
                <a:gd name="T13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6" h="41">
                  <a:moveTo>
                    <a:pt x="13" y="24"/>
                  </a:moveTo>
                  <a:cubicBezTo>
                    <a:pt x="531" y="0"/>
                    <a:pt x="531" y="0"/>
                    <a:pt x="531" y="0"/>
                  </a:cubicBezTo>
                  <a:cubicBezTo>
                    <a:pt x="531" y="3"/>
                    <a:pt x="533" y="6"/>
                    <a:pt x="542" y="8"/>
                  </a:cubicBezTo>
                  <a:cubicBezTo>
                    <a:pt x="549" y="9"/>
                    <a:pt x="553" y="12"/>
                    <a:pt x="556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" y="40"/>
                    <a:pt x="3" y="40"/>
                    <a:pt x="5" y="39"/>
                  </a:cubicBezTo>
                  <a:cubicBezTo>
                    <a:pt x="20" y="36"/>
                    <a:pt x="16" y="31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6BAD6541-9906-4748-A80B-9940E75F1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958" y="5437811"/>
              <a:ext cx="1118622" cy="83241"/>
            </a:xfrm>
            <a:custGeom>
              <a:avLst/>
              <a:gdLst>
                <a:gd name="T0" fmla="*/ 0 w 565"/>
                <a:gd name="T1" fmla="*/ 27 h 42"/>
                <a:gd name="T2" fmla="*/ 565 w 565"/>
                <a:gd name="T3" fmla="*/ 0 h 42"/>
                <a:gd name="T4" fmla="*/ 544 w 565"/>
                <a:gd name="T5" fmla="*/ 8 h 42"/>
                <a:gd name="T6" fmla="*/ 543 w 565"/>
                <a:gd name="T7" fmla="*/ 17 h 42"/>
                <a:gd name="T8" fmla="*/ 29 w 565"/>
                <a:gd name="T9" fmla="*/ 42 h 42"/>
                <a:gd name="T10" fmla="*/ 25 w 565"/>
                <a:gd name="T11" fmla="*/ 39 h 42"/>
                <a:gd name="T12" fmla="*/ 0 w 565"/>
                <a:gd name="T13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" h="42">
                  <a:moveTo>
                    <a:pt x="0" y="27"/>
                  </a:moveTo>
                  <a:cubicBezTo>
                    <a:pt x="565" y="0"/>
                    <a:pt x="565" y="0"/>
                    <a:pt x="565" y="0"/>
                  </a:cubicBezTo>
                  <a:cubicBezTo>
                    <a:pt x="559" y="5"/>
                    <a:pt x="551" y="8"/>
                    <a:pt x="544" y="8"/>
                  </a:cubicBezTo>
                  <a:cubicBezTo>
                    <a:pt x="538" y="8"/>
                    <a:pt x="540" y="12"/>
                    <a:pt x="543" y="17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8" y="39"/>
                    <a:pt x="25" y="39"/>
                  </a:cubicBezTo>
                  <a:cubicBezTo>
                    <a:pt x="17" y="39"/>
                    <a:pt x="5" y="34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4A051F17-E8D0-4A8A-9FAA-B8B42AB4B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045" y="5602012"/>
              <a:ext cx="1065029" cy="80960"/>
            </a:xfrm>
            <a:custGeom>
              <a:avLst/>
              <a:gdLst>
                <a:gd name="T0" fmla="*/ 0 w 538"/>
                <a:gd name="T1" fmla="*/ 25 h 41"/>
                <a:gd name="T2" fmla="*/ 536 w 538"/>
                <a:gd name="T3" fmla="*/ 0 h 41"/>
                <a:gd name="T4" fmla="*/ 538 w 538"/>
                <a:gd name="T5" fmla="*/ 16 h 41"/>
                <a:gd name="T6" fmla="*/ 6 w 538"/>
                <a:gd name="T7" fmla="*/ 41 h 41"/>
                <a:gd name="T8" fmla="*/ 0 w 538"/>
                <a:gd name="T9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41">
                  <a:moveTo>
                    <a:pt x="0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5" y="4"/>
                    <a:pt x="537" y="9"/>
                    <a:pt x="538" y="1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8" y="34"/>
                    <a:pt x="10" y="28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0B9BBBD2-C019-49C6-A6A6-B64A1DA1C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6027" y="5673850"/>
              <a:ext cx="1083274" cy="82101"/>
            </a:xfrm>
            <a:custGeom>
              <a:avLst/>
              <a:gdLst>
                <a:gd name="T0" fmla="*/ 2 w 547"/>
                <a:gd name="T1" fmla="*/ 25 h 42"/>
                <a:gd name="T2" fmla="*/ 532 w 547"/>
                <a:gd name="T3" fmla="*/ 0 h 42"/>
                <a:gd name="T4" fmla="*/ 542 w 547"/>
                <a:gd name="T5" fmla="*/ 14 h 42"/>
                <a:gd name="T6" fmla="*/ 547 w 547"/>
                <a:gd name="T7" fmla="*/ 16 h 42"/>
                <a:gd name="T8" fmla="*/ 0 w 547"/>
                <a:gd name="T9" fmla="*/ 42 h 42"/>
                <a:gd name="T10" fmla="*/ 2 w 547"/>
                <a:gd name="T11" fmla="*/ 2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7" h="42">
                  <a:moveTo>
                    <a:pt x="2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1" y="6"/>
                    <a:pt x="532" y="11"/>
                    <a:pt x="542" y="14"/>
                  </a:cubicBezTo>
                  <a:cubicBezTo>
                    <a:pt x="544" y="15"/>
                    <a:pt x="545" y="15"/>
                    <a:pt x="547" y="16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" y="38"/>
                    <a:pt x="4" y="32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3ED6C955-4A9E-4F44-A1CF-3C9D8CE30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045" y="5758232"/>
              <a:ext cx="1063889" cy="80960"/>
            </a:xfrm>
            <a:custGeom>
              <a:avLst/>
              <a:gdLst>
                <a:gd name="T0" fmla="*/ 0 w 537"/>
                <a:gd name="T1" fmla="*/ 25 h 41"/>
                <a:gd name="T2" fmla="*/ 532 w 537"/>
                <a:gd name="T3" fmla="*/ 0 h 41"/>
                <a:gd name="T4" fmla="*/ 537 w 537"/>
                <a:gd name="T5" fmla="*/ 14 h 41"/>
                <a:gd name="T6" fmla="*/ 537 w 537"/>
                <a:gd name="T7" fmla="*/ 16 h 41"/>
                <a:gd name="T8" fmla="*/ 7 w 537"/>
                <a:gd name="T9" fmla="*/ 41 h 41"/>
                <a:gd name="T10" fmla="*/ 0 w 537"/>
                <a:gd name="T11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" h="41">
                  <a:moveTo>
                    <a:pt x="0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4" y="3"/>
                    <a:pt x="537" y="7"/>
                    <a:pt x="537" y="14"/>
                  </a:cubicBezTo>
                  <a:cubicBezTo>
                    <a:pt x="537" y="15"/>
                    <a:pt x="537" y="15"/>
                    <a:pt x="537" y="16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9" y="29"/>
                    <a:pt x="21" y="26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4B1EF149-3EC0-446C-A1C0-93707465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624" y="5833491"/>
              <a:ext cx="1102658" cy="80960"/>
            </a:xfrm>
            <a:custGeom>
              <a:avLst/>
              <a:gdLst>
                <a:gd name="T0" fmla="*/ 11 w 557"/>
                <a:gd name="T1" fmla="*/ 25 h 41"/>
                <a:gd name="T2" fmla="*/ 536 w 557"/>
                <a:gd name="T3" fmla="*/ 0 h 41"/>
                <a:gd name="T4" fmla="*/ 545 w 557"/>
                <a:gd name="T5" fmla="*/ 9 h 41"/>
                <a:gd name="T6" fmla="*/ 557 w 557"/>
                <a:gd name="T7" fmla="*/ 15 h 41"/>
                <a:gd name="T8" fmla="*/ 0 w 557"/>
                <a:gd name="T9" fmla="*/ 41 h 41"/>
                <a:gd name="T10" fmla="*/ 2 w 557"/>
                <a:gd name="T11" fmla="*/ 41 h 41"/>
                <a:gd name="T12" fmla="*/ 11 w 557"/>
                <a:gd name="T1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7" h="41">
                  <a:moveTo>
                    <a:pt x="11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6" y="4"/>
                    <a:pt x="539" y="7"/>
                    <a:pt x="545" y="9"/>
                  </a:cubicBezTo>
                  <a:cubicBezTo>
                    <a:pt x="550" y="11"/>
                    <a:pt x="554" y="13"/>
                    <a:pt x="557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" y="41"/>
                    <a:pt x="1" y="41"/>
                    <a:pt x="2" y="41"/>
                  </a:cubicBezTo>
                  <a:cubicBezTo>
                    <a:pt x="12" y="37"/>
                    <a:pt x="12" y="32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56179B76-7A53-4B8C-95AB-D3CFA3C27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6027" y="5911030"/>
              <a:ext cx="1053626" cy="80960"/>
            </a:xfrm>
            <a:custGeom>
              <a:avLst/>
              <a:gdLst>
                <a:gd name="T0" fmla="*/ 0 w 532"/>
                <a:gd name="T1" fmla="*/ 25 h 41"/>
                <a:gd name="T2" fmla="*/ 530 w 532"/>
                <a:gd name="T3" fmla="*/ 0 h 41"/>
                <a:gd name="T4" fmla="*/ 532 w 532"/>
                <a:gd name="T5" fmla="*/ 17 h 41"/>
                <a:gd name="T6" fmla="*/ 5 w 532"/>
                <a:gd name="T7" fmla="*/ 41 h 41"/>
                <a:gd name="T8" fmla="*/ 0 w 532"/>
                <a:gd name="T9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41">
                  <a:moveTo>
                    <a:pt x="0" y="25"/>
                  </a:moveTo>
                  <a:cubicBezTo>
                    <a:pt x="530" y="0"/>
                    <a:pt x="530" y="0"/>
                    <a:pt x="530" y="0"/>
                  </a:cubicBezTo>
                  <a:cubicBezTo>
                    <a:pt x="529" y="5"/>
                    <a:pt x="530" y="10"/>
                    <a:pt x="532" y="17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35"/>
                    <a:pt x="6" y="30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C68DF0C7-4085-4E6D-B0A4-C780518F9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271" y="6023919"/>
              <a:ext cx="1053626" cy="263406"/>
            </a:xfrm>
            <a:custGeom>
              <a:avLst/>
              <a:gdLst>
                <a:gd name="T0" fmla="*/ 248 w 532"/>
                <a:gd name="T1" fmla="*/ 133 h 133"/>
                <a:gd name="T2" fmla="*/ 98 w 532"/>
                <a:gd name="T3" fmla="*/ 113 h 133"/>
                <a:gd name="T4" fmla="*/ 42 w 532"/>
                <a:gd name="T5" fmla="*/ 67 h 133"/>
                <a:gd name="T6" fmla="*/ 0 w 532"/>
                <a:gd name="T7" fmla="*/ 25 h 133"/>
                <a:gd name="T8" fmla="*/ 532 w 532"/>
                <a:gd name="T9" fmla="*/ 0 h 133"/>
                <a:gd name="T10" fmla="*/ 479 w 532"/>
                <a:gd name="T11" fmla="*/ 67 h 133"/>
                <a:gd name="T12" fmla="*/ 424 w 532"/>
                <a:gd name="T13" fmla="*/ 113 h 133"/>
                <a:gd name="T14" fmla="*/ 248 w 532"/>
                <a:gd name="T1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2" h="133">
                  <a:moveTo>
                    <a:pt x="248" y="133"/>
                  </a:moveTo>
                  <a:cubicBezTo>
                    <a:pt x="201" y="133"/>
                    <a:pt x="101" y="128"/>
                    <a:pt x="98" y="113"/>
                  </a:cubicBezTo>
                  <a:cubicBezTo>
                    <a:pt x="95" y="98"/>
                    <a:pt x="80" y="89"/>
                    <a:pt x="42" y="67"/>
                  </a:cubicBezTo>
                  <a:cubicBezTo>
                    <a:pt x="20" y="54"/>
                    <a:pt x="7" y="38"/>
                    <a:pt x="0" y="25"/>
                  </a:cubicBezTo>
                  <a:cubicBezTo>
                    <a:pt x="532" y="0"/>
                    <a:pt x="532" y="0"/>
                    <a:pt x="532" y="0"/>
                  </a:cubicBezTo>
                  <a:cubicBezTo>
                    <a:pt x="525" y="22"/>
                    <a:pt x="504" y="46"/>
                    <a:pt x="479" y="67"/>
                  </a:cubicBezTo>
                  <a:cubicBezTo>
                    <a:pt x="451" y="91"/>
                    <a:pt x="427" y="98"/>
                    <a:pt x="424" y="113"/>
                  </a:cubicBezTo>
                  <a:cubicBezTo>
                    <a:pt x="421" y="128"/>
                    <a:pt x="296" y="133"/>
                    <a:pt x="24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02C2E1BD-C52E-46DF-999C-EA9367DA0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138" y="6050145"/>
              <a:ext cx="304457" cy="237180"/>
            </a:xfrm>
            <a:custGeom>
              <a:avLst/>
              <a:gdLst>
                <a:gd name="T0" fmla="*/ 55 w 154"/>
                <a:gd name="T1" fmla="*/ 115 h 120"/>
                <a:gd name="T2" fmla="*/ 24 w 154"/>
                <a:gd name="T3" fmla="*/ 55 h 120"/>
                <a:gd name="T4" fmla="*/ 0 w 154"/>
                <a:gd name="T5" fmla="*/ 8 h 120"/>
                <a:gd name="T6" fmla="*/ 152 w 154"/>
                <a:gd name="T7" fmla="*/ 0 h 120"/>
                <a:gd name="T8" fmla="*/ 154 w 154"/>
                <a:gd name="T9" fmla="*/ 55 h 120"/>
                <a:gd name="T10" fmla="*/ 153 w 154"/>
                <a:gd name="T11" fmla="*/ 117 h 120"/>
                <a:gd name="T12" fmla="*/ 153 w 154"/>
                <a:gd name="T13" fmla="*/ 120 h 120"/>
                <a:gd name="T14" fmla="*/ 55 w 154"/>
                <a:gd name="T15" fmla="*/ 11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4" h="120">
                  <a:moveTo>
                    <a:pt x="55" y="115"/>
                  </a:moveTo>
                  <a:cubicBezTo>
                    <a:pt x="49" y="96"/>
                    <a:pt x="41" y="84"/>
                    <a:pt x="24" y="55"/>
                  </a:cubicBezTo>
                  <a:cubicBezTo>
                    <a:pt x="14" y="40"/>
                    <a:pt x="6" y="23"/>
                    <a:pt x="0" y="8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19"/>
                    <a:pt x="154" y="38"/>
                    <a:pt x="154" y="55"/>
                  </a:cubicBezTo>
                  <a:cubicBezTo>
                    <a:pt x="153" y="87"/>
                    <a:pt x="149" y="97"/>
                    <a:pt x="153" y="117"/>
                  </a:cubicBezTo>
                  <a:cubicBezTo>
                    <a:pt x="153" y="118"/>
                    <a:pt x="153" y="119"/>
                    <a:pt x="153" y="120"/>
                  </a:cubicBezTo>
                  <a:cubicBezTo>
                    <a:pt x="127" y="120"/>
                    <a:pt x="87" y="118"/>
                    <a:pt x="5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5" name="Oval 55">
              <a:extLst>
                <a:ext uri="{FF2B5EF4-FFF2-40B4-BE49-F238E27FC236}">
                  <a16:creationId xmlns:a16="http://schemas.microsoft.com/office/drawing/2014/main" id="{350EAD11-7FAE-4F39-8262-4BB493B75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3048" y="4454883"/>
              <a:ext cx="521112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6" name="Oval 56">
              <a:extLst>
                <a:ext uri="{FF2B5EF4-FFF2-40B4-BE49-F238E27FC236}">
                  <a16:creationId xmlns:a16="http://schemas.microsoft.com/office/drawing/2014/main" id="{393402BE-1E59-4CB2-94A6-446914DEF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045" y="4239368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7" name="Oval 57">
              <a:extLst>
                <a:ext uri="{FF2B5EF4-FFF2-40B4-BE49-F238E27FC236}">
                  <a16:creationId xmlns:a16="http://schemas.microsoft.com/office/drawing/2014/main" id="{1596423E-A285-460F-BADF-49FA47B48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5156" y="3524408"/>
              <a:ext cx="722943" cy="72294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8" name="Oval 58">
              <a:extLst>
                <a:ext uri="{FF2B5EF4-FFF2-40B4-BE49-F238E27FC236}">
                  <a16:creationId xmlns:a16="http://schemas.microsoft.com/office/drawing/2014/main" id="{C01A8D42-2121-4E4C-9E12-FDB4D831E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3876" y="3379591"/>
              <a:ext cx="521112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9" name="Oval 59">
              <a:extLst>
                <a:ext uri="{FF2B5EF4-FFF2-40B4-BE49-F238E27FC236}">
                  <a16:creationId xmlns:a16="http://schemas.microsoft.com/office/drawing/2014/main" id="{214BD4B6-C62B-4FC5-9FBB-7556E3FB1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0246" y="2904091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0" name="Oval 60">
              <a:extLst>
                <a:ext uri="{FF2B5EF4-FFF2-40B4-BE49-F238E27FC236}">
                  <a16:creationId xmlns:a16="http://schemas.microsoft.com/office/drawing/2014/main" id="{FFA8F4D5-014A-4FD2-8D80-06193D3DA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131" y="2210796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1" name="Oval 61">
              <a:extLst>
                <a:ext uri="{FF2B5EF4-FFF2-40B4-BE49-F238E27FC236}">
                  <a16:creationId xmlns:a16="http://schemas.microsoft.com/office/drawing/2014/main" id="{F090AC68-C4A2-4F51-A803-F4525CF8B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581" y="2361314"/>
              <a:ext cx="722943" cy="725223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2" name="Oval 62">
              <a:extLst>
                <a:ext uri="{FF2B5EF4-FFF2-40B4-BE49-F238E27FC236}">
                  <a16:creationId xmlns:a16="http://schemas.microsoft.com/office/drawing/2014/main" id="{82D00F21-AF7C-44BF-A27E-52571CBA6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5958" y="2616739"/>
              <a:ext cx="518831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3" name="Oval 63">
              <a:extLst>
                <a:ext uri="{FF2B5EF4-FFF2-40B4-BE49-F238E27FC236}">
                  <a16:creationId xmlns:a16="http://schemas.microsoft.com/office/drawing/2014/main" id="{CDC17100-4A16-42FA-A051-536433C18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415" y="1985019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4" name="Oval 64">
              <a:extLst>
                <a:ext uri="{FF2B5EF4-FFF2-40B4-BE49-F238E27FC236}">
                  <a16:creationId xmlns:a16="http://schemas.microsoft.com/office/drawing/2014/main" id="{36F97FD4-0AC7-4745-B6C5-173FD822B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2289" y="3666944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5" name="Oval 65">
              <a:extLst>
                <a:ext uri="{FF2B5EF4-FFF2-40B4-BE49-F238E27FC236}">
                  <a16:creationId xmlns:a16="http://schemas.microsoft.com/office/drawing/2014/main" id="{5FEC2477-1137-440F-8760-DE2D0FA72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581" y="1777487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6" name="Oval 66">
              <a:extLst>
                <a:ext uri="{FF2B5EF4-FFF2-40B4-BE49-F238E27FC236}">
                  <a16:creationId xmlns:a16="http://schemas.microsoft.com/office/drawing/2014/main" id="{BFD22EFF-DABA-4027-A032-0D15F78F2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1861" y="2973649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7" name="Oval 67">
              <a:extLst>
                <a:ext uri="{FF2B5EF4-FFF2-40B4-BE49-F238E27FC236}">
                  <a16:creationId xmlns:a16="http://schemas.microsoft.com/office/drawing/2014/main" id="{CAD17DB0-9F81-40B3-9892-96B42FED9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0005" y="4723991"/>
              <a:ext cx="277090" cy="27823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8" name="Oval 68">
              <a:extLst>
                <a:ext uri="{FF2B5EF4-FFF2-40B4-BE49-F238E27FC236}">
                  <a16:creationId xmlns:a16="http://schemas.microsoft.com/office/drawing/2014/main" id="{67983B31-43B8-4C66-922D-3456FAEF8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5243" y="3871055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9" name="Oval 69">
              <a:extLst>
                <a:ext uri="{FF2B5EF4-FFF2-40B4-BE49-F238E27FC236}">
                  <a16:creationId xmlns:a16="http://schemas.microsoft.com/office/drawing/2014/main" id="{DE998199-C5A3-4A0C-9F1A-9A286C031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509" y="1801433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0" name="Oval 70">
              <a:extLst>
                <a:ext uri="{FF2B5EF4-FFF2-40B4-BE49-F238E27FC236}">
                  <a16:creationId xmlns:a16="http://schemas.microsoft.com/office/drawing/2014/main" id="{73583288-BCB1-4CDE-AB4E-E849A23A5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5807" y="3462832"/>
              <a:ext cx="13911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1" name="Oval 71">
              <a:extLst>
                <a:ext uri="{FF2B5EF4-FFF2-40B4-BE49-F238E27FC236}">
                  <a16:creationId xmlns:a16="http://schemas.microsoft.com/office/drawing/2014/main" id="{A25CF75D-06CF-4E70-AFCF-3E955F52E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347" y="2478764"/>
              <a:ext cx="13797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2" name="Oval 72">
              <a:extLst>
                <a:ext uri="{FF2B5EF4-FFF2-40B4-BE49-F238E27FC236}">
                  <a16:creationId xmlns:a16="http://schemas.microsoft.com/office/drawing/2014/main" id="{13C1C662-8275-46A7-9C57-9CD35EE5F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7897" y="1935987"/>
              <a:ext cx="137975" cy="14025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3" name="Oval 73">
              <a:extLst>
                <a:ext uri="{FF2B5EF4-FFF2-40B4-BE49-F238E27FC236}">
                  <a16:creationId xmlns:a16="http://schemas.microsoft.com/office/drawing/2014/main" id="{183A6ACC-5C4B-4E7A-8353-8834CB4A3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681" y="5061516"/>
              <a:ext cx="13797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4" name="Oval 74">
              <a:extLst>
                <a:ext uri="{FF2B5EF4-FFF2-40B4-BE49-F238E27FC236}">
                  <a16:creationId xmlns:a16="http://schemas.microsoft.com/office/drawing/2014/main" id="{11AE67AD-CF67-4EB6-B2A6-9FCDB4375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1250" y="5048973"/>
              <a:ext cx="13797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5" name="Oval 75">
              <a:extLst>
                <a:ext uri="{FF2B5EF4-FFF2-40B4-BE49-F238E27FC236}">
                  <a16:creationId xmlns:a16="http://schemas.microsoft.com/office/drawing/2014/main" id="{1A575EF4-0233-457B-BEAB-21AAF29D9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768" y="4316908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6" name="Oval 76">
              <a:extLst>
                <a:ext uri="{FF2B5EF4-FFF2-40B4-BE49-F238E27FC236}">
                  <a16:creationId xmlns:a16="http://schemas.microsoft.com/office/drawing/2014/main" id="{9067AB9D-C8C8-478A-8B55-73155FF8A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5750" y="3056890"/>
              <a:ext cx="140255" cy="14025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7" name="Oval 77">
              <a:extLst>
                <a:ext uri="{FF2B5EF4-FFF2-40B4-BE49-F238E27FC236}">
                  <a16:creationId xmlns:a16="http://schemas.microsoft.com/office/drawing/2014/main" id="{2AB062E8-5C55-4991-BA1B-6F3CF8274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0448" y="4023854"/>
              <a:ext cx="14025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8" name="Oval 78">
              <a:extLst>
                <a:ext uri="{FF2B5EF4-FFF2-40B4-BE49-F238E27FC236}">
                  <a16:creationId xmlns:a16="http://schemas.microsoft.com/office/drawing/2014/main" id="{F84FD394-BF13-4005-B34C-2D7FFA94A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5606" y="3323717"/>
              <a:ext cx="13797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9" name="Freeform 79">
              <a:extLst>
                <a:ext uri="{FF2B5EF4-FFF2-40B4-BE49-F238E27FC236}">
                  <a16:creationId xmlns:a16="http://schemas.microsoft.com/office/drawing/2014/main" id="{F3B79955-91DE-4C9C-B9E7-209F82EC24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9840" y="1836782"/>
              <a:ext cx="100345" cy="102626"/>
            </a:xfrm>
            <a:custGeom>
              <a:avLst/>
              <a:gdLst>
                <a:gd name="T0" fmla="*/ 26 w 51"/>
                <a:gd name="T1" fmla="*/ 0 h 52"/>
                <a:gd name="T2" fmla="*/ 51 w 51"/>
                <a:gd name="T3" fmla="*/ 26 h 52"/>
                <a:gd name="T4" fmla="*/ 26 w 51"/>
                <a:gd name="T5" fmla="*/ 52 h 52"/>
                <a:gd name="T6" fmla="*/ 26 w 51"/>
                <a:gd name="T7" fmla="*/ 52 h 52"/>
                <a:gd name="T8" fmla="*/ 26 w 51"/>
                <a:gd name="T9" fmla="*/ 46 h 52"/>
                <a:gd name="T10" fmla="*/ 26 w 51"/>
                <a:gd name="T11" fmla="*/ 46 h 52"/>
                <a:gd name="T12" fmla="*/ 45 w 51"/>
                <a:gd name="T13" fmla="*/ 26 h 52"/>
                <a:gd name="T14" fmla="*/ 26 w 51"/>
                <a:gd name="T15" fmla="*/ 6 h 52"/>
                <a:gd name="T16" fmla="*/ 26 w 51"/>
                <a:gd name="T17" fmla="*/ 6 h 52"/>
                <a:gd name="T18" fmla="*/ 26 w 51"/>
                <a:gd name="T19" fmla="*/ 0 h 52"/>
                <a:gd name="T20" fmla="*/ 26 w 51"/>
                <a:gd name="T21" fmla="*/ 52 h 52"/>
                <a:gd name="T22" fmla="*/ 0 w 51"/>
                <a:gd name="T23" fmla="*/ 26 h 52"/>
                <a:gd name="T24" fmla="*/ 26 w 51"/>
                <a:gd name="T25" fmla="*/ 0 h 52"/>
                <a:gd name="T26" fmla="*/ 26 w 51"/>
                <a:gd name="T27" fmla="*/ 6 h 52"/>
                <a:gd name="T28" fmla="*/ 6 w 51"/>
                <a:gd name="T29" fmla="*/ 26 h 52"/>
                <a:gd name="T30" fmla="*/ 26 w 51"/>
                <a:gd name="T31" fmla="*/ 46 h 52"/>
                <a:gd name="T32" fmla="*/ 26 w 51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2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7" y="46"/>
                    <a:pt x="45" y="37"/>
                    <a:pt x="45" y="26"/>
                  </a:cubicBezTo>
                  <a:cubicBezTo>
                    <a:pt x="45" y="15"/>
                    <a:pt x="37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0" name="Freeform 80">
              <a:extLst>
                <a:ext uri="{FF2B5EF4-FFF2-40B4-BE49-F238E27FC236}">
                  <a16:creationId xmlns:a16="http://schemas.microsoft.com/office/drawing/2014/main" id="{8690E9C8-B8BC-41E7-A1B7-382BFFB1F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4142" y="2761555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6 h 51"/>
                <a:gd name="T4" fmla="*/ 26 w 51"/>
                <a:gd name="T5" fmla="*/ 51 h 51"/>
                <a:gd name="T6" fmla="*/ 26 w 51"/>
                <a:gd name="T7" fmla="*/ 45 h 51"/>
                <a:gd name="T8" fmla="*/ 45 w 51"/>
                <a:gd name="T9" fmla="*/ 26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6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6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6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7" y="45"/>
                    <a:pt x="45" y="36"/>
                    <a:pt x="45" y="26"/>
                  </a:cubicBezTo>
                  <a:cubicBezTo>
                    <a:pt x="45" y="15"/>
                    <a:pt x="37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2" y="51"/>
                    <a:pt x="0" y="40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6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1" name="Freeform 81">
              <a:extLst>
                <a:ext uri="{FF2B5EF4-FFF2-40B4-BE49-F238E27FC236}">
                  <a16:creationId xmlns:a16="http://schemas.microsoft.com/office/drawing/2014/main" id="{A4E2BEC4-DCA0-4362-926B-CD2B0C7EC2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2620" y="4656714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45 h 51"/>
                <a:gd name="T8" fmla="*/ 45 w 51"/>
                <a:gd name="T9" fmla="*/ 26 h 51"/>
                <a:gd name="T10" fmla="*/ 25 w 51"/>
                <a:gd name="T11" fmla="*/ 6 h 51"/>
                <a:gd name="T12" fmla="*/ 25 w 51"/>
                <a:gd name="T13" fmla="*/ 0 h 51"/>
                <a:gd name="T14" fmla="*/ 25 w 51"/>
                <a:gd name="T15" fmla="*/ 51 h 51"/>
                <a:gd name="T16" fmla="*/ 0 w 51"/>
                <a:gd name="T17" fmla="*/ 26 h 51"/>
                <a:gd name="T18" fmla="*/ 25 w 51"/>
                <a:gd name="T19" fmla="*/ 0 h 51"/>
                <a:gd name="T20" fmla="*/ 25 w 51"/>
                <a:gd name="T21" fmla="*/ 6 h 51"/>
                <a:gd name="T22" fmla="*/ 6 w 51"/>
                <a:gd name="T23" fmla="*/ 26 h 51"/>
                <a:gd name="T24" fmla="*/ 25 w 51"/>
                <a:gd name="T25" fmla="*/ 45 h 51"/>
                <a:gd name="T26" fmla="*/ 25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40" y="0"/>
                    <a:pt x="51" y="11"/>
                    <a:pt x="51" y="26"/>
                  </a:cubicBezTo>
                  <a:cubicBezTo>
                    <a:pt x="51" y="40"/>
                    <a:pt x="40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lnTo>
                    <a:pt x="25" y="0"/>
                  </a:ln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6"/>
                    <a:pt x="15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2" name="Freeform 82">
              <a:extLst>
                <a:ext uri="{FF2B5EF4-FFF2-40B4-BE49-F238E27FC236}">
                  <a16:creationId xmlns:a16="http://schemas.microsoft.com/office/drawing/2014/main" id="{03259A80-A0C0-4C41-8A08-4C7561F9AB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3724" y="5013624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26 w 51"/>
                <a:gd name="T7" fmla="*/ 45 h 51"/>
                <a:gd name="T8" fmla="*/ 45 w 51"/>
                <a:gd name="T9" fmla="*/ 25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5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5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6" y="45"/>
                    <a:pt x="45" y="36"/>
                    <a:pt x="45" y="25"/>
                  </a:cubicBezTo>
                  <a:cubicBezTo>
                    <a:pt x="45" y="14"/>
                    <a:pt x="36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1" y="51"/>
                    <a:pt x="0" y="40"/>
                    <a:pt x="0" y="25"/>
                  </a:cubicBezTo>
                  <a:cubicBezTo>
                    <a:pt x="0" y="11"/>
                    <a:pt x="11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4"/>
                    <a:pt x="6" y="25"/>
                  </a:cubicBezTo>
                  <a:cubicBezTo>
                    <a:pt x="6" y="36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3" name="Freeform 83">
              <a:extLst>
                <a:ext uri="{FF2B5EF4-FFF2-40B4-BE49-F238E27FC236}">
                  <a16:creationId xmlns:a16="http://schemas.microsoft.com/office/drawing/2014/main" id="{4F8E24BA-025C-4662-9697-A70D0D494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077" y="4349976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2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7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7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4" name="Freeform 84">
              <a:extLst>
                <a:ext uri="{FF2B5EF4-FFF2-40B4-BE49-F238E27FC236}">
                  <a16:creationId xmlns:a16="http://schemas.microsoft.com/office/drawing/2014/main" id="{79E8DDC7-890B-4B09-9DA0-DA7B739EAF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6984" y="3390994"/>
              <a:ext cx="100345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3" name="Freeform 85">
              <a:extLst>
                <a:ext uri="{FF2B5EF4-FFF2-40B4-BE49-F238E27FC236}">
                  <a16:creationId xmlns:a16="http://schemas.microsoft.com/office/drawing/2014/main" id="{92124DF6-E4DF-4D86-B15B-DFB0E5BAB2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9444" y="2563145"/>
              <a:ext cx="101486" cy="103766"/>
            </a:xfrm>
            <a:custGeom>
              <a:avLst/>
              <a:gdLst>
                <a:gd name="T0" fmla="*/ 26 w 51"/>
                <a:gd name="T1" fmla="*/ 0 h 52"/>
                <a:gd name="T2" fmla="*/ 51 w 51"/>
                <a:gd name="T3" fmla="*/ 26 h 52"/>
                <a:gd name="T4" fmla="*/ 26 w 51"/>
                <a:gd name="T5" fmla="*/ 52 h 52"/>
                <a:gd name="T6" fmla="*/ 26 w 51"/>
                <a:gd name="T7" fmla="*/ 52 h 52"/>
                <a:gd name="T8" fmla="*/ 26 w 51"/>
                <a:gd name="T9" fmla="*/ 46 h 52"/>
                <a:gd name="T10" fmla="*/ 26 w 51"/>
                <a:gd name="T11" fmla="*/ 46 h 52"/>
                <a:gd name="T12" fmla="*/ 45 w 51"/>
                <a:gd name="T13" fmla="*/ 26 h 52"/>
                <a:gd name="T14" fmla="*/ 26 w 51"/>
                <a:gd name="T15" fmla="*/ 6 h 52"/>
                <a:gd name="T16" fmla="*/ 26 w 51"/>
                <a:gd name="T17" fmla="*/ 6 h 52"/>
                <a:gd name="T18" fmla="*/ 26 w 51"/>
                <a:gd name="T19" fmla="*/ 0 h 52"/>
                <a:gd name="T20" fmla="*/ 26 w 51"/>
                <a:gd name="T21" fmla="*/ 52 h 52"/>
                <a:gd name="T22" fmla="*/ 0 w 51"/>
                <a:gd name="T23" fmla="*/ 26 h 52"/>
                <a:gd name="T24" fmla="*/ 26 w 51"/>
                <a:gd name="T25" fmla="*/ 0 h 52"/>
                <a:gd name="T26" fmla="*/ 26 w 51"/>
                <a:gd name="T27" fmla="*/ 6 h 52"/>
                <a:gd name="T28" fmla="*/ 6 w 51"/>
                <a:gd name="T29" fmla="*/ 26 h 52"/>
                <a:gd name="T30" fmla="*/ 26 w 51"/>
                <a:gd name="T31" fmla="*/ 46 h 52"/>
                <a:gd name="T32" fmla="*/ 26 w 51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2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6" y="46"/>
                    <a:pt x="45" y="37"/>
                    <a:pt x="45" y="26"/>
                  </a:cubicBezTo>
                  <a:cubicBezTo>
                    <a:pt x="45" y="15"/>
                    <a:pt x="36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1" y="52"/>
                    <a:pt x="0" y="40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4" name="Freeform 86">
              <a:extLst>
                <a:ext uri="{FF2B5EF4-FFF2-40B4-BE49-F238E27FC236}">
                  <a16:creationId xmlns:a16="http://schemas.microsoft.com/office/drawing/2014/main" id="{FFD3DA3E-B1D2-4649-B644-3708B30C5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5286" y="3264422"/>
              <a:ext cx="100345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5" name="Freeform 87">
              <a:extLst>
                <a:ext uri="{FF2B5EF4-FFF2-40B4-BE49-F238E27FC236}">
                  <a16:creationId xmlns:a16="http://schemas.microsoft.com/office/drawing/2014/main" id="{9434B1A5-9A95-438D-9A40-F525B1D4F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6545" y="2108170"/>
              <a:ext cx="101486" cy="102626"/>
            </a:xfrm>
            <a:custGeom>
              <a:avLst/>
              <a:gdLst>
                <a:gd name="T0" fmla="*/ 25 w 51"/>
                <a:gd name="T1" fmla="*/ 0 h 52"/>
                <a:gd name="T2" fmla="*/ 51 w 51"/>
                <a:gd name="T3" fmla="*/ 26 h 52"/>
                <a:gd name="T4" fmla="*/ 25 w 51"/>
                <a:gd name="T5" fmla="*/ 52 h 52"/>
                <a:gd name="T6" fmla="*/ 25 w 51"/>
                <a:gd name="T7" fmla="*/ 46 h 52"/>
                <a:gd name="T8" fmla="*/ 45 w 51"/>
                <a:gd name="T9" fmla="*/ 26 h 52"/>
                <a:gd name="T10" fmla="*/ 25 w 51"/>
                <a:gd name="T11" fmla="*/ 6 h 52"/>
                <a:gd name="T12" fmla="*/ 25 w 51"/>
                <a:gd name="T13" fmla="*/ 0 h 52"/>
                <a:gd name="T14" fmla="*/ 25 w 51"/>
                <a:gd name="T15" fmla="*/ 52 h 52"/>
                <a:gd name="T16" fmla="*/ 0 w 51"/>
                <a:gd name="T17" fmla="*/ 26 h 52"/>
                <a:gd name="T18" fmla="*/ 25 w 51"/>
                <a:gd name="T19" fmla="*/ 0 h 52"/>
                <a:gd name="T20" fmla="*/ 25 w 51"/>
                <a:gd name="T21" fmla="*/ 6 h 52"/>
                <a:gd name="T22" fmla="*/ 6 w 51"/>
                <a:gd name="T23" fmla="*/ 26 h 52"/>
                <a:gd name="T24" fmla="*/ 25 w 51"/>
                <a:gd name="T25" fmla="*/ 46 h 52"/>
                <a:gd name="T26" fmla="*/ 25 w 51"/>
                <a:gd name="T2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2">
                  <a:moveTo>
                    <a:pt x="25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5" y="52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36" y="46"/>
                    <a:pt x="45" y="37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lnTo>
                    <a:pt x="25" y="0"/>
                  </a:lnTo>
                  <a:close/>
                  <a:moveTo>
                    <a:pt x="25" y="52"/>
                  </a:moveTo>
                  <a:cubicBezTo>
                    <a:pt x="11" y="52"/>
                    <a:pt x="0" y="40"/>
                    <a:pt x="0" y="26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5" y="46"/>
                  </a:cubicBezTo>
                  <a:lnTo>
                    <a:pt x="25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6" name="Freeform 88">
              <a:extLst>
                <a:ext uri="{FF2B5EF4-FFF2-40B4-BE49-F238E27FC236}">
                  <a16:creationId xmlns:a16="http://schemas.microsoft.com/office/drawing/2014/main" id="{29F3D171-D15B-4A8C-B845-56E814F998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375" y="3587124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6 h 51"/>
                <a:gd name="T4" fmla="*/ 26 w 51"/>
                <a:gd name="T5" fmla="*/ 51 h 51"/>
                <a:gd name="T6" fmla="*/ 26 w 51"/>
                <a:gd name="T7" fmla="*/ 45 h 51"/>
                <a:gd name="T8" fmla="*/ 46 w 51"/>
                <a:gd name="T9" fmla="*/ 26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6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6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7" y="45"/>
                    <a:pt x="46" y="37"/>
                    <a:pt x="46" y="26"/>
                  </a:cubicBezTo>
                  <a:cubicBezTo>
                    <a:pt x="46" y="15"/>
                    <a:pt x="37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2" y="51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7" name="Freeform 89">
              <a:extLst>
                <a:ext uri="{FF2B5EF4-FFF2-40B4-BE49-F238E27FC236}">
                  <a16:creationId xmlns:a16="http://schemas.microsoft.com/office/drawing/2014/main" id="{7A6DBA9A-BF78-40A9-9506-95F1A6BA1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4297" y="3081976"/>
              <a:ext cx="103766" cy="103766"/>
            </a:xfrm>
            <a:custGeom>
              <a:avLst/>
              <a:gdLst>
                <a:gd name="T0" fmla="*/ 26 w 52"/>
                <a:gd name="T1" fmla="*/ 0 h 52"/>
                <a:gd name="T2" fmla="*/ 52 w 52"/>
                <a:gd name="T3" fmla="*/ 26 h 52"/>
                <a:gd name="T4" fmla="*/ 26 w 52"/>
                <a:gd name="T5" fmla="*/ 52 h 52"/>
                <a:gd name="T6" fmla="*/ 26 w 52"/>
                <a:gd name="T7" fmla="*/ 52 h 52"/>
                <a:gd name="T8" fmla="*/ 26 w 52"/>
                <a:gd name="T9" fmla="*/ 46 h 52"/>
                <a:gd name="T10" fmla="*/ 26 w 52"/>
                <a:gd name="T11" fmla="*/ 46 h 52"/>
                <a:gd name="T12" fmla="*/ 46 w 52"/>
                <a:gd name="T13" fmla="*/ 26 h 52"/>
                <a:gd name="T14" fmla="*/ 26 w 52"/>
                <a:gd name="T15" fmla="*/ 6 h 52"/>
                <a:gd name="T16" fmla="*/ 26 w 52"/>
                <a:gd name="T17" fmla="*/ 6 h 52"/>
                <a:gd name="T18" fmla="*/ 26 w 52"/>
                <a:gd name="T19" fmla="*/ 0 h 52"/>
                <a:gd name="T20" fmla="*/ 26 w 52"/>
                <a:gd name="T21" fmla="*/ 52 h 52"/>
                <a:gd name="T22" fmla="*/ 0 w 52"/>
                <a:gd name="T23" fmla="*/ 26 h 52"/>
                <a:gd name="T24" fmla="*/ 26 w 52"/>
                <a:gd name="T25" fmla="*/ 0 h 52"/>
                <a:gd name="T26" fmla="*/ 26 w 52"/>
                <a:gd name="T27" fmla="*/ 6 h 52"/>
                <a:gd name="T28" fmla="*/ 6 w 52"/>
                <a:gd name="T29" fmla="*/ 26 h 52"/>
                <a:gd name="T30" fmla="*/ 26 w 52"/>
                <a:gd name="T31" fmla="*/ 46 h 52"/>
                <a:gd name="T32" fmla="*/ 26 w 52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7" y="46"/>
                    <a:pt x="46" y="37"/>
                    <a:pt x="46" y="26"/>
                  </a:cubicBezTo>
                  <a:cubicBezTo>
                    <a:pt x="46" y="15"/>
                    <a:pt x="37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8" name="Freeform 90">
              <a:extLst>
                <a:ext uri="{FF2B5EF4-FFF2-40B4-BE49-F238E27FC236}">
                  <a16:creationId xmlns:a16="http://schemas.microsoft.com/office/drawing/2014/main" id="{19C39511-C36F-4C26-91DD-07456E067B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4408" y="3955437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5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5 h 51"/>
                <a:gd name="T14" fmla="*/ 25 w 51"/>
                <a:gd name="T15" fmla="*/ 5 h 51"/>
                <a:gd name="T16" fmla="*/ 25 w 51"/>
                <a:gd name="T17" fmla="*/ 5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5 h 51"/>
                <a:gd name="T24" fmla="*/ 25 w 51"/>
                <a:gd name="T25" fmla="*/ 0 h 51"/>
                <a:gd name="T26" fmla="*/ 25 w 51"/>
                <a:gd name="T27" fmla="*/ 5 h 51"/>
                <a:gd name="T28" fmla="*/ 6 w 51"/>
                <a:gd name="T29" fmla="*/ 25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5"/>
                  </a:cubicBezTo>
                  <a:cubicBezTo>
                    <a:pt x="51" y="39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5"/>
                  </a:cubicBezTo>
                  <a:cubicBezTo>
                    <a:pt x="45" y="14"/>
                    <a:pt x="36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14" y="5"/>
                    <a:pt x="6" y="14"/>
                    <a:pt x="6" y="25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9" name="Freeform 91">
              <a:extLst>
                <a:ext uri="{FF2B5EF4-FFF2-40B4-BE49-F238E27FC236}">
                  <a16:creationId xmlns:a16="http://schemas.microsoft.com/office/drawing/2014/main" id="{9FE7CC69-5349-4A51-B55F-BC56347C8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40" y="2632703"/>
              <a:ext cx="168763" cy="126572"/>
            </a:xfrm>
            <a:custGeom>
              <a:avLst/>
              <a:gdLst>
                <a:gd name="T0" fmla="*/ 43 w 85"/>
                <a:gd name="T1" fmla="*/ 0 h 64"/>
                <a:gd name="T2" fmla="*/ 0 w 85"/>
                <a:gd name="T3" fmla="*/ 43 h 64"/>
                <a:gd name="T4" fmla="*/ 5 w 85"/>
                <a:gd name="T5" fmla="*/ 63 h 64"/>
                <a:gd name="T6" fmla="*/ 5 w 85"/>
                <a:gd name="T7" fmla="*/ 52 h 64"/>
                <a:gd name="T8" fmla="*/ 7 w 85"/>
                <a:gd name="T9" fmla="*/ 46 h 64"/>
                <a:gd name="T10" fmla="*/ 7 w 85"/>
                <a:gd name="T11" fmla="*/ 43 h 64"/>
                <a:gd name="T12" fmla="*/ 43 w 85"/>
                <a:gd name="T13" fmla="*/ 7 h 64"/>
                <a:gd name="T14" fmla="*/ 78 w 85"/>
                <a:gd name="T15" fmla="*/ 43 h 64"/>
                <a:gd name="T16" fmla="*/ 78 w 85"/>
                <a:gd name="T17" fmla="*/ 47 h 64"/>
                <a:gd name="T18" fmla="*/ 80 w 85"/>
                <a:gd name="T19" fmla="*/ 52 h 64"/>
                <a:gd name="T20" fmla="*/ 80 w 85"/>
                <a:gd name="T21" fmla="*/ 64 h 64"/>
                <a:gd name="T22" fmla="*/ 85 w 85"/>
                <a:gd name="T23" fmla="*/ 43 h 64"/>
                <a:gd name="T24" fmla="*/ 43 w 85"/>
                <a:gd name="T2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64">
                  <a:moveTo>
                    <a:pt x="43" y="0"/>
                  </a:moveTo>
                  <a:cubicBezTo>
                    <a:pt x="19" y="0"/>
                    <a:pt x="0" y="19"/>
                    <a:pt x="0" y="43"/>
                  </a:cubicBezTo>
                  <a:cubicBezTo>
                    <a:pt x="0" y="50"/>
                    <a:pt x="2" y="57"/>
                    <a:pt x="5" y="63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0"/>
                    <a:pt x="6" y="48"/>
                    <a:pt x="7" y="46"/>
                  </a:cubicBezTo>
                  <a:cubicBezTo>
                    <a:pt x="7" y="45"/>
                    <a:pt x="7" y="44"/>
                    <a:pt x="7" y="43"/>
                  </a:cubicBezTo>
                  <a:cubicBezTo>
                    <a:pt x="7" y="23"/>
                    <a:pt x="23" y="7"/>
                    <a:pt x="43" y="7"/>
                  </a:cubicBezTo>
                  <a:cubicBezTo>
                    <a:pt x="62" y="7"/>
                    <a:pt x="78" y="23"/>
                    <a:pt x="78" y="43"/>
                  </a:cubicBezTo>
                  <a:cubicBezTo>
                    <a:pt x="78" y="44"/>
                    <a:pt x="78" y="46"/>
                    <a:pt x="78" y="47"/>
                  </a:cubicBezTo>
                  <a:cubicBezTo>
                    <a:pt x="79" y="48"/>
                    <a:pt x="80" y="50"/>
                    <a:pt x="80" y="52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3" y="58"/>
                    <a:pt x="85" y="50"/>
                    <a:pt x="85" y="43"/>
                  </a:cubicBezTo>
                  <a:cubicBezTo>
                    <a:pt x="85" y="19"/>
                    <a:pt x="66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0" name="Freeform 92">
              <a:extLst>
                <a:ext uri="{FF2B5EF4-FFF2-40B4-BE49-F238E27FC236}">
                  <a16:creationId xmlns:a16="http://schemas.microsoft.com/office/drawing/2014/main" id="{898669EA-B53E-453C-87BA-E8073C78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523" y="2718224"/>
              <a:ext cx="37630" cy="67277"/>
            </a:xfrm>
            <a:custGeom>
              <a:avLst/>
              <a:gdLst>
                <a:gd name="T0" fmla="*/ 1 w 19"/>
                <a:gd name="T1" fmla="*/ 7 h 34"/>
                <a:gd name="T2" fmla="*/ 0 w 19"/>
                <a:gd name="T3" fmla="*/ 9 h 34"/>
                <a:gd name="T4" fmla="*/ 0 w 19"/>
                <a:gd name="T5" fmla="*/ 20 h 34"/>
                <a:gd name="T6" fmla="*/ 0 w 19"/>
                <a:gd name="T7" fmla="*/ 25 h 34"/>
                <a:gd name="T8" fmla="*/ 14 w 19"/>
                <a:gd name="T9" fmla="*/ 34 h 34"/>
                <a:gd name="T10" fmla="*/ 19 w 19"/>
                <a:gd name="T11" fmla="*/ 34 h 34"/>
                <a:gd name="T12" fmla="*/ 19 w 19"/>
                <a:gd name="T13" fmla="*/ 0 h 34"/>
                <a:gd name="T14" fmla="*/ 14 w 19"/>
                <a:gd name="T15" fmla="*/ 0 h 34"/>
                <a:gd name="T16" fmla="*/ 1 w 19"/>
                <a:gd name="T17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34">
                  <a:moveTo>
                    <a:pt x="1" y="7"/>
                  </a:moveTo>
                  <a:cubicBezTo>
                    <a:pt x="1" y="8"/>
                    <a:pt x="0" y="8"/>
                    <a:pt x="0" y="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30"/>
                    <a:pt x="6" y="34"/>
                    <a:pt x="14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2" y="3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1" name="Freeform 93">
              <a:extLst>
                <a:ext uri="{FF2B5EF4-FFF2-40B4-BE49-F238E27FC236}">
                  <a16:creationId xmlns:a16="http://schemas.microsoft.com/office/drawing/2014/main" id="{3640E992-516C-4A78-B846-BA79D7156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289" y="2718224"/>
              <a:ext cx="35349" cy="67277"/>
            </a:xfrm>
            <a:custGeom>
              <a:avLst/>
              <a:gdLst>
                <a:gd name="T0" fmla="*/ 18 w 18"/>
                <a:gd name="T1" fmla="*/ 25 h 34"/>
                <a:gd name="T2" fmla="*/ 18 w 18"/>
                <a:gd name="T3" fmla="*/ 20 h 34"/>
                <a:gd name="T4" fmla="*/ 18 w 18"/>
                <a:gd name="T5" fmla="*/ 9 h 34"/>
                <a:gd name="T6" fmla="*/ 18 w 18"/>
                <a:gd name="T7" fmla="*/ 8 h 34"/>
                <a:gd name="T8" fmla="*/ 5 w 18"/>
                <a:gd name="T9" fmla="*/ 0 h 34"/>
                <a:gd name="T10" fmla="*/ 0 w 18"/>
                <a:gd name="T11" fmla="*/ 0 h 34"/>
                <a:gd name="T12" fmla="*/ 0 w 18"/>
                <a:gd name="T13" fmla="*/ 34 h 34"/>
                <a:gd name="T14" fmla="*/ 5 w 18"/>
                <a:gd name="T15" fmla="*/ 34 h 34"/>
                <a:gd name="T16" fmla="*/ 18 w 18"/>
                <a:gd name="T1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34">
                  <a:moveTo>
                    <a:pt x="18" y="25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8"/>
                    <a:pt x="18" y="8"/>
                  </a:cubicBezTo>
                  <a:cubicBezTo>
                    <a:pt x="18" y="4"/>
                    <a:pt x="12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13" y="34"/>
                    <a:pt x="18" y="30"/>
                    <a:pt x="18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2" name="Freeform 94">
              <a:extLst>
                <a:ext uri="{FF2B5EF4-FFF2-40B4-BE49-F238E27FC236}">
                  <a16:creationId xmlns:a16="http://schemas.microsoft.com/office/drawing/2014/main" id="{7528BA3D-03A2-4D73-B758-D42383ADB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433" y="4062624"/>
              <a:ext cx="43331" cy="88942"/>
            </a:xfrm>
            <a:custGeom>
              <a:avLst/>
              <a:gdLst>
                <a:gd name="T0" fmla="*/ 0 w 38"/>
                <a:gd name="T1" fmla="*/ 78 h 78"/>
                <a:gd name="T2" fmla="*/ 38 w 38"/>
                <a:gd name="T3" fmla="*/ 32 h 78"/>
                <a:gd name="T4" fmla="*/ 0 w 38"/>
                <a:gd name="T5" fmla="*/ 0 h 78"/>
                <a:gd name="T6" fmla="*/ 0 w 38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78">
                  <a:moveTo>
                    <a:pt x="0" y="78"/>
                  </a:moveTo>
                  <a:lnTo>
                    <a:pt x="38" y="32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3" name="Freeform 95">
              <a:extLst>
                <a:ext uri="{FF2B5EF4-FFF2-40B4-BE49-F238E27FC236}">
                  <a16:creationId xmlns:a16="http://schemas.microsoft.com/office/drawing/2014/main" id="{387F13A8-4ACC-4D0B-92A9-2E51F7F77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5340" y="4062624"/>
              <a:ext cx="45612" cy="88942"/>
            </a:xfrm>
            <a:custGeom>
              <a:avLst/>
              <a:gdLst>
                <a:gd name="T0" fmla="*/ 40 w 40"/>
                <a:gd name="T1" fmla="*/ 78 h 78"/>
                <a:gd name="T2" fmla="*/ 40 w 40"/>
                <a:gd name="T3" fmla="*/ 0 h 78"/>
                <a:gd name="T4" fmla="*/ 0 w 40"/>
                <a:gd name="T5" fmla="*/ 32 h 78"/>
                <a:gd name="T6" fmla="*/ 40 w 40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8">
                  <a:moveTo>
                    <a:pt x="40" y="78"/>
                  </a:moveTo>
                  <a:lnTo>
                    <a:pt x="40" y="0"/>
                  </a:lnTo>
                  <a:lnTo>
                    <a:pt x="0" y="32"/>
                  </a:lnTo>
                  <a:lnTo>
                    <a:pt x="4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4" name="Freeform 96">
              <a:extLst>
                <a:ext uri="{FF2B5EF4-FFF2-40B4-BE49-F238E27FC236}">
                  <a16:creationId xmlns:a16="http://schemas.microsoft.com/office/drawing/2014/main" id="{F729EAD1-0487-4945-93DF-E4CDDEEBB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0951" y="4153847"/>
              <a:ext cx="0" cy="228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5" name="Freeform 97">
              <a:extLst>
                <a:ext uri="{FF2B5EF4-FFF2-40B4-BE49-F238E27FC236}">
                  <a16:creationId xmlns:a16="http://schemas.microsoft.com/office/drawing/2014/main" id="{B0D83CC4-D01C-4343-BFF7-F20147CC8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433" y="4153847"/>
              <a:ext cx="0" cy="228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6" name="Freeform 98">
              <a:extLst>
                <a:ext uri="{FF2B5EF4-FFF2-40B4-BE49-F238E27FC236}">
                  <a16:creationId xmlns:a16="http://schemas.microsoft.com/office/drawing/2014/main" id="{1FF94A75-5448-48FB-8D47-2BFC9BCB9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74" y="4100253"/>
              <a:ext cx="144817" cy="55874"/>
            </a:xfrm>
            <a:custGeom>
              <a:avLst/>
              <a:gdLst>
                <a:gd name="T0" fmla="*/ 127 w 127"/>
                <a:gd name="T1" fmla="*/ 49 h 49"/>
                <a:gd name="T2" fmla="*/ 127 w 127"/>
                <a:gd name="T3" fmla="*/ 47 h 49"/>
                <a:gd name="T4" fmla="*/ 89 w 127"/>
                <a:gd name="T5" fmla="*/ 0 h 49"/>
                <a:gd name="T6" fmla="*/ 65 w 127"/>
                <a:gd name="T7" fmla="*/ 21 h 49"/>
                <a:gd name="T8" fmla="*/ 40 w 127"/>
                <a:gd name="T9" fmla="*/ 0 h 49"/>
                <a:gd name="T10" fmla="*/ 0 w 127"/>
                <a:gd name="T11" fmla="*/ 47 h 49"/>
                <a:gd name="T12" fmla="*/ 0 w 127"/>
                <a:gd name="T13" fmla="*/ 49 h 49"/>
                <a:gd name="T14" fmla="*/ 127 w 127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49">
                  <a:moveTo>
                    <a:pt x="127" y="49"/>
                  </a:moveTo>
                  <a:lnTo>
                    <a:pt x="127" y="47"/>
                  </a:lnTo>
                  <a:lnTo>
                    <a:pt x="89" y="0"/>
                  </a:lnTo>
                  <a:lnTo>
                    <a:pt x="65" y="21"/>
                  </a:lnTo>
                  <a:lnTo>
                    <a:pt x="40" y="0"/>
                  </a:lnTo>
                  <a:lnTo>
                    <a:pt x="0" y="47"/>
                  </a:lnTo>
                  <a:lnTo>
                    <a:pt x="0" y="49"/>
                  </a:lnTo>
                  <a:lnTo>
                    <a:pt x="127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7" name="Freeform 99">
              <a:extLst>
                <a:ext uri="{FF2B5EF4-FFF2-40B4-BE49-F238E27FC236}">
                  <a16:creationId xmlns:a16="http://schemas.microsoft.com/office/drawing/2014/main" id="{437983D8-95A8-4BC3-9976-C50C77AF0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854" y="4061483"/>
              <a:ext cx="142536" cy="57014"/>
            </a:xfrm>
            <a:custGeom>
              <a:avLst/>
              <a:gdLst>
                <a:gd name="T0" fmla="*/ 37 w 125"/>
                <a:gd name="T1" fmla="*/ 29 h 50"/>
                <a:gd name="T2" fmla="*/ 38 w 125"/>
                <a:gd name="T3" fmla="*/ 31 h 50"/>
                <a:gd name="T4" fmla="*/ 40 w 125"/>
                <a:gd name="T5" fmla="*/ 33 h 50"/>
                <a:gd name="T6" fmla="*/ 63 w 125"/>
                <a:gd name="T7" fmla="*/ 50 h 50"/>
                <a:gd name="T8" fmla="*/ 83 w 125"/>
                <a:gd name="T9" fmla="*/ 33 h 50"/>
                <a:gd name="T10" fmla="*/ 85 w 125"/>
                <a:gd name="T11" fmla="*/ 31 h 50"/>
                <a:gd name="T12" fmla="*/ 87 w 125"/>
                <a:gd name="T13" fmla="*/ 29 h 50"/>
                <a:gd name="T14" fmla="*/ 125 w 125"/>
                <a:gd name="T15" fmla="*/ 0 h 50"/>
                <a:gd name="T16" fmla="*/ 0 w 125"/>
                <a:gd name="T17" fmla="*/ 0 h 50"/>
                <a:gd name="T18" fmla="*/ 37 w 125"/>
                <a:gd name="T1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50">
                  <a:moveTo>
                    <a:pt x="37" y="29"/>
                  </a:moveTo>
                  <a:lnTo>
                    <a:pt x="38" y="31"/>
                  </a:lnTo>
                  <a:lnTo>
                    <a:pt x="40" y="33"/>
                  </a:lnTo>
                  <a:lnTo>
                    <a:pt x="63" y="50"/>
                  </a:lnTo>
                  <a:lnTo>
                    <a:pt x="83" y="33"/>
                  </a:lnTo>
                  <a:lnTo>
                    <a:pt x="85" y="31"/>
                  </a:lnTo>
                  <a:lnTo>
                    <a:pt x="87" y="29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3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8" name="Freeform 100">
              <a:extLst>
                <a:ext uri="{FF2B5EF4-FFF2-40B4-BE49-F238E27FC236}">
                  <a16:creationId xmlns:a16="http://schemas.microsoft.com/office/drawing/2014/main" id="{64EB8F59-D310-4D65-99FC-99123F4F3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9656" y="2674893"/>
              <a:ext cx="155079" cy="145957"/>
            </a:xfrm>
            <a:custGeom>
              <a:avLst/>
              <a:gdLst>
                <a:gd name="T0" fmla="*/ 13 w 78"/>
                <a:gd name="T1" fmla="*/ 74 h 74"/>
                <a:gd name="T2" fmla="*/ 27 w 78"/>
                <a:gd name="T3" fmla="*/ 61 h 74"/>
                <a:gd name="T4" fmla="*/ 27 w 78"/>
                <a:gd name="T5" fmla="*/ 61 h 74"/>
                <a:gd name="T6" fmla="*/ 27 w 78"/>
                <a:gd name="T7" fmla="*/ 17 h 74"/>
                <a:gd name="T8" fmla="*/ 70 w 78"/>
                <a:gd name="T9" fmla="*/ 17 h 74"/>
                <a:gd name="T10" fmla="*/ 70 w 78"/>
                <a:gd name="T11" fmla="*/ 48 h 74"/>
                <a:gd name="T12" fmla="*/ 65 w 78"/>
                <a:gd name="T13" fmla="*/ 47 h 74"/>
                <a:gd name="T14" fmla="*/ 51 w 78"/>
                <a:gd name="T15" fmla="*/ 61 h 74"/>
                <a:gd name="T16" fmla="*/ 65 w 78"/>
                <a:gd name="T17" fmla="*/ 74 h 74"/>
                <a:gd name="T18" fmla="*/ 78 w 78"/>
                <a:gd name="T19" fmla="*/ 61 h 74"/>
                <a:gd name="T20" fmla="*/ 78 w 78"/>
                <a:gd name="T21" fmla="*/ 61 h 74"/>
                <a:gd name="T22" fmla="*/ 78 w 78"/>
                <a:gd name="T23" fmla="*/ 61 h 74"/>
                <a:gd name="T24" fmla="*/ 78 w 78"/>
                <a:gd name="T25" fmla="*/ 17 h 74"/>
                <a:gd name="T26" fmla="*/ 78 w 78"/>
                <a:gd name="T27" fmla="*/ 0 h 74"/>
                <a:gd name="T28" fmla="*/ 70 w 78"/>
                <a:gd name="T29" fmla="*/ 0 h 74"/>
                <a:gd name="T30" fmla="*/ 27 w 78"/>
                <a:gd name="T31" fmla="*/ 0 h 74"/>
                <a:gd name="T32" fmla="*/ 18 w 78"/>
                <a:gd name="T33" fmla="*/ 0 h 74"/>
                <a:gd name="T34" fmla="*/ 18 w 78"/>
                <a:gd name="T35" fmla="*/ 17 h 74"/>
                <a:gd name="T36" fmla="*/ 18 w 78"/>
                <a:gd name="T37" fmla="*/ 48 h 74"/>
                <a:gd name="T38" fmla="*/ 13 w 78"/>
                <a:gd name="T39" fmla="*/ 47 h 74"/>
                <a:gd name="T40" fmla="*/ 0 w 78"/>
                <a:gd name="T41" fmla="*/ 61 h 74"/>
                <a:gd name="T42" fmla="*/ 13 w 78"/>
                <a:gd name="T4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" h="74">
                  <a:moveTo>
                    <a:pt x="13" y="74"/>
                  </a:moveTo>
                  <a:cubicBezTo>
                    <a:pt x="21" y="74"/>
                    <a:pt x="27" y="68"/>
                    <a:pt x="27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8" y="48"/>
                    <a:pt x="66" y="47"/>
                    <a:pt x="65" y="47"/>
                  </a:cubicBezTo>
                  <a:cubicBezTo>
                    <a:pt x="57" y="47"/>
                    <a:pt x="51" y="53"/>
                    <a:pt x="51" y="61"/>
                  </a:cubicBezTo>
                  <a:cubicBezTo>
                    <a:pt x="51" y="68"/>
                    <a:pt x="57" y="74"/>
                    <a:pt x="65" y="74"/>
                  </a:cubicBezTo>
                  <a:cubicBezTo>
                    <a:pt x="72" y="74"/>
                    <a:pt x="78" y="68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7" y="48"/>
                    <a:pt x="15" y="47"/>
                    <a:pt x="13" y="47"/>
                  </a:cubicBezTo>
                  <a:cubicBezTo>
                    <a:pt x="6" y="47"/>
                    <a:pt x="0" y="53"/>
                    <a:pt x="0" y="61"/>
                  </a:cubicBezTo>
                  <a:cubicBezTo>
                    <a:pt x="0" y="68"/>
                    <a:pt x="6" y="74"/>
                    <a:pt x="13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9" name="Freeform 101">
              <a:extLst>
                <a:ext uri="{FF2B5EF4-FFF2-40B4-BE49-F238E27FC236}">
                  <a16:creationId xmlns:a16="http://schemas.microsoft.com/office/drawing/2014/main" id="{4654F20A-7615-4A44-97F0-7A449609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3433" y="3148113"/>
              <a:ext cx="76399" cy="129993"/>
            </a:xfrm>
            <a:custGeom>
              <a:avLst/>
              <a:gdLst>
                <a:gd name="T0" fmla="*/ 0 w 39"/>
                <a:gd name="T1" fmla="*/ 46 h 66"/>
                <a:gd name="T2" fmla="*/ 0 w 39"/>
                <a:gd name="T3" fmla="*/ 55 h 66"/>
                <a:gd name="T4" fmla="*/ 11 w 39"/>
                <a:gd name="T5" fmla="*/ 66 h 66"/>
                <a:gd name="T6" fmla="*/ 27 w 39"/>
                <a:gd name="T7" fmla="*/ 66 h 66"/>
                <a:gd name="T8" fmla="*/ 39 w 39"/>
                <a:gd name="T9" fmla="*/ 55 h 66"/>
                <a:gd name="T10" fmla="*/ 39 w 39"/>
                <a:gd name="T11" fmla="*/ 46 h 66"/>
                <a:gd name="T12" fmla="*/ 25 w 39"/>
                <a:gd name="T13" fmla="*/ 46 h 66"/>
                <a:gd name="T14" fmla="*/ 25 w 39"/>
                <a:gd name="T15" fmla="*/ 38 h 66"/>
                <a:gd name="T16" fmla="*/ 39 w 39"/>
                <a:gd name="T17" fmla="*/ 38 h 66"/>
                <a:gd name="T18" fmla="*/ 39 w 39"/>
                <a:gd name="T19" fmla="*/ 25 h 66"/>
                <a:gd name="T20" fmla="*/ 25 w 39"/>
                <a:gd name="T21" fmla="*/ 25 h 66"/>
                <a:gd name="T22" fmla="*/ 25 w 39"/>
                <a:gd name="T23" fmla="*/ 17 h 66"/>
                <a:gd name="T24" fmla="*/ 39 w 39"/>
                <a:gd name="T25" fmla="*/ 17 h 66"/>
                <a:gd name="T26" fmla="*/ 39 w 39"/>
                <a:gd name="T27" fmla="*/ 11 h 66"/>
                <a:gd name="T28" fmla="*/ 27 w 39"/>
                <a:gd name="T29" fmla="*/ 0 h 66"/>
                <a:gd name="T30" fmla="*/ 11 w 39"/>
                <a:gd name="T31" fmla="*/ 0 h 66"/>
                <a:gd name="T32" fmla="*/ 0 w 39"/>
                <a:gd name="T33" fmla="*/ 11 h 66"/>
                <a:gd name="T34" fmla="*/ 0 w 39"/>
                <a:gd name="T35" fmla="*/ 17 h 66"/>
                <a:gd name="T36" fmla="*/ 14 w 39"/>
                <a:gd name="T37" fmla="*/ 17 h 66"/>
                <a:gd name="T38" fmla="*/ 14 w 39"/>
                <a:gd name="T39" fmla="*/ 25 h 66"/>
                <a:gd name="T40" fmla="*/ 0 w 39"/>
                <a:gd name="T41" fmla="*/ 25 h 66"/>
                <a:gd name="T42" fmla="*/ 0 w 39"/>
                <a:gd name="T43" fmla="*/ 38 h 66"/>
                <a:gd name="T44" fmla="*/ 14 w 39"/>
                <a:gd name="T45" fmla="*/ 38 h 66"/>
                <a:gd name="T46" fmla="*/ 14 w 39"/>
                <a:gd name="T47" fmla="*/ 46 h 66"/>
                <a:gd name="T48" fmla="*/ 0 w 39"/>
                <a:gd name="T49" fmla="*/ 4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" h="66">
                  <a:moveTo>
                    <a:pt x="0" y="46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0" y="61"/>
                    <a:pt x="5" y="66"/>
                    <a:pt x="11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34" y="66"/>
                    <a:pt x="39" y="61"/>
                    <a:pt x="39" y="55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5"/>
                    <a:pt x="34" y="0"/>
                    <a:pt x="2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0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0" name="Freeform 102">
              <a:extLst>
                <a:ext uri="{FF2B5EF4-FFF2-40B4-BE49-F238E27FC236}">
                  <a16:creationId xmlns:a16="http://schemas.microsoft.com/office/drawing/2014/main" id="{6526B4CF-3ED3-4C1F-990B-A89BF4485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9487" y="3264422"/>
              <a:ext cx="123151" cy="80960"/>
            </a:xfrm>
            <a:custGeom>
              <a:avLst/>
              <a:gdLst>
                <a:gd name="T0" fmla="*/ 0 w 62"/>
                <a:gd name="T1" fmla="*/ 2 h 41"/>
                <a:gd name="T2" fmla="*/ 20 w 62"/>
                <a:gd name="T3" fmla="*/ 19 h 41"/>
                <a:gd name="T4" fmla="*/ 27 w 62"/>
                <a:gd name="T5" fmla="*/ 19 h 41"/>
                <a:gd name="T6" fmla="*/ 27 w 62"/>
                <a:gd name="T7" fmla="*/ 32 h 41"/>
                <a:gd name="T8" fmla="*/ 19 w 62"/>
                <a:gd name="T9" fmla="*/ 32 h 41"/>
                <a:gd name="T10" fmla="*/ 19 w 62"/>
                <a:gd name="T11" fmla="*/ 41 h 41"/>
                <a:gd name="T12" fmla="*/ 43 w 62"/>
                <a:gd name="T13" fmla="*/ 41 h 41"/>
                <a:gd name="T14" fmla="*/ 43 w 62"/>
                <a:gd name="T15" fmla="*/ 32 h 41"/>
                <a:gd name="T16" fmla="*/ 35 w 62"/>
                <a:gd name="T17" fmla="*/ 32 h 41"/>
                <a:gd name="T18" fmla="*/ 35 w 62"/>
                <a:gd name="T19" fmla="*/ 19 h 41"/>
                <a:gd name="T20" fmla="*/ 42 w 62"/>
                <a:gd name="T21" fmla="*/ 19 h 41"/>
                <a:gd name="T22" fmla="*/ 62 w 62"/>
                <a:gd name="T23" fmla="*/ 2 h 41"/>
                <a:gd name="T24" fmla="*/ 54 w 62"/>
                <a:gd name="T25" fmla="*/ 0 h 41"/>
                <a:gd name="T26" fmla="*/ 42 w 62"/>
                <a:gd name="T27" fmla="*/ 11 h 41"/>
                <a:gd name="T28" fmla="*/ 20 w 62"/>
                <a:gd name="T29" fmla="*/ 11 h 41"/>
                <a:gd name="T30" fmla="*/ 8 w 62"/>
                <a:gd name="T31" fmla="*/ 0 h 41"/>
                <a:gd name="T32" fmla="*/ 0 w 62"/>
                <a:gd name="T33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" h="41">
                  <a:moveTo>
                    <a:pt x="0" y="2"/>
                  </a:moveTo>
                  <a:cubicBezTo>
                    <a:pt x="2" y="12"/>
                    <a:pt x="11" y="19"/>
                    <a:pt x="20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52" y="19"/>
                    <a:pt x="60" y="10"/>
                    <a:pt x="62" y="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3" y="5"/>
                    <a:pt x="48" y="11"/>
                    <a:pt x="42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5" y="11"/>
                    <a:pt x="9" y="6"/>
                    <a:pt x="8" y="0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1" name="Freeform 103">
              <a:extLst>
                <a:ext uri="{FF2B5EF4-FFF2-40B4-BE49-F238E27FC236}">
                  <a16:creationId xmlns:a16="http://schemas.microsoft.com/office/drawing/2014/main" id="{0A04F9AA-01DA-429B-B7B6-1AC482623D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01120" y="4304365"/>
              <a:ext cx="147097" cy="136835"/>
            </a:xfrm>
            <a:custGeom>
              <a:avLst/>
              <a:gdLst>
                <a:gd name="T0" fmla="*/ 70 w 74"/>
                <a:gd name="T1" fmla="*/ 69 h 69"/>
                <a:gd name="T2" fmla="*/ 70 w 74"/>
                <a:gd name="T3" fmla="*/ 64 h 69"/>
                <a:gd name="T4" fmla="*/ 74 w 74"/>
                <a:gd name="T5" fmla="*/ 10 h 69"/>
                <a:gd name="T6" fmla="*/ 65 w 74"/>
                <a:gd name="T7" fmla="*/ 18 h 69"/>
                <a:gd name="T8" fmla="*/ 65 w 74"/>
                <a:gd name="T9" fmla="*/ 27 h 69"/>
                <a:gd name="T10" fmla="*/ 65 w 74"/>
                <a:gd name="T11" fmla="*/ 33 h 69"/>
                <a:gd name="T12" fmla="*/ 65 w 74"/>
                <a:gd name="T13" fmla="*/ 41 h 69"/>
                <a:gd name="T14" fmla="*/ 32 w 74"/>
                <a:gd name="T15" fmla="*/ 3 h 69"/>
                <a:gd name="T16" fmla="*/ 31 w 74"/>
                <a:gd name="T17" fmla="*/ 4 h 69"/>
                <a:gd name="T18" fmla="*/ 31 w 74"/>
                <a:gd name="T19" fmla="*/ 64 h 69"/>
                <a:gd name="T20" fmla="*/ 61 w 74"/>
                <a:gd name="T21" fmla="*/ 64 h 69"/>
                <a:gd name="T22" fmla="*/ 65 w 74"/>
                <a:gd name="T23" fmla="*/ 69 h 69"/>
                <a:gd name="T24" fmla="*/ 61 w 74"/>
                <a:gd name="T25" fmla="*/ 37 h 69"/>
                <a:gd name="T26" fmla="*/ 65 w 74"/>
                <a:gd name="T27" fmla="*/ 27 h 69"/>
                <a:gd name="T28" fmla="*/ 61 w 74"/>
                <a:gd name="T29" fmla="*/ 23 h 69"/>
                <a:gd name="T30" fmla="*/ 65 w 74"/>
                <a:gd name="T31" fmla="*/ 10 h 69"/>
                <a:gd name="T32" fmla="*/ 31 w 74"/>
                <a:gd name="T33" fmla="*/ 17 h 69"/>
                <a:gd name="T34" fmla="*/ 53 w 74"/>
                <a:gd name="T35" fmla="*/ 57 h 69"/>
                <a:gd name="T36" fmla="*/ 31 w 74"/>
                <a:gd name="T37" fmla="*/ 57 h 69"/>
                <a:gd name="T38" fmla="*/ 65 w 74"/>
                <a:gd name="T39" fmla="*/ 33 h 69"/>
                <a:gd name="T40" fmla="*/ 31 w 74"/>
                <a:gd name="T41" fmla="*/ 2 h 69"/>
                <a:gd name="T42" fmla="*/ 16 w 74"/>
                <a:gd name="T43" fmla="*/ 10 h 69"/>
                <a:gd name="T44" fmla="*/ 0 w 74"/>
                <a:gd name="T45" fmla="*/ 3 h 69"/>
                <a:gd name="T46" fmla="*/ 10 w 74"/>
                <a:gd name="T47" fmla="*/ 10 h 69"/>
                <a:gd name="T48" fmla="*/ 1 w 74"/>
                <a:gd name="T49" fmla="*/ 64 h 69"/>
                <a:gd name="T50" fmla="*/ 7 w 74"/>
                <a:gd name="T51" fmla="*/ 64 h 69"/>
                <a:gd name="T52" fmla="*/ 16 w 74"/>
                <a:gd name="T53" fmla="*/ 69 h 69"/>
                <a:gd name="T54" fmla="*/ 16 w 74"/>
                <a:gd name="T55" fmla="*/ 64 h 69"/>
                <a:gd name="T56" fmla="*/ 31 w 74"/>
                <a:gd name="T57" fmla="*/ 57 h 69"/>
                <a:gd name="T58" fmla="*/ 8 w 74"/>
                <a:gd name="T59" fmla="*/ 17 h 69"/>
                <a:gd name="T60" fmla="*/ 31 w 74"/>
                <a:gd name="T61" fmla="*/ 10 h 69"/>
                <a:gd name="T62" fmla="*/ 23 w 74"/>
                <a:gd name="T63" fmla="*/ 10 h 69"/>
                <a:gd name="T64" fmla="*/ 31 w 74"/>
                <a:gd name="T65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9">
                  <a:moveTo>
                    <a:pt x="65" y="69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4" y="64"/>
                    <a:pt x="74" y="64"/>
                    <a:pt x="74" y="64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7" y="18"/>
                    <a:pt x="69" y="20"/>
                    <a:pt x="69" y="23"/>
                  </a:cubicBezTo>
                  <a:cubicBezTo>
                    <a:pt x="69" y="25"/>
                    <a:pt x="67" y="27"/>
                    <a:pt x="65" y="27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7" y="33"/>
                    <a:pt x="69" y="35"/>
                    <a:pt x="69" y="37"/>
                  </a:cubicBezTo>
                  <a:cubicBezTo>
                    <a:pt x="69" y="39"/>
                    <a:pt x="67" y="41"/>
                    <a:pt x="65" y="41"/>
                  </a:cubicBezTo>
                  <a:lnTo>
                    <a:pt x="65" y="69"/>
                  </a:lnTo>
                  <a:close/>
                  <a:moveTo>
                    <a:pt x="32" y="3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3"/>
                    <a:pt x="32" y="3"/>
                    <a:pt x="32" y="3"/>
                  </a:cubicBezTo>
                  <a:close/>
                  <a:moveTo>
                    <a:pt x="31" y="64"/>
                  </a:moveTo>
                  <a:cubicBezTo>
                    <a:pt x="61" y="64"/>
                    <a:pt x="61" y="64"/>
                    <a:pt x="61" y="64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3" y="41"/>
                    <a:pt x="61" y="39"/>
                    <a:pt x="61" y="37"/>
                  </a:cubicBezTo>
                  <a:cubicBezTo>
                    <a:pt x="61" y="35"/>
                    <a:pt x="63" y="33"/>
                    <a:pt x="65" y="33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3" y="27"/>
                    <a:pt x="61" y="25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0"/>
                    <a:pt x="63" y="18"/>
                    <a:pt x="65" y="18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64"/>
                    <a:pt x="31" y="64"/>
                    <a:pt x="31" y="64"/>
                  </a:cubicBezTo>
                  <a:close/>
                  <a:moveTo>
                    <a:pt x="65" y="33"/>
                  </a:moveTo>
                  <a:cubicBezTo>
                    <a:pt x="65" y="33"/>
                    <a:pt x="65" y="33"/>
                    <a:pt x="65" y="33"/>
                  </a:cubicBezTo>
                  <a:moveTo>
                    <a:pt x="31" y="2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31" y="4"/>
                    <a:pt x="31" y="4"/>
                    <a:pt x="31" y="4"/>
                  </a:cubicBezTo>
                  <a:lnTo>
                    <a:pt x="3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2" name="Oval 104">
              <a:extLst>
                <a:ext uri="{FF2B5EF4-FFF2-40B4-BE49-F238E27FC236}">
                  <a16:creationId xmlns:a16="http://schemas.microsoft.com/office/drawing/2014/main" id="{2B791B45-198D-4A10-96D8-6A4317BBE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3149" y="2696559"/>
              <a:ext cx="39910" cy="3877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3" name="Freeform 105">
              <a:extLst>
                <a:ext uri="{FF2B5EF4-FFF2-40B4-BE49-F238E27FC236}">
                  <a16:creationId xmlns:a16="http://schemas.microsoft.com/office/drawing/2014/main" id="{6C7C903A-70D6-4EC2-9D45-098BFE194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5782" y="2743311"/>
              <a:ext cx="93504" cy="142536"/>
            </a:xfrm>
            <a:custGeom>
              <a:avLst/>
              <a:gdLst>
                <a:gd name="T0" fmla="*/ 14 w 82"/>
                <a:gd name="T1" fmla="*/ 23 h 125"/>
                <a:gd name="T2" fmla="*/ 19 w 82"/>
                <a:gd name="T3" fmla="*/ 23 h 125"/>
                <a:gd name="T4" fmla="*/ 19 w 82"/>
                <a:gd name="T5" fmla="*/ 65 h 125"/>
                <a:gd name="T6" fmla="*/ 19 w 82"/>
                <a:gd name="T7" fmla="*/ 65 h 125"/>
                <a:gd name="T8" fmla="*/ 19 w 82"/>
                <a:gd name="T9" fmla="*/ 125 h 125"/>
                <a:gd name="T10" fmla="*/ 38 w 82"/>
                <a:gd name="T11" fmla="*/ 125 h 125"/>
                <a:gd name="T12" fmla="*/ 38 w 82"/>
                <a:gd name="T13" fmla="*/ 59 h 125"/>
                <a:gd name="T14" fmla="*/ 45 w 82"/>
                <a:gd name="T15" fmla="*/ 59 h 125"/>
                <a:gd name="T16" fmla="*/ 45 w 82"/>
                <a:gd name="T17" fmla="*/ 125 h 125"/>
                <a:gd name="T18" fmla="*/ 64 w 82"/>
                <a:gd name="T19" fmla="*/ 125 h 125"/>
                <a:gd name="T20" fmla="*/ 64 w 82"/>
                <a:gd name="T21" fmla="*/ 59 h 125"/>
                <a:gd name="T22" fmla="*/ 64 w 82"/>
                <a:gd name="T23" fmla="*/ 59 h 125"/>
                <a:gd name="T24" fmla="*/ 64 w 82"/>
                <a:gd name="T25" fmla="*/ 23 h 125"/>
                <a:gd name="T26" fmla="*/ 69 w 82"/>
                <a:gd name="T27" fmla="*/ 23 h 125"/>
                <a:gd name="T28" fmla="*/ 69 w 82"/>
                <a:gd name="T29" fmla="*/ 59 h 125"/>
                <a:gd name="T30" fmla="*/ 82 w 82"/>
                <a:gd name="T31" fmla="*/ 59 h 125"/>
                <a:gd name="T32" fmla="*/ 82 w 82"/>
                <a:gd name="T33" fmla="*/ 0 h 125"/>
                <a:gd name="T34" fmla="*/ 0 w 82"/>
                <a:gd name="T35" fmla="*/ 0 h 125"/>
                <a:gd name="T36" fmla="*/ 0 w 82"/>
                <a:gd name="T37" fmla="*/ 59 h 125"/>
                <a:gd name="T38" fmla="*/ 14 w 82"/>
                <a:gd name="T39" fmla="*/ 59 h 125"/>
                <a:gd name="T40" fmla="*/ 14 w 82"/>
                <a:gd name="T41" fmla="*/ 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125">
                  <a:moveTo>
                    <a:pt x="14" y="23"/>
                  </a:moveTo>
                  <a:lnTo>
                    <a:pt x="19" y="23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9" y="125"/>
                  </a:lnTo>
                  <a:lnTo>
                    <a:pt x="38" y="125"/>
                  </a:lnTo>
                  <a:lnTo>
                    <a:pt x="38" y="59"/>
                  </a:lnTo>
                  <a:lnTo>
                    <a:pt x="45" y="59"/>
                  </a:lnTo>
                  <a:lnTo>
                    <a:pt x="45" y="125"/>
                  </a:lnTo>
                  <a:lnTo>
                    <a:pt x="64" y="125"/>
                  </a:lnTo>
                  <a:lnTo>
                    <a:pt x="64" y="59"/>
                  </a:lnTo>
                  <a:lnTo>
                    <a:pt x="64" y="59"/>
                  </a:lnTo>
                  <a:lnTo>
                    <a:pt x="64" y="23"/>
                  </a:lnTo>
                  <a:lnTo>
                    <a:pt x="69" y="23"/>
                  </a:lnTo>
                  <a:lnTo>
                    <a:pt x="69" y="59"/>
                  </a:lnTo>
                  <a:lnTo>
                    <a:pt x="82" y="59"/>
                  </a:lnTo>
                  <a:lnTo>
                    <a:pt x="82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14" y="59"/>
                  </a:lnTo>
                  <a:lnTo>
                    <a:pt x="1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4" name="Oval 106">
              <a:extLst>
                <a:ext uri="{FF2B5EF4-FFF2-40B4-BE49-F238E27FC236}">
                  <a16:creationId xmlns:a16="http://schemas.microsoft.com/office/drawing/2014/main" id="{51A9FC6D-2737-4E25-B9BB-956283E00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0336" y="2696559"/>
              <a:ext cx="37630" cy="3877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5" name="Freeform 107">
              <a:extLst>
                <a:ext uri="{FF2B5EF4-FFF2-40B4-BE49-F238E27FC236}">
                  <a16:creationId xmlns:a16="http://schemas.microsoft.com/office/drawing/2014/main" id="{118B7AC6-4557-4A04-BB22-74C7DD973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987" y="2743311"/>
              <a:ext cx="106047" cy="142536"/>
            </a:xfrm>
            <a:custGeom>
              <a:avLst/>
              <a:gdLst>
                <a:gd name="T0" fmla="*/ 81 w 93"/>
                <a:gd name="T1" fmla="*/ 59 h 125"/>
                <a:gd name="T2" fmla="*/ 93 w 93"/>
                <a:gd name="T3" fmla="*/ 59 h 125"/>
                <a:gd name="T4" fmla="*/ 78 w 93"/>
                <a:gd name="T5" fmla="*/ 0 h 125"/>
                <a:gd name="T6" fmla="*/ 17 w 93"/>
                <a:gd name="T7" fmla="*/ 0 h 125"/>
                <a:gd name="T8" fmla="*/ 0 w 93"/>
                <a:gd name="T9" fmla="*/ 59 h 125"/>
                <a:gd name="T10" fmla="*/ 14 w 93"/>
                <a:gd name="T11" fmla="*/ 59 h 125"/>
                <a:gd name="T12" fmla="*/ 24 w 93"/>
                <a:gd name="T13" fmla="*/ 23 h 125"/>
                <a:gd name="T14" fmla="*/ 28 w 93"/>
                <a:gd name="T15" fmla="*/ 23 h 125"/>
                <a:gd name="T16" fmla="*/ 10 w 93"/>
                <a:gd name="T17" fmla="*/ 89 h 125"/>
                <a:gd name="T18" fmla="*/ 24 w 93"/>
                <a:gd name="T19" fmla="*/ 89 h 125"/>
                <a:gd name="T20" fmla="*/ 24 w 93"/>
                <a:gd name="T21" fmla="*/ 125 h 125"/>
                <a:gd name="T22" fmla="*/ 45 w 93"/>
                <a:gd name="T23" fmla="*/ 125 h 125"/>
                <a:gd name="T24" fmla="*/ 45 w 93"/>
                <a:gd name="T25" fmla="*/ 89 h 125"/>
                <a:gd name="T26" fmla="*/ 50 w 93"/>
                <a:gd name="T27" fmla="*/ 89 h 125"/>
                <a:gd name="T28" fmla="*/ 50 w 93"/>
                <a:gd name="T29" fmla="*/ 125 h 125"/>
                <a:gd name="T30" fmla="*/ 69 w 93"/>
                <a:gd name="T31" fmla="*/ 125 h 125"/>
                <a:gd name="T32" fmla="*/ 69 w 93"/>
                <a:gd name="T33" fmla="*/ 89 h 125"/>
                <a:gd name="T34" fmla="*/ 85 w 93"/>
                <a:gd name="T35" fmla="*/ 89 h 125"/>
                <a:gd name="T36" fmla="*/ 66 w 93"/>
                <a:gd name="T37" fmla="*/ 23 h 125"/>
                <a:gd name="T38" fmla="*/ 71 w 93"/>
                <a:gd name="T39" fmla="*/ 23 h 125"/>
                <a:gd name="T40" fmla="*/ 81 w 93"/>
                <a:gd name="T41" fmla="*/ 5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125">
                  <a:moveTo>
                    <a:pt x="81" y="59"/>
                  </a:moveTo>
                  <a:lnTo>
                    <a:pt x="93" y="59"/>
                  </a:lnTo>
                  <a:lnTo>
                    <a:pt x="78" y="0"/>
                  </a:lnTo>
                  <a:lnTo>
                    <a:pt x="17" y="0"/>
                  </a:lnTo>
                  <a:lnTo>
                    <a:pt x="0" y="59"/>
                  </a:lnTo>
                  <a:lnTo>
                    <a:pt x="14" y="59"/>
                  </a:lnTo>
                  <a:lnTo>
                    <a:pt x="24" y="23"/>
                  </a:lnTo>
                  <a:lnTo>
                    <a:pt x="28" y="23"/>
                  </a:lnTo>
                  <a:lnTo>
                    <a:pt x="10" y="89"/>
                  </a:lnTo>
                  <a:lnTo>
                    <a:pt x="24" y="89"/>
                  </a:lnTo>
                  <a:lnTo>
                    <a:pt x="24" y="125"/>
                  </a:lnTo>
                  <a:lnTo>
                    <a:pt x="45" y="125"/>
                  </a:lnTo>
                  <a:lnTo>
                    <a:pt x="45" y="89"/>
                  </a:lnTo>
                  <a:lnTo>
                    <a:pt x="50" y="89"/>
                  </a:lnTo>
                  <a:lnTo>
                    <a:pt x="50" y="125"/>
                  </a:lnTo>
                  <a:lnTo>
                    <a:pt x="69" y="125"/>
                  </a:lnTo>
                  <a:lnTo>
                    <a:pt x="69" y="89"/>
                  </a:lnTo>
                  <a:lnTo>
                    <a:pt x="85" y="89"/>
                  </a:lnTo>
                  <a:lnTo>
                    <a:pt x="66" y="23"/>
                  </a:lnTo>
                  <a:lnTo>
                    <a:pt x="71" y="23"/>
                  </a:lnTo>
                  <a:lnTo>
                    <a:pt x="81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6" name="Freeform 108">
              <a:extLst>
                <a:ext uri="{FF2B5EF4-FFF2-40B4-BE49-F238E27FC236}">
                  <a16:creationId xmlns:a16="http://schemas.microsoft.com/office/drawing/2014/main" id="{BB251DA8-7D7C-4A5E-B653-17CDAB97CA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2577" y="4674958"/>
              <a:ext cx="149378" cy="182446"/>
            </a:xfrm>
            <a:custGeom>
              <a:avLst/>
              <a:gdLst>
                <a:gd name="T0" fmla="*/ 52 w 75"/>
                <a:gd name="T1" fmla="*/ 84 h 92"/>
                <a:gd name="T2" fmla="*/ 75 w 75"/>
                <a:gd name="T3" fmla="*/ 92 h 92"/>
                <a:gd name="T4" fmla="*/ 52 w 75"/>
                <a:gd name="T5" fmla="*/ 52 h 92"/>
                <a:gd name="T6" fmla="*/ 47 w 75"/>
                <a:gd name="T7" fmla="*/ 45 h 92"/>
                <a:gd name="T8" fmla="*/ 43 w 75"/>
                <a:gd name="T9" fmla="*/ 63 h 92"/>
                <a:gd name="T10" fmla="*/ 45 w 75"/>
                <a:gd name="T11" fmla="*/ 69 h 92"/>
                <a:gd name="T12" fmla="*/ 43 w 75"/>
                <a:gd name="T13" fmla="*/ 67 h 92"/>
                <a:gd name="T14" fmla="*/ 46 w 75"/>
                <a:gd name="T15" fmla="*/ 78 h 92"/>
                <a:gd name="T16" fmla="*/ 43 w 75"/>
                <a:gd name="T17" fmla="*/ 84 h 92"/>
                <a:gd name="T18" fmla="*/ 43 w 75"/>
                <a:gd name="T19" fmla="*/ 84 h 92"/>
                <a:gd name="T20" fmla="*/ 37 w 75"/>
                <a:gd name="T21" fmla="*/ 78 h 92"/>
                <a:gd name="T22" fmla="*/ 43 w 75"/>
                <a:gd name="T23" fmla="*/ 24 h 92"/>
                <a:gd name="T24" fmla="*/ 40 w 75"/>
                <a:gd name="T25" fmla="*/ 14 h 92"/>
                <a:gd name="T26" fmla="*/ 37 w 75"/>
                <a:gd name="T27" fmla="*/ 27 h 92"/>
                <a:gd name="T28" fmla="*/ 37 w 75"/>
                <a:gd name="T29" fmla="*/ 45 h 92"/>
                <a:gd name="T30" fmla="*/ 41 w 75"/>
                <a:gd name="T31" fmla="*/ 52 h 92"/>
                <a:gd name="T32" fmla="*/ 37 w 75"/>
                <a:gd name="T33" fmla="*/ 62 h 92"/>
                <a:gd name="T34" fmla="*/ 43 w 75"/>
                <a:gd name="T35" fmla="*/ 74 h 92"/>
                <a:gd name="T36" fmla="*/ 41 w 75"/>
                <a:gd name="T37" fmla="*/ 65 h 92"/>
                <a:gd name="T38" fmla="*/ 43 w 75"/>
                <a:gd name="T39" fmla="*/ 24 h 92"/>
                <a:gd name="T40" fmla="*/ 37 w 75"/>
                <a:gd name="T41" fmla="*/ 84 h 92"/>
                <a:gd name="T42" fmla="*/ 37 w 75"/>
                <a:gd name="T43" fmla="*/ 78 h 92"/>
                <a:gd name="T44" fmla="*/ 37 w 75"/>
                <a:gd name="T45" fmla="*/ 78 h 92"/>
                <a:gd name="T46" fmla="*/ 32 w 75"/>
                <a:gd name="T47" fmla="*/ 84 h 92"/>
                <a:gd name="T48" fmla="*/ 37 w 75"/>
                <a:gd name="T49" fmla="*/ 0 h 92"/>
                <a:gd name="T50" fmla="*/ 34 w 75"/>
                <a:gd name="T51" fmla="*/ 14 h 92"/>
                <a:gd name="T52" fmla="*/ 32 w 75"/>
                <a:gd name="T53" fmla="*/ 63 h 92"/>
                <a:gd name="T54" fmla="*/ 32 w 75"/>
                <a:gd name="T55" fmla="*/ 67 h 92"/>
                <a:gd name="T56" fmla="*/ 37 w 75"/>
                <a:gd name="T57" fmla="*/ 69 h 92"/>
                <a:gd name="T58" fmla="*/ 37 w 75"/>
                <a:gd name="T59" fmla="*/ 62 h 92"/>
                <a:gd name="T60" fmla="*/ 33 w 75"/>
                <a:gd name="T61" fmla="*/ 58 h 92"/>
                <a:gd name="T62" fmla="*/ 37 w 75"/>
                <a:gd name="T63" fmla="*/ 52 h 92"/>
                <a:gd name="T64" fmla="*/ 37 w 75"/>
                <a:gd name="T65" fmla="*/ 52 h 92"/>
                <a:gd name="T66" fmla="*/ 37 w 75"/>
                <a:gd name="T67" fmla="*/ 45 h 92"/>
                <a:gd name="T68" fmla="*/ 37 w 75"/>
                <a:gd name="T69" fmla="*/ 27 h 92"/>
                <a:gd name="T70" fmla="*/ 37 w 75"/>
                <a:gd name="T71" fmla="*/ 27 h 92"/>
                <a:gd name="T72" fmla="*/ 0 w 75"/>
                <a:gd name="T73" fmla="*/ 92 h 92"/>
                <a:gd name="T74" fmla="*/ 23 w 75"/>
                <a:gd name="T75" fmla="*/ 84 h 92"/>
                <a:gd name="T76" fmla="*/ 32 w 75"/>
                <a:gd name="T77" fmla="*/ 78 h 92"/>
                <a:gd name="T78" fmla="*/ 32 w 75"/>
                <a:gd name="T79" fmla="*/ 74 h 92"/>
                <a:gd name="T80" fmla="*/ 30 w 75"/>
                <a:gd name="T81" fmla="*/ 69 h 92"/>
                <a:gd name="T82" fmla="*/ 32 w 75"/>
                <a:gd name="T83" fmla="*/ 63 h 92"/>
                <a:gd name="T84" fmla="*/ 32 w 75"/>
                <a:gd name="T85" fmla="*/ 24 h 92"/>
                <a:gd name="T86" fmla="*/ 23 w 75"/>
                <a:gd name="T87" fmla="*/ 45 h 92"/>
                <a:gd name="T88" fmla="*/ 25 w 75"/>
                <a:gd name="T89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92">
                  <a:moveTo>
                    <a:pt x="43" y="84"/>
                  </a:moveTo>
                  <a:cubicBezTo>
                    <a:pt x="52" y="84"/>
                    <a:pt x="52" y="84"/>
                    <a:pt x="52" y="84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75" y="92"/>
                    <a:pt x="75" y="92"/>
                    <a:pt x="75" y="92"/>
                  </a:cubicBezTo>
                  <a:cubicBezTo>
                    <a:pt x="63" y="85"/>
                    <a:pt x="55" y="69"/>
                    <a:pt x="50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5" y="37"/>
                    <a:pt x="44" y="30"/>
                    <a:pt x="43" y="24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4" y="65"/>
                    <a:pt x="44" y="67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3" y="78"/>
                    <a:pt x="43" y="78"/>
                    <a:pt x="43" y="78"/>
                  </a:cubicBezTo>
                  <a:lnTo>
                    <a:pt x="43" y="84"/>
                  </a:lnTo>
                  <a:close/>
                  <a:moveTo>
                    <a:pt x="37" y="84"/>
                  </a:moveTo>
                  <a:cubicBezTo>
                    <a:pt x="43" y="84"/>
                    <a:pt x="43" y="84"/>
                    <a:pt x="43" y="84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84"/>
                    <a:pt x="37" y="84"/>
                    <a:pt x="37" y="84"/>
                  </a:cubicBezTo>
                  <a:close/>
                  <a:moveTo>
                    <a:pt x="43" y="24"/>
                  </a:moveTo>
                  <a:cubicBezTo>
                    <a:pt x="42" y="18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8"/>
                    <a:pt x="38" y="41"/>
                    <a:pt x="39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2"/>
                    <a:pt x="41" y="54"/>
                    <a:pt x="42" y="58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3" y="63"/>
                    <a:pt x="43" y="63"/>
                    <a:pt x="43" y="63"/>
                  </a:cubicBezTo>
                  <a:lnTo>
                    <a:pt x="43" y="24"/>
                  </a:lnTo>
                  <a:close/>
                  <a:moveTo>
                    <a:pt x="32" y="84"/>
                  </a:moveTo>
                  <a:cubicBezTo>
                    <a:pt x="37" y="84"/>
                    <a:pt x="37" y="84"/>
                    <a:pt x="37" y="84"/>
                  </a:cubicBezTo>
                  <a:cubicBezTo>
                    <a:pt x="37" y="84"/>
                    <a:pt x="37" y="84"/>
                    <a:pt x="37" y="84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4"/>
                    <a:pt x="32" y="84"/>
                    <a:pt x="32" y="84"/>
                  </a:cubicBezTo>
                  <a:close/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3" y="18"/>
                    <a:pt x="32" y="24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4"/>
                    <a:pt x="34" y="52"/>
                    <a:pt x="34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7" y="40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lnTo>
                    <a:pt x="37" y="0"/>
                  </a:lnTo>
                  <a:close/>
                  <a:moveTo>
                    <a:pt x="0" y="92"/>
                  </a:moveTo>
                  <a:cubicBezTo>
                    <a:pt x="15" y="92"/>
                    <a:pt x="15" y="92"/>
                    <a:pt x="15" y="92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1" y="67"/>
                    <a:pt x="31" y="65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30"/>
                    <a:pt x="30" y="37"/>
                    <a:pt x="28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0" y="69"/>
                    <a:pt x="12" y="85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7" name="Freeform 109">
              <a:extLst>
                <a:ext uri="{FF2B5EF4-FFF2-40B4-BE49-F238E27FC236}">
                  <a16:creationId xmlns:a16="http://schemas.microsoft.com/office/drawing/2014/main" id="{0F41F819-BE9F-4BA0-9247-AFB44A13A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620" y="2278073"/>
              <a:ext cx="115169" cy="71838"/>
            </a:xfrm>
            <a:custGeom>
              <a:avLst/>
              <a:gdLst>
                <a:gd name="T0" fmla="*/ 78 w 101"/>
                <a:gd name="T1" fmla="*/ 63 h 63"/>
                <a:gd name="T2" fmla="*/ 101 w 101"/>
                <a:gd name="T3" fmla="*/ 63 h 63"/>
                <a:gd name="T4" fmla="*/ 101 w 101"/>
                <a:gd name="T5" fmla="*/ 35 h 63"/>
                <a:gd name="T6" fmla="*/ 89 w 101"/>
                <a:gd name="T7" fmla="*/ 35 h 63"/>
                <a:gd name="T8" fmla="*/ 89 w 101"/>
                <a:gd name="T9" fmla="*/ 0 h 63"/>
                <a:gd name="T10" fmla="*/ 78 w 101"/>
                <a:gd name="T11" fmla="*/ 0 h 63"/>
                <a:gd name="T12" fmla="*/ 78 w 101"/>
                <a:gd name="T13" fmla="*/ 44 h 63"/>
                <a:gd name="T14" fmla="*/ 87 w 101"/>
                <a:gd name="T15" fmla="*/ 44 h 63"/>
                <a:gd name="T16" fmla="*/ 87 w 101"/>
                <a:gd name="T17" fmla="*/ 56 h 63"/>
                <a:gd name="T18" fmla="*/ 87 w 101"/>
                <a:gd name="T19" fmla="*/ 56 h 63"/>
                <a:gd name="T20" fmla="*/ 78 w 101"/>
                <a:gd name="T21" fmla="*/ 56 h 63"/>
                <a:gd name="T22" fmla="*/ 78 w 101"/>
                <a:gd name="T23" fmla="*/ 63 h 63"/>
                <a:gd name="T24" fmla="*/ 64 w 101"/>
                <a:gd name="T25" fmla="*/ 0 h 63"/>
                <a:gd name="T26" fmla="*/ 64 w 101"/>
                <a:gd name="T27" fmla="*/ 35 h 63"/>
                <a:gd name="T28" fmla="*/ 50 w 101"/>
                <a:gd name="T29" fmla="*/ 35 h 63"/>
                <a:gd name="T30" fmla="*/ 50 w 101"/>
                <a:gd name="T31" fmla="*/ 44 h 63"/>
                <a:gd name="T32" fmla="*/ 59 w 101"/>
                <a:gd name="T33" fmla="*/ 44 h 63"/>
                <a:gd name="T34" fmla="*/ 59 w 101"/>
                <a:gd name="T35" fmla="*/ 56 h 63"/>
                <a:gd name="T36" fmla="*/ 59 w 101"/>
                <a:gd name="T37" fmla="*/ 56 h 63"/>
                <a:gd name="T38" fmla="*/ 50 w 101"/>
                <a:gd name="T39" fmla="*/ 56 h 63"/>
                <a:gd name="T40" fmla="*/ 50 w 101"/>
                <a:gd name="T41" fmla="*/ 63 h 63"/>
                <a:gd name="T42" fmla="*/ 78 w 101"/>
                <a:gd name="T43" fmla="*/ 63 h 63"/>
                <a:gd name="T44" fmla="*/ 78 w 101"/>
                <a:gd name="T45" fmla="*/ 56 h 63"/>
                <a:gd name="T46" fmla="*/ 69 w 101"/>
                <a:gd name="T47" fmla="*/ 56 h 63"/>
                <a:gd name="T48" fmla="*/ 69 w 101"/>
                <a:gd name="T49" fmla="*/ 44 h 63"/>
                <a:gd name="T50" fmla="*/ 78 w 101"/>
                <a:gd name="T51" fmla="*/ 44 h 63"/>
                <a:gd name="T52" fmla="*/ 78 w 101"/>
                <a:gd name="T53" fmla="*/ 0 h 63"/>
                <a:gd name="T54" fmla="*/ 64 w 101"/>
                <a:gd name="T55" fmla="*/ 0 h 63"/>
                <a:gd name="T56" fmla="*/ 50 w 101"/>
                <a:gd name="T57" fmla="*/ 35 h 63"/>
                <a:gd name="T58" fmla="*/ 21 w 101"/>
                <a:gd name="T59" fmla="*/ 35 h 63"/>
                <a:gd name="T60" fmla="*/ 21 w 101"/>
                <a:gd name="T61" fmla="*/ 44 h 63"/>
                <a:gd name="T62" fmla="*/ 29 w 101"/>
                <a:gd name="T63" fmla="*/ 44 h 63"/>
                <a:gd name="T64" fmla="*/ 29 w 101"/>
                <a:gd name="T65" fmla="*/ 56 h 63"/>
                <a:gd name="T66" fmla="*/ 29 w 101"/>
                <a:gd name="T67" fmla="*/ 56 h 63"/>
                <a:gd name="T68" fmla="*/ 21 w 101"/>
                <a:gd name="T69" fmla="*/ 56 h 63"/>
                <a:gd name="T70" fmla="*/ 21 w 101"/>
                <a:gd name="T71" fmla="*/ 63 h 63"/>
                <a:gd name="T72" fmla="*/ 50 w 101"/>
                <a:gd name="T73" fmla="*/ 63 h 63"/>
                <a:gd name="T74" fmla="*/ 50 w 101"/>
                <a:gd name="T75" fmla="*/ 56 h 63"/>
                <a:gd name="T76" fmla="*/ 42 w 101"/>
                <a:gd name="T77" fmla="*/ 56 h 63"/>
                <a:gd name="T78" fmla="*/ 42 w 101"/>
                <a:gd name="T79" fmla="*/ 44 h 63"/>
                <a:gd name="T80" fmla="*/ 50 w 101"/>
                <a:gd name="T81" fmla="*/ 44 h 63"/>
                <a:gd name="T82" fmla="*/ 50 w 101"/>
                <a:gd name="T83" fmla="*/ 35 h 63"/>
                <a:gd name="T84" fmla="*/ 21 w 101"/>
                <a:gd name="T85" fmla="*/ 35 h 63"/>
                <a:gd name="T86" fmla="*/ 0 w 101"/>
                <a:gd name="T87" fmla="*/ 35 h 63"/>
                <a:gd name="T88" fmla="*/ 0 w 101"/>
                <a:gd name="T89" fmla="*/ 63 h 63"/>
                <a:gd name="T90" fmla="*/ 21 w 101"/>
                <a:gd name="T91" fmla="*/ 63 h 63"/>
                <a:gd name="T92" fmla="*/ 21 w 101"/>
                <a:gd name="T93" fmla="*/ 56 h 63"/>
                <a:gd name="T94" fmla="*/ 12 w 101"/>
                <a:gd name="T95" fmla="*/ 56 h 63"/>
                <a:gd name="T96" fmla="*/ 12 w 101"/>
                <a:gd name="T97" fmla="*/ 44 h 63"/>
                <a:gd name="T98" fmla="*/ 21 w 101"/>
                <a:gd name="T99" fmla="*/ 44 h 63"/>
                <a:gd name="T100" fmla="*/ 21 w 101"/>
                <a:gd name="T101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63">
                  <a:moveTo>
                    <a:pt x="78" y="63"/>
                  </a:moveTo>
                  <a:lnTo>
                    <a:pt x="101" y="63"/>
                  </a:lnTo>
                  <a:lnTo>
                    <a:pt x="101" y="35"/>
                  </a:lnTo>
                  <a:lnTo>
                    <a:pt x="89" y="35"/>
                  </a:lnTo>
                  <a:lnTo>
                    <a:pt x="89" y="0"/>
                  </a:lnTo>
                  <a:lnTo>
                    <a:pt x="78" y="0"/>
                  </a:lnTo>
                  <a:lnTo>
                    <a:pt x="78" y="44"/>
                  </a:lnTo>
                  <a:lnTo>
                    <a:pt x="87" y="44"/>
                  </a:lnTo>
                  <a:lnTo>
                    <a:pt x="87" y="56"/>
                  </a:lnTo>
                  <a:lnTo>
                    <a:pt x="87" y="56"/>
                  </a:lnTo>
                  <a:lnTo>
                    <a:pt x="78" y="56"/>
                  </a:lnTo>
                  <a:lnTo>
                    <a:pt x="78" y="63"/>
                  </a:lnTo>
                  <a:close/>
                  <a:moveTo>
                    <a:pt x="64" y="0"/>
                  </a:moveTo>
                  <a:lnTo>
                    <a:pt x="64" y="35"/>
                  </a:lnTo>
                  <a:lnTo>
                    <a:pt x="50" y="35"/>
                  </a:lnTo>
                  <a:lnTo>
                    <a:pt x="50" y="44"/>
                  </a:lnTo>
                  <a:lnTo>
                    <a:pt x="59" y="44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0" y="56"/>
                  </a:lnTo>
                  <a:lnTo>
                    <a:pt x="50" y="63"/>
                  </a:lnTo>
                  <a:lnTo>
                    <a:pt x="78" y="63"/>
                  </a:lnTo>
                  <a:lnTo>
                    <a:pt x="78" y="56"/>
                  </a:lnTo>
                  <a:lnTo>
                    <a:pt x="69" y="56"/>
                  </a:lnTo>
                  <a:lnTo>
                    <a:pt x="69" y="44"/>
                  </a:lnTo>
                  <a:lnTo>
                    <a:pt x="78" y="44"/>
                  </a:lnTo>
                  <a:lnTo>
                    <a:pt x="78" y="0"/>
                  </a:lnTo>
                  <a:lnTo>
                    <a:pt x="64" y="0"/>
                  </a:lnTo>
                  <a:close/>
                  <a:moveTo>
                    <a:pt x="50" y="35"/>
                  </a:moveTo>
                  <a:lnTo>
                    <a:pt x="21" y="35"/>
                  </a:lnTo>
                  <a:lnTo>
                    <a:pt x="21" y="44"/>
                  </a:lnTo>
                  <a:lnTo>
                    <a:pt x="29" y="44"/>
                  </a:lnTo>
                  <a:lnTo>
                    <a:pt x="29" y="56"/>
                  </a:lnTo>
                  <a:lnTo>
                    <a:pt x="29" y="56"/>
                  </a:lnTo>
                  <a:lnTo>
                    <a:pt x="21" y="56"/>
                  </a:lnTo>
                  <a:lnTo>
                    <a:pt x="21" y="63"/>
                  </a:lnTo>
                  <a:lnTo>
                    <a:pt x="50" y="63"/>
                  </a:lnTo>
                  <a:lnTo>
                    <a:pt x="50" y="56"/>
                  </a:lnTo>
                  <a:lnTo>
                    <a:pt x="42" y="56"/>
                  </a:lnTo>
                  <a:lnTo>
                    <a:pt x="42" y="44"/>
                  </a:lnTo>
                  <a:lnTo>
                    <a:pt x="50" y="44"/>
                  </a:lnTo>
                  <a:lnTo>
                    <a:pt x="50" y="35"/>
                  </a:lnTo>
                  <a:close/>
                  <a:moveTo>
                    <a:pt x="21" y="35"/>
                  </a:moveTo>
                  <a:lnTo>
                    <a:pt x="0" y="35"/>
                  </a:lnTo>
                  <a:lnTo>
                    <a:pt x="0" y="63"/>
                  </a:lnTo>
                  <a:lnTo>
                    <a:pt x="21" y="63"/>
                  </a:lnTo>
                  <a:lnTo>
                    <a:pt x="21" y="56"/>
                  </a:lnTo>
                  <a:lnTo>
                    <a:pt x="12" y="56"/>
                  </a:lnTo>
                  <a:lnTo>
                    <a:pt x="12" y="44"/>
                  </a:lnTo>
                  <a:lnTo>
                    <a:pt x="21" y="44"/>
                  </a:lnTo>
                  <a:lnTo>
                    <a:pt x="21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8" name="Freeform 110">
              <a:extLst>
                <a:ext uri="{FF2B5EF4-FFF2-40B4-BE49-F238E27FC236}">
                  <a16:creationId xmlns:a16="http://schemas.microsoft.com/office/drawing/2014/main" id="{B4776525-50D3-4ECE-8943-5EEC68C41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253" y="2353332"/>
              <a:ext cx="153939" cy="50173"/>
            </a:xfrm>
            <a:custGeom>
              <a:avLst/>
              <a:gdLst>
                <a:gd name="T0" fmla="*/ 130 w 135"/>
                <a:gd name="T1" fmla="*/ 44 h 44"/>
                <a:gd name="T2" fmla="*/ 135 w 135"/>
                <a:gd name="T3" fmla="*/ 0 h 44"/>
                <a:gd name="T4" fmla="*/ 0 w 135"/>
                <a:gd name="T5" fmla="*/ 0 h 44"/>
                <a:gd name="T6" fmla="*/ 15 w 135"/>
                <a:gd name="T7" fmla="*/ 44 h 44"/>
                <a:gd name="T8" fmla="*/ 130 w 135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44">
                  <a:moveTo>
                    <a:pt x="130" y="44"/>
                  </a:moveTo>
                  <a:lnTo>
                    <a:pt x="135" y="0"/>
                  </a:lnTo>
                  <a:lnTo>
                    <a:pt x="0" y="0"/>
                  </a:lnTo>
                  <a:lnTo>
                    <a:pt x="15" y="44"/>
                  </a:lnTo>
                  <a:lnTo>
                    <a:pt x="1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9" name="Freeform 111">
              <a:extLst>
                <a:ext uri="{FF2B5EF4-FFF2-40B4-BE49-F238E27FC236}">
                  <a16:creationId xmlns:a16="http://schemas.microsoft.com/office/drawing/2014/main" id="{28484E03-6B2C-4459-9924-38187E529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0969" y="3377311"/>
              <a:ext cx="144817" cy="115169"/>
            </a:xfrm>
            <a:custGeom>
              <a:avLst/>
              <a:gdLst>
                <a:gd name="T0" fmla="*/ 58 w 73"/>
                <a:gd name="T1" fmla="*/ 58 h 58"/>
                <a:gd name="T2" fmla="*/ 58 w 73"/>
                <a:gd name="T3" fmla="*/ 38 h 58"/>
                <a:gd name="T4" fmla="*/ 67 w 73"/>
                <a:gd name="T5" fmla="*/ 29 h 58"/>
                <a:gd name="T6" fmla="*/ 73 w 73"/>
                <a:gd name="T7" fmla="*/ 29 h 58"/>
                <a:gd name="T8" fmla="*/ 73 w 73"/>
                <a:gd name="T9" fmla="*/ 8 h 58"/>
                <a:gd name="T10" fmla="*/ 65 w 73"/>
                <a:gd name="T11" fmla="*/ 0 h 58"/>
                <a:gd name="T12" fmla="*/ 47 w 73"/>
                <a:gd name="T13" fmla="*/ 0 h 58"/>
                <a:gd name="T14" fmla="*/ 47 w 73"/>
                <a:gd name="T15" fmla="*/ 9 h 58"/>
                <a:gd name="T16" fmla="*/ 54 w 73"/>
                <a:gd name="T17" fmla="*/ 16 h 58"/>
                <a:gd name="T18" fmla="*/ 47 w 73"/>
                <a:gd name="T19" fmla="*/ 22 h 58"/>
                <a:gd name="T20" fmla="*/ 47 w 73"/>
                <a:gd name="T21" fmla="*/ 26 h 58"/>
                <a:gd name="T22" fmla="*/ 54 w 73"/>
                <a:gd name="T23" fmla="*/ 33 h 58"/>
                <a:gd name="T24" fmla="*/ 47 w 73"/>
                <a:gd name="T25" fmla="*/ 39 h 58"/>
                <a:gd name="T26" fmla="*/ 47 w 73"/>
                <a:gd name="T27" fmla="*/ 58 h 58"/>
                <a:gd name="T28" fmla="*/ 58 w 73"/>
                <a:gd name="T29" fmla="*/ 58 h 58"/>
                <a:gd name="T30" fmla="*/ 47 w 73"/>
                <a:gd name="T31" fmla="*/ 0 h 58"/>
                <a:gd name="T32" fmla="*/ 26 w 73"/>
                <a:gd name="T33" fmla="*/ 0 h 58"/>
                <a:gd name="T34" fmla="*/ 26 w 73"/>
                <a:gd name="T35" fmla="*/ 9 h 58"/>
                <a:gd name="T36" fmla="*/ 33 w 73"/>
                <a:gd name="T37" fmla="*/ 16 h 58"/>
                <a:gd name="T38" fmla="*/ 26 w 73"/>
                <a:gd name="T39" fmla="*/ 22 h 58"/>
                <a:gd name="T40" fmla="*/ 26 w 73"/>
                <a:gd name="T41" fmla="*/ 26 h 58"/>
                <a:gd name="T42" fmla="*/ 33 w 73"/>
                <a:gd name="T43" fmla="*/ 33 h 58"/>
                <a:gd name="T44" fmla="*/ 26 w 73"/>
                <a:gd name="T45" fmla="*/ 39 h 58"/>
                <a:gd name="T46" fmla="*/ 26 w 73"/>
                <a:gd name="T47" fmla="*/ 58 h 58"/>
                <a:gd name="T48" fmla="*/ 47 w 73"/>
                <a:gd name="T49" fmla="*/ 58 h 58"/>
                <a:gd name="T50" fmla="*/ 47 w 73"/>
                <a:gd name="T51" fmla="*/ 39 h 58"/>
                <a:gd name="T52" fmla="*/ 47 w 73"/>
                <a:gd name="T53" fmla="*/ 39 h 58"/>
                <a:gd name="T54" fmla="*/ 41 w 73"/>
                <a:gd name="T55" fmla="*/ 33 h 58"/>
                <a:gd name="T56" fmla="*/ 47 w 73"/>
                <a:gd name="T57" fmla="*/ 26 h 58"/>
                <a:gd name="T58" fmla="*/ 47 w 73"/>
                <a:gd name="T59" fmla="*/ 26 h 58"/>
                <a:gd name="T60" fmla="*/ 47 w 73"/>
                <a:gd name="T61" fmla="*/ 26 h 58"/>
                <a:gd name="T62" fmla="*/ 47 w 73"/>
                <a:gd name="T63" fmla="*/ 22 h 58"/>
                <a:gd name="T64" fmla="*/ 47 w 73"/>
                <a:gd name="T65" fmla="*/ 22 h 58"/>
                <a:gd name="T66" fmla="*/ 41 w 73"/>
                <a:gd name="T67" fmla="*/ 16 h 58"/>
                <a:gd name="T68" fmla="*/ 47 w 73"/>
                <a:gd name="T69" fmla="*/ 9 h 58"/>
                <a:gd name="T70" fmla="*/ 47 w 73"/>
                <a:gd name="T71" fmla="*/ 9 h 58"/>
                <a:gd name="T72" fmla="*/ 47 w 73"/>
                <a:gd name="T73" fmla="*/ 9 h 58"/>
                <a:gd name="T74" fmla="*/ 47 w 73"/>
                <a:gd name="T75" fmla="*/ 0 h 58"/>
                <a:gd name="T76" fmla="*/ 26 w 73"/>
                <a:gd name="T77" fmla="*/ 0 h 58"/>
                <a:gd name="T78" fmla="*/ 8 w 73"/>
                <a:gd name="T79" fmla="*/ 0 h 58"/>
                <a:gd name="T80" fmla="*/ 0 w 73"/>
                <a:gd name="T81" fmla="*/ 8 h 58"/>
                <a:gd name="T82" fmla="*/ 0 w 73"/>
                <a:gd name="T83" fmla="*/ 29 h 58"/>
                <a:gd name="T84" fmla="*/ 6 w 73"/>
                <a:gd name="T85" fmla="*/ 29 h 58"/>
                <a:gd name="T86" fmla="*/ 15 w 73"/>
                <a:gd name="T87" fmla="*/ 38 h 58"/>
                <a:gd name="T88" fmla="*/ 15 w 73"/>
                <a:gd name="T89" fmla="*/ 58 h 58"/>
                <a:gd name="T90" fmla="*/ 26 w 73"/>
                <a:gd name="T91" fmla="*/ 58 h 58"/>
                <a:gd name="T92" fmla="*/ 26 w 73"/>
                <a:gd name="T93" fmla="*/ 39 h 58"/>
                <a:gd name="T94" fmla="*/ 26 w 73"/>
                <a:gd name="T95" fmla="*/ 39 h 58"/>
                <a:gd name="T96" fmla="*/ 20 w 73"/>
                <a:gd name="T97" fmla="*/ 33 h 58"/>
                <a:gd name="T98" fmla="*/ 26 w 73"/>
                <a:gd name="T99" fmla="*/ 26 h 58"/>
                <a:gd name="T100" fmla="*/ 26 w 73"/>
                <a:gd name="T101" fmla="*/ 26 h 58"/>
                <a:gd name="T102" fmla="*/ 26 w 73"/>
                <a:gd name="T103" fmla="*/ 26 h 58"/>
                <a:gd name="T104" fmla="*/ 26 w 73"/>
                <a:gd name="T105" fmla="*/ 22 h 58"/>
                <a:gd name="T106" fmla="*/ 26 w 73"/>
                <a:gd name="T107" fmla="*/ 22 h 58"/>
                <a:gd name="T108" fmla="*/ 20 w 73"/>
                <a:gd name="T109" fmla="*/ 16 h 58"/>
                <a:gd name="T110" fmla="*/ 26 w 73"/>
                <a:gd name="T111" fmla="*/ 9 h 58"/>
                <a:gd name="T112" fmla="*/ 26 w 73"/>
                <a:gd name="T113" fmla="*/ 9 h 58"/>
                <a:gd name="T114" fmla="*/ 26 w 73"/>
                <a:gd name="T115" fmla="*/ 9 h 58"/>
                <a:gd name="T116" fmla="*/ 26 w 73"/>
                <a:gd name="T11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3" h="58">
                  <a:moveTo>
                    <a:pt x="58" y="58"/>
                  </a:moveTo>
                  <a:cubicBezTo>
                    <a:pt x="58" y="38"/>
                    <a:pt x="58" y="38"/>
                    <a:pt x="58" y="38"/>
                  </a:cubicBezTo>
                  <a:cubicBezTo>
                    <a:pt x="58" y="32"/>
                    <a:pt x="61" y="29"/>
                    <a:pt x="67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3"/>
                    <a:pt x="70" y="0"/>
                    <a:pt x="6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1" y="9"/>
                    <a:pt x="54" y="12"/>
                    <a:pt x="54" y="16"/>
                  </a:cubicBezTo>
                  <a:cubicBezTo>
                    <a:pt x="54" y="19"/>
                    <a:pt x="51" y="22"/>
                    <a:pt x="47" y="22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51" y="26"/>
                    <a:pt x="54" y="29"/>
                    <a:pt x="54" y="33"/>
                  </a:cubicBezTo>
                  <a:cubicBezTo>
                    <a:pt x="54" y="37"/>
                    <a:pt x="51" y="39"/>
                    <a:pt x="47" y="39"/>
                  </a:cubicBezTo>
                  <a:cubicBezTo>
                    <a:pt x="47" y="58"/>
                    <a:pt x="47" y="58"/>
                    <a:pt x="47" y="58"/>
                  </a:cubicBezTo>
                  <a:lnTo>
                    <a:pt x="58" y="58"/>
                  </a:lnTo>
                  <a:close/>
                  <a:moveTo>
                    <a:pt x="47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0" y="9"/>
                    <a:pt x="33" y="12"/>
                    <a:pt x="33" y="16"/>
                  </a:cubicBezTo>
                  <a:cubicBezTo>
                    <a:pt x="33" y="19"/>
                    <a:pt x="30" y="22"/>
                    <a:pt x="26" y="22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30" y="26"/>
                    <a:pt x="33" y="29"/>
                    <a:pt x="33" y="33"/>
                  </a:cubicBezTo>
                  <a:cubicBezTo>
                    <a:pt x="33" y="37"/>
                    <a:pt x="30" y="39"/>
                    <a:pt x="26" y="3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47" y="58"/>
                    <a:pt x="47" y="58"/>
                    <a:pt x="47" y="58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4" y="39"/>
                    <a:pt x="41" y="37"/>
                    <a:pt x="41" y="33"/>
                  </a:cubicBezTo>
                  <a:cubicBezTo>
                    <a:pt x="41" y="29"/>
                    <a:pt x="44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4" y="22"/>
                    <a:pt x="41" y="19"/>
                    <a:pt x="41" y="16"/>
                  </a:cubicBezTo>
                  <a:cubicBezTo>
                    <a:pt x="41" y="12"/>
                    <a:pt x="44" y="9"/>
                    <a:pt x="47" y="9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9"/>
                    <a:pt x="47" y="9"/>
                    <a:pt x="47" y="9"/>
                  </a:cubicBezTo>
                  <a:lnTo>
                    <a:pt x="47" y="0"/>
                  </a:lnTo>
                  <a:close/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12" y="29"/>
                    <a:pt x="15" y="32"/>
                    <a:pt x="15" y="3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3" y="39"/>
                    <a:pt x="20" y="37"/>
                    <a:pt x="20" y="33"/>
                  </a:cubicBezTo>
                  <a:cubicBezTo>
                    <a:pt x="20" y="29"/>
                    <a:pt x="23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3" y="22"/>
                    <a:pt x="20" y="19"/>
                    <a:pt x="20" y="16"/>
                  </a:cubicBezTo>
                  <a:cubicBezTo>
                    <a:pt x="20" y="12"/>
                    <a:pt x="23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0" name="Freeform 112">
              <a:extLst>
                <a:ext uri="{FF2B5EF4-FFF2-40B4-BE49-F238E27FC236}">
                  <a16:creationId xmlns:a16="http://schemas.microsoft.com/office/drawing/2014/main" id="{13CE5102-CE8C-4701-970C-269AA9010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883" y="3441167"/>
              <a:ext cx="196130" cy="104906"/>
            </a:xfrm>
            <a:custGeom>
              <a:avLst/>
              <a:gdLst>
                <a:gd name="T0" fmla="*/ 93 w 99"/>
                <a:gd name="T1" fmla="*/ 0 h 53"/>
                <a:gd name="T2" fmla="*/ 86 w 99"/>
                <a:gd name="T3" fmla="*/ 0 h 53"/>
                <a:gd name="T4" fmla="*/ 80 w 99"/>
                <a:gd name="T5" fmla="*/ 0 h 53"/>
                <a:gd name="T6" fmla="*/ 73 w 99"/>
                <a:gd name="T7" fmla="*/ 6 h 53"/>
                <a:gd name="T8" fmla="*/ 73 w 99"/>
                <a:gd name="T9" fmla="*/ 28 h 53"/>
                <a:gd name="T10" fmla="*/ 26 w 99"/>
                <a:gd name="T11" fmla="*/ 28 h 53"/>
                <a:gd name="T12" fmla="*/ 26 w 99"/>
                <a:gd name="T13" fmla="*/ 6 h 53"/>
                <a:gd name="T14" fmla="*/ 19 w 99"/>
                <a:gd name="T15" fmla="*/ 0 h 53"/>
                <a:gd name="T16" fmla="*/ 13 w 99"/>
                <a:gd name="T17" fmla="*/ 0 h 53"/>
                <a:gd name="T18" fmla="*/ 7 w 99"/>
                <a:gd name="T19" fmla="*/ 0 h 53"/>
                <a:gd name="T20" fmla="*/ 0 w 99"/>
                <a:gd name="T21" fmla="*/ 6 h 53"/>
                <a:gd name="T22" fmla="*/ 0 w 99"/>
                <a:gd name="T23" fmla="*/ 39 h 53"/>
                <a:gd name="T24" fmla="*/ 10 w 99"/>
                <a:gd name="T25" fmla="*/ 48 h 53"/>
                <a:gd name="T26" fmla="*/ 10 w 99"/>
                <a:gd name="T27" fmla="*/ 49 h 53"/>
                <a:gd name="T28" fmla="*/ 10 w 99"/>
                <a:gd name="T29" fmla="*/ 51 h 53"/>
                <a:gd name="T30" fmla="*/ 14 w 99"/>
                <a:gd name="T31" fmla="*/ 53 h 53"/>
                <a:gd name="T32" fmla="*/ 15 w 99"/>
                <a:gd name="T33" fmla="*/ 53 h 53"/>
                <a:gd name="T34" fmla="*/ 19 w 99"/>
                <a:gd name="T35" fmla="*/ 51 h 53"/>
                <a:gd name="T36" fmla="*/ 19 w 99"/>
                <a:gd name="T37" fmla="*/ 49 h 53"/>
                <a:gd name="T38" fmla="*/ 19 w 99"/>
                <a:gd name="T39" fmla="*/ 48 h 53"/>
                <a:gd name="T40" fmla="*/ 80 w 99"/>
                <a:gd name="T41" fmla="*/ 48 h 53"/>
                <a:gd name="T42" fmla="*/ 80 w 99"/>
                <a:gd name="T43" fmla="*/ 49 h 53"/>
                <a:gd name="T44" fmla="*/ 81 w 99"/>
                <a:gd name="T45" fmla="*/ 51 h 53"/>
                <a:gd name="T46" fmla="*/ 84 w 99"/>
                <a:gd name="T47" fmla="*/ 53 h 53"/>
                <a:gd name="T48" fmla="*/ 86 w 99"/>
                <a:gd name="T49" fmla="*/ 53 h 53"/>
                <a:gd name="T50" fmla="*/ 89 w 99"/>
                <a:gd name="T51" fmla="*/ 51 h 53"/>
                <a:gd name="T52" fmla="*/ 90 w 99"/>
                <a:gd name="T53" fmla="*/ 49 h 53"/>
                <a:gd name="T54" fmla="*/ 90 w 99"/>
                <a:gd name="T55" fmla="*/ 48 h 53"/>
                <a:gd name="T56" fmla="*/ 93 w 99"/>
                <a:gd name="T57" fmla="*/ 48 h 53"/>
                <a:gd name="T58" fmla="*/ 99 w 99"/>
                <a:gd name="T59" fmla="*/ 39 h 53"/>
                <a:gd name="T60" fmla="*/ 99 w 99"/>
                <a:gd name="T61" fmla="*/ 6 h 53"/>
                <a:gd name="T62" fmla="*/ 93 w 99"/>
                <a:gd name="T6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9" h="53">
                  <a:moveTo>
                    <a:pt x="93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3" y="2"/>
                    <a:pt x="73" y="6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2"/>
                    <a:pt x="24" y="0"/>
                    <a:pt x="19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3"/>
                    <a:pt x="5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50"/>
                    <a:pt x="10" y="51"/>
                    <a:pt x="10" y="51"/>
                  </a:cubicBezTo>
                  <a:cubicBezTo>
                    <a:pt x="11" y="52"/>
                    <a:pt x="12" y="53"/>
                    <a:pt x="14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7" y="53"/>
                    <a:pt x="18" y="52"/>
                    <a:pt x="19" y="51"/>
                  </a:cubicBezTo>
                  <a:cubicBezTo>
                    <a:pt x="19" y="51"/>
                    <a:pt x="19" y="50"/>
                    <a:pt x="19" y="49"/>
                  </a:cubicBezTo>
                  <a:cubicBezTo>
                    <a:pt x="19" y="49"/>
                    <a:pt x="19" y="49"/>
                    <a:pt x="19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50"/>
                    <a:pt x="80" y="51"/>
                    <a:pt x="81" y="51"/>
                  </a:cubicBezTo>
                  <a:cubicBezTo>
                    <a:pt x="81" y="52"/>
                    <a:pt x="83" y="53"/>
                    <a:pt x="84" y="53"/>
                  </a:cubicBezTo>
                  <a:cubicBezTo>
                    <a:pt x="86" y="53"/>
                    <a:pt x="86" y="53"/>
                    <a:pt x="86" y="53"/>
                  </a:cubicBezTo>
                  <a:cubicBezTo>
                    <a:pt x="87" y="53"/>
                    <a:pt x="88" y="52"/>
                    <a:pt x="89" y="51"/>
                  </a:cubicBezTo>
                  <a:cubicBezTo>
                    <a:pt x="89" y="51"/>
                    <a:pt x="89" y="50"/>
                    <a:pt x="90" y="49"/>
                  </a:cubicBezTo>
                  <a:cubicBezTo>
                    <a:pt x="90" y="49"/>
                    <a:pt x="90" y="49"/>
                    <a:pt x="90" y="48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7" y="48"/>
                    <a:pt x="99" y="43"/>
                    <a:pt x="99" y="39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9" y="2"/>
                    <a:pt x="97" y="0"/>
                    <a:pt x="9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1" name="Oval 113">
              <a:extLst>
                <a:ext uri="{FF2B5EF4-FFF2-40B4-BE49-F238E27FC236}">
                  <a16:creationId xmlns:a16="http://schemas.microsoft.com/office/drawing/2014/main" id="{C68ED8F2-00F7-4378-BF5C-4E27F55C0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40" y="3401257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2" name="Oval 114">
              <a:extLst>
                <a:ext uri="{FF2B5EF4-FFF2-40B4-BE49-F238E27FC236}">
                  <a16:creationId xmlns:a16="http://schemas.microsoft.com/office/drawing/2014/main" id="{DBB5D633-D171-475F-B1FE-50B3EE054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491" y="3401257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3" name="Oval 115">
              <a:extLst>
                <a:ext uri="{FF2B5EF4-FFF2-40B4-BE49-F238E27FC236}">
                  <a16:creationId xmlns:a16="http://schemas.microsoft.com/office/drawing/2014/main" id="{F9AD11B3-709E-4A83-98C6-0CBABB288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40" y="3435465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4" name="Oval 116">
              <a:extLst>
                <a:ext uri="{FF2B5EF4-FFF2-40B4-BE49-F238E27FC236}">
                  <a16:creationId xmlns:a16="http://schemas.microsoft.com/office/drawing/2014/main" id="{37F5EFAF-FBE1-482F-92BF-8ADB5CB32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491" y="3435465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5" name="Freeform 117">
              <a:extLst>
                <a:ext uri="{FF2B5EF4-FFF2-40B4-BE49-F238E27FC236}">
                  <a16:creationId xmlns:a16="http://schemas.microsoft.com/office/drawing/2014/main" id="{ACBCA0FE-BFBB-4CC8-861A-3215F9219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725" y="2060278"/>
              <a:ext cx="147097" cy="150518"/>
            </a:xfrm>
            <a:custGeom>
              <a:avLst/>
              <a:gdLst>
                <a:gd name="T0" fmla="*/ 72 w 74"/>
                <a:gd name="T1" fmla="*/ 54 h 76"/>
                <a:gd name="T2" fmla="*/ 58 w 74"/>
                <a:gd name="T3" fmla="*/ 39 h 76"/>
                <a:gd name="T4" fmla="*/ 55 w 74"/>
                <a:gd name="T5" fmla="*/ 36 h 76"/>
                <a:gd name="T6" fmla="*/ 41 w 74"/>
                <a:gd name="T7" fmla="*/ 19 h 76"/>
                <a:gd name="T8" fmla="*/ 34 w 74"/>
                <a:gd name="T9" fmla="*/ 5 h 76"/>
                <a:gd name="T10" fmla="*/ 26 w 74"/>
                <a:gd name="T11" fmla="*/ 4 h 76"/>
                <a:gd name="T12" fmla="*/ 24 w 74"/>
                <a:gd name="T13" fmla="*/ 11 h 76"/>
                <a:gd name="T14" fmla="*/ 28 w 74"/>
                <a:gd name="T15" fmla="*/ 22 h 76"/>
                <a:gd name="T16" fmla="*/ 29 w 74"/>
                <a:gd name="T17" fmla="*/ 29 h 76"/>
                <a:gd name="T18" fmla="*/ 6 w 74"/>
                <a:gd name="T19" fmla="*/ 29 h 76"/>
                <a:gd name="T20" fmla="*/ 1 w 74"/>
                <a:gd name="T21" fmla="*/ 37 h 76"/>
                <a:gd name="T22" fmla="*/ 12 w 74"/>
                <a:gd name="T23" fmla="*/ 68 h 76"/>
                <a:gd name="T24" fmla="*/ 17 w 74"/>
                <a:gd name="T25" fmla="*/ 71 h 76"/>
                <a:gd name="T26" fmla="*/ 44 w 74"/>
                <a:gd name="T27" fmla="*/ 71 h 76"/>
                <a:gd name="T28" fmla="*/ 50 w 74"/>
                <a:gd name="T29" fmla="*/ 74 h 76"/>
                <a:gd name="T30" fmla="*/ 51 w 74"/>
                <a:gd name="T31" fmla="*/ 75 h 76"/>
                <a:gd name="T32" fmla="*/ 56 w 74"/>
                <a:gd name="T33" fmla="*/ 75 h 76"/>
                <a:gd name="T34" fmla="*/ 72 w 74"/>
                <a:gd name="T35" fmla="*/ 58 h 76"/>
                <a:gd name="T36" fmla="*/ 72 w 74"/>
                <a:gd name="T37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" h="76">
                  <a:moveTo>
                    <a:pt x="72" y="54"/>
                  </a:moveTo>
                  <a:cubicBezTo>
                    <a:pt x="58" y="39"/>
                    <a:pt x="58" y="39"/>
                    <a:pt x="58" y="39"/>
                  </a:cubicBezTo>
                  <a:cubicBezTo>
                    <a:pt x="56" y="38"/>
                    <a:pt x="55" y="36"/>
                    <a:pt x="55" y="36"/>
                  </a:cubicBezTo>
                  <a:cubicBezTo>
                    <a:pt x="55" y="36"/>
                    <a:pt x="49" y="25"/>
                    <a:pt x="41" y="19"/>
                  </a:cubicBezTo>
                  <a:cubicBezTo>
                    <a:pt x="32" y="14"/>
                    <a:pt x="34" y="10"/>
                    <a:pt x="34" y="5"/>
                  </a:cubicBezTo>
                  <a:cubicBezTo>
                    <a:pt x="34" y="1"/>
                    <a:pt x="30" y="0"/>
                    <a:pt x="26" y="4"/>
                  </a:cubicBezTo>
                  <a:cubicBezTo>
                    <a:pt x="25" y="6"/>
                    <a:pt x="24" y="9"/>
                    <a:pt x="24" y="11"/>
                  </a:cubicBezTo>
                  <a:cubicBezTo>
                    <a:pt x="23" y="16"/>
                    <a:pt x="27" y="20"/>
                    <a:pt x="28" y="22"/>
                  </a:cubicBezTo>
                  <a:cubicBezTo>
                    <a:pt x="29" y="23"/>
                    <a:pt x="30" y="26"/>
                    <a:pt x="29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2" y="29"/>
                    <a:pt x="0" y="33"/>
                    <a:pt x="1" y="37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70"/>
                    <a:pt x="15" y="71"/>
                    <a:pt x="17" y="71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6" y="71"/>
                    <a:pt x="48" y="73"/>
                    <a:pt x="50" y="74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2" y="76"/>
                    <a:pt x="54" y="76"/>
                    <a:pt x="56" y="75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4" y="57"/>
                    <a:pt x="74" y="55"/>
                    <a:pt x="72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6" name="Freeform 118">
              <a:extLst>
                <a:ext uri="{FF2B5EF4-FFF2-40B4-BE49-F238E27FC236}">
                  <a16:creationId xmlns:a16="http://schemas.microsoft.com/office/drawing/2014/main" id="{9BD485D0-5A94-4C8C-B308-A61158FD0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473" y="2177728"/>
              <a:ext cx="49032" cy="49032"/>
            </a:xfrm>
            <a:custGeom>
              <a:avLst/>
              <a:gdLst>
                <a:gd name="T0" fmla="*/ 8 w 43"/>
                <a:gd name="T1" fmla="*/ 43 h 43"/>
                <a:gd name="T2" fmla="*/ 0 w 43"/>
                <a:gd name="T3" fmla="*/ 34 h 43"/>
                <a:gd name="T4" fmla="*/ 34 w 43"/>
                <a:gd name="T5" fmla="*/ 0 h 43"/>
                <a:gd name="T6" fmla="*/ 43 w 43"/>
                <a:gd name="T7" fmla="*/ 8 h 43"/>
                <a:gd name="T8" fmla="*/ 8 w 43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8" y="43"/>
                  </a:moveTo>
                  <a:lnTo>
                    <a:pt x="0" y="34"/>
                  </a:lnTo>
                  <a:lnTo>
                    <a:pt x="34" y="0"/>
                  </a:lnTo>
                  <a:lnTo>
                    <a:pt x="43" y="8"/>
                  </a:lnTo>
                  <a:lnTo>
                    <a:pt x="8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7" name="Freeform 119">
              <a:extLst>
                <a:ext uri="{FF2B5EF4-FFF2-40B4-BE49-F238E27FC236}">
                  <a16:creationId xmlns:a16="http://schemas.microsoft.com/office/drawing/2014/main" id="{7808A159-0731-477D-9C3A-0A7D7AE30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484" y="3444588"/>
              <a:ext cx="44471" cy="77540"/>
            </a:xfrm>
            <a:custGeom>
              <a:avLst/>
              <a:gdLst>
                <a:gd name="T0" fmla="*/ 22 w 22"/>
                <a:gd name="T1" fmla="*/ 20 h 39"/>
                <a:gd name="T2" fmla="*/ 11 w 22"/>
                <a:gd name="T3" fmla="*/ 0 h 39"/>
                <a:gd name="T4" fmla="*/ 0 w 22"/>
                <a:gd name="T5" fmla="*/ 20 h 39"/>
                <a:gd name="T6" fmla="*/ 11 w 22"/>
                <a:gd name="T7" fmla="*/ 39 h 39"/>
                <a:gd name="T8" fmla="*/ 22 w 22"/>
                <a:gd name="T9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9">
                  <a:moveTo>
                    <a:pt x="22" y="20"/>
                  </a:moveTo>
                  <a:cubicBezTo>
                    <a:pt x="22" y="13"/>
                    <a:pt x="18" y="3"/>
                    <a:pt x="11" y="0"/>
                  </a:cubicBezTo>
                  <a:cubicBezTo>
                    <a:pt x="5" y="3"/>
                    <a:pt x="0" y="13"/>
                    <a:pt x="0" y="20"/>
                  </a:cubicBezTo>
                  <a:cubicBezTo>
                    <a:pt x="0" y="26"/>
                    <a:pt x="5" y="36"/>
                    <a:pt x="11" y="39"/>
                  </a:cubicBezTo>
                  <a:cubicBezTo>
                    <a:pt x="18" y="36"/>
                    <a:pt x="22" y="26"/>
                    <a:pt x="2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8" name="Freeform 120">
              <a:extLst>
                <a:ext uri="{FF2B5EF4-FFF2-40B4-BE49-F238E27FC236}">
                  <a16:creationId xmlns:a16="http://schemas.microsoft.com/office/drawing/2014/main" id="{9A2062EB-EAF8-48B2-91A8-3802E0F48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412" y="3494760"/>
              <a:ext cx="69558" cy="54734"/>
            </a:xfrm>
            <a:custGeom>
              <a:avLst/>
              <a:gdLst>
                <a:gd name="T0" fmla="*/ 1 w 35"/>
                <a:gd name="T1" fmla="*/ 23 h 28"/>
                <a:gd name="T2" fmla="*/ 23 w 35"/>
                <a:gd name="T3" fmla="*/ 24 h 28"/>
                <a:gd name="T4" fmla="*/ 34 w 35"/>
                <a:gd name="T5" fmla="*/ 4 h 28"/>
                <a:gd name="T6" fmla="*/ 12 w 35"/>
                <a:gd name="T7" fmla="*/ 4 h 28"/>
                <a:gd name="T8" fmla="*/ 1 w 35"/>
                <a:gd name="T9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8">
                  <a:moveTo>
                    <a:pt x="1" y="23"/>
                  </a:moveTo>
                  <a:cubicBezTo>
                    <a:pt x="6" y="28"/>
                    <a:pt x="17" y="27"/>
                    <a:pt x="23" y="24"/>
                  </a:cubicBezTo>
                  <a:cubicBezTo>
                    <a:pt x="29" y="20"/>
                    <a:pt x="35" y="12"/>
                    <a:pt x="34" y="4"/>
                  </a:cubicBezTo>
                  <a:cubicBezTo>
                    <a:pt x="29" y="0"/>
                    <a:pt x="18" y="1"/>
                    <a:pt x="12" y="4"/>
                  </a:cubicBezTo>
                  <a:cubicBezTo>
                    <a:pt x="6" y="8"/>
                    <a:pt x="0" y="16"/>
                    <a:pt x="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9" name="Freeform 121">
              <a:extLst>
                <a:ext uri="{FF2B5EF4-FFF2-40B4-BE49-F238E27FC236}">
                  <a16:creationId xmlns:a16="http://schemas.microsoft.com/office/drawing/2014/main" id="{5C87B239-7D49-42A3-834D-C4F4150BF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412" y="3549494"/>
              <a:ext cx="69558" cy="55874"/>
            </a:xfrm>
            <a:custGeom>
              <a:avLst/>
              <a:gdLst>
                <a:gd name="T0" fmla="*/ 23 w 35"/>
                <a:gd name="T1" fmla="*/ 24 h 28"/>
                <a:gd name="T2" fmla="*/ 34 w 35"/>
                <a:gd name="T3" fmla="*/ 5 h 28"/>
                <a:gd name="T4" fmla="*/ 12 w 35"/>
                <a:gd name="T5" fmla="*/ 4 h 28"/>
                <a:gd name="T6" fmla="*/ 1 w 35"/>
                <a:gd name="T7" fmla="*/ 23 h 28"/>
                <a:gd name="T8" fmla="*/ 23 w 35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8">
                  <a:moveTo>
                    <a:pt x="23" y="24"/>
                  </a:moveTo>
                  <a:cubicBezTo>
                    <a:pt x="29" y="20"/>
                    <a:pt x="35" y="12"/>
                    <a:pt x="34" y="5"/>
                  </a:cubicBezTo>
                  <a:cubicBezTo>
                    <a:pt x="29" y="0"/>
                    <a:pt x="18" y="1"/>
                    <a:pt x="12" y="4"/>
                  </a:cubicBezTo>
                  <a:cubicBezTo>
                    <a:pt x="6" y="8"/>
                    <a:pt x="0" y="16"/>
                    <a:pt x="1" y="23"/>
                  </a:cubicBezTo>
                  <a:cubicBezTo>
                    <a:pt x="6" y="28"/>
                    <a:pt x="17" y="27"/>
                    <a:pt x="2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0" name="Freeform 122">
              <a:extLst>
                <a:ext uri="{FF2B5EF4-FFF2-40B4-BE49-F238E27FC236}">
                  <a16:creationId xmlns:a16="http://schemas.microsoft.com/office/drawing/2014/main" id="{76A40813-CAFD-49F0-A91B-B0D807CF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0469" y="3494760"/>
              <a:ext cx="71838" cy="54734"/>
            </a:xfrm>
            <a:custGeom>
              <a:avLst/>
              <a:gdLst>
                <a:gd name="T0" fmla="*/ 13 w 36"/>
                <a:gd name="T1" fmla="*/ 24 h 28"/>
                <a:gd name="T2" fmla="*/ 35 w 36"/>
                <a:gd name="T3" fmla="*/ 23 h 28"/>
                <a:gd name="T4" fmla="*/ 24 w 36"/>
                <a:gd name="T5" fmla="*/ 4 h 28"/>
                <a:gd name="T6" fmla="*/ 1 w 36"/>
                <a:gd name="T7" fmla="*/ 4 h 28"/>
                <a:gd name="T8" fmla="*/ 13 w 36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13" y="24"/>
                  </a:moveTo>
                  <a:cubicBezTo>
                    <a:pt x="19" y="27"/>
                    <a:pt x="29" y="28"/>
                    <a:pt x="35" y="23"/>
                  </a:cubicBezTo>
                  <a:cubicBezTo>
                    <a:pt x="36" y="16"/>
                    <a:pt x="30" y="8"/>
                    <a:pt x="24" y="4"/>
                  </a:cubicBezTo>
                  <a:cubicBezTo>
                    <a:pt x="18" y="1"/>
                    <a:pt x="7" y="0"/>
                    <a:pt x="1" y="4"/>
                  </a:cubicBezTo>
                  <a:cubicBezTo>
                    <a:pt x="0" y="12"/>
                    <a:pt x="7" y="20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1" name="Freeform 123">
              <a:extLst>
                <a:ext uri="{FF2B5EF4-FFF2-40B4-BE49-F238E27FC236}">
                  <a16:creationId xmlns:a16="http://schemas.microsoft.com/office/drawing/2014/main" id="{2B2A0D11-A3A6-4447-979E-F6E97140D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0469" y="3549494"/>
              <a:ext cx="71838" cy="55874"/>
            </a:xfrm>
            <a:custGeom>
              <a:avLst/>
              <a:gdLst>
                <a:gd name="T0" fmla="*/ 13 w 36"/>
                <a:gd name="T1" fmla="*/ 24 h 28"/>
                <a:gd name="T2" fmla="*/ 35 w 36"/>
                <a:gd name="T3" fmla="*/ 23 h 28"/>
                <a:gd name="T4" fmla="*/ 24 w 36"/>
                <a:gd name="T5" fmla="*/ 4 h 28"/>
                <a:gd name="T6" fmla="*/ 1 w 36"/>
                <a:gd name="T7" fmla="*/ 5 h 28"/>
                <a:gd name="T8" fmla="*/ 13 w 36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13" y="24"/>
                  </a:moveTo>
                  <a:cubicBezTo>
                    <a:pt x="19" y="27"/>
                    <a:pt x="29" y="28"/>
                    <a:pt x="35" y="23"/>
                  </a:cubicBezTo>
                  <a:cubicBezTo>
                    <a:pt x="36" y="16"/>
                    <a:pt x="30" y="8"/>
                    <a:pt x="24" y="4"/>
                  </a:cubicBezTo>
                  <a:cubicBezTo>
                    <a:pt x="18" y="1"/>
                    <a:pt x="7" y="0"/>
                    <a:pt x="1" y="5"/>
                  </a:cubicBezTo>
                  <a:cubicBezTo>
                    <a:pt x="0" y="12"/>
                    <a:pt x="7" y="20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2" name="Freeform 124">
              <a:extLst>
                <a:ext uri="{FF2B5EF4-FFF2-40B4-BE49-F238E27FC236}">
                  <a16:creationId xmlns:a16="http://schemas.microsoft.com/office/drawing/2014/main" id="{623B7FFC-A875-41A2-9E65-DE2D3F01C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5728" y="3530109"/>
              <a:ext cx="7982" cy="88942"/>
            </a:xfrm>
            <a:custGeom>
              <a:avLst/>
              <a:gdLst>
                <a:gd name="T0" fmla="*/ 0 w 4"/>
                <a:gd name="T1" fmla="*/ 1 h 45"/>
                <a:gd name="T2" fmla="*/ 0 w 4"/>
                <a:gd name="T3" fmla="*/ 44 h 45"/>
                <a:gd name="T4" fmla="*/ 2 w 4"/>
                <a:gd name="T5" fmla="*/ 45 h 45"/>
                <a:gd name="T6" fmla="*/ 4 w 4"/>
                <a:gd name="T7" fmla="*/ 44 h 45"/>
                <a:gd name="T8" fmla="*/ 4 w 4"/>
                <a:gd name="T9" fmla="*/ 1 h 45"/>
                <a:gd name="T10" fmla="*/ 2 w 4"/>
                <a:gd name="T11" fmla="*/ 0 h 45"/>
                <a:gd name="T12" fmla="*/ 0 w 4"/>
                <a:gd name="T1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5">
                  <a:moveTo>
                    <a:pt x="0" y="1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1" y="45"/>
                    <a:pt x="2" y="45"/>
                  </a:cubicBezTo>
                  <a:cubicBezTo>
                    <a:pt x="4" y="45"/>
                    <a:pt x="4" y="44"/>
                    <a:pt x="4" y="44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3" name="Freeform 125">
              <a:extLst>
                <a:ext uri="{FF2B5EF4-FFF2-40B4-BE49-F238E27FC236}">
                  <a16:creationId xmlns:a16="http://schemas.microsoft.com/office/drawing/2014/main" id="{DD08D3CF-CBA3-4B9F-8421-1450338BB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660" y="4038678"/>
              <a:ext cx="104906" cy="95784"/>
            </a:xfrm>
            <a:custGeom>
              <a:avLst/>
              <a:gdLst>
                <a:gd name="T0" fmla="*/ 6 w 53"/>
                <a:gd name="T1" fmla="*/ 5 h 48"/>
                <a:gd name="T2" fmla="*/ 1 w 53"/>
                <a:gd name="T3" fmla="*/ 14 h 48"/>
                <a:gd name="T4" fmla="*/ 0 w 53"/>
                <a:gd name="T5" fmla="*/ 17 h 48"/>
                <a:gd name="T6" fmla="*/ 0 w 53"/>
                <a:gd name="T7" fmla="*/ 17 h 48"/>
                <a:gd name="T8" fmla="*/ 0 w 53"/>
                <a:gd name="T9" fmla="*/ 20 h 48"/>
                <a:gd name="T10" fmla="*/ 0 w 53"/>
                <a:gd name="T11" fmla="*/ 22 h 48"/>
                <a:gd name="T12" fmla="*/ 2 w 53"/>
                <a:gd name="T13" fmla="*/ 31 h 48"/>
                <a:gd name="T14" fmla="*/ 8 w 53"/>
                <a:gd name="T15" fmla="*/ 42 h 48"/>
                <a:gd name="T16" fmla="*/ 8 w 53"/>
                <a:gd name="T17" fmla="*/ 42 h 48"/>
                <a:gd name="T18" fmla="*/ 12 w 53"/>
                <a:gd name="T19" fmla="*/ 46 h 48"/>
                <a:gd name="T20" fmla="*/ 13 w 53"/>
                <a:gd name="T21" fmla="*/ 46 h 48"/>
                <a:gd name="T22" fmla="*/ 19 w 53"/>
                <a:gd name="T23" fmla="*/ 47 h 48"/>
                <a:gd name="T24" fmla="*/ 19 w 53"/>
                <a:gd name="T25" fmla="*/ 47 h 48"/>
                <a:gd name="T26" fmla="*/ 22 w 53"/>
                <a:gd name="T27" fmla="*/ 46 h 48"/>
                <a:gd name="T28" fmla="*/ 23 w 53"/>
                <a:gd name="T29" fmla="*/ 45 h 48"/>
                <a:gd name="T30" fmla="*/ 27 w 53"/>
                <a:gd name="T31" fmla="*/ 45 h 48"/>
                <a:gd name="T32" fmla="*/ 27 w 53"/>
                <a:gd name="T33" fmla="*/ 45 h 48"/>
                <a:gd name="T34" fmla="*/ 30 w 53"/>
                <a:gd name="T35" fmla="*/ 45 h 48"/>
                <a:gd name="T36" fmla="*/ 32 w 53"/>
                <a:gd name="T37" fmla="*/ 46 h 48"/>
                <a:gd name="T38" fmla="*/ 35 w 53"/>
                <a:gd name="T39" fmla="*/ 47 h 48"/>
                <a:gd name="T40" fmla="*/ 35 w 53"/>
                <a:gd name="T41" fmla="*/ 47 h 48"/>
                <a:gd name="T42" fmla="*/ 41 w 53"/>
                <a:gd name="T43" fmla="*/ 46 h 48"/>
                <a:gd name="T44" fmla="*/ 42 w 53"/>
                <a:gd name="T45" fmla="*/ 46 h 48"/>
                <a:gd name="T46" fmla="*/ 45 w 53"/>
                <a:gd name="T47" fmla="*/ 42 h 48"/>
                <a:gd name="T48" fmla="*/ 46 w 53"/>
                <a:gd name="T49" fmla="*/ 42 h 48"/>
                <a:gd name="T50" fmla="*/ 51 w 53"/>
                <a:gd name="T51" fmla="*/ 31 h 48"/>
                <a:gd name="T52" fmla="*/ 53 w 53"/>
                <a:gd name="T53" fmla="*/ 22 h 48"/>
                <a:gd name="T54" fmla="*/ 53 w 53"/>
                <a:gd name="T55" fmla="*/ 20 h 48"/>
                <a:gd name="T56" fmla="*/ 53 w 53"/>
                <a:gd name="T57" fmla="*/ 17 h 48"/>
                <a:gd name="T58" fmla="*/ 53 w 53"/>
                <a:gd name="T59" fmla="*/ 17 h 48"/>
                <a:gd name="T60" fmla="*/ 53 w 53"/>
                <a:gd name="T61" fmla="*/ 14 h 48"/>
                <a:gd name="T62" fmla="*/ 48 w 53"/>
                <a:gd name="T63" fmla="*/ 5 h 48"/>
                <a:gd name="T64" fmla="*/ 47 w 53"/>
                <a:gd name="T65" fmla="*/ 3 h 48"/>
                <a:gd name="T66" fmla="*/ 39 w 53"/>
                <a:gd name="T67" fmla="*/ 0 h 48"/>
                <a:gd name="T68" fmla="*/ 31 w 53"/>
                <a:gd name="T69" fmla="*/ 1 h 48"/>
                <a:gd name="T70" fmla="*/ 27 w 53"/>
                <a:gd name="T71" fmla="*/ 3 h 48"/>
                <a:gd name="T72" fmla="*/ 23 w 53"/>
                <a:gd name="T73" fmla="*/ 1 h 48"/>
                <a:gd name="T74" fmla="*/ 14 w 53"/>
                <a:gd name="T75" fmla="*/ 0 h 48"/>
                <a:gd name="T76" fmla="*/ 7 w 53"/>
                <a:gd name="T77" fmla="*/ 3 h 48"/>
                <a:gd name="T78" fmla="*/ 6 w 53"/>
                <a:gd name="T79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" h="48">
                  <a:moveTo>
                    <a:pt x="6" y="5"/>
                  </a:moveTo>
                  <a:cubicBezTo>
                    <a:pt x="3" y="7"/>
                    <a:pt x="1" y="11"/>
                    <a:pt x="1" y="14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1" y="25"/>
                    <a:pt x="1" y="28"/>
                    <a:pt x="2" y="31"/>
                  </a:cubicBezTo>
                  <a:cubicBezTo>
                    <a:pt x="4" y="35"/>
                    <a:pt x="6" y="38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3"/>
                    <a:pt x="11" y="45"/>
                    <a:pt x="12" y="46"/>
                  </a:cubicBezTo>
                  <a:cubicBezTo>
                    <a:pt x="12" y="46"/>
                    <a:pt x="13" y="46"/>
                    <a:pt x="13" y="46"/>
                  </a:cubicBezTo>
                  <a:cubicBezTo>
                    <a:pt x="15" y="48"/>
                    <a:pt x="17" y="48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1" y="46"/>
                    <a:pt x="22" y="46"/>
                  </a:cubicBezTo>
                  <a:cubicBezTo>
                    <a:pt x="22" y="46"/>
                    <a:pt x="23" y="46"/>
                    <a:pt x="23" y="45"/>
                  </a:cubicBezTo>
                  <a:cubicBezTo>
                    <a:pt x="25" y="45"/>
                    <a:pt x="27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8" y="45"/>
                    <a:pt x="29" y="45"/>
                    <a:pt x="30" y="45"/>
                  </a:cubicBezTo>
                  <a:cubicBezTo>
                    <a:pt x="31" y="46"/>
                    <a:pt x="31" y="46"/>
                    <a:pt x="32" y="46"/>
                  </a:cubicBezTo>
                  <a:cubicBezTo>
                    <a:pt x="33" y="46"/>
                    <a:pt x="34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7" y="48"/>
                    <a:pt x="39" y="48"/>
                    <a:pt x="41" y="46"/>
                  </a:cubicBezTo>
                  <a:cubicBezTo>
                    <a:pt x="41" y="46"/>
                    <a:pt x="41" y="46"/>
                    <a:pt x="42" y="46"/>
                  </a:cubicBezTo>
                  <a:cubicBezTo>
                    <a:pt x="43" y="45"/>
                    <a:pt x="44" y="43"/>
                    <a:pt x="45" y="42"/>
                  </a:cubicBezTo>
                  <a:cubicBezTo>
                    <a:pt x="45" y="42"/>
                    <a:pt x="45" y="42"/>
                    <a:pt x="46" y="42"/>
                  </a:cubicBezTo>
                  <a:cubicBezTo>
                    <a:pt x="48" y="38"/>
                    <a:pt x="50" y="35"/>
                    <a:pt x="51" y="31"/>
                  </a:cubicBezTo>
                  <a:cubicBezTo>
                    <a:pt x="52" y="28"/>
                    <a:pt x="53" y="25"/>
                    <a:pt x="53" y="22"/>
                  </a:cubicBezTo>
                  <a:cubicBezTo>
                    <a:pt x="53" y="22"/>
                    <a:pt x="53" y="21"/>
                    <a:pt x="53" y="20"/>
                  </a:cubicBezTo>
                  <a:cubicBezTo>
                    <a:pt x="53" y="19"/>
                    <a:pt x="53" y="18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6"/>
                    <a:pt x="53" y="15"/>
                    <a:pt x="53" y="14"/>
                  </a:cubicBezTo>
                  <a:cubicBezTo>
                    <a:pt x="52" y="11"/>
                    <a:pt x="51" y="7"/>
                    <a:pt x="48" y="5"/>
                  </a:cubicBezTo>
                  <a:cubicBezTo>
                    <a:pt x="48" y="4"/>
                    <a:pt x="47" y="4"/>
                    <a:pt x="47" y="3"/>
                  </a:cubicBezTo>
                  <a:cubicBezTo>
                    <a:pt x="45" y="2"/>
                    <a:pt x="42" y="1"/>
                    <a:pt x="39" y="0"/>
                  </a:cubicBezTo>
                  <a:cubicBezTo>
                    <a:pt x="36" y="0"/>
                    <a:pt x="34" y="0"/>
                    <a:pt x="31" y="1"/>
                  </a:cubicBezTo>
                  <a:cubicBezTo>
                    <a:pt x="30" y="2"/>
                    <a:pt x="27" y="3"/>
                    <a:pt x="27" y="3"/>
                  </a:cubicBezTo>
                  <a:cubicBezTo>
                    <a:pt x="27" y="3"/>
                    <a:pt x="24" y="2"/>
                    <a:pt x="23" y="1"/>
                  </a:cubicBezTo>
                  <a:cubicBezTo>
                    <a:pt x="20" y="0"/>
                    <a:pt x="17" y="0"/>
                    <a:pt x="14" y="0"/>
                  </a:cubicBezTo>
                  <a:cubicBezTo>
                    <a:pt x="11" y="1"/>
                    <a:pt x="9" y="2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4" name="Freeform 126">
              <a:extLst>
                <a:ext uri="{FF2B5EF4-FFF2-40B4-BE49-F238E27FC236}">
                  <a16:creationId xmlns:a16="http://schemas.microsoft.com/office/drawing/2014/main" id="{0A1283AD-A1BF-4F16-BDA9-ACCD5B625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027" y="4009030"/>
              <a:ext cx="26227" cy="29647"/>
            </a:xfrm>
            <a:custGeom>
              <a:avLst/>
              <a:gdLst>
                <a:gd name="T0" fmla="*/ 4 w 13"/>
                <a:gd name="T1" fmla="*/ 11 h 15"/>
                <a:gd name="T2" fmla="*/ 9 w 13"/>
                <a:gd name="T3" fmla="*/ 14 h 15"/>
                <a:gd name="T4" fmla="*/ 12 w 13"/>
                <a:gd name="T5" fmla="*/ 14 h 15"/>
                <a:gd name="T6" fmla="*/ 13 w 13"/>
                <a:gd name="T7" fmla="*/ 14 h 15"/>
                <a:gd name="T8" fmla="*/ 10 w 13"/>
                <a:gd name="T9" fmla="*/ 6 h 15"/>
                <a:gd name="T10" fmla="*/ 1 w 13"/>
                <a:gd name="T11" fmla="*/ 0 h 15"/>
                <a:gd name="T12" fmla="*/ 1 w 13"/>
                <a:gd name="T13" fmla="*/ 0 h 15"/>
                <a:gd name="T14" fmla="*/ 0 w 13"/>
                <a:gd name="T15" fmla="*/ 0 h 15"/>
                <a:gd name="T16" fmla="*/ 0 w 13"/>
                <a:gd name="T17" fmla="*/ 4 h 15"/>
                <a:gd name="T18" fmla="*/ 4 w 13"/>
                <a:gd name="T1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5">
                  <a:moveTo>
                    <a:pt x="4" y="11"/>
                  </a:moveTo>
                  <a:cubicBezTo>
                    <a:pt x="6" y="12"/>
                    <a:pt x="7" y="14"/>
                    <a:pt x="9" y="14"/>
                  </a:cubicBezTo>
                  <a:cubicBezTo>
                    <a:pt x="10" y="14"/>
                    <a:pt x="11" y="15"/>
                    <a:pt x="12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1"/>
                    <a:pt x="12" y="8"/>
                    <a:pt x="10" y="6"/>
                  </a:cubicBezTo>
                  <a:cubicBezTo>
                    <a:pt x="8" y="3"/>
                    <a:pt x="5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1" y="6"/>
                    <a:pt x="2" y="9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16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11"/>
          <p:cNvSpPr>
            <a:spLocks noChangeArrowheads="1" noChangeShapeType="1" noTextEdit="1"/>
          </p:cNvSpPr>
          <p:nvPr/>
        </p:nvSpPr>
        <p:spPr bwMode="auto">
          <a:xfrm>
            <a:off x="694480" y="2518554"/>
            <a:ext cx="10883003" cy="971952"/>
          </a:xfrm>
          <a:prstGeom prst="rect">
            <a:avLst/>
          </a:prstGeom>
        </p:spPr>
        <p:txBody>
          <a:bodyPr wrap="none" fromWordArt="1">
            <a:prstTxWarp prst="textWave1">
              <a:avLst/>
            </a:prstTxWarp>
            <a:scene3d>
              <a:camera prst="obliqueTopRight"/>
              <a:lightRig rig="threePt" dir="t"/>
            </a:scene3d>
          </a:bodyPr>
          <a:lstStyle/>
          <a:p>
            <a:pPr algn="ctr"/>
            <a:r>
              <a:rPr lang="en-US" sz="5300" b="1" kern="1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1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kern="1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C1C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NGHE!</a:t>
            </a:r>
            <a:endParaRPr lang="en-US" sz="5300" b="1" kern="10">
              <a:ln w="22225">
                <a:solidFill>
                  <a:srgbClr val="FF0000"/>
                </a:solidFill>
                <a:prstDash val="solid"/>
              </a:ln>
              <a:solidFill>
                <a:srgbClr val="FFC1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69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1CF57C-AC6B-4CAB-A825-BE4DEBAE46D8}"/>
              </a:ext>
            </a:extLst>
          </p:cNvPr>
          <p:cNvPicPr/>
          <p:nvPr/>
        </p:nvPicPr>
        <p:blipFill rotWithShape="1">
          <a:blip r:embed="rId3"/>
          <a:srcRect l="34431" t="53739" r="48636" b="24230"/>
          <a:stretch/>
        </p:blipFill>
        <p:spPr>
          <a:xfrm>
            <a:off x="597614" y="202038"/>
            <a:ext cx="3029968" cy="1979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92487E-FB46-4C4B-87E0-86D24A54D18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272125" y="131016"/>
            <a:ext cx="2919966" cy="20507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6B5F01-3272-4564-921C-8287BA2E6679}"/>
              </a:ext>
            </a:extLst>
          </p:cNvPr>
          <p:cNvPicPr/>
          <p:nvPr/>
        </p:nvPicPr>
        <p:blipFill rotWithShape="1">
          <a:blip r:embed="rId5"/>
          <a:srcRect l="75114" t="57579" r="11477" b="14933"/>
          <a:stretch/>
        </p:blipFill>
        <p:spPr>
          <a:xfrm>
            <a:off x="597614" y="3137059"/>
            <a:ext cx="3114219" cy="2554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64AE5F-B758-4979-A5E0-EFC15E3E93D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125" y="3137059"/>
            <a:ext cx="3047723" cy="2406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C7F64D-9CD5-4260-B0F3-E507BEE3F4DE}"/>
              </a:ext>
            </a:extLst>
          </p:cNvPr>
          <p:cNvPicPr/>
          <p:nvPr/>
        </p:nvPicPr>
        <p:blipFill rotWithShape="1">
          <a:blip r:embed="rId7"/>
          <a:srcRect l="50000" t="12305" r="13409" b="60207"/>
          <a:stretch/>
        </p:blipFill>
        <p:spPr>
          <a:xfrm>
            <a:off x="4690541" y="2181758"/>
            <a:ext cx="2434374" cy="1641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129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5">
            <a:extLst>
              <a:ext uri="{FF2B5EF4-FFF2-40B4-BE49-F238E27FC236}">
                <a16:creationId xmlns:a16="http://schemas.microsoft.com/office/drawing/2014/main" id="{A184200F-B66B-44BD-8926-797786263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5364" y="1016546"/>
            <a:ext cx="81227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000" b="1" smtClean="0">
                <a:solidFill>
                  <a:srgbClr val="006600"/>
                </a:solidFill>
              </a:rPr>
              <a:t>1. Độ lớn của lực</a:t>
            </a:r>
            <a:endParaRPr lang="en-US" altLang="en-US" sz="3000" b="1" dirty="0">
              <a:solidFill>
                <a:srgbClr val="0066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C96DB50-E53C-426A-9FC7-C460D9E32B71}"/>
              </a:ext>
            </a:extLst>
          </p:cNvPr>
          <p:cNvSpPr/>
          <p:nvPr/>
        </p:nvSpPr>
        <p:spPr bwMode="auto">
          <a:xfrm>
            <a:off x="1239712" y="2348537"/>
            <a:ext cx="10059564" cy="2651166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GB" sz="2800" b="1" smtClean="0">
                <a:latin typeface="Arial" panose="020B0604020202020204" pitchFamily="34" charset="0"/>
                <a:cs typeface="Arial" panose="020B0604020202020204" pitchFamily="34" charset="0"/>
              </a:rPr>
              <a:t> Đặc trưng đầu tiên dễ nhận thấy của lực là độ mạnh yếu của lực.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GB" sz="28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Độ mạnh hay yếu của lực được gọi là độ lớn của lực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3F5D1486-4992-4EA5-AA17-4766DB1D5E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71948" y="4819365"/>
            <a:ext cx="1052052" cy="10724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184200F-B66B-44BD-8926-797786263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099" y="282044"/>
            <a:ext cx="812279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000" b="1" smtClean="0">
                <a:solidFill>
                  <a:srgbClr val="006600"/>
                </a:solidFill>
              </a:rPr>
              <a:t>I. CÁC ĐẶC TRƯNG CỦA LỰC</a:t>
            </a:r>
            <a:endParaRPr lang="en-US" altLang="en-US" sz="30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8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7"/>
          <a:stretch/>
        </p:blipFill>
        <p:spPr bwMode="auto">
          <a:xfrm>
            <a:off x="1481555" y="634402"/>
            <a:ext cx="2643822" cy="24379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92"/>
          <a:stretch/>
        </p:blipFill>
        <p:spPr bwMode="auto">
          <a:xfrm>
            <a:off x="7316893" y="787277"/>
            <a:ext cx="3155663" cy="22259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14"/>
          <a:stretch/>
        </p:blipFill>
        <p:spPr bwMode="auto">
          <a:xfrm>
            <a:off x="1228928" y="3748977"/>
            <a:ext cx="3149077" cy="21117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34"/>
          <a:stretch/>
        </p:blipFill>
        <p:spPr bwMode="auto">
          <a:xfrm>
            <a:off x="7569461" y="3692872"/>
            <a:ext cx="2639470" cy="2223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Rectangle 7"/>
          <p:cNvSpPr/>
          <p:nvPr/>
        </p:nvSpPr>
        <p:spPr>
          <a:xfrm>
            <a:off x="443685" y="3197750"/>
            <a:ext cx="4719562" cy="4816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Lực của người đẩy xe ô tô chết máy</a:t>
            </a:r>
            <a:endParaRPr lang="en-US" sz="22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54449" y="2894101"/>
            <a:ext cx="4709109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Lực của người bảo vệ đẩy cánh cửa sắt của công viên</a:t>
            </a:r>
            <a:endParaRPr lang="en-US" sz="22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7844" y="5916806"/>
            <a:ext cx="4551247" cy="4485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Lực của em bé ấn nút chuông điện</a:t>
            </a:r>
            <a:endParaRPr lang="en-US" sz="22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54449" y="5916806"/>
            <a:ext cx="4469493" cy="4485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20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Lực của người mẹ kéo cửa phòng</a:t>
            </a:r>
            <a:endParaRPr lang="en-US" sz="22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12028" y="121095"/>
            <a:ext cx="10987548" cy="4816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200" b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Hãy sắp xếp các lực trong các trường hợp dưới đây từ yếu nhất đến mạnh nhất</a:t>
            </a:r>
            <a:endParaRPr lang="en-US" sz="22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440200" y="5288163"/>
            <a:ext cx="662444" cy="572537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6739454" y="5376194"/>
            <a:ext cx="662444" cy="572537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6654449" y="2257195"/>
            <a:ext cx="662444" cy="636906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527844" y="2481832"/>
            <a:ext cx="662444" cy="572537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0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80" y="3156156"/>
            <a:ext cx="10596336" cy="29913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51393" y="534050"/>
            <a:ext cx="7226710" cy="103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Hãy so sánh độ lớn lực kéo của hai đội kéo co trong hình 2.2a và 2.2b</a:t>
            </a:r>
            <a:endParaRPr lang="en-US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53913" y="2276427"/>
            <a:ext cx="3858749" cy="43088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2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 đội có lực kéo bằng nhau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64777" y="2013695"/>
            <a:ext cx="3855506" cy="9563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2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Đội bên phải có độ lớn lực kéo lớn hơn đội bên trái.</a:t>
            </a:r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9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624C4D-367F-4269-B933-DBDCE0D78D50}"/>
              </a:ext>
            </a:extLst>
          </p:cNvPr>
          <p:cNvSpPr txBox="1">
            <a:spLocks/>
          </p:cNvSpPr>
          <p:nvPr/>
        </p:nvSpPr>
        <p:spPr>
          <a:xfrm>
            <a:off x="4686575" y="3156496"/>
            <a:ext cx="6654935" cy="165147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vụ:</a:t>
            </a:r>
          </a:p>
          <a:p>
            <a:pPr marL="0" indent="0" algn="just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 sách giáo khoa, quan sát </a:t>
            </a:r>
            <a:r>
              <a:rPr 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dụng </a:t>
            </a:r>
            <a:r>
              <a:rPr lang="en-US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cụ, thảo luận nhóm hoàn thành phiếu học tập sau</a:t>
            </a:r>
            <a:r>
              <a:rPr lang="en-US" sz="24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13EA-DED3-484A-8A63-99FBCCD4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427" y="605693"/>
            <a:ext cx="6462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solidFill>
                  <a:srgbClr val="006600"/>
                </a:solidFill>
              </a:rPr>
              <a:t>2. Đơn vị đo lực, dụng cụ đo lực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  <p:pic>
        <p:nvPicPr>
          <p:cNvPr id="9" name="Graphic 5">
            <a:extLst>
              <a:ext uri="{FF2B5EF4-FFF2-40B4-BE49-F238E27FC236}">
                <a16:creationId xmlns:a16="http://schemas.microsoft.com/office/drawing/2014/main" id="{0C278755-B198-4F11-A226-314BB0C52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68208" y="3156496"/>
            <a:ext cx="1854166" cy="18541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6762" y="2292406"/>
            <a:ext cx="26260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nhóm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8625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275938"/>
              </p:ext>
            </p:extLst>
          </p:nvPr>
        </p:nvGraphicFramePr>
        <p:xfrm>
          <a:off x="1318954" y="5260272"/>
          <a:ext cx="9299884" cy="1488604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307184">
                  <a:extLst>
                    <a:ext uri="{9D8B030D-6E8A-4147-A177-3AD203B41FA5}">
                      <a16:colId xmlns:a16="http://schemas.microsoft.com/office/drawing/2014/main" val="991602827"/>
                    </a:ext>
                  </a:extLst>
                </a:gridCol>
                <a:gridCol w="3912828">
                  <a:extLst>
                    <a:ext uri="{9D8B030D-6E8A-4147-A177-3AD203B41FA5}">
                      <a16:colId xmlns:a16="http://schemas.microsoft.com/office/drawing/2014/main" val="224274558"/>
                    </a:ext>
                  </a:extLst>
                </a:gridCol>
                <a:gridCol w="3079872">
                  <a:extLst>
                    <a:ext uri="{9D8B030D-6E8A-4147-A177-3AD203B41FA5}">
                      <a16:colId xmlns:a16="http://schemas.microsoft.com/office/drawing/2014/main" val="576897608"/>
                    </a:ext>
                  </a:extLst>
                </a:gridCol>
              </a:tblGrid>
              <a:tr h="372151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Lực kéo 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Phương và chiều của lực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Độ lớn của lực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1850317"/>
                  </a:ext>
                </a:extLst>
              </a:tr>
              <a:tr h="37215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200">
                          <a:effectLst/>
                        </a:rPr>
                        <a:t>Hộp bút 1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9943533"/>
                  </a:ext>
                </a:extLst>
              </a:tr>
              <a:tr h="37215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200">
                          <a:effectLst/>
                        </a:rPr>
                        <a:t>Hộp bút 2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1060472"/>
                  </a:ext>
                </a:extLst>
              </a:tr>
              <a:tr h="372151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200">
                          <a:effectLst/>
                        </a:rPr>
                        <a:t>Hộp bút 3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200">
                          <a:effectLst/>
                        </a:rPr>
                        <a:t> </a:t>
                      </a:r>
                      <a:endParaRPr lang="en-US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7272788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65790" y="597457"/>
            <a:ext cx="11693474" cy="4662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905500" algn="l"/>
                <a:tab pos="5940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0" indent="-45720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5905500" algn="l"/>
                <a:tab pos="5940425" algn="l"/>
              </a:tabLst>
            </a:pPr>
            <a:r>
              <a:rPr kumimoji="0" lang="en-US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Tìm hiểu sách giáo khoa để trả lời các câu hỏi sau: </a:t>
            </a:r>
            <a:endParaRPr lang="en-US" altLang="en-US" sz="2200" b="1"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905500" algn="l"/>
                <a:tab pos="5940425" algn="l"/>
              </a:tabLst>
            </a:pP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- Đơn vị đo lực là: ………………………….Kí hiệu là:	</a:t>
            </a:r>
            <a:endParaRPr lang="en-US" altLang="en-US" sz="2200"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905500" algn="l"/>
                <a:tab pos="5940425" algn="l"/>
              </a:tabLst>
            </a:pPr>
            <a:r>
              <a:rPr lang="en-US" altLang="en-US" sz="2200" smtClean="0"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Dụng cụ đo lực là: 	</a:t>
            </a:r>
            <a:endParaRPr lang="en-US" altLang="en-US" sz="2200"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5905500" algn="l"/>
                <a:tab pos="5940425" algn="l"/>
              </a:tabLst>
            </a:pPr>
            <a:r>
              <a:rPr kumimoji="0" lang="en-US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2. Tìm hiểu SGK và quan sát lực kế </a:t>
            </a:r>
            <a:r>
              <a:rPr lang="en-US" altLang="en-US" sz="2200" b="1" smtClean="0">
                <a:ea typeface="Arial" panose="020B0604020202020204" pitchFamily="34" charset="0"/>
                <a:cs typeface="Arial" panose="020B0604020202020204" pitchFamily="34" charset="0"/>
              </a:rPr>
              <a:t>ở hình 2.3 </a:t>
            </a:r>
            <a:r>
              <a:rPr kumimoji="0" lang="en-US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chỉ ra các bộ phận, GHĐ và ĐCNN</a:t>
            </a:r>
            <a:r>
              <a:rPr kumimoji="0" lang="en-US" altLang="en-US" sz="2200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của các lực kế:</a:t>
            </a:r>
            <a:endParaRPr kumimoji="0" lang="en-US" altLang="en-US" sz="2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05500" algn="l"/>
                <a:tab pos="5940425" algn="l"/>
              </a:tabLst>
            </a:pP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- Các bộ phận chính: 	</a:t>
            </a:r>
            <a:endParaRPr kumimoji="0" lang="en-US" altLang="en-US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05500" algn="l"/>
                <a:tab pos="5940425" algn="l"/>
              </a:tabLst>
            </a:pP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- GHĐ là: 	</a:t>
            </a:r>
            <a:r>
              <a:rPr lang="en-US" altLang="en-US" sz="2200">
                <a:cs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 ĐCNN là: 	</a:t>
            </a:r>
            <a:endParaRPr kumimoji="0" lang="en-US" altLang="en-US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05500" algn="l"/>
                <a:tab pos="5940425" algn="l"/>
              </a:tabLst>
            </a:pPr>
            <a:r>
              <a:rPr kumimoji="0" lang="en-US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3. Các bước sử dụng lực kế để đo lực:</a:t>
            </a: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		</a:t>
            </a:r>
            <a:endParaRPr kumimoji="0" lang="en-US" altLang="en-US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05500" algn="l"/>
                <a:tab pos="5940425" algn="l"/>
              </a:tabLst>
            </a:pPr>
            <a:r>
              <a:rPr kumimoji="0" lang="en-US" altLang="en-US" sz="2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4. Thực hành đo lực kéo: </a:t>
            </a:r>
            <a:endParaRPr kumimoji="0" lang="en-US" altLang="en-US" sz="2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R="0" lvl="0" indent="0" algn="just" defTabSz="914400" rtl="0" eaLnBrk="0" fontAlgn="base" latinLnBrk="0" hangingPunct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05500" algn="l"/>
                <a:tab pos="5940425" algn="l"/>
              </a:tabLst>
            </a:pPr>
            <a:r>
              <a:rPr kumimoji="0" lang="en-US" altLang="en-US" sz="2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ea typeface="Arial" panose="020B0604020202020204" pitchFamily="34" charset="0"/>
                <a:cs typeface="Arial" panose="020B0604020202020204" pitchFamily="34" charset="0"/>
              </a:rPr>
              <a:t>Dùng lực kế đo lực kéo 1 chiếc hộp bút của nhóm em rời khỏi bàn, điền vào bảng: </a:t>
            </a:r>
            <a:endParaRPr kumimoji="0" lang="en-US" altLang="en-US" sz="2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81187" y="74237"/>
            <a:ext cx="43743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Countdown 5 minutes-Nho">
            <a:hlinkClick r:id="" action="ppaction://media"/>
            <a:extLst>
              <a:ext uri="{FF2B5EF4-FFF2-40B4-BE49-F238E27FC236}">
                <a16:creationId xmlns:a16="http://schemas.microsoft.com/office/drawing/2014/main" id="{0B90FF7B-973F-4828-ABF1-97AEFCA6A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9996117" y="237849"/>
            <a:ext cx="2063147" cy="113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48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16B48B6-BD14-4D39-AF77-F3C656F064BE}"/>
              </a:ext>
            </a:extLst>
          </p:cNvPr>
          <p:cNvSpPr/>
          <p:nvPr/>
        </p:nvSpPr>
        <p:spPr bwMode="auto">
          <a:xfrm>
            <a:off x="2568004" y="112635"/>
            <a:ext cx="7866166" cy="1485392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35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: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Niutơn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algn="just">
              <a:lnSpc>
                <a:spcPct val="135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11B4294D-B470-48F7-A684-2210DFC0F07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134459" y="318705"/>
            <a:ext cx="1092547" cy="1279322"/>
          </a:xfrm>
          <a:prstGeom prst="rect">
            <a:avLst/>
          </a:prstGeom>
        </p:spPr>
      </p:pic>
      <p:pic>
        <p:nvPicPr>
          <p:cNvPr id="1028" name="Picture 4" descr="Lực kế lò xo dùng trong thí nghiệm cơ học, giới hạn đo 10N | Shopee Việt Nam">
            <a:extLst>
              <a:ext uri="{FF2B5EF4-FFF2-40B4-BE49-F238E27FC236}">
                <a16:creationId xmlns:a16="http://schemas.microsoft.com/office/drawing/2014/main" id="{FE280B6A-0066-4A59-85D0-36B1AE3EE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0" t="6667" r="14518" b="11556"/>
          <a:stretch/>
        </p:blipFill>
        <p:spPr bwMode="auto">
          <a:xfrm>
            <a:off x="6734023" y="2197649"/>
            <a:ext cx="3379038" cy="37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ân lò xo N Newton chuyên dụng cho các thí nghiệm vật lý | Shopee Việt Nam">
            <a:extLst>
              <a:ext uri="{FF2B5EF4-FFF2-40B4-BE49-F238E27FC236}">
                <a16:creationId xmlns:a16="http://schemas.microsoft.com/office/drawing/2014/main" id="{B641DBFA-6CAD-46E7-AE42-25FE460DF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1" r="27037"/>
          <a:stretch/>
        </p:blipFill>
        <p:spPr bwMode="auto">
          <a:xfrm>
            <a:off x="4657212" y="2401486"/>
            <a:ext cx="1579045" cy="35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D99B72F-1AA6-449B-A3CC-E0464772AC0D}"/>
              </a:ext>
            </a:extLst>
          </p:cNvPr>
          <p:cNvSpPr/>
          <p:nvPr/>
        </p:nvSpPr>
        <p:spPr>
          <a:xfrm>
            <a:off x="1420685" y="3306350"/>
            <a:ext cx="243771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>
                <a:ln/>
                <a:solidFill>
                  <a:srgbClr val="FF0000"/>
                </a:solidFill>
                <a:effectLst/>
              </a:rPr>
              <a:t>L</a:t>
            </a:r>
            <a:r>
              <a:rPr lang="en-US" sz="3600" b="1" dirty="0" err="1">
                <a:ln/>
                <a:solidFill>
                  <a:srgbClr val="FF0000"/>
                </a:solidFill>
              </a:rPr>
              <a:t>ực</a:t>
            </a:r>
            <a:r>
              <a:rPr lang="en-US" sz="3600" b="1" dirty="0">
                <a:ln/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ln/>
                <a:solidFill>
                  <a:srgbClr val="FF0000"/>
                </a:solidFill>
              </a:rPr>
              <a:t>kế</a:t>
            </a:r>
            <a:r>
              <a:rPr lang="en-US" sz="3600" b="1" dirty="0">
                <a:ln/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ln/>
                <a:solidFill>
                  <a:srgbClr val="FF0000"/>
                </a:solidFill>
              </a:rPr>
              <a:t>lò</a:t>
            </a:r>
            <a:r>
              <a:rPr lang="en-US" sz="3600" b="1" dirty="0">
                <a:ln/>
                <a:solidFill>
                  <a:srgbClr val="FF0000"/>
                </a:solidFill>
              </a:rPr>
              <a:t> xo</a:t>
            </a:r>
            <a:endParaRPr lang="en-US" sz="3600" b="1" cap="none" spc="0" dirty="0">
              <a:ln/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808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ÂN BỎ TÚI. LỰC KẾ - Vật lý 6 - Nguyễn Thị Thơm - Thư viện Tư liệu giáo dục">
            <a:extLst>
              <a:ext uri="{FF2B5EF4-FFF2-40B4-BE49-F238E27FC236}">
                <a16:creationId xmlns:a16="http://schemas.microsoft.com/office/drawing/2014/main" id="{51BA1548-F3C5-4ECB-B291-D2BDC7647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21" y="2256780"/>
            <a:ext cx="2828925" cy="2649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Máy đo lực căng nén cầm tay Extech 475055 | E-TechMart">
            <a:extLst>
              <a:ext uri="{FF2B5EF4-FFF2-40B4-BE49-F238E27FC236}">
                <a16:creationId xmlns:a16="http://schemas.microsoft.com/office/drawing/2014/main" id="{B1C99C1F-AD86-482D-8F5B-A55467525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6" t="-918" r="18081" b="918"/>
          <a:stretch/>
        </p:blipFill>
        <p:spPr bwMode="auto">
          <a:xfrm>
            <a:off x="1120246" y="1330374"/>
            <a:ext cx="2174241" cy="357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AutoShape 6" descr="Sách Giải] ✓ Bài 10: Lực kế - Phép đo lực - Trọng lượng và khối lượng -  Sách Giải - Học Online Cùng Sachgiaibaitap.com">
            <a:extLst>
              <a:ext uri="{FF2B5EF4-FFF2-40B4-BE49-F238E27FC236}">
                <a16:creationId xmlns:a16="http://schemas.microsoft.com/office/drawing/2014/main" id="{01F8ECD9-1164-40DB-9141-69B727F5F8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55918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Sách Giải] ✓ Bài 10: Lực kế - Phép đo lực - Trọng lượng và khối lượng -  Sách Giải - Học Online Cùng Sachgiaibaitap.com">
            <a:extLst>
              <a:ext uri="{FF2B5EF4-FFF2-40B4-BE49-F238E27FC236}">
                <a16:creationId xmlns:a16="http://schemas.microsoft.com/office/drawing/2014/main" id="{908004F0-4CCC-4432-A461-8844E38934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08318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FAD35A-0287-41B4-9A25-4B2D6D206AA1}"/>
              </a:ext>
            </a:extLst>
          </p:cNvPr>
          <p:cNvSpPr/>
          <p:nvPr/>
        </p:nvSpPr>
        <p:spPr>
          <a:xfrm>
            <a:off x="792903" y="5294378"/>
            <a:ext cx="2828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400" b="1" cap="none" spc="0" dirty="0">
              <a:ln/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F5A23C-CE6A-42C9-BDE4-A2F53FE7B8F3}"/>
              </a:ext>
            </a:extLst>
          </p:cNvPr>
          <p:cNvSpPr/>
          <p:nvPr/>
        </p:nvSpPr>
        <p:spPr>
          <a:xfrm>
            <a:off x="4947521" y="5171678"/>
            <a:ext cx="2828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endParaRPr lang="en-US" sz="2400" b="1" cap="none" spc="0" dirty="0">
              <a:ln/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FFA2E3-0D36-401F-B1DF-A42254B0333A}"/>
              </a:ext>
            </a:extLst>
          </p:cNvPr>
          <p:cNvSpPr/>
          <p:nvPr/>
        </p:nvSpPr>
        <p:spPr>
          <a:xfrm>
            <a:off x="8890082" y="5402511"/>
            <a:ext cx="2828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400" b="1" cap="none" spc="0" dirty="0">
              <a:ln/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71721-566E-45B9-91BB-98337DCBC9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r="53082" b="17372"/>
          <a:stretch/>
        </p:blipFill>
        <p:spPr>
          <a:xfrm>
            <a:off x="9515516" y="1265296"/>
            <a:ext cx="1578058" cy="357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EB213EA-DED3-484A-8A63-99FBCCD4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663" y="264759"/>
            <a:ext cx="6462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smtClean="0">
                <a:solidFill>
                  <a:srgbClr val="006600"/>
                </a:solidFill>
              </a:rPr>
              <a:t>Một số loại lực kế khác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2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497</TotalTime>
  <Words>757</Words>
  <Application>Microsoft Office PowerPoint</Application>
  <PresentationFormat>Widescreen</PresentationFormat>
  <Paragraphs>117</Paragraphs>
  <Slides>19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宋体</vt:lpstr>
      <vt:lpstr>Arial</vt:lpstr>
      <vt:lpstr>Calibri</vt:lpstr>
      <vt:lpstr>Calibri Light</vt:lpstr>
      <vt:lpstr>等线</vt:lpstr>
      <vt:lpstr>Tahoma</vt:lpstr>
      <vt:lpstr>Times New Roman</vt:lpstr>
      <vt:lpstr>Wingdings</vt:lpstr>
      <vt:lpstr>站酷快乐体2016修订版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VnTeach.Com; Hoàng Khánh Uyên</dc:creator>
  <cp:keywords>VnTeach.Com</cp:keywords>
  <cp:lastModifiedBy>Admin</cp:lastModifiedBy>
  <cp:revision>49</cp:revision>
  <dcterms:created xsi:type="dcterms:W3CDTF">2021-04-20T14:35:22Z</dcterms:created>
  <dcterms:modified xsi:type="dcterms:W3CDTF">2021-08-03T01:17:46Z</dcterms:modified>
</cp:coreProperties>
</file>