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7" r:id="rId1"/>
  </p:sldMasterIdLst>
  <p:notesMasterIdLst>
    <p:notesMasterId r:id="rId22"/>
  </p:notesMasterIdLst>
  <p:sldIdLst>
    <p:sldId id="256" r:id="rId2"/>
    <p:sldId id="257" r:id="rId3"/>
    <p:sldId id="259" r:id="rId4"/>
    <p:sldId id="258" r:id="rId5"/>
    <p:sldId id="261" r:id="rId6"/>
    <p:sldId id="263" r:id="rId7"/>
    <p:sldId id="295" r:id="rId8"/>
    <p:sldId id="264" r:id="rId9"/>
    <p:sldId id="262" r:id="rId10"/>
    <p:sldId id="296" r:id="rId11"/>
    <p:sldId id="265" r:id="rId12"/>
    <p:sldId id="267" r:id="rId13"/>
    <p:sldId id="268" r:id="rId14"/>
    <p:sldId id="297" r:id="rId15"/>
    <p:sldId id="269" r:id="rId16"/>
    <p:sldId id="298" r:id="rId17"/>
    <p:sldId id="299" r:id="rId18"/>
    <p:sldId id="260" r:id="rId19"/>
    <p:sldId id="272" r:id="rId20"/>
    <p:sldId id="281"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698151E-0C3A-494B-B26B-37D62C383CFE}">
  <a:tblStyle styleId="{9698151E-0C3A-494B-B26B-37D62C383CF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48185A3-63CA-4AD0-B97A-12F4E0155644}"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78"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7245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ed75ccf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ed75ccf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c2f9d80780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c2f9d80780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004C52"/>
        </a:solidFill>
        <a:effectLst/>
      </p:bgPr>
    </p:bg>
    <p:spTree>
      <p:nvGrpSpPr>
        <p:cNvPr id="1" name="Shape 9"/>
        <p:cNvGrpSpPr/>
        <p:nvPr/>
      </p:nvGrpSpPr>
      <p:grpSpPr>
        <a:xfrm>
          <a:off x="0" y="0"/>
          <a:ext cx="0" cy="0"/>
          <a:chOff x="0" y="0"/>
          <a:chExt cx="0" cy="0"/>
        </a:xfrm>
      </p:grpSpPr>
      <p:sp>
        <p:nvSpPr>
          <p:cNvPr id="10" name="Google Shape;10;p2"/>
          <p:cNvSpPr/>
          <p:nvPr/>
        </p:nvSpPr>
        <p:spPr>
          <a:xfrm flipH="1">
            <a:off x="6025" y="301575"/>
            <a:ext cx="9150050" cy="4496748"/>
          </a:xfrm>
          <a:custGeom>
            <a:avLst/>
            <a:gdLst/>
            <a:ahLst/>
            <a:cxnLst/>
            <a:rect l="l" t="t" r="r" b="b"/>
            <a:pathLst>
              <a:path w="366002" h="149344" extrusionOk="0">
                <a:moveTo>
                  <a:pt x="0" y="55491"/>
                </a:moveTo>
                <a:lnTo>
                  <a:pt x="0" y="107122"/>
                </a:lnTo>
                <a:lnTo>
                  <a:pt x="96507" y="149344"/>
                </a:lnTo>
                <a:lnTo>
                  <a:pt x="366002" y="116290"/>
                </a:lnTo>
                <a:lnTo>
                  <a:pt x="366002" y="40050"/>
                </a:lnTo>
                <a:lnTo>
                  <a:pt x="274079" y="0"/>
                </a:lnTo>
                <a:close/>
              </a:path>
            </a:pathLst>
          </a:custGeom>
          <a:solidFill>
            <a:srgbClr val="00AE9D">
              <a:alpha val="83460"/>
            </a:srgbClr>
          </a:solidFill>
          <a:ln>
            <a:noFill/>
          </a:ln>
        </p:spPr>
      </p:sp>
      <p:sp>
        <p:nvSpPr>
          <p:cNvPr id="11" name="Google Shape;11;p2"/>
          <p:cNvSpPr/>
          <p:nvPr/>
        </p:nvSpPr>
        <p:spPr>
          <a:xfrm>
            <a:off x="-5900" y="759982"/>
            <a:ext cx="9144150" cy="3769800"/>
          </a:xfrm>
          <a:custGeom>
            <a:avLst/>
            <a:gdLst/>
            <a:ahLst/>
            <a:cxnLst/>
            <a:rect l="l" t="t" r="r" b="b"/>
            <a:pathLst>
              <a:path w="365766" h="150792" extrusionOk="0">
                <a:moveTo>
                  <a:pt x="365766" y="12416"/>
                </a:moveTo>
                <a:lnTo>
                  <a:pt x="289997" y="0"/>
                </a:lnTo>
                <a:lnTo>
                  <a:pt x="0" y="55421"/>
                </a:lnTo>
                <a:lnTo>
                  <a:pt x="0" y="127486"/>
                </a:lnTo>
                <a:lnTo>
                  <a:pt x="70927" y="150792"/>
                </a:lnTo>
                <a:lnTo>
                  <a:pt x="365766" y="122256"/>
                </a:lnTo>
                <a:close/>
              </a:path>
            </a:pathLst>
          </a:custGeom>
          <a:solidFill>
            <a:srgbClr val="00AE9D">
              <a:alpha val="26540"/>
            </a:srgbClr>
          </a:solidFill>
          <a:ln>
            <a:noFill/>
          </a:ln>
        </p:spPr>
      </p:sp>
      <p:sp>
        <p:nvSpPr>
          <p:cNvPr id="12" name="Google Shape;12;p2"/>
          <p:cNvSpPr/>
          <p:nvPr/>
        </p:nvSpPr>
        <p:spPr>
          <a:xfrm>
            <a:off x="0" y="1351100"/>
            <a:ext cx="9156075" cy="2889063"/>
          </a:xfrm>
          <a:custGeom>
            <a:avLst/>
            <a:gdLst/>
            <a:ahLst/>
            <a:cxnLst/>
            <a:rect l="l" t="t" r="r" b="b"/>
            <a:pathLst>
              <a:path w="366243" h="106157" extrusionOk="0">
                <a:moveTo>
                  <a:pt x="241" y="0"/>
                </a:moveTo>
                <a:lnTo>
                  <a:pt x="0" y="77929"/>
                </a:lnTo>
                <a:lnTo>
                  <a:pt x="366243" y="106157"/>
                </a:lnTo>
                <a:lnTo>
                  <a:pt x="366243" y="4102"/>
                </a:lnTo>
                <a:close/>
              </a:path>
            </a:pathLst>
          </a:custGeom>
          <a:solidFill>
            <a:srgbClr val="ABE33F">
              <a:alpha val="81150"/>
            </a:srgbClr>
          </a:solidFill>
          <a:ln>
            <a:noFill/>
          </a:ln>
        </p:spPr>
      </p:sp>
      <p:sp>
        <p:nvSpPr>
          <p:cNvPr id="13" name="Google Shape;13;p2"/>
          <p:cNvSpPr txBox="1">
            <a:spLocks noGrp="1"/>
          </p:cNvSpPr>
          <p:nvPr>
            <p:ph type="ctrTitle"/>
          </p:nvPr>
        </p:nvSpPr>
        <p:spPr>
          <a:xfrm>
            <a:off x="1719025" y="1991825"/>
            <a:ext cx="5706000" cy="11598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solidFill>
          <a:srgbClr val="ABE33F"/>
        </a:solidFill>
        <a:effectLst/>
      </p:bgPr>
    </p:bg>
    <p:spTree>
      <p:nvGrpSpPr>
        <p:cNvPr id="1" name="Shape 14"/>
        <p:cNvGrpSpPr/>
        <p:nvPr/>
      </p:nvGrpSpPr>
      <p:grpSpPr>
        <a:xfrm>
          <a:off x="0" y="0"/>
          <a:ext cx="0" cy="0"/>
          <a:chOff x="0" y="0"/>
          <a:chExt cx="0" cy="0"/>
        </a:xfrm>
      </p:grpSpPr>
      <p:sp>
        <p:nvSpPr>
          <p:cNvPr id="15" name="Google Shape;15;p3"/>
          <p:cNvSpPr/>
          <p:nvPr/>
        </p:nvSpPr>
        <p:spPr>
          <a:xfrm flipH="1">
            <a:off x="6025" y="301575"/>
            <a:ext cx="9150050" cy="4496748"/>
          </a:xfrm>
          <a:custGeom>
            <a:avLst/>
            <a:gdLst/>
            <a:ahLst/>
            <a:cxnLst/>
            <a:rect l="l" t="t" r="r" b="b"/>
            <a:pathLst>
              <a:path w="366002" h="149344" extrusionOk="0">
                <a:moveTo>
                  <a:pt x="0" y="55491"/>
                </a:moveTo>
                <a:lnTo>
                  <a:pt x="0" y="107122"/>
                </a:lnTo>
                <a:lnTo>
                  <a:pt x="96507" y="149344"/>
                </a:lnTo>
                <a:lnTo>
                  <a:pt x="366002" y="116290"/>
                </a:lnTo>
                <a:lnTo>
                  <a:pt x="366002" y="40050"/>
                </a:lnTo>
                <a:lnTo>
                  <a:pt x="274079" y="0"/>
                </a:lnTo>
                <a:close/>
              </a:path>
            </a:pathLst>
          </a:custGeom>
          <a:solidFill>
            <a:srgbClr val="004C52"/>
          </a:solidFill>
          <a:ln>
            <a:noFill/>
          </a:ln>
        </p:spPr>
      </p:sp>
      <p:sp>
        <p:nvSpPr>
          <p:cNvPr id="16" name="Google Shape;16;p3"/>
          <p:cNvSpPr/>
          <p:nvPr/>
        </p:nvSpPr>
        <p:spPr>
          <a:xfrm>
            <a:off x="-5900" y="753950"/>
            <a:ext cx="9144150" cy="3769800"/>
          </a:xfrm>
          <a:custGeom>
            <a:avLst/>
            <a:gdLst/>
            <a:ahLst/>
            <a:cxnLst/>
            <a:rect l="l" t="t" r="r" b="b"/>
            <a:pathLst>
              <a:path w="365766" h="150792" extrusionOk="0">
                <a:moveTo>
                  <a:pt x="365766" y="12416"/>
                </a:moveTo>
                <a:lnTo>
                  <a:pt x="289997" y="0"/>
                </a:lnTo>
                <a:lnTo>
                  <a:pt x="0" y="55421"/>
                </a:lnTo>
                <a:lnTo>
                  <a:pt x="0" y="127486"/>
                </a:lnTo>
                <a:lnTo>
                  <a:pt x="70927" y="150792"/>
                </a:lnTo>
                <a:lnTo>
                  <a:pt x="365766" y="122256"/>
                </a:lnTo>
                <a:close/>
              </a:path>
            </a:pathLst>
          </a:custGeom>
          <a:solidFill>
            <a:srgbClr val="00AE9D">
              <a:alpha val="26540"/>
            </a:srgbClr>
          </a:solidFill>
          <a:ln>
            <a:noFill/>
          </a:ln>
        </p:spPr>
      </p:sp>
      <p:sp>
        <p:nvSpPr>
          <p:cNvPr id="17" name="Google Shape;17;p3"/>
          <p:cNvSpPr/>
          <p:nvPr/>
        </p:nvSpPr>
        <p:spPr>
          <a:xfrm>
            <a:off x="0" y="1351100"/>
            <a:ext cx="9156075" cy="2889063"/>
          </a:xfrm>
          <a:custGeom>
            <a:avLst/>
            <a:gdLst/>
            <a:ahLst/>
            <a:cxnLst/>
            <a:rect l="l" t="t" r="r" b="b"/>
            <a:pathLst>
              <a:path w="366243" h="106157" extrusionOk="0">
                <a:moveTo>
                  <a:pt x="241" y="0"/>
                </a:moveTo>
                <a:lnTo>
                  <a:pt x="0" y="77929"/>
                </a:lnTo>
                <a:lnTo>
                  <a:pt x="366243" y="106157"/>
                </a:lnTo>
                <a:lnTo>
                  <a:pt x="366243" y="4102"/>
                </a:lnTo>
                <a:close/>
              </a:path>
            </a:pathLst>
          </a:custGeom>
          <a:solidFill>
            <a:srgbClr val="00AE9D">
              <a:alpha val="83460"/>
            </a:srgbClr>
          </a:solidFill>
          <a:ln>
            <a:noFill/>
          </a:ln>
        </p:spPr>
      </p:sp>
      <p:sp>
        <p:nvSpPr>
          <p:cNvPr id="18" name="Google Shape;18;p3"/>
          <p:cNvSpPr txBox="1">
            <a:spLocks noGrp="1"/>
          </p:cNvSpPr>
          <p:nvPr>
            <p:ph type="ctrTitle"/>
          </p:nvPr>
        </p:nvSpPr>
        <p:spPr>
          <a:xfrm>
            <a:off x="1815525" y="2040550"/>
            <a:ext cx="55131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9" name="Google Shape;19;p3"/>
          <p:cNvSpPr txBox="1">
            <a:spLocks noGrp="1"/>
          </p:cNvSpPr>
          <p:nvPr>
            <p:ph type="subTitle" idx="1"/>
          </p:nvPr>
        </p:nvSpPr>
        <p:spPr>
          <a:xfrm>
            <a:off x="1815375" y="3068650"/>
            <a:ext cx="55131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4C52"/>
              </a:buClr>
              <a:buSzPts val="1800"/>
              <a:buNone/>
              <a:defRPr sz="1800" b="1"/>
            </a:lvl1pPr>
            <a:lvl2pPr lvl="1" algn="ctr" rtl="0">
              <a:spcBef>
                <a:spcPts val="0"/>
              </a:spcBef>
              <a:spcAft>
                <a:spcPts val="0"/>
              </a:spcAft>
              <a:buClr>
                <a:srgbClr val="004C52"/>
              </a:buClr>
              <a:buSzPts val="1800"/>
              <a:buNone/>
              <a:defRPr sz="1800" b="1"/>
            </a:lvl2pPr>
            <a:lvl3pPr lvl="2" algn="ctr" rtl="0">
              <a:spcBef>
                <a:spcPts val="0"/>
              </a:spcBef>
              <a:spcAft>
                <a:spcPts val="0"/>
              </a:spcAft>
              <a:buClr>
                <a:srgbClr val="004C52"/>
              </a:buClr>
              <a:buSzPts val="1800"/>
              <a:buNone/>
              <a:defRPr sz="1800" b="1"/>
            </a:lvl3pPr>
            <a:lvl4pPr lvl="3" algn="ctr" rtl="0">
              <a:spcBef>
                <a:spcPts val="0"/>
              </a:spcBef>
              <a:spcAft>
                <a:spcPts val="0"/>
              </a:spcAft>
              <a:buSzPts val="1800"/>
              <a:buNone/>
              <a:defRPr sz="1800" b="1"/>
            </a:lvl4pPr>
            <a:lvl5pPr lvl="4" algn="ctr" rtl="0">
              <a:spcBef>
                <a:spcPts val="0"/>
              </a:spcBef>
              <a:spcAft>
                <a:spcPts val="0"/>
              </a:spcAft>
              <a:buSzPts val="1800"/>
              <a:buNone/>
              <a:defRPr sz="1800" b="1"/>
            </a:lvl5pPr>
            <a:lvl6pPr lvl="5" algn="ctr" rtl="0">
              <a:spcBef>
                <a:spcPts val="0"/>
              </a:spcBef>
              <a:spcAft>
                <a:spcPts val="0"/>
              </a:spcAft>
              <a:buSzPts val="1800"/>
              <a:buNone/>
              <a:defRPr sz="1800" b="1"/>
            </a:lvl6pPr>
            <a:lvl7pPr lvl="6" algn="ctr" rtl="0">
              <a:spcBef>
                <a:spcPts val="0"/>
              </a:spcBef>
              <a:spcAft>
                <a:spcPts val="0"/>
              </a:spcAft>
              <a:buSzPts val="1800"/>
              <a:buNone/>
              <a:defRPr sz="1800" b="1"/>
            </a:lvl7pPr>
            <a:lvl8pPr lvl="7" algn="ctr" rtl="0">
              <a:spcBef>
                <a:spcPts val="0"/>
              </a:spcBef>
              <a:spcAft>
                <a:spcPts val="0"/>
              </a:spcAft>
              <a:buSzPts val="1800"/>
              <a:buNone/>
              <a:defRPr sz="1800" b="1"/>
            </a:lvl8pPr>
            <a:lvl9pPr lvl="8" algn="ctr" rtl="0">
              <a:spcBef>
                <a:spcPts val="0"/>
              </a:spcBef>
              <a:spcAft>
                <a:spcPts val="0"/>
              </a:spcAft>
              <a:buSzPts val="1800"/>
              <a:buNone/>
              <a:defRPr sz="1800" b="1"/>
            </a:lvl9pPr>
          </a:lstStyle>
          <a:p>
            <a:endParaRPr/>
          </a:p>
        </p:txBody>
      </p:sp>
      <p:sp>
        <p:nvSpPr>
          <p:cNvPr id="20" name="Google Shape;20;p3"/>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1"/>
        <p:cNvGrpSpPr/>
        <p:nvPr/>
      </p:nvGrpSpPr>
      <p:grpSpPr>
        <a:xfrm>
          <a:off x="0" y="0"/>
          <a:ext cx="0" cy="0"/>
          <a:chOff x="0" y="0"/>
          <a:chExt cx="0" cy="0"/>
        </a:xfrm>
      </p:grpSpPr>
      <p:sp>
        <p:nvSpPr>
          <p:cNvPr id="22" name="Google Shape;22;p4"/>
          <p:cNvSpPr/>
          <p:nvPr/>
        </p:nvSpPr>
        <p:spPr>
          <a:xfrm>
            <a:off x="6025" y="301575"/>
            <a:ext cx="9150050" cy="4496748"/>
          </a:xfrm>
          <a:custGeom>
            <a:avLst/>
            <a:gdLst/>
            <a:ahLst/>
            <a:cxnLst/>
            <a:rect l="l" t="t" r="r" b="b"/>
            <a:pathLst>
              <a:path w="366002" h="149344" extrusionOk="0">
                <a:moveTo>
                  <a:pt x="0" y="55491"/>
                </a:moveTo>
                <a:lnTo>
                  <a:pt x="0" y="107122"/>
                </a:lnTo>
                <a:lnTo>
                  <a:pt x="96507" y="149344"/>
                </a:lnTo>
                <a:lnTo>
                  <a:pt x="366002" y="116290"/>
                </a:lnTo>
                <a:lnTo>
                  <a:pt x="366002" y="40050"/>
                </a:lnTo>
                <a:lnTo>
                  <a:pt x="274079" y="0"/>
                </a:lnTo>
                <a:close/>
              </a:path>
            </a:pathLst>
          </a:custGeom>
          <a:solidFill>
            <a:srgbClr val="004C52"/>
          </a:solidFill>
          <a:ln>
            <a:noFill/>
          </a:ln>
        </p:spPr>
      </p:sp>
      <p:sp>
        <p:nvSpPr>
          <p:cNvPr id="23" name="Google Shape;23;p4"/>
          <p:cNvSpPr/>
          <p:nvPr/>
        </p:nvSpPr>
        <p:spPr>
          <a:xfrm>
            <a:off x="0" y="1580113"/>
            <a:ext cx="9144000" cy="3341668"/>
          </a:xfrm>
          <a:custGeom>
            <a:avLst/>
            <a:gdLst/>
            <a:ahLst/>
            <a:cxnLst/>
            <a:rect l="l" t="t" r="r" b="b"/>
            <a:pathLst>
              <a:path w="365760" h="110982" extrusionOk="0">
                <a:moveTo>
                  <a:pt x="0" y="0"/>
                </a:moveTo>
                <a:lnTo>
                  <a:pt x="0" y="54526"/>
                </a:lnTo>
                <a:lnTo>
                  <a:pt x="317748" y="110982"/>
                </a:lnTo>
                <a:lnTo>
                  <a:pt x="365760" y="84202"/>
                </a:lnTo>
                <a:lnTo>
                  <a:pt x="365760" y="26780"/>
                </a:lnTo>
                <a:close/>
              </a:path>
            </a:pathLst>
          </a:custGeom>
          <a:solidFill>
            <a:srgbClr val="00AE9D">
              <a:alpha val="83460"/>
            </a:srgbClr>
          </a:solidFill>
          <a:ln>
            <a:noFill/>
          </a:ln>
        </p:spPr>
      </p:sp>
      <p:sp>
        <p:nvSpPr>
          <p:cNvPr id="24" name="Google Shape;24;p4"/>
          <p:cNvSpPr/>
          <p:nvPr/>
        </p:nvSpPr>
        <p:spPr>
          <a:xfrm>
            <a:off x="-5900" y="410541"/>
            <a:ext cx="9144152" cy="4453148"/>
          </a:xfrm>
          <a:custGeom>
            <a:avLst/>
            <a:gdLst/>
            <a:ahLst/>
            <a:cxnLst/>
            <a:rect l="l" t="t" r="r" b="b"/>
            <a:pathLst>
              <a:path w="365036" h="147896" extrusionOk="0">
                <a:moveTo>
                  <a:pt x="365036" y="21714"/>
                </a:moveTo>
                <a:lnTo>
                  <a:pt x="87097" y="0"/>
                </a:lnTo>
                <a:lnTo>
                  <a:pt x="0" y="57421"/>
                </a:lnTo>
                <a:lnTo>
                  <a:pt x="0" y="117255"/>
                </a:lnTo>
                <a:lnTo>
                  <a:pt x="241266" y="147896"/>
                </a:lnTo>
                <a:lnTo>
                  <a:pt x="365036" y="112913"/>
                </a:lnTo>
                <a:close/>
              </a:path>
            </a:pathLst>
          </a:custGeom>
          <a:solidFill>
            <a:srgbClr val="ABE33F">
              <a:alpha val="81150"/>
            </a:srgbClr>
          </a:solidFill>
          <a:ln>
            <a:noFill/>
          </a:ln>
        </p:spPr>
      </p:sp>
      <p:sp>
        <p:nvSpPr>
          <p:cNvPr id="25" name="Google Shape;25;p4"/>
          <p:cNvSpPr txBox="1">
            <a:spLocks noGrp="1"/>
          </p:cNvSpPr>
          <p:nvPr>
            <p:ph type="body" idx="1"/>
          </p:nvPr>
        </p:nvSpPr>
        <p:spPr>
          <a:xfrm>
            <a:off x="1833775" y="2314200"/>
            <a:ext cx="5476500" cy="819900"/>
          </a:xfrm>
          <a:prstGeom prst="rect">
            <a:avLst/>
          </a:prstGeom>
        </p:spPr>
        <p:txBody>
          <a:bodyPr spcFirstLastPara="1" wrap="square" lIns="91425" tIns="91425" rIns="91425" bIns="91425" anchor="ctr" anchorCtr="0">
            <a:noAutofit/>
          </a:bodyPr>
          <a:lstStyle>
            <a:lvl1pPr marL="457200" lvl="0" indent="-381000" algn="ctr" rtl="0">
              <a:spcBef>
                <a:spcPts val="600"/>
              </a:spcBef>
              <a:spcAft>
                <a:spcPts val="0"/>
              </a:spcAft>
              <a:buClr>
                <a:srgbClr val="FFFFFF"/>
              </a:buClr>
              <a:buSzPts val="2400"/>
              <a:buChar char="◆"/>
              <a:defRPr b="1" i="1">
                <a:solidFill>
                  <a:srgbClr val="FFFFFF"/>
                </a:solidFill>
              </a:defRPr>
            </a:lvl1pPr>
            <a:lvl2pPr marL="914400" lvl="1" indent="-381000" algn="ctr" rtl="0">
              <a:spcBef>
                <a:spcPts val="0"/>
              </a:spcBef>
              <a:spcAft>
                <a:spcPts val="0"/>
              </a:spcAft>
              <a:buClr>
                <a:srgbClr val="FFFFFF"/>
              </a:buClr>
              <a:buSzPts val="2400"/>
              <a:buChar char="◆"/>
              <a:defRPr b="1" i="1">
                <a:solidFill>
                  <a:srgbClr val="FFFFFF"/>
                </a:solidFill>
              </a:defRPr>
            </a:lvl2pPr>
            <a:lvl3pPr marL="1371600" lvl="2" indent="-381000" algn="ctr" rtl="0">
              <a:spcBef>
                <a:spcPts val="0"/>
              </a:spcBef>
              <a:spcAft>
                <a:spcPts val="0"/>
              </a:spcAft>
              <a:buClr>
                <a:srgbClr val="FFFFFF"/>
              </a:buClr>
              <a:buSzPts val="2400"/>
              <a:buChar char="◇"/>
              <a:defRPr b="1" i="1">
                <a:solidFill>
                  <a:srgbClr val="FFFFFF"/>
                </a:solidFill>
              </a:defRPr>
            </a:lvl3pPr>
            <a:lvl4pPr marL="1828800" lvl="3" indent="-381000" algn="ctr" rtl="0">
              <a:spcBef>
                <a:spcPts val="0"/>
              </a:spcBef>
              <a:spcAft>
                <a:spcPts val="0"/>
              </a:spcAft>
              <a:buClr>
                <a:srgbClr val="FFFFFF"/>
              </a:buClr>
              <a:buSzPts val="2400"/>
              <a:buChar char="●"/>
              <a:defRPr b="1" i="1">
                <a:solidFill>
                  <a:srgbClr val="FFFFFF"/>
                </a:solidFill>
              </a:defRPr>
            </a:lvl4pPr>
            <a:lvl5pPr marL="2286000" lvl="4" indent="-381000" algn="ctr" rtl="0">
              <a:spcBef>
                <a:spcPts val="0"/>
              </a:spcBef>
              <a:spcAft>
                <a:spcPts val="0"/>
              </a:spcAft>
              <a:buClr>
                <a:srgbClr val="FFFFFF"/>
              </a:buClr>
              <a:buSzPts val="2400"/>
              <a:buChar char="○"/>
              <a:defRPr b="1" i="1">
                <a:solidFill>
                  <a:srgbClr val="FFFFFF"/>
                </a:solidFill>
              </a:defRPr>
            </a:lvl5pPr>
            <a:lvl6pPr marL="2743200" lvl="5" indent="-381000" algn="ctr" rtl="0">
              <a:spcBef>
                <a:spcPts val="0"/>
              </a:spcBef>
              <a:spcAft>
                <a:spcPts val="0"/>
              </a:spcAft>
              <a:buClr>
                <a:srgbClr val="FFFFFF"/>
              </a:buClr>
              <a:buSzPts val="2400"/>
              <a:buChar char="■"/>
              <a:defRPr b="1" i="1">
                <a:solidFill>
                  <a:srgbClr val="FFFFFF"/>
                </a:solidFill>
              </a:defRPr>
            </a:lvl6pPr>
            <a:lvl7pPr marL="3200400" lvl="6" indent="-381000" algn="ctr" rtl="0">
              <a:spcBef>
                <a:spcPts val="0"/>
              </a:spcBef>
              <a:spcAft>
                <a:spcPts val="0"/>
              </a:spcAft>
              <a:buClr>
                <a:srgbClr val="FFFFFF"/>
              </a:buClr>
              <a:buSzPts val="2400"/>
              <a:buChar char="●"/>
              <a:defRPr b="1" i="1">
                <a:solidFill>
                  <a:srgbClr val="FFFFFF"/>
                </a:solidFill>
              </a:defRPr>
            </a:lvl7pPr>
            <a:lvl8pPr marL="3657600" lvl="7" indent="-381000" algn="ctr" rtl="0">
              <a:spcBef>
                <a:spcPts val="0"/>
              </a:spcBef>
              <a:spcAft>
                <a:spcPts val="0"/>
              </a:spcAft>
              <a:buClr>
                <a:srgbClr val="FFFFFF"/>
              </a:buClr>
              <a:buSzPts val="2400"/>
              <a:buChar char="○"/>
              <a:defRPr b="1" i="1">
                <a:solidFill>
                  <a:srgbClr val="FFFFFF"/>
                </a:solidFill>
              </a:defRPr>
            </a:lvl8pPr>
            <a:lvl9pPr marL="4114800" lvl="8" indent="-381000" algn="ctr">
              <a:spcBef>
                <a:spcPts val="0"/>
              </a:spcBef>
              <a:spcAft>
                <a:spcPts val="0"/>
              </a:spcAft>
              <a:buClr>
                <a:srgbClr val="FFFFFF"/>
              </a:buClr>
              <a:buSzPts val="2400"/>
              <a:buChar char="■"/>
              <a:defRPr b="1" i="1">
                <a:solidFill>
                  <a:srgbClr val="FFFFFF"/>
                </a:solidFill>
              </a:defRPr>
            </a:lvl9pPr>
          </a:lstStyle>
          <a:p>
            <a:endParaRPr/>
          </a:p>
        </p:txBody>
      </p:sp>
      <p:sp>
        <p:nvSpPr>
          <p:cNvPr id="26" name="Google Shape;26;p4"/>
          <p:cNvSpPr txBox="1"/>
          <p:nvPr/>
        </p:nvSpPr>
        <p:spPr>
          <a:xfrm>
            <a:off x="3593400" y="108616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b="1">
                <a:solidFill>
                  <a:srgbClr val="FFFFFF"/>
                </a:solidFill>
                <a:latin typeface="Raleway"/>
                <a:ea typeface="Raleway"/>
                <a:cs typeface="Raleway"/>
                <a:sym typeface="Raleway"/>
              </a:rPr>
              <a:t>“</a:t>
            </a:r>
            <a:endParaRPr sz="6000" b="1">
              <a:solidFill>
                <a:srgbClr val="FFFFFF"/>
              </a:solidFill>
              <a:latin typeface="Raleway"/>
              <a:ea typeface="Raleway"/>
              <a:cs typeface="Raleway"/>
              <a:sym typeface="Raleway"/>
            </a:endParaRPr>
          </a:p>
        </p:txBody>
      </p:sp>
      <p:sp>
        <p:nvSpPr>
          <p:cNvPr id="27" name="Google Shape;27;p4"/>
          <p:cNvSpPr/>
          <p:nvPr/>
        </p:nvSpPr>
        <p:spPr>
          <a:xfrm>
            <a:off x="4179900" y="1041875"/>
            <a:ext cx="784200" cy="784200"/>
          </a:xfrm>
          <a:prstGeom prst="diamond">
            <a:avLst/>
          </a:prstGeom>
          <a:noFill/>
          <a:ln w="28575" cap="flat" cmpd="sng">
            <a:solidFill>
              <a:srgbClr val="FFFFFF"/>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4"/>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
        <p:cNvGrpSpPr/>
        <p:nvPr/>
      </p:nvGrpSpPr>
      <p:grpSpPr>
        <a:xfrm>
          <a:off x="0" y="0"/>
          <a:ext cx="0" cy="0"/>
          <a:chOff x="0" y="0"/>
          <a:chExt cx="0" cy="0"/>
        </a:xfrm>
      </p:grpSpPr>
      <p:grpSp>
        <p:nvGrpSpPr>
          <p:cNvPr id="30" name="Google Shape;30;p5"/>
          <p:cNvGrpSpPr/>
          <p:nvPr/>
        </p:nvGrpSpPr>
        <p:grpSpPr>
          <a:xfrm>
            <a:off x="-6025" y="0"/>
            <a:ext cx="9168125" cy="5163100"/>
            <a:chOff x="-6025" y="0"/>
            <a:chExt cx="9168125" cy="5163100"/>
          </a:xfrm>
        </p:grpSpPr>
        <p:sp>
          <p:nvSpPr>
            <p:cNvPr id="31" name="Google Shape;31;p5"/>
            <p:cNvSpPr/>
            <p:nvPr/>
          </p:nvSpPr>
          <p:spPr>
            <a:xfrm>
              <a:off x="0" y="0"/>
              <a:ext cx="8552900" cy="1333000"/>
            </a:xfrm>
            <a:custGeom>
              <a:avLst/>
              <a:gdLst/>
              <a:ahLst/>
              <a:cxnLst/>
              <a:rect l="l" t="t" r="r" b="b"/>
              <a:pathLst>
                <a:path w="342116" h="53320" extrusionOk="0">
                  <a:moveTo>
                    <a:pt x="0" y="0"/>
                  </a:moveTo>
                  <a:lnTo>
                    <a:pt x="0" y="53320"/>
                  </a:lnTo>
                  <a:lnTo>
                    <a:pt x="342116" y="0"/>
                  </a:lnTo>
                  <a:close/>
                </a:path>
              </a:pathLst>
            </a:custGeom>
            <a:solidFill>
              <a:srgbClr val="004C52"/>
            </a:solidFill>
            <a:ln>
              <a:noFill/>
            </a:ln>
          </p:spPr>
        </p:sp>
        <p:sp>
          <p:nvSpPr>
            <p:cNvPr id="32" name="Google Shape;32;p5"/>
            <p:cNvSpPr/>
            <p:nvPr/>
          </p:nvSpPr>
          <p:spPr>
            <a:xfrm>
              <a:off x="2563450" y="0"/>
              <a:ext cx="6580550" cy="1272675"/>
            </a:xfrm>
            <a:custGeom>
              <a:avLst/>
              <a:gdLst/>
              <a:ahLst/>
              <a:cxnLst/>
              <a:rect l="l" t="t" r="r" b="b"/>
              <a:pathLst>
                <a:path w="263222" h="50907" extrusionOk="0">
                  <a:moveTo>
                    <a:pt x="0" y="0"/>
                  </a:moveTo>
                  <a:lnTo>
                    <a:pt x="217381" y="50907"/>
                  </a:lnTo>
                  <a:lnTo>
                    <a:pt x="263222" y="10133"/>
                  </a:lnTo>
                  <a:lnTo>
                    <a:pt x="263222" y="0"/>
                  </a:lnTo>
                  <a:close/>
                </a:path>
              </a:pathLst>
            </a:custGeom>
            <a:solidFill>
              <a:srgbClr val="00AE9D">
                <a:alpha val="83460"/>
              </a:srgbClr>
            </a:solidFill>
            <a:ln>
              <a:noFill/>
            </a:ln>
          </p:spPr>
        </p:sp>
        <p:sp>
          <p:nvSpPr>
            <p:cNvPr id="33" name="Google Shape;33;p5"/>
            <p:cNvSpPr/>
            <p:nvPr/>
          </p:nvSpPr>
          <p:spPr>
            <a:xfrm>
              <a:off x="-6025" y="2"/>
              <a:ext cx="7298300" cy="1471709"/>
            </a:xfrm>
            <a:custGeom>
              <a:avLst/>
              <a:gdLst/>
              <a:ahLst/>
              <a:cxnLst/>
              <a:rect l="l" t="t" r="r" b="b"/>
              <a:pathLst>
                <a:path w="291932" h="58628" extrusionOk="0">
                  <a:moveTo>
                    <a:pt x="0" y="18578"/>
                  </a:moveTo>
                  <a:lnTo>
                    <a:pt x="241" y="34019"/>
                  </a:lnTo>
                  <a:lnTo>
                    <a:pt x="221482" y="58628"/>
                  </a:lnTo>
                  <a:lnTo>
                    <a:pt x="291932" y="0"/>
                  </a:lnTo>
                  <a:close/>
                </a:path>
              </a:pathLst>
            </a:custGeom>
            <a:solidFill>
              <a:srgbClr val="ABE33F">
                <a:alpha val="81150"/>
              </a:srgbClr>
            </a:solidFill>
            <a:ln>
              <a:noFill/>
            </a:ln>
          </p:spPr>
        </p:sp>
        <p:sp>
          <p:nvSpPr>
            <p:cNvPr id="34" name="Google Shape;34;p5"/>
            <p:cNvSpPr/>
            <p:nvPr/>
          </p:nvSpPr>
          <p:spPr>
            <a:xfrm>
              <a:off x="3596100" y="4667000"/>
              <a:ext cx="5090700" cy="476500"/>
            </a:xfrm>
            <a:custGeom>
              <a:avLst/>
              <a:gdLst/>
              <a:ahLst/>
              <a:cxnLst/>
              <a:rect l="l" t="t" r="r" b="b"/>
              <a:pathLst>
                <a:path w="203628" h="19060" extrusionOk="0">
                  <a:moveTo>
                    <a:pt x="0" y="19060"/>
                  </a:moveTo>
                  <a:lnTo>
                    <a:pt x="203628" y="19060"/>
                  </a:lnTo>
                  <a:lnTo>
                    <a:pt x="157305" y="0"/>
                  </a:lnTo>
                  <a:close/>
                </a:path>
              </a:pathLst>
            </a:custGeom>
            <a:solidFill>
              <a:srgbClr val="004C52"/>
            </a:solidFill>
            <a:ln>
              <a:noFill/>
            </a:ln>
          </p:spPr>
        </p:sp>
        <p:sp>
          <p:nvSpPr>
            <p:cNvPr id="35" name="Google Shape;35;p5"/>
            <p:cNvSpPr/>
            <p:nvPr/>
          </p:nvSpPr>
          <p:spPr>
            <a:xfrm>
              <a:off x="5525000" y="4692625"/>
              <a:ext cx="3637100" cy="470475"/>
            </a:xfrm>
            <a:custGeom>
              <a:avLst/>
              <a:gdLst/>
              <a:ahLst/>
              <a:cxnLst/>
              <a:rect l="l" t="t" r="r" b="b"/>
              <a:pathLst>
                <a:path w="145484" h="18819" extrusionOk="0">
                  <a:moveTo>
                    <a:pt x="145484" y="0"/>
                  </a:moveTo>
                  <a:lnTo>
                    <a:pt x="145484" y="18819"/>
                  </a:lnTo>
                  <a:lnTo>
                    <a:pt x="0" y="18819"/>
                  </a:lnTo>
                  <a:close/>
                </a:path>
              </a:pathLst>
            </a:custGeom>
            <a:solidFill>
              <a:srgbClr val="00AE9D">
                <a:alpha val="83460"/>
              </a:srgbClr>
            </a:solidFill>
            <a:ln>
              <a:noFill/>
            </a:ln>
          </p:spPr>
        </p:sp>
        <p:sp>
          <p:nvSpPr>
            <p:cNvPr id="36" name="Google Shape;36;p5"/>
            <p:cNvSpPr/>
            <p:nvPr/>
          </p:nvSpPr>
          <p:spPr>
            <a:xfrm>
              <a:off x="7521475" y="4023125"/>
              <a:ext cx="1634600" cy="1139975"/>
            </a:xfrm>
            <a:custGeom>
              <a:avLst/>
              <a:gdLst/>
              <a:ahLst/>
              <a:cxnLst/>
              <a:rect l="l" t="t" r="r" b="b"/>
              <a:pathLst>
                <a:path w="65384" h="45599" extrusionOk="0">
                  <a:moveTo>
                    <a:pt x="65384" y="27022"/>
                  </a:moveTo>
                  <a:lnTo>
                    <a:pt x="65384" y="0"/>
                  </a:lnTo>
                  <a:lnTo>
                    <a:pt x="0" y="45599"/>
                  </a:lnTo>
                  <a:close/>
                </a:path>
              </a:pathLst>
            </a:custGeom>
            <a:solidFill>
              <a:srgbClr val="ABE33F">
                <a:alpha val="81150"/>
              </a:srgbClr>
            </a:solidFill>
            <a:ln>
              <a:noFill/>
            </a:ln>
          </p:spPr>
        </p:sp>
      </p:grpSp>
      <p:sp>
        <p:nvSpPr>
          <p:cNvPr id="37" name="Google Shape;37;p5"/>
          <p:cNvSpPr txBox="1">
            <a:spLocks noGrp="1"/>
          </p:cNvSpPr>
          <p:nvPr>
            <p:ph type="title"/>
          </p:nvPr>
        </p:nvSpPr>
        <p:spPr>
          <a:xfrm>
            <a:off x="886650" y="398400"/>
            <a:ext cx="7370700" cy="8574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38" name="Google Shape;38;p5"/>
          <p:cNvSpPr txBox="1">
            <a:spLocks noGrp="1"/>
          </p:cNvSpPr>
          <p:nvPr>
            <p:ph type="body" idx="1"/>
          </p:nvPr>
        </p:nvSpPr>
        <p:spPr>
          <a:xfrm>
            <a:off x="886650" y="1598408"/>
            <a:ext cx="7370700" cy="33273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39" name="Google Shape;39;p5"/>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40"/>
        <p:cNvGrpSpPr/>
        <p:nvPr/>
      </p:nvGrpSpPr>
      <p:grpSpPr>
        <a:xfrm>
          <a:off x="0" y="0"/>
          <a:ext cx="0" cy="0"/>
          <a:chOff x="0" y="0"/>
          <a:chExt cx="0" cy="0"/>
        </a:xfrm>
      </p:grpSpPr>
      <p:grpSp>
        <p:nvGrpSpPr>
          <p:cNvPr id="41" name="Google Shape;41;p6"/>
          <p:cNvGrpSpPr/>
          <p:nvPr/>
        </p:nvGrpSpPr>
        <p:grpSpPr>
          <a:xfrm>
            <a:off x="-6025" y="0"/>
            <a:ext cx="9168125" cy="5163100"/>
            <a:chOff x="-6025" y="0"/>
            <a:chExt cx="9168125" cy="5163100"/>
          </a:xfrm>
        </p:grpSpPr>
        <p:sp>
          <p:nvSpPr>
            <p:cNvPr id="42" name="Google Shape;42;p6"/>
            <p:cNvSpPr/>
            <p:nvPr/>
          </p:nvSpPr>
          <p:spPr>
            <a:xfrm>
              <a:off x="0" y="0"/>
              <a:ext cx="8552900" cy="1333000"/>
            </a:xfrm>
            <a:custGeom>
              <a:avLst/>
              <a:gdLst/>
              <a:ahLst/>
              <a:cxnLst/>
              <a:rect l="l" t="t" r="r" b="b"/>
              <a:pathLst>
                <a:path w="342116" h="53320" extrusionOk="0">
                  <a:moveTo>
                    <a:pt x="0" y="0"/>
                  </a:moveTo>
                  <a:lnTo>
                    <a:pt x="0" y="53320"/>
                  </a:lnTo>
                  <a:lnTo>
                    <a:pt x="342116" y="0"/>
                  </a:lnTo>
                  <a:close/>
                </a:path>
              </a:pathLst>
            </a:custGeom>
            <a:solidFill>
              <a:srgbClr val="004C52"/>
            </a:solidFill>
            <a:ln>
              <a:noFill/>
            </a:ln>
          </p:spPr>
        </p:sp>
        <p:sp>
          <p:nvSpPr>
            <p:cNvPr id="43" name="Google Shape;43;p6"/>
            <p:cNvSpPr/>
            <p:nvPr/>
          </p:nvSpPr>
          <p:spPr>
            <a:xfrm>
              <a:off x="2563450" y="0"/>
              <a:ext cx="6580550" cy="1272675"/>
            </a:xfrm>
            <a:custGeom>
              <a:avLst/>
              <a:gdLst/>
              <a:ahLst/>
              <a:cxnLst/>
              <a:rect l="l" t="t" r="r" b="b"/>
              <a:pathLst>
                <a:path w="263222" h="50907" extrusionOk="0">
                  <a:moveTo>
                    <a:pt x="0" y="0"/>
                  </a:moveTo>
                  <a:lnTo>
                    <a:pt x="217381" y="50907"/>
                  </a:lnTo>
                  <a:lnTo>
                    <a:pt x="263222" y="10133"/>
                  </a:lnTo>
                  <a:lnTo>
                    <a:pt x="263222" y="0"/>
                  </a:lnTo>
                  <a:close/>
                </a:path>
              </a:pathLst>
            </a:custGeom>
            <a:solidFill>
              <a:srgbClr val="00AE9D">
                <a:alpha val="83460"/>
              </a:srgbClr>
            </a:solidFill>
            <a:ln>
              <a:noFill/>
            </a:ln>
          </p:spPr>
        </p:sp>
        <p:sp>
          <p:nvSpPr>
            <p:cNvPr id="44" name="Google Shape;44;p6"/>
            <p:cNvSpPr/>
            <p:nvPr/>
          </p:nvSpPr>
          <p:spPr>
            <a:xfrm>
              <a:off x="-6025" y="2"/>
              <a:ext cx="7298300" cy="1471709"/>
            </a:xfrm>
            <a:custGeom>
              <a:avLst/>
              <a:gdLst/>
              <a:ahLst/>
              <a:cxnLst/>
              <a:rect l="l" t="t" r="r" b="b"/>
              <a:pathLst>
                <a:path w="291932" h="58628" extrusionOk="0">
                  <a:moveTo>
                    <a:pt x="0" y="18578"/>
                  </a:moveTo>
                  <a:lnTo>
                    <a:pt x="241" y="34019"/>
                  </a:lnTo>
                  <a:lnTo>
                    <a:pt x="221482" y="58628"/>
                  </a:lnTo>
                  <a:lnTo>
                    <a:pt x="291932" y="0"/>
                  </a:lnTo>
                  <a:close/>
                </a:path>
              </a:pathLst>
            </a:custGeom>
            <a:solidFill>
              <a:srgbClr val="ABE33F">
                <a:alpha val="81150"/>
              </a:srgbClr>
            </a:solidFill>
            <a:ln>
              <a:noFill/>
            </a:ln>
          </p:spPr>
        </p:sp>
        <p:sp>
          <p:nvSpPr>
            <p:cNvPr id="45" name="Google Shape;45;p6"/>
            <p:cNvSpPr/>
            <p:nvPr/>
          </p:nvSpPr>
          <p:spPr>
            <a:xfrm>
              <a:off x="3596100" y="4667000"/>
              <a:ext cx="5090700" cy="476500"/>
            </a:xfrm>
            <a:custGeom>
              <a:avLst/>
              <a:gdLst/>
              <a:ahLst/>
              <a:cxnLst/>
              <a:rect l="l" t="t" r="r" b="b"/>
              <a:pathLst>
                <a:path w="203628" h="19060" extrusionOk="0">
                  <a:moveTo>
                    <a:pt x="0" y="19060"/>
                  </a:moveTo>
                  <a:lnTo>
                    <a:pt x="203628" y="19060"/>
                  </a:lnTo>
                  <a:lnTo>
                    <a:pt x="157305" y="0"/>
                  </a:lnTo>
                  <a:close/>
                </a:path>
              </a:pathLst>
            </a:custGeom>
            <a:solidFill>
              <a:srgbClr val="004C52"/>
            </a:solidFill>
            <a:ln>
              <a:noFill/>
            </a:ln>
          </p:spPr>
        </p:sp>
        <p:sp>
          <p:nvSpPr>
            <p:cNvPr id="46" name="Google Shape;46;p6"/>
            <p:cNvSpPr/>
            <p:nvPr/>
          </p:nvSpPr>
          <p:spPr>
            <a:xfrm>
              <a:off x="5525000" y="4692625"/>
              <a:ext cx="3637100" cy="470475"/>
            </a:xfrm>
            <a:custGeom>
              <a:avLst/>
              <a:gdLst/>
              <a:ahLst/>
              <a:cxnLst/>
              <a:rect l="l" t="t" r="r" b="b"/>
              <a:pathLst>
                <a:path w="145484" h="18819" extrusionOk="0">
                  <a:moveTo>
                    <a:pt x="145484" y="0"/>
                  </a:moveTo>
                  <a:lnTo>
                    <a:pt x="145484" y="18819"/>
                  </a:lnTo>
                  <a:lnTo>
                    <a:pt x="0" y="18819"/>
                  </a:lnTo>
                  <a:close/>
                </a:path>
              </a:pathLst>
            </a:custGeom>
            <a:solidFill>
              <a:srgbClr val="00AE9D">
                <a:alpha val="83460"/>
              </a:srgbClr>
            </a:solidFill>
            <a:ln>
              <a:noFill/>
            </a:ln>
          </p:spPr>
        </p:sp>
        <p:sp>
          <p:nvSpPr>
            <p:cNvPr id="47" name="Google Shape;47;p6"/>
            <p:cNvSpPr/>
            <p:nvPr/>
          </p:nvSpPr>
          <p:spPr>
            <a:xfrm>
              <a:off x="7521475" y="4023125"/>
              <a:ext cx="1634600" cy="1139975"/>
            </a:xfrm>
            <a:custGeom>
              <a:avLst/>
              <a:gdLst/>
              <a:ahLst/>
              <a:cxnLst/>
              <a:rect l="l" t="t" r="r" b="b"/>
              <a:pathLst>
                <a:path w="65384" h="45599" extrusionOk="0">
                  <a:moveTo>
                    <a:pt x="65384" y="27022"/>
                  </a:moveTo>
                  <a:lnTo>
                    <a:pt x="65384" y="0"/>
                  </a:lnTo>
                  <a:lnTo>
                    <a:pt x="0" y="45599"/>
                  </a:lnTo>
                  <a:close/>
                </a:path>
              </a:pathLst>
            </a:custGeom>
            <a:solidFill>
              <a:srgbClr val="ABE33F">
                <a:alpha val="81150"/>
              </a:srgbClr>
            </a:solidFill>
            <a:ln>
              <a:noFill/>
            </a:ln>
          </p:spPr>
        </p:sp>
      </p:grpSp>
      <p:sp>
        <p:nvSpPr>
          <p:cNvPr id="48" name="Google Shape;48;p6"/>
          <p:cNvSpPr txBox="1">
            <a:spLocks noGrp="1"/>
          </p:cNvSpPr>
          <p:nvPr>
            <p:ph type="title"/>
          </p:nvPr>
        </p:nvSpPr>
        <p:spPr>
          <a:xfrm>
            <a:off x="886650" y="398400"/>
            <a:ext cx="7370700" cy="8574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49" name="Google Shape;49;p6"/>
          <p:cNvSpPr txBox="1">
            <a:spLocks noGrp="1"/>
          </p:cNvSpPr>
          <p:nvPr>
            <p:ph type="body" idx="1"/>
          </p:nvPr>
        </p:nvSpPr>
        <p:spPr>
          <a:xfrm>
            <a:off x="904925" y="1495850"/>
            <a:ext cx="3560100" cy="34299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50" name="Google Shape;50;p6"/>
          <p:cNvSpPr txBox="1">
            <a:spLocks noGrp="1"/>
          </p:cNvSpPr>
          <p:nvPr>
            <p:ph type="body" idx="2"/>
          </p:nvPr>
        </p:nvSpPr>
        <p:spPr>
          <a:xfrm>
            <a:off x="4679180" y="1495850"/>
            <a:ext cx="3560100" cy="34299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51" name="Google Shape;51;p6"/>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52"/>
        <p:cNvGrpSpPr/>
        <p:nvPr/>
      </p:nvGrpSpPr>
      <p:grpSpPr>
        <a:xfrm>
          <a:off x="0" y="0"/>
          <a:ext cx="0" cy="0"/>
          <a:chOff x="0" y="0"/>
          <a:chExt cx="0" cy="0"/>
        </a:xfrm>
      </p:grpSpPr>
      <p:grpSp>
        <p:nvGrpSpPr>
          <p:cNvPr id="53" name="Google Shape;53;p7"/>
          <p:cNvGrpSpPr/>
          <p:nvPr/>
        </p:nvGrpSpPr>
        <p:grpSpPr>
          <a:xfrm>
            <a:off x="-6025" y="0"/>
            <a:ext cx="9168125" cy="5163100"/>
            <a:chOff x="-6025" y="0"/>
            <a:chExt cx="9168125" cy="5163100"/>
          </a:xfrm>
        </p:grpSpPr>
        <p:sp>
          <p:nvSpPr>
            <p:cNvPr id="54" name="Google Shape;54;p7"/>
            <p:cNvSpPr/>
            <p:nvPr/>
          </p:nvSpPr>
          <p:spPr>
            <a:xfrm>
              <a:off x="0" y="0"/>
              <a:ext cx="8552900" cy="1333000"/>
            </a:xfrm>
            <a:custGeom>
              <a:avLst/>
              <a:gdLst/>
              <a:ahLst/>
              <a:cxnLst/>
              <a:rect l="l" t="t" r="r" b="b"/>
              <a:pathLst>
                <a:path w="342116" h="53320" extrusionOk="0">
                  <a:moveTo>
                    <a:pt x="0" y="0"/>
                  </a:moveTo>
                  <a:lnTo>
                    <a:pt x="0" y="53320"/>
                  </a:lnTo>
                  <a:lnTo>
                    <a:pt x="342116" y="0"/>
                  </a:lnTo>
                  <a:close/>
                </a:path>
              </a:pathLst>
            </a:custGeom>
            <a:solidFill>
              <a:srgbClr val="004C52"/>
            </a:solidFill>
            <a:ln>
              <a:noFill/>
            </a:ln>
          </p:spPr>
        </p:sp>
        <p:sp>
          <p:nvSpPr>
            <p:cNvPr id="55" name="Google Shape;55;p7"/>
            <p:cNvSpPr/>
            <p:nvPr/>
          </p:nvSpPr>
          <p:spPr>
            <a:xfrm>
              <a:off x="2563450" y="0"/>
              <a:ext cx="6580550" cy="1272675"/>
            </a:xfrm>
            <a:custGeom>
              <a:avLst/>
              <a:gdLst/>
              <a:ahLst/>
              <a:cxnLst/>
              <a:rect l="l" t="t" r="r" b="b"/>
              <a:pathLst>
                <a:path w="263222" h="50907" extrusionOk="0">
                  <a:moveTo>
                    <a:pt x="0" y="0"/>
                  </a:moveTo>
                  <a:lnTo>
                    <a:pt x="217381" y="50907"/>
                  </a:lnTo>
                  <a:lnTo>
                    <a:pt x="263222" y="10133"/>
                  </a:lnTo>
                  <a:lnTo>
                    <a:pt x="263222" y="0"/>
                  </a:lnTo>
                  <a:close/>
                </a:path>
              </a:pathLst>
            </a:custGeom>
            <a:solidFill>
              <a:srgbClr val="00AE9D">
                <a:alpha val="83460"/>
              </a:srgbClr>
            </a:solidFill>
            <a:ln>
              <a:noFill/>
            </a:ln>
          </p:spPr>
        </p:sp>
        <p:sp>
          <p:nvSpPr>
            <p:cNvPr id="56" name="Google Shape;56;p7"/>
            <p:cNvSpPr/>
            <p:nvPr/>
          </p:nvSpPr>
          <p:spPr>
            <a:xfrm>
              <a:off x="-6025" y="2"/>
              <a:ext cx="7298300" cy="1471709"/>
            </a:xfrm>
            <a:custGeom>
              <a:avLst/>
              <a:gdLst/>
              <a:ahLst/>
              <a:cxnLst/>
              <a:rect l="l" t="t" r="r" b="b"/>
              <a:pathLst>
                <a:path w="291932" h="58628" extrusionOk="0">
                  <a:moveTo>
                    <a:pt x="0" y="18578"/>
                  </a:moveTo>
                  <a:lnTo>
                    <a:pt x="241" y="34019"/>
                  </a:lnTo>
                  <a:lnTo>
                    <a:pt x="221482" y="58628"/>
                  </a:lnTo>
                  <a:lnTo>
                    <a:pt x="291932" y="0"/>
                  </a:lnTo>
                  <a:close/>
                </a:path>
              </a:pathLst>
            </a:custGeom>
            <a:solidFill>
              <a:srgbClr val="ABE33F">
                <a:alpha val="81150"/>
              </a:srgbClr>
            </a:solidFill>
            <a:ln>
              <a:noFill/>
            </a:ln>
          </p:spPr>
        </p:sp>
        <p:sp>
          <p:nvSpPr>
            <p:cNvPr id="57" name="Google Shape;57;p7"/>
            <p:cNvSpPr/>
            <p:nvPr/>
          </p:nvSpPr>
          <p:spPr>
            <a:xfrm>
              <a:off x="3596100" y="4667000"/>
              <a:ext cx="5090700" cy="476500"/>
            </a:xfrm>
            <a:custGeom>
              <a:avLst/>
              <a:gdLst/>
              <a:ahLst/>
              <a:cxnLst/>
              <a:rect l="l" t="t" r="r" b="b"/>
              <a:pathLst>
                <a:path w="203628" h="19060" extrusionOk="0">
                  <a:moveTo>
                    <a:pt x="0" y="19060"/>
                  </a:moveTo>
                  <a:lnTo>
                    <a:pt x="203628" y="19060"/>
                  </a:lnTo>
                  <a:lnTo>
                    <a:pt x="157305" y="0"/>
                  </a:lnTo>
                  <a:close/>
                </a:path>
              </a:pathLst>
            </a:custGeom>
            <a:solidFill>
              <a:srgbClr val="004C52"/>
            </a:solidFill>
            <a:ln>
              <a:noFill/>
            </a:ln>
          </p:spPr>
        </p:sp>
        <p:sp>
          <p:nvSpPr>
            <p:cNvPr id="58" name="Google Shape;58;p7"/>
            <p:cNvSpPr/>
            <p:nvPr/>
          </p:nvSpPr>
          <p:spPr>
            <a:xfrm>
              <a:off x="5525000" y="4692625"/>
              <a:ext cx="3637100" cy="470475"/>
            </a:xfrm>
            <a:custGeom>
              <a:avLst/>
              <a:gdLst/>
              <a:ahLst/>
              <a:cxnLst/>
              <a:rect l="l" t="t" r="r" b="b"/>
              <a:pathLst>
                <a:path w="145484" h="18819" extrusionOk="0">
                  <a:moveTo>
                    <a:pt x="145484" y="0"/>
                  </a:moveTo>
                  <a:lnTo>
                    <a:pt x="145484" y="18819"/>
                  </a:lnTo>
                  <a:lnTo>
                    <a:pt x="0" y="18819"/>
                  </a:lnTo>
                  <a:close/>
                </a:path>
              </a:pathLst>
            </a:custGeom>
            <a:solidFill>
              <a:srgbClr val="00AE9D">
                <a:alpha val="83460"/>
              </a:srgbClr>
            </a:solidFill>
            <a:ln>
              <a:noFill/>
            </a:ln>
          </p:spPr>
        </p:sp>
        <p:sp>
          <p:nvSpPr>
            <p:cNvPr id="59" name="Google Shape;59;p7"/>
            <p:cNvSpPr/>
            <p:nvPr/>
          </p:nvSpPr>
          <p:spPr>
            <a:xfrm>
              <a:off x="7521475" y="4023125"/>
              <a:ext cx="1634600" cy="1139975"/>
            </a:xfrm>
            <a:custGeom>
              <a:avLst/>
              <a:gdLst/>
              <a:ahLst/>
              <a:cxnLst/>
              <a:rect l="l" t="t" r="r" b="b"/>
              <a:pathLst>
                <a:path w="65384" h="45599" extrusionOk="0">
                  <a:moveTo>
                    <a:pt x="65384" y="27022"/>
                  </a:moveTo>
                  <a:lnTo>
                    <a:pt x="65384" y="0"/>
                  </a:lnTo>
                  <a:lnTo>
                    <a:pt x="0" y="45599"/>
                  </a:lnTo>
                  <a:close/>
                </a:path>
              </a:pathLst>
            </a:custGeom>
            <a:solidFill>
              <a:srgbClr val="ABE33F">
                <a:alpha val="81150"/>
              </a:srgbClr>
            </a:solidFill>
            <a:ln>
              <a:noFill/>
            </a:ln>
          </p:spPr>
        </p:sp>
      </p:grpSp>
      <p:sp>
        <p:nvSpPr>
          <p:cNvPr id="60" name="Google Shape;60;p7"/>
          <p:cNvSpPr txBox="1">
            <a:spLocks noGrp="1"/>
          </p:cNvSpPr>
          <p:nvPr>
            <p:ph type="title"/>
          </p:nvPr>
        </p:nvSpPr>
        <p:spPr>
          <a:xfrm>
            <a:off x="886650" y="398400"/>
            <a:ext cx="7370700" cy="857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61" name="Google Shape;61;p7"/>
          <p:cNvSpPr txBox="1">
            <a:spLocks noGrp="1"/>
          </p:cNvSpPr>
          <p:nvPr>
            <p:ph type="body" idx="1"/>
          </p:nvPr>
        </p:nvSpPr>
        <p:spPr>
          <a:xfrm>
            <a:off x="870750" y="1495850"/>
            <a:ext cx="2365200" cy="3429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62" name="Google Shape;62;p7"/>
          <p:cNvSpPr txBox="1">
            <a:spLocks noGrp="1"/>
          </p:cNvSpPr>
          <p:nvPr>
            <p:ph type="body" idx="2"/>
          </p:nvPr>
        </p:nvSpPr>
        <p:spPr>
          <a:xfrm>
            <a:off x="3357262" y="1495850"/>
            <a:ext cx="2365200" cy="3429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63" name="Google Shape;63;p7"/>
          <p:cNvSpPr txBox="1">
            <a:spLocks noGrp="1"/>
          </p:cNvSpPr>
          <p:nvPr>
            <p:ph type="body" idx="3"/>
          </p:nvPr>
        </p:nvSpPr>
        <p:spPr>
          <a:xfrm>
            <a:off x="5843773" y="1495850"/>
            <a:ext cx="2365200" cy="3429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64" name="Google Shape;64;p7"/>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5"/>
        <p:cNvGrpSpPr/>
        <p:nvPr/>
      </p:nvGrpSpPr>
      <p:grpSpPr>
        <a:xfrm>
          <a:off x="0" y="0"/>
          <a:ext cx="0" cy="0"/>
          <a:chOff x="0" y="0"/>
          <a:chExt cx="0" cy="0"/>
        </a:xfrm>
      </p:grpSpPr>
      <p:grpSp>
        <p:nvGrpSpPr>
          <p:cNvPr id="66" name="Google Shape;66;p8"/>
          <p:cNvGrpSpPr/>
          <p:nvPr/>
        </p:nvGrpSpPr>
        <p:grpSpPr>
          <a:xfrm>
            <a:off x="-6025" y="0"/>
            <a:ext cx="9168125" cy="5163100"/>
            <a:chOff x="-6025" y="0"/>
            <a:chExt cx="9168125" cy="5163100"/>
          </a:xfrm>
        </p:grpSpPr>
        <p:sp>
          <p:nvSpPr>
            <p:cNvPr id="67" name="Google Shape;67;p8"/>
            <p:cNvSpPr/>
            <p:nvPr/>
          </p:nvSpPr>
          <p:spPr>
            <a:xfrm>
              <a:off x="0" y="0"/>
              <a:ext cx="8552900" cy="1333000"/>
            </a:xfrm>
            <a:custGeom>
              <a:avLst/>
              <a:gdLst/>
              <a:ahLst/>
              <a:cxnLst/>
              <a:rect l="l" t="t" r="r" b="b"/>
              <a:pathLst>
                <a:path w="342116" h="53320" extrusionOk="0">
                  <a:moveTo>
                    <a:pt x="0" y="0"/>
                  </a:moveTo>
                  <a:lnTo>
                    <a:pt x="0" y="53320"/>
                  </a:lnTo>
                  <a:lnTo>
                    <a:pt x="342116" y="0"/>
                  </a:lnTo>
                  <a:close/>
                </a:path>
              </a:pathLst>
            </a:custGeom>
            <a:solidFill>
              <a:srgbClr val="004C52"/>
            </a:solidFill>
            <a:ln>
              <a:noFill/>
            </a:ln>
          </p:spPr>
        </p:sp>
        <p:sp>
          <p:nvSpPr>
            <p:cNvPr id="68" name="Google Shape;68;p8"/>
            <p:cNvSpPr/>
            <p:nvPr/>
          </p:nvSpPr>
          <p:spPr>
            <a:xfrm>
              <a:off x="2563450" y="0"/>
              <a:ext cx="6580550" cy="1272675"/>
            </a:xfrm>
            <a:custGeom>
              <a:avLst/>
              <a:gdLst/>
              <a:ahLst/>
              <a:cxnLst/>
              <a:rect l="l" t="t" r="r" b="b"/>
              <a:pathLst>
                <a:path w="263222" h="50907" extrusionOk="0">
                  <a:moveTo>
                    <a:pt x="0" y="0"/>
                  </a:moveTo>
                  <a:lnTo>
                    <a:pt x="217381" y="50907"/>
                  </a:lnTo>
                  <a:lnTo>
                    <a:pt x="263222" y="10133"/>
                  </a:lnTo>
                  <a:lnTo>
                    <a:pt x="263222" y="0"/>
                  </a:lnTo>
                  <a:close/>
                </a:path>
              </a:pathLst>
            </a:custGeom>
            <a:solidFill>
              <a:srgbClr val="00AE9D">
                <a:alpha val="83460"/>
              </a:srgbClr>
            </a:solidFill>
            <a:ln>
              <a:noFill/>
            </a:ln>
          </p:spPr>
        </p:sp>
        <p:sp>
          <p:nvSpPr>
            <p:cNvPr id="69" name="Google Shape;69;p8"/>
            <p:cNvSpPr/>
            <p:nvPr/>
          </p:nvSpPr>
          <p:spPr>
            <a:xfrm>
              <a:off x="-6025" y="2"/>
              <a:ext cx="7298300" cy="1471709"/>
            </a:xfrm>
            <a:custGeom>
              <a:avLst/>
              <a:gdLst/>
              <a:ahLst/>
              <a:cxnLst/>
              <a:rect l="l" t="t" r="r" b="b"/>
              <a:pathLst>
                <a:path w="291932" h="58628" extrusionOk="0">
                  <a:moveTo>
                    <a:pt x="0" y="18578"/>
                  </a:moveTo>
                  <a:lnTo>
                    <a:pt x="241" y="34019"/>
                  </a:lnTo>
                  <a:lnTo>
                    <a:pt x="221482" y="58628"/>
                  </a:lnTo>
                  <a:lnTo>
                    <a:pt x="291932" y="0"/>
                  </a:lnTo>
                  <a:close/>
                </a:path>
              </a:pathLst>
            </a:custGeom>
            <a:solidFill>
              <a:srgbClr val="ABE33F">
                <a:alpha val="81150"/>
              </a:srgbClr>
            </a:solidFill>
            <a:ln>
              <a:noFill/>
            </a:ln>
          </p:spPr>
        </p:sp>
        <p:sp>
          <p:nvSpPr>
            <p:cNvPr id="70" name="Google Shape;70;p8"/>
            <p:cNvSpPr/>
            <p:nvPr/>
          </p:nvSpPr>
          <p:spPr>
            <a:xfrm>
              <a:off x="3596100" y="4667000"/>
              <a:ext cx="5090700" cy="476500"/>
            </a:xfrm>
            <a:custGeom>
              <a:avLst/>
              <a:gdLst/>
              <a:ahLst/>
              <a:cxnLst/>
              <a:rect l="l" t="t" r="r" b="b"/>
              <a:pathLst>
                <a:path w="203628" h="19060" extrusionOk="0">
                  <a:moveTo>
                    <a:pt x="0" y="19060"/>
                  </a:moveTo>
                  <a:lnTo>
                    <a:pt x="203628" y="19060"/>
                  </a:lnTo>
                  <a:lnTo>
                    <a:pt x="157305" y="0"/>
                  </a:lnTo>
                  <a:close/>
                </a:path>
              </a:pathLst>
            </a:custGeom>
            <a:solidFill>
              <a:srgbClr val="004C52"/>
            </a:solidFill>
            <a:ln>
              <a:noFill/>
            </a:ln>
          </p:spPr>
        </p:sp>
        <p:sp>
          <p:nvSpPr>
            <p:cNvPr id="71" name="Google Shape;71;p8"/>
            <p:cNvSpPr/>
            <p:nvPr/>
          </p:nvSpPr>
          <p:spPr>
            <a:xfrm>
              <a:off x="5525000" y="4692625"/>
              <a:ext cx="3637100" cy="470475"/>
            </a:xfrm>
            <a:custGeom>
              <a:avLst/>
              <a:gdLst/>
              <a:ahLst/>
              <a:cxnLst/>
              <a:rect l="l" t="t" r="r" b="b"/>
              <a:pathLst>
                <a:path w="145484" h="18819" extrusionOk="0">
                  <a:moveTo>
                    <a:pt x="145484" y="0"/>
                  </a:moveTo>
                  <a:lnTo>
                    <a:pt x="145484" y="18819"/>
                  </a:lnTo>
                  <a:lnTo>
                    <a:pt x="0" y="18819"/>
                  </a:lnTo>
                  <a:close/>
                </a:path>
              </a:pathLst>
            </a:custGeom>
            <a:solidFill>
              <a:srgbClr val="00AE9D">
                <a:alpha val="83460"/>
              </a:srgbClr>
            </a:solidFill>
            <a:ln>
              <a:noFill/>
            </a:ln>
          </p:spPr>
        </p:sp>
        <p:sp>
          <p:nvSpPr>
            <p:cNvPr id="72" name="Google Shape;72;p8"/>
            <p:cNvSpPr/>
            <p:nvPr/>
          </p:nvSpPr>
          <p:spPr>
            <a:xfrm>
              <a:off x="7521475" y="4023125"/>
              <a:ext cx="1634600" cy="1139975"/>
            </a:xfrm>
            <a:custGeom>
              <a:avLst/>
              <a:gdLst/>
              <a:ahLst/>
              <a:cxnLst/>
              <a:rect l="l" t="t" r="r" b="b"/>
              <a:pathLst>
                <a:path w="65384" h="45599" extrusionOk="0">
                  <a:moveTo>
                    <a:pt x="65384" y="27022"/>
                  </a:moveTo>
                  <a:lnTo>
                    <a:pt x="65384" y="0"/>
                  </a:lnTo>
                  <a:lnTo>
                    <a:pt x="0" y="45599"/>
                  </a:lnTo>
                  <a:close/>
                </a:path>
              </a:pathLst>
            </a:custGeom>
            <a:solidFill>
              <a:srgbClr val="ABE33F">
                <a:alpha val="81150"/>
              </a:srgbClr>
            </a:solidFill>
            <a:ln>
              <a:noFill/>
            </a:ln>
          </p:spPr>
        </p:sp>
      </p:grpSp>
      <p:sp>
        <p:nvSpPr>
          <p:cNvPr id="73" name="Google Shape;73;p8"/>
          <p:cNvSpPr txBox="1">
            <a:spLocks noGrp="1"/>
          </p:cNvSpPr>
          <p:nvPr>
            <p:ph type="title"/>
          </p:nvPr>
        </p:nvSpPr>
        <p:spPr>
          <a:xfrm>
            <a:off x="886650" y="398400"/>
            <a:ext cx="7370700" cy="8574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74" name="Google Shape;74;p8"/>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4"/>
        <p:cNvGrpSpPr/>
        <p:nvPr/>
      </p:nvGrpSpPr>
      <p:grpSpPr>
        <a:xfrm>
          <a:off x="0" y="0"/>
          <a:ext cx="0" cy="0"/>
          <a:chOff x="0" y="0"/>
          <a:chExt cx="0" cy="0"/>
        </a:xfrm>
      </p:grpSpPr>
      <p:sp>
        <p:nvSpPr>
          <p:cNvPr id="85" name="Google Shape;85;p10"/>
          <p:cNvSpPr/>
          <p:nvPr/>
        </p:nvSpPr>
        <p:spPr>
          <a:xfrm>
            <a:off x="-2355" y="0"/>
            <a:ext cx="5209571" cy="983354"/>
          </a:xfrm>
          <a:custGeom>
            <a:avLst/>
            <a:gdLst/>
            <a:ahLst/>
            <a:cxnLst/>
            <a:rect l="l" t="t" r="r" b="b"/>
            <a:pathLst>
              <a:path w="342116" h="53320" extrusionOk="0">
                <a:moveTo>
                  <a:pt x="0" y="0"/>
                </a:moveTo>
                <a:lnTo>
                  <a:pt x="0" y="53320"/>
                </a:lnTo>
                <a:lnTo>
                  <a:pt x="342116" y="0"/>
                </a:lnTo>
                <a:close/>
              </a:path>
            </a:pathLst>
          </a:custGeom>
          <a:solidFill>
            <a:srgbClr val="004C52"/>
          </a:solidFill>
          <a:ln>
            <a:noFill/>
          </a:ln>
        </p:spPr>
      </p:sp>
      <p:sp>
        <p:nvSpPr>
          <p:cNvPr id="86" name="Google Shape;86;p10"/>
          <p:cNvSpPr/>
          <p:nvPr/>
        </p:nvSpPr>
        <p:spPr>
          <a:xfrm>
            <a:off x="-6025" y="2"/>
            <a:ext cx="4445394" cy="1085644"/>
          </a:xfrm>
          <a:custGeom>
            <a:avLst/>
            <a:gdLst/>
            <a:ahLst/>
            <a:cxnLst/>
            <a:rect l="l" t="t" r="r" b="b"/>
            <a:pathLst>
              <a:path w="291932" h="58628" extrusionOk="0">
                <a:moveTo>
                  <a:pt x="0" y="18578"/>
                </a:moveTo>
                <a:lnTo>
                  <a:pt x="241" y="34019"/>
                </a:lnTo>
                <a:lnTo>
                  <a:pt x="221482" y="58628"/>
                </a:lnTo>
                <a:lnTo>
                  <a:pt x="291932" y="0"/>
                </a:lnTo>
                <a:close/>
              </a:path>
            </a:pathLst>
          </a:custGeom>
          <a:solidFill>
            <a:srgbClr val="ABE33F">
              <a:alpha val="81150"/>
            </a:srgbClr>
          </a:solidFill>
          <a:ln>
            <a:noFill/>
          </a:ln>
        </p:spPr>
      </p:sp>
      <p:sp>
        <p:nvSpPr>
          <p:cNvPr id="87" name="Google Shape;87;p10"/>
          <p:cNvSpPr/>
          <p:nvPr/>
        </p:nvSpPr>
        <p:spPr>
          <a:xfrm>
            <a:off x="6375475" y="4745747"/>
            <a:ext cx="2548913" cy="400879"/>
          </a:xfrm>
          <a:custGeom>
            <a:avLst/>
            <a:gdLst/>
            <a:ahLst/>
            <a:cxnLst/>
            <a:rect l="l" t="t" r="r" b="b"/>
            <a:pathLst>
              <a:path w="203628" h="19060" extrusionOk="0">
                <a:moveTo>
                  <a:pt x="0" y="19060"/>
                </a:moveTo>
                <a:lnTo>
                  <a:pt x="203628" y="19060"/>
                </a:lnTo>
                <a:lnTo>
                  <a:pt x="157305" y="0"/>
                </a:lnTo>
                <a:close/>
              </a:path>
            </a:pathLst>
          </a:custGeom>
          <a:solidFill>
            <a:srgbClr val="004C52"/>
          </a:solidFill>
          <a:ln>
            <a:noFill/>
          </a:ln>
        </p:spPr>
      </p:sp>
      <p:sp>
        <p:nvSpPr>
          <p:cNvPr id="88" name="Google Shape;88;p10"/>
          <p:cNvSpPr/>
          <p:nvPr/>
        </p:nvSpPr>
        <p:spPr>
          <a:xfrm>
            <a:off x="7341180" y="4767304"/>
            <a:ext cx="1821096" cy="395811"/>
          </a:xfrm>
          <a:custGeom>
            <a:avLst/>
            <a:gdLst/>
            <a:ahLst/>
            <a:cxnLst/>
            <a:rect l="l" t="t" r="r" b="b"/>
            <a:pathLst>
              <a:path w="145484" h="18819" extrusionOk="0">
                <a:moveTo>
                  <a:pt x="145484" y="0"/>
                </a:moveTo>
                <a:lnTo>
                  <a:pt x="145484" y="18819"/>
                </a:lnTo>
                <a:lnTo>
                  <a:pt x="0" y="18819"/>
                </a:lnTo>
                <a:close/>
              </a:path>
            </a:pathLst>
          </a:custGeom>
          <a:solidFill>
            <a:srgbClr val="00AE9D">
              <a:alpha val="83460"/>
            </a:srgbClr>
          </a:solidFill>
          <a:ln>
            <a:noFill/>
          </a:ln>
        </p:spPr>
      </p:sp>
      <p:sp>
        <p:nvSpPr>
          <p:cNvPr id="89" name="Google Shape;89;p10"/>
          <p:cNvSpPr/>
          <p:nvPr/>
        </p:nvSpPr>
        <p:spPr>
          <a:xfrm>
            <a:off x="8340717" y="4204075"/>
            <a:ext cx="818444" cy="959061"/>
          </a:xfrm>
          <a:custGeom>
            <a:avLst/>
            <a:gdLst/>
            <a:ahLst/>
            <a:cxnLst/>
            <a:rect l="l" t="t" r="r" b="b"/>
            <a:pathLst>
              <a:path w="65384" h="45599" extrusionOk="0">
                <a:moveTo>
                  <a:pt x="65384" y="27022"/>
                </a:moveTo>
                <a:lnTo>
                  <a:pt x="65384" y="0"/>
                </a:lnTo>
                <a:lnTo>
                  <a:pt x="0" y="45599"/>
                </a:lnTo>
                <a:close/>
              </a:path>
            </a:pathLst>
          </a:custGeom>
          <a:solidFill>
            <a:srgbClr val="ABE33F">
              <a:alpha val="81150"/>
            </a:srgbClr>
          </a:solidFill>
          <a:ln>
            <a:noFill/>
          </a:ln>
        </p:spPr>
      </p:sp>
      <p:sp>
        <p:nvSpPr>
          <p:cNvPr id="90" name="Google Shape;90;p10"/>
          <p:cNvSpPr/>
          <p:nvPr/>
        </p:nvSpPr>
        <p:spPr>
          <a:xfrm>
            <a:off x="1559025" y="-6025"/>
            <a:ext cx="4116775" cy="944875"/>
          </a:xfrm>
          <a:custGeom>
            <a:avLst/>
            <a:gdLst/>
            <a:ahLst/>
            <a:cxnLst/>
            <a:rect l="l" t="t" r="r" b="b"/>
            <a:pathLst>
              <a:path w="164671" h="37795" extrusionOk="0">
                <a:moveTo>
                  <a:pt x="0" y="241"/>
                </a:moveTo>
                <a:lnTo>
                  <a:pt x="132407" y="37795"/>
                </a:lnTo>
                <a:lnTo>
                  <a:pt x="164671" y="0"/>
                </a:lnTo>
                <a:lnTo>
                  <a:pt x="160329" y="241"/>
                </a:lnTo>
                <a:close/>
              </a:path>
            </a:pathLst>
          </a:custGeom>
          <a:solidFill>
            <a:srgbClr val="00AE9D">
              <a:alpha val="83460"/>
            </a:srgbClr>
          </a:solidFill>
          <a:ln>
            <a:noFill/>
          </a:ln>
        </p:spPr>
      </p:sp>
      <p:sp>
        <p:nvSpPr>
          <p:cNvPr id="91" name="Google Shape;91;p10"/>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886650" y="1598408"/>
            <a:ext cx="7370700" cy="33273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ABE33F"/>
              </a:buClr>
              <a:buSzPts val="2400"/>
              <a:buFont typeface="Karla"/>
              <a:buChar char="◆"/>
              <a:defRPr sz="2400">
                <a:solidFill>
                  <a:srgbClr val="004C52"/>
                </a:solidFill>
                <a:latin typeface="Karla"/>
                <a:ea typeface="Karla"/>
                <a:cs typeface="Karla"/>
                <a:sym typeface="Karla"/>
              </a:defRPr>
            </a:lvl1pPr>
            <a:lvl2pPr marL="914400" lvl="1" indent="-381000">
              <a:spcBef>
                <a:spcPts val="0"/>
              </a:spcBef>
              <a:spcAft>
                <a:spcPts val="0"/>
              </a:spcAft>
              <a:buClr>
                <a:srgbClr val="ABE33F"/>
              </a:buClr>
              <a:buSzPts val="2400"/>
              <a:buFont typeface="Karla"/>
              <a:buChar char="◆"/>
              <a:defRPr sz="2400">
                <a:solidFill>
                  <a:srgbClr val="004C52"/>
                </a:solidFill>
                <a:latin typeface="Karla"/>
                <a:ea typeface="Karla"/>
                <a:cs typeface="Karla"/>
                <a:sym typeface="Karla"/>
              </a:defRPr>
            </a:lvl2pPr>
            <a:lvl3pPr marL="1371600" lvl="2" indent="-381000">
              <a:spcBef>
                <a:spcPts val="0"/>
              </a:spcBef>
              <a:spcAft>
                <a:spcPts val="0"/>
              </a:spcAft>
              <a:buClr>
                <a:srgbClr val="ABE33F"/>
              </a:buClr>
              <a:buSzPts val="2400"/>
              <a:buFont typeface="Karla"/>
              <a:buChar char="◇"/>
              <a:defRPr sz="2400">
                <a:solidFill>
                  <a:srgbClr val="004C52"/>
                </a:solidFill>
                <a:latin typeface="Karla"/>
                <a:ea typeface="Karla"/>
                <a:cs typeface="Karla"/>
                <a:sym typeface="Karla"/>
              </a:defRPr>
            </a:lvl3pPr>
            <a:lvl4pPr marL="1828800" lvl="3"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4pPr>
            <a:lvl5pPr marL="2286000" lvl="4"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5pPr>
            <a:lvl6pPr marL="2743200" lvl="5"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6pPr>
            <a:lvl7pPr marL="3200400" lvl="6"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7pPr>
            <a:lvl8pPr marL="3657600" lvl="7"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8pPr>
            <a:lvl9pPr marL="4114800" lvl="8" indent="-381000">
              <a:spcBef>
                <a:spcPts val="0"/>
              </a:spcBef>
              <a:spcAft>
                <a:spcPts val="0"/>
              </a:spcAft>
              <a:buClr>
                <a:srgbClr val="004C52"/>
              </a:buClr>
              <a:buSzPts val="2400"/>
              <a:buFont typeface="Karla"/>
              <a:buChar char="■"/>
              <a:defRPr sz="2400">
                <a:solidFill>
                  <a:srgbClr val="004C52"/>
                </a:solidFill>
                <a:latin typeface="Karla"/>
                <a:ea typeface="Karla"/>
                <a:cs typeface="Karla"/>
                <a:sym typeface="Karla"/>
              </a:defRPr>
            </a:lvl9pPr>
          </a:lstStyle>
          <a:p>
            <a:endParaRPr/>
          </a:p>
        </p:txBody>
      </p:sp>
      <p:sp>
        <p:nvSpPr>
          <p:cNvPr id="7" name="Google Shape;7;p1"/>
          <p:cNvSpPr txBox="1">
            <a:spLocks noGrp="1"/>
          </p:cNvSpPr>
          <p:nvPr>
            <p:ph type="title"/>
          </p:nvPr>
        </p:nvSpPr>
        <p:spPr>
          <a:xfrm>
            <a:off x="886650" y="398400"/>
            <a:ext cx="7370700" cy="857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1pPr>
            <a:lvl2pPr lvl="1">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2pPr>
            <a:lvl3pPr lvl="2">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3pPr>
            <a:lvl4pPr lvl="3">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4pPr>
            <a:lvl5pPr lvl="4">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5pPr>
            <a:lvl6pPr lvl="5">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6pPr>
            <a:lvl7pPr lvl="6">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7pPr>
            <a:lvl8pPr lvl="7">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8pPr>
            <a:lvl9pPr lvl="8">
              <a:spcBef>
                <a:spcPts val="0"/>
              </a:spcBef>
              <a:spcAft>
                <a:spcPts val="0"/>
              </a:spcAft>
              <a:buClr>
                <a:srgbClr val="FFFFFF"/>
              </a:buClr>
              <a:buSzPts val="2400"/>
              <a:buFont typeface="Raleway"/>
              <a:buNone/>
              <a:defRPr sz="2400" b="1">
                <a:solidFill>
                  <a:srgbClr val="FFFFFF"/>
                </a:solidFill>
                <a:latin typeface="Raleway"/>
                <a:ea typeface="Raleway"/>
                <a:cs typeface="Raleway"/>
                <a:sym typeface="Raleway"/>
              </a:defRPr>
            </a:lvl9pPr>
          </a:lstStyle>
          <a:p>
            <a:endParaRPr/>
          </a:p>
        </p:txBody>
      </p:sp>
      <p:sp>
        <p:nvSpPr>
          <p:cNvPr id="8" name="Google Shape;8;p1"/>
          <p:cNvSpPr txBox="1">
            <a:spLocks noGrp="1"/>
          </p:cNvSpPr>
          <p:nvPr>
            <p:ph type="sldNum" idx="12"/>
          </p:nvPr>
        </p:nvSpPr>
        <p:spPr>
          <a:xfrm>
            <a:off x="27122" y="4749851"/>
            <a:ext cx="548700" cy="393600"/>
          </a:xfrm>
          <a:prstGeom prst="rect">
            <a:avLst/>
          </a:prstGeom>
          <a:noFill/>
          <a:ln>
            <a:noFill/>
          </a:ln>
        </p:spPr>
        <p:txBody>
          <a:bodyPr spcFirstLastPara="1" wrap="square" lIns="91425" tIns="91425" rIns="91425" bIns="91425" anchor="t" anchorCtr="0">
            <a:noAutofit/>
          </a:bodyPr>
          <a:lstStyle>
            <a:lvl1pPr lvl="0">
              <a:buNone/>
              <a:defRPr sz="1200">
                <a:solidFill>
                  <a:srgbClr val="00AE9D"/>
                </a:solidFill>
                <a:latin typeface="Karla"/>
                <a:ea typeface="Karla"/>
                <a:cs typeface="Karla"/>
                <a:sym typeface="Karla"/>
              </a:defRPr>
            </a:lvl1pPr>
            <a:lvl2pPr lvl="1">
              <a:buNone/>
              <a:defRPr sz="1200">
                <a:solidFill>
                  <a:srgbClr val="00AE9D"/>
                </a:solidFill>
                <a:latin typeface="Karla"/>
                <a:ea typeface="Karla"/>
                <a:cs typeface="Karla"/>
                <a:sym typeface="Karla"/>
              </a:defRPr>
            </a:lvl2pPr>
            <a:lvl3pPr lvl="2">
              <a:buNone/>
              <a:defRPr sz="1200">
                <a:solidFill>
                  <a:srgbClr val="00AE9D"/>
                </a:solidFill>
                <a:latin typeface="Karla"/>
                <a:ea typeface="Karla"/>
                <a:cs typeface="Karla"/>
                <a:sym typeface="Karla"/>
              </a:defRPr>
            </a:lvl3pPr>
            <a:lvl4pPr lvl="3">
              <a:buNone/>
              <a:defRPr sz="1200">
                <a:solidFill>
                  <a:srgbClr val="00AE9D"/>
                </a:solidFill>
                <a:latin typeface="Karla"/>
                <a:ea typeface="Karla"/>
                <a:cs typeface="Karla"/>
                <a:sym typeface="Karla"/>
              </a:defRPr>
            </a:lvl4pPr>
            <a:lvl5pPr lvl="4">
              <a:buNone/>
              <a:defRPr sz="1200">
                <a:solidFill>
                  <a:srgbClr val="00AE9D"/>
                </a:solidFill>
                <a:latin typeface="Karla"/>
                <a:ea typeface="Karla"/>
                <a:cs typeface="Karla"/>
                <a:sym typeface="Karla"/>
              </a:defRPr>
            </a:lvl5pPr>
            <a:lvl6pPr lvl="5">
              <a:buNone/>
              <a:defRPr sz="1200">
                <a:solidFill>
                  <a:srgbClr val="00AE9D"/>
                </a:solidFill>
                <a:latin typeface="Karla"/>
                <a:ea typeface="Karla"/>
                <a:cs typeface="Karla"/>
                <a:sym typeface="Karla"/>
              </a:defRPr>
            </a:lvl6pPr>
            <a:lvl7pPr lvl="6">
              <a:buNone/>
              <a:defRPr sz="1200">
                <a:solidFill>
                  <a:srgbClr val="00AE9D"/>
                </a:solidFill>
                <a:latin typeface="Karla"/>
                <a:ea typeface="Karla"/>
                <a:cs typeface="Karla"/>
                <a:sym typeface="Karla"/>
              </a:defRPr>
            </a:lvl7pPr>
            <a:lvl8pPr lvl="7">
              <a:buNone/>
              <a:defRPr sz="1200">
                <a:solidFill>
                  <a:srgbClr val="00AE9D"/>
                </a:solidFill>
                <a:latin typeface="Karla"/>
                <a:ea typeface="Karla"/>
                <a:cs typeface="Karla"/>
                <a:sym typeface="Karla"/>
              </a:defRPr>
            </a:lvl8pPr>
            <a:lvl9pPr lvl="8">
              <a:buNone/>
              <a:defRPr sz="1200">
                <a:solidFill>
                  <a:srgbClr val="00AE9D"/>
                </a:solidFill>
                <a:latin typeface="Karla"/>
                <a:ea typeface="Karla"/>
                <a:cs typeface="Karla"/>
                <a:sym typeface="Karla"/>
              </a:defRPr>
            </a:lvl9pPr>
          </a:lstStyle>
          <a:p>
            <a:pPr marL="0" lvl="0" indent="0" algn="l"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6" r:id="rId8"/>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svg"/><Relationship Id="rId5" Type="http://schemas.openxmlformats.org/officeDocument/2006/relationships/image" Target="../media/image8.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1"/>
          <p:cNvSpPr txBox="1">
            <a:spLocks noGrp="1"/>
          </p:cNvSpPr>
          <p:nvPr>
            <p:ph type="ctrTitle"/>
          </p:nvPr>
        </p:nvSpPr>
        <p:spPr>
          <a:xfrm>
            <a:off x="936972" y="1576136"/>
            <a:ext cx="7424976" cy="1924404"/>
          </a:xfrm>
          <a:prstGeom prst="rect">
            <a:avLst/>
          </a:prstGeom>
        </p:spPr>
        <p:txBody>
          <a:bodyPr spcFirstLastPara="1" wrap="square" lIns="91425" tIns="91425" rIns="91425" bIns="91425" anchor="ctr" anchorCtr="0">
            <a:noAutofit/>
          </a:bodyPr>
          <a:lstStyle/>
          <a:p>
            <a:pPr marL="0" lvl="0" indent="0" algn="ctr" rtl="0">
              <a:lnSpc>
                <a:spcPct val="135000"/>
              </a:lnSpc>
              <a:spcBef>
                <a:spcPts val="600"/>
              </a:spcBef>
              <a:spcAft>
                <a:spcPts val="600"/>
              </a:spcAft>
              <a:buNone/>
            </a:pPr>
            <a:r>
              <a:rPr lang="vi-VN" smtClean="0">
                <a:latin typeface="Arial" panose="020B0604020202020204" pitchFamily="34" charset="0"/>
                <a:cs typeface="Arial" panose="020B0604020202020204" pitchFamily="34" charset="0"/>
              </a:rPr>
              <a:t>CHƯƠNG X</a:t>
            </a:r>
            <a:br>
              <a:rPr lang="vi-VN" smtClean="0">
                <a:latin typeface="Arial" panose="020B0604020202020204" pitchFamily="34" charset="0"/>
                <a:cs typeface="Arial" panose="020B0604020202020204" pitchFamily="34" charset="0"/>
              </a:rPr>
            </a:br>
            <a:r>
              <a:rPr lang="vi-VN" smtClean="0">
                <a:latin typeface="Arial" panose="020B0604020202020204" pitchFamily="34" charset="0"/>
                <a:cs typeface="Arial" panose="020B0604020202020204" pitchFamily="34" charset="0"/>
              </a:rPr>
              <a:t>TRÁI ĐẤT VÀ BẦU TRỜI</a:t>
            </a:r>
            <a:endParaRPr lang="vi-VN">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2"/>
          <p:cNvSpPr txBox="1">
            <a:spLocks noGrp="1"/>
          </p:cNvSpPr>
          <p:nvPr>
            <p:ph type="title"/>
          </p:nvPr>
        </p:nvSpPr>
        <p:spPr>
          <a:xfrm>
            <a:off x="898681" y="410431"/>
            <a:ext cx="5237424" cy="49193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mtClean="0">
                <a:latin typeface="Arial" panose="020B0604020202020204" pitchFamily="34" charset="0"/>
                <a:cs typeface="Arial" panose="020B0604020202020204" pitchFamily="34" charset="0"/>
              </a:rPr>
              <a:t>Chúng ta đang ở đâu trong vũ trụ?</a:t>
            </a:r>
            <a:endParaRPr>
              <a:latin typeface="Arial" panose="020B0604020202020204" pitchFamily="34" charset="0"/>
              <a:cs typeface="Arial" panose="020B0604020202020204" pitchFamily="34" charset="0"/>
            </a:endParaRPr>
          </a:p>
        </p:txBody>
      </p:sp>
      <p:sp>
        <p:nvSpPr>
          <p:cNvPr id="105" name="Google Shape;105;p12"/>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2</a:t>
            </a:fld>
            <a:endParaRPr/>
          </a:p>
        </p:txBody>
      </p:sp>
      <p:pic>
        <p:nvPicPr>
          <p:cNvPr id="5" name="Picture 4"/>
          <p:cNvPicPr>
            <a:picLocks noChangeAspect="1"/>
          </p:cNvPicPr>
          <p:nvPr/>
        </p:nvPicPr>
        <p:blipFill>
          <a:blip r:embed="rId3"/>
          <a:stretch>
            <a:fillRect/>
          </a:stretch>
        </p:blipFill>
        <p:spPr>
          <a:xfrm>
            <a:off x="2047882" y="1553462"/>
            <a:ext cx="5267317" cy="3069532"/>
          </a:xfrm>
          <a:prstGeom prst="rect">
            <a:avLst/>
          </a:prstGeom>
        </p:spPr>
      </p:pic>
    </p:spTree>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4"/>
          <p:cNvSpPr txBox="1">
            <a:spLocks noGrp="1"/>
          </p:cNvSpPr>
          <p:nvPr>
            <p:ph type="ctrTitle"/>
          </p:nvPr>
        </p:nvSpPr>
        <p:spPr>
          <a:xfrm>
            <a:off x="806114" y="1576136"/>
            <a:ext cx="7483643" cy="2326055"/>
          </a:xfrm>
          <a:prstGeom prst="rect">
            <a:avLst/>
          </a:prstGeom>
        </p:spPr>
        <p:txBody>
          <a:bodyPr spcFirstLastPara="1" wrap="square" lIns="91425" tIns="91425" rIns="91425" bIns="91425" anchor="b" anchorCtr="0">
            <a:noAutofit/>
            <a:scene3d>
              <a:camera prst="perspectiveLeft"/>
              <a:lightRig rig="threePt" dir="t"/>
            </a:scene3d>
          </a:bodyPr>
          <a:lstStyle/>
          <a:p>
            <a:pPr marL="0" lvl="0" indent="0" algn="ctr" rtl="0">
              <a:lnSpc>
                <a:spcPct val="135000"/>
              </a:lnSpc>
              <a:spcBef>
                <a:spcPts val="600"/>
              </a:spcBef>
              <a:spcAft>
                <a:spcPts val="600"/>
              </a:spcAft>
              <a:buNone/>
            </a:pPr>
            <a:r>
              <a:rPr lang="en-US" sz="4000" i="1" smtClean="0">
                <a:ln w="6600">
                  <a:solidFill>
                    <a:schemeClr val="accent2"/>
                  </a:solidFill>
                  <a:prstDash val="solid"/>
                </a:ln>
                <a:effectLst>
                  <a:outerShdw dist="38100" dir="2700000" algn="tl" rotWithShape="0">
                    <a:schemeClr val="accent2"/>
                  </a:outerShdw>
                </a:effectLst>
                <a:latin typeface="Arial" panose="020B0604020202020204" pitchFamily="34" charset="0"/>
                <a:cs typeface="Arial" panose="020B0604020202020204" pitchFamily="34" charset="0"/>
              </a:rPr>
              <a:t>BÀI 52</a:t>
            </a:r>
            <a:r>
              <a:rPr lang="en-US" sz="4000" smtClean="0">
                <a:ln w="6600">
                  <a:solidFill>
                    <a:schemeClr val="accent2"/>
                  </a:solidFill>
                  <a:prstDash val="solid"/>
                </a:ln>
                <a:effectLst>
                  <a:outerShdw dist="38100" dir="2700000" algn="tl" rotWithShape="0">
                    <a:schemeClr val="accent2"/>
                  </a:outerShdw>
                </a:effectLst>
                <a:latin typeface="Arial" panose="020B0604020202020204" pitchFamily="34" charset="0"/>
                <a:cs typeface="Arial" panose="020B0604020202020204" pitchFamily="34" charset="0"/>
              </a:rPr>
              <a:t/>
            </a:r>
            <a:br>
              <a:rPr lang="en-US" sz="4000" smtClean="0">
                <a:ln w="6600">
                  <a:solidFill>
                    <a:schemeClr val="accent2"/>
                  </a:solidFill>
                  <a:prstDash val="solid"/>
                </a:ln>
                <a:effectLst>
                  <a:outerShdw dist="38100" dir="2700000" algn="tl" rotWithShape="0">
                    <a:schemeClr val="accent2"/>
                  </a:outerShdw>
                </a:effectLst>
                <a:latin typeface="Arial" panose="020B0604020202020204" pitchFamily="34" charset="0"/>
                <a:cs typeface="Arial" panose="020B0604020202020204" pitchFamily="34" charset="0"/>
              </a:rPr>
            </a:br>
            <a:r>
              <a:rPr lang="en-US" sz="4000" smtClean="0">
                <a:ln w="6600">
                  <a:solidFill>
                    <a:schemeClr val="accent2"/>
                  </a:solidFill>
                  <a:prstDash val="solid"/>
                </a:ln>
                <a:effectLst>
                  <a:outerShdw dist="38100" dir="2700000" algn="tl" rotWithShape="0">
                    <a:schemeClr val="accent2"/>
                  </a:outerShdw>
                </a:effectLst>
                <a:latin typeface="Arial" panose="020B0604020202020204" pitchFamily="34" charset="0"/>
                <a:cs typeface="Arial" panose="020B0604020202020204" pitchFamily="34" charset="0"/>
              </a:rPr>
              <a:t>CHUYỂN ĐỘNG NHÌN THẤY CỦA MẶT TRỜI. THIÊN THỂ</a:t>
            </a:r>
            <a:endParaRPr lang="en-US" sz="4000">
              <a:ln w="6600">
                <a:solidFill>
                  <a:schemeClr val="accent2"/>
                </a:solidFill>
                <a:prstDash val="solid"/>
              </a:ln>
              <a:effectLst>
                <a:outerShdw dist="38100" dir="2700000" algn="tl" rotWithShape="0">
                  <a:schemeClr val="accent2"/>
                </a:outerShdw>
              </a:effectLst>
              <a:latin typeface="Arial" panose="020B0604020202020204" pitchFamily="34" charset="0"/>
              <a:cs typeface="Arial" panose="020B0604020202020204" pitchFamily="34" charset="0"/>
            </a:endParaRPr>
          </a:p>
        </p:txBody>
      </p:sp>
      <p:sp>
        <p:nvSpPr>
          <p:cNvPr id="126" name="Google Shape;126;p14"/>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3</a:t>
            </a:fld>
            <a:endParaRPr/>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9" name="Google Shape;119;p13"/>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4</a:t>
            </a:fld>
            <a:endParaRPr/>
          </a:p>
        </p:txBody>
      </p:sp>
      <p:pic>
        <p:nvPicPr>
          <p:cNvPr id="2" name="Picture 1"/>
          <p:cNvPicPr>
            <a:picLocks noChangeAspect="1"/>
          </p:cNvPicPr>
          <p:nvPr/>
        </p:nvPicPr>
        <p:blipFill>
          <a:blip r:embed="rId3"/>
          <a:stretch>
            <a:fillRect/>
          </a:stretch>
        </p:blipFill>
        <p:spPr>
          <a:xfrm>
            <a:off x="2268233" y="2289176"/>
            <a:ext cx="4714875" cy="2657475"/>
          </a:xfrm>
          <a:prstGeom prst="rect">
            <a:avLst/>
          </a:prstGeom>
        </p:spPr>
      </p:pic>
      <p:sp>
        <p:nvSpPr>
          <p:cNvPr id="13" name="Google Shape;101;p12"/>
          <p:cNvSpPr txBox="1">
            <a:spLocks/>
          </p:cNvSpPr>
          <p:nvPr/>
        </p:nvSpPr>
        <p:spPr>
          <a:xfrm>
            <a:off x="1539097" y="1145744"/>
            <a:ext cx="6762691" cy="959782"/>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20000"/>
              </a:lnSpc>
              <a:spcBef>
                <a:spcPts val="600"/>
              </a:spcBef>
              <a:spcAft>
                <a:spcPts val="600"/>
              </a:spcAft>
            </a:pPr>
            <a:r>
              <a:rPr lang="en-US" sz="2200" smtClean="0">
                <a:solidFill>
                  <a:srgbClr val="0070C0"/>
                </a:solidFill>
                <a:latin typeface="Arial" panose="020B0604020202020204" pitchFamily="34" charset="0"/>
                <a:cs typeface="Arial" panose="020B0604020202020204" pitchFamily="34" charset="0"/>
              </a:rPr>
              <a:t>Có người nói ban ngày Mặt Trời chuyển trên bầu trời từ Đông sang Tây. Em nghĩ gì về điều này? </a:t>
            </a:r>
            <a:endParaRPr lang="en-US" sz="2200">
              <a:solidFill>
                <a:srgbClr val="0070C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6"/>
          <p:cNvSpPr txBox="1">
            <a:spLocks noGrp="1"/>
          </p:cNvSpPr>
          <p:nvPr>
            <p:ph type="title"/>
          </p:nvPr>
        </p:nvSpPr>
        <p:spPr>
          <a:xfrm>
            <a:off x="200850" y="410431"/>
            <a:ext cx="7370700" cy="85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mtClean="0">
                <a:latin typeface="Arial" panose="020B0604020202020204" pitchFamily="34" charset="0"/>
                <a:cs typeface="Arial" panose="020B0604020202020204" pitchFamily="34" charset="0"/>
              </a:rPr>
              <a:t>I. Chuyển động nhìn thấy và chuyển động thực</a:t>
            </a:r>
            <a:endParaRPr>
              <a:latin typeface="Arial" panose="020B0604020202020204" pitchFamily="34" charset="0"/>
              <a:cs typeface="Arial" panose="020B0604020202020204" pitchFamily="34" charset="0"/>
            </a:endParaRPr>
          </a:p>
        </p:txBody>
      </p:sp>
      <p:sp>
        <p:nvSpPr>
          <p:cNvPr id="138" name="Google Shape;138;p16"/>
          <p:cNvSpPr txBox="1">
            <a:spLocks noGrp="1"/>
          </p:cNvSpPr>
          <p:nvPr>
            <p:ph type="body" idx="1"/>
          </p:nvPr>
        </p:nvSpPr>
        <p:spPr>
          <a:xfrm>
            <a:off x="708169" y="1658566"/>
            <a:ext cx="7846283" cy="2263729"/>
          </a:xfrm>
          <a:prstGeom prst="rect">
            <a:avLst/>
          </a:prstGeom>
        </p:spPr>
        <p:txBody>
          <a:bodyPr spcFirstLastPara="1" wrap="square" lIns="91425" tIns="91425" rIns="91425" bIns="91425" anchor="t" anchorCtr="0">
            <a:noAutofit/>
          </a:bodyPr>
          <a:lstStyle/>
          <a:p>
            <a:pPr algn="just">
              <a:lnSpc>
                <a:spcPct val="120000"/>
              </a:lnSpc>
            </a:pPr>
            <a:r>
              <a:rPr lang="vi-VN" sz="2200">
                <a:latin typeface="Arial" panose="020B0604020202020204" pitchFamily="34" charset="0"/>
                <a:ea typeface="Calibri" panose="020F0502020204030204" pitchFamily="34" charset="0"/>
                <a:cs typeface="Arial" panose="020B0604020202020204" pitchFamily="34" charset="0"/>
              </a:rPr>
              <a:t>Khi tự quay quanh mình</a:t>
            </a:r>
            <a:r>
              <a:rPr lang="vi-VN" sz="2200">
                <a:latin typeface="Arial" panose="020B0604020202020204" pitchFamily="34" charset="0"/>
                <a:ea typeface="Calibri" panose="020F0502020204030204" pitchFamily="34" charset="0"/>
                <a:cs typeface="Arial" panose="020B0604020202020204" pitchFamily="34" charset="0"/>
              </a:rPr>
              <a:t>, </a:t>
            </a:r>
            <a:r>
              <a:rPr lang="en-GB" sz="2200" smtClean="0">
                <a:latin typeface="Arial" panose="020B0604020202020204" pitchFamily="34" charset="0"/>
                <a:ea typeface="Calibri" panose="020F0502020204030204" pitchFamily="34" charset="0"/>
                <a:cs typeface="Arial" panose="020B0604020202020204" pitchFamily="34" charset="0"/>
              </a:rPr>
              <a:t>t</a:t>
            </a:r>
            <a:r>
              <a:rPr lang="vi-VN" sz="2200" smtClean="0">
                <a:latin typeface="Arial" panose="020B0604020202020204" pitchFamily="34" charset="0"/>
                <a:ea typeface="Calibri" panose="020F0502020204030204" pitchFamily="34" charset="0"/>
                <a:cs typeface="Arial" panose="020B0604020202020204" pitchFamily="34" charset="0"/>
              </a:rPr>
              <a:t>a </a:t>
            </a:r>
            <a:r>
              <a:rPr lang="vi-VN" sz="2200">
                <a:latin typeface="Arial" panose="020B0604020202020204" pitchFamily="34" charset="0"/>
                <a:ea typeface="Calibri" panose="020F0502020204030204" pitchFamily="34" charset="0"/>
                <a:cs typeface="Arial" panose="020B0604020202020204" pitchFamily="34" charset="0"/>
              </a:rPr>
              <a:t>nhìn thấy các vật xung quanh quay theo chiều </a:t>
            </a:r>
            <a:r>
              <a:rPr lang="vi-VN" sz="2200">
                <a:latin typeface="Arial" panose="020B0604020202020204" pitchFamily="34" charset="0"/>
                <a:ea typeface="Calibri" panose="020F0502020204030204" pitchFamily="34" charset="0"/>
                <a:cs typeface="Arial" panose="020B0604020202020204" pitchFamily="34" charset="0"/>
              </a:rPr>
              <a:t>ngược </a:t>
            </a:r>
            <a:r>
              <a:rPr lang="vi-VN" sz="2200" smtClean="0">
                <a:latin typeface="Arial" panose="020B0604020202020204" pitchFamily="34" charset="0"/>
                <a:ea typeface="Calibri" panose="020F0502020204030204" pitchFamily="34" charset="0"/>
                <a:cs typeface="Arial" panose="020B0604020202020204" pitchFamily="34" charset="0"/>
              </a:rPr>
              <a:t>lại</a:t>
            </a:r>
            <a:r>
              <a:rPr lang="en-GB" sz="2200" smtClean="0">
                <a:latin typeface="Arial" panose="020B0604020202020204" pitchFamily="34" charset="0"/>
                <a:ea typeface="Calibri" panose="020F0502020204030204" pitchFamily="34" charset="0"/>
                <a:cs typeface="Arial" panose="020B0604020202020204" pitchFamily="34" charset="0"/>
              </a:rPr>
              <a:t>. </a:t>
            </a:r>
          </a:p>
          <a:p>
            <a:pPr algn="just">
              <a:lnSpc>
                <a:spcPct val="120000"/>
              </a:lnSpc>
              <a:buFont typeface="Wingdings" panose="05000000000000000000" pitchFamily="2" charset="2"/>
              <a:buChar char="Ø"/>
            </a:pPr>
            <a:r>
              <a:rPr lang="vi-VN" sz="2200" smtClean="0">
                <a:latin typeface="Arial" panose="020B0604020202020204" pitchFamily="34" charset="0"/>
                <a:ea typeface="Calibri" panose="020F0502020204030204" pitchFamily="34" charset="0"/>
                <a:cs typeface="Arial" panose="020B0604020202020204" pitchFamily="34" charset="0"/>
              </a:rPr>
              <a:t>Chuy</a:t>
            </a:r>
            <a:r>
              <a:rPr lang="en-GB" sz="2200" smtClean="0">
                <a:latin typeface="Arial" panose="020B0604020202020204" pitchFamily="34" charset="0"/>
                <a:ea typeface="Calibri" panose="020F0502020204030204" pitchFamily="34" charset="0"/>
                <a:cs typeface="Arial" panose="020B0604020202020204" pitchFamily="34" charset="0"/>
              </a:rPr>
              <a:t>ể</a:t>
            </a:r>
            <a:r>
              <a:rPr lang="vi-VN" sz="2200" smtClean="0">
                <a:latin typeface="Arial" panose="020B0604020202020204" pitchFamily="34" charset="0"/>
                <a:ea typeface="Calibri" panose="020F0502020204030204" pitchFamily="34" charset="0"/>
                <a:cs typeface="Arial" panose="020B0604020202020204" pitchFamily="34" charset="0"/>
              </a:rPr>
              <a:t>n </a:t>
            </a:r>
            <a:r>
              <a:rPr lang="vi-VN" sz="2200">
                <a:latin typeface="Arial" panose="020B0604020202020204" pitchFamily="34" charset="0"/>
                <a:ea typeface="Calibri" panose="020F0502020204030204" pitchFamily="34" charset="0"/>
                <a:cs typeface="Arial" panose="020B0604020202020204" pitchFamily="34" charset="0"/>
              </a:rPr>
              <a:t>động quay của các vật quanh </a:t>
            </a:r>
            <a:r>
              <a:rPr lang="vi-VN" sz="2200">
                <a:latin typeface="Arial" panose="020B0604020202020204" pitchFamily="34" charset="0"/>
                <a:ea typeface="Calibri" panose="020F0502020204030204" pitchFamily="34" charset="0"/>
                <a:cs typeface="Arial" panose="020B0604020202020204" pitchFamily="34" charset="0"/>
              </a:rPr>
              <a:t>ta </a:t>
            </a:r>
            <a:r>
              <a:rPr lang="vi-VN" sz="2200" smtClean="0">
                <a:latin typeface="Arial" panose="020B0604020202020204" pitchFamily="34" charset="0"/>
                <a:ea typeface="Calibri" panose="020F0502020204030204" pitchFamily="34" charset="0"/>
                <a:cs typeface="Arial" panose="020B0604020202020204" pitchFamily="34" charset="0"/>
              </a:rPr>
              <a:t>là </a:t>
            </a:r>
            <a:r>
              <a:rPr lang="vi-VN" sz="2200">
                <a:latin typeface="Arial" panose="020B0604020202020204" pitchFamily="34" charset="0"/>
                <a:ea typeface="Calibri" panose="020F0502020204030204" pitchFamily="34" charset="0"/>
                <a:cs typeface="Arial" panose="020B0604020202020204" pitchFamily="34" charset="0"/>
              </a:rPr>
              <a:t>chuyển </a:t>
            </a:r>
            <a:r>
              <a:rPr lang="vi-VN" sz="2200">
                <a:latin typeface="Arial" panose="020B0604020202020204" pitchFamily="34" charset="0"/>
                <a:ea typeface="Calibri" panose="020F0502020204030204" pitchFamily="34" charset="0"/>
                <a:cs typeface="Arial" panose="020B0604020202020204" pitchFamily="34" charset="0"/>
              </a:rPr>
              <a:t>động </a:t>
            </a:r>
            <a:r>
              <a:rPr lang="en-GB" sz="2200" smtClean="0">
                <a:latin typeface="Arial" panose="020B0604020202020204" pitchFamily="34" charset="0"/>
                <a:ea typeface="Calibri" panose="020F0502020204030204" pitchFamily="34" charset="0"/>
                <a:cs typeface="Arial" panose="020B0604020202020204" pitchFamily="34" charset="0"/>
              </a:rPr>
              <a:t>“</a:t>
            </a:r>
            <a:r>
              <a:rPr lang="vi-VN" sz="2200" smtClean="0">
                <a:latin typeface="Arial" panose="020B0604020202020204" pitchFamily="34" charset="0"/>
                <a:ea typeface="Calibri" panose="020F0502020204030204" pitchFamily="34" charset="0"/>
                <a:cs typeface="Arial" panose="020B0604020202020204" pitchFamily="34" charset="0"/>
              </a:rPr>
              <a:t>nh</a:t>
            </a:r>
            <a:r>
              <a:rPr lang="en-GB" sz="2200">
                <a:latin typeface="Arial" panose="020B0604020202020204" pitchFamily="34" charset="0"/>
                <a:ea typeface="Calibri" panose="020F0502020204030204" pitchFamily="34" charset="0"/>
                <a:cs typeface="Arial" panose="020B0604020202020204" pitchFamily="34" charset="0"/>
              </a:rPr>
              <a:t>ì</a:t>
            </a:r>
            <a:r>
              <a:rPr lang="vi-VN" sz="2200" smtClean="0">
                <a:latin typeface="Arial" panose="020B0604020202020204" pitchFamily="34" charset="0"/>
                <a:ea typeface="Calibri" panose="020F0502020204030204" pitchFamily="34" charset="0"/>
                <a:cs typeface="Arial" panose="020B0604020202020204" pitchFamily="34" charset="0"/>
              </a:rPr>
              <a:t>n thấy</a:t>
            </a:r>
            <a:r>
              <a:rPr lang="en-GB" sz="2200" smtClean="0">
                <a:latin typeface="Arial" panose="020B0604020202020204" pitchFamily="34" charset="0"/>
                <a:ea typeface="Calibri" panose="020F0502020204030204" pitchFamily="34" charset="0"/>
                <a:cs typeface="Arial" panose="020B0604020202020204" pitchFamily="34" charset="0"/>
              </a:rPr>
              <a:t>”.</a:t>
            </a:r>
            <a:endParaRPr lang="en-GB" sz="2200">
              <a:latin typeface="Arial" panose="020B0604020202020204" pitchFamily="34" charset="0"/>
              <a:ea typeface="Calibri" panose="020F0502020204030204" pitchFamily="34" charset="0"/>
              <a:cs typeface="Arial" panose="020B0604020202020204" pitchFamily="34" charset="0"/>
            </a:endParaRPr>
          </a:p>
          <a:p>
            <a:pPr algn="just">
              <a:lnSpc>
                <a:spcPct val="120000"/>
              </a:lnSpc>
              <a:buFont typeface="Wingdings" panose="05000000000000000000" pitchFamily="2" charset="2"/>
              <a:buChar char="Ø"/>
            </a:pPr>
            <a:r>
              <a:rPr lang="vi-VN" sz="2200">
                <a:latin typeface="Arial" panose="020B0604020202020204" pitchFamily="34" charset="0"/>
                <a:ea typeface="Calibri" panose="020F0502020204030204" pitchFamily="34" charset="0"/>
                <a:cs typeface="Arial" panose="020B0604020202020204" pitchFamily="34" charset="0"/>
              </a:rPr>
              <a:t>Chuyển động quay của </a:t>
            </a:r>
            <a:r>
              <a:rPr lang="vi-VN" sz="2200">
                <a:latin typeface="Arial" panose="020B0604020202020204" pitchFamily="34" charset="0"/>
                <a:ea typeface="Calibri" panose="020F0502020204030204" pitchFamily="34" charset="0"/>
                <a:cs typeface="Arial" panose="020B0604020202020204" pitchFamily="34" charset="0"/>
              </a:rPr>
              <a:t>ta </a:t>
            </a:r>
            <a:r>
              <a:rPr lang="en-GB" sz="2200" smtClean="0">
                <a:latin typeface="Arial" panose="020B0604020202020204" pitchFamily="34" charset="0"/>
                <a:ea typeface="Calibri" panose="020F0502020204030204" pitchFamily="34" charset="0"/>
                <a:cs typeface="Arial" panose="020B0604020202020204" pitchFamily="34" charset="0"/>
              </a:rPr>
              <a:t>là </a:t>
            </a:r>
            <a:r>
              <a:rPr lang="vi-VN" sz="2200" smtClean="0">
                <a:latin typeface="Arial" panose="020B0604020202020204" pitchFamily="34" charset="0"/>
                <a:ea typeface="Calibri" panose="020F0502020204030204" pitchFamily="34" charset="0"/>
                <a:cs typeface="Arial" panose="020B0604020202020204" pitchFamily="34" charset="0"/>
              </a:rPr>
              <a:t>chuyển </a:t>
            </a:r>
            <a:r>
              <a:rPr lang="vi-VN" sz="2200">
                <a:latin typeface="Arial" panose="020B0604020202020204" pitchFamily="34" charset="0"/>
                <a:ea typeface="Calibri" panose="020F0502020204030204" pitchFamily="34" charset="0"/>
                <a:cs typeface="Arial" panose="020B0604020202020204" pitchFamily="34" charset="0"/>
              </a:rPr>
              <a:t>động </a:t>
            </a:r>
            <a:r>
              <a:rPr lang="vi-VN" sz="2200">
                <a:latin typeface="Arial" panose="020B0604020202020204" pitchFamily="34" charset="0"/>
                <a:ea typeface="Calibri" panose="020F0502020204030204" pitchFamily="34" charset="0"/>
                <a:cs typeface="Arial" panose="020B0604020202020204" pitchFamily="34" charset="0"/>
              </a:rPr>
              <a:t>thực</a:t>
            </a:r>
            <a:r>
              <a:rPr lang="vi-VN" sz="2200" smtClean="0">
                <a:latin typeface="Arial" panose="020B0604020202020204" pitchFamily="34" charset="0"/>
                <a:ea typeface="Calibri" panose="020F0502020204030204" pitchFamily="34" charset="0"/>
                <a:cs typeface="Arial" panose="020B0604020202020204" pitchFamily="34" charset="0"/>
              </a:rPr>
              <a:t>.</a:t>
            </a:r>
            <a:endParaRPr lang="en-US" sz="2200">
              <a:latin typeface="Arial" panose="020B0604020202020204" pitchFamily="34" charset="0"/>
              <a:cs typeface="Arial" panose="020B0604020202020204" pitchFamily="34" charset="0"/>
            </a:endParaRPr>
          </a:p>
        </p:txBody>
      </p:sp>
      <p:sp>
        <p:nvSpPr>
          <p:cNvPr id="139" name="Google Shape;139;p16"/>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5</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38">
                                            <p:txEl>
                                              <p:pRg st="1" end="1"/>
                                            </p:txEl>
                                          </p:spTgt>
                                        </p:tgtEl>
                                        <p:attrNameLst>
                                          <p:attrName>style.visibility</p:attrName>
                                        </p:attrNameLst>
                                      </p:cBhvr>
                                      <p:to>
                                        <p:strVal val="visible"/>
                                      </p:to>
                                    </p:set>
                                    <p:animEffect transition="in" filter="fade">
                                      <p:cBhvr>
                                        <p:cTn id="11" dur="1000"/>
                                        <p:tgtEl>
                                          <p:spTgt spid="138">
                                            <p:txEl>
                                              <p:pRg st="1" end="1"/>
                                            </p:txEl>
                                          </p:spTgt>
                                        </p:tgtEl>
                                      </p:cBhvr>
                                    </p:animEffect>
                                    <p:anim calcmode="lin" valueType="num">
                                      <p:cBhvr>
                                        <p:cTn id="12" dur="1000" fill="hold"/>
                                        <p:tgtEl>
                                          <p:spTgt spid="138">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13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38">
                                            <p:txEl>
                                              <p:pRg st="2" end="2"/>
                                            </p:txEl>
                                          </p:spTgt>
                                        </p:tgtEl>
                                        <p:attrNameLst>
                                          <p:attrName>style.visibility</p:attrName>
                                        </p:attrNameLst>
                                      </p:cBhvr>
                                      <p:to>
                                        <p:strVal val="visible"/>
                                      </p:to>
                                    </p:set>
                                    <p:animEffect transition="in" filter="fade">
                                      <p:cBhvr>
                                        <p:cTn id="18" dur="1000"/>
                                        <p:tgtEl>
                                          <p:spTgt spid="138">
                                            <p:txEl>
                                              <p:pRg st="2" end="2"/>
                                            </p:txEl>
                                          </p:spTgt>
                                        </p:tgtEl>
                                      </p:cBhvr>
                                    </p:animEffect>
                                    <p:anim calcmode="lin" valueType="num">
                                      <p:cBhvr>
                                        <p:cTn id="19" dur="1000" fill="hold"/>
                                        <p:tgtEl>
                                          <p:spTgt spid="138">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13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8" name="Google Shape;168;p18"/>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6</a:t>
            </a:fld>
            <a:endParaRPr/>
          </a:p>
        </p:txBody>
      </p:sp>
      <p:sp>
        <p:nvSpPr>
          <p:cNvPr id="7" name="Google Shape;145;p17"/>
          <p:cNvSpPr txBox="1">
            <a:spLocks/>
          </p:cNvSpPr>
          <p:nvPr/>
        </p:nvSpPr>
        <p:spPr>
          <a:xfrm>
            <a:off x="27121" y="199223"/>
            <a:ext cx="8524733" cy="72721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ABE33F"/>
              </a:buClr>
              <a:buSzPts val="2400"/>
              <a:buFont typeface="Karla"/>
              <a:buChar char="◆"/>
              <a:defRPr sz="2400" b="0" i="0" u="none" strike="noStrike" cap="none">
                <a:solidFill>
                  <a:srgbClr val="004C52"/>
                </a:solidFill>
                <a:latin typeface="Karla"/>
                <a:ea typeface="Karla"/>
                <a:cs typeface="Karla"/>
                <a:sym typeface="Karla"/>
              </a:defRPr>
            </a:lvl1pPr>
            <a:lvl2pPr marL="914400" marR="0" lvl="1" indent="-381000" algn="l" rtl="0">
              <a:lnSpc>
                <a:spcPct val="100000"/>
              </a:lnSpc>
              <a:spcBef>
                <a:spcPts val="0"/>
              </a:spcBef>
              <a:spcAft>
                <a:spcPts val="0"/>
              </a:spcAft>
              <a:buClr>
                <a:srgbClr val="ABE33F"/>
              </a:buClr>
              <a:buSzPts val="2400"/>
              <a:buFont typeface="Karla"/>
              <a:buChar char="◆"/>
              <a:defRPr sz="2400" b="0" i="0" u="none" strike="noStrike" cap="none">
                <a:solidFill>
                  <a:srgbClr val="004C52"/>
                </a:solidFill>
                <a:latin typeface="Karla"/>
                <a:ea typeface="Karla"/>
                <a:cs typeface="Karla"/>
                <a:sym typeface="Karla"/>
              </a:defRPr>
            </a:lvl2pPr>
            <a:lvl3pPr marL="1371600" marR="0" lvl="2" indent="-381000" algn="l" rtl="0">
              <a:lnSpc>
                <a:spcPct val="100000"/>
              </a:lnSpc>
              <a:spcBef>
                <a:spcPts val="0"/>
              </a:spcBef>
              <a:spcAft>
                <a:spcPts val="0"/>
              </a:spcAft>
              <a:buClr>
                <a:srgbClr val="ABE33F"/>
              </a:buClr>
              <a:buSzPts val="2400"/>
              <a:buFont typeface="Karla"/>
              <a:buChar char="◇"/>
              <a:defRPr sz="2400" b="0" i="0" u="none" strike="noStrike" cap="none">
                <a:solidFill>
                  <a:srgbClr val="004C52"/>
                </a:solidFill>
                <a:latin typeface="Karla"/>
                <a:ea typeface="Karla"/>
                <a:cs typeface="Karla"/>
                <a:sym typeface="Karla"/>
              </a:defRPr>
            </a:lvl3pPr>
            <a:lvl4pPr marL="1828800" marR="0" lvl="3" indent="-381000" algn="l" rtl="0">
              <a:lnSpc>
                <a:spcPct val="100000"/>
              </a:lnSpc>
              <a:spcBef>
                <a:spcPts val="0"/>
              </a:spcBef>
              <a:spcAft>
                <a:spcPts val="0"/>
              </a:spcAft>
              <a:buClr>
                <a:srgbClr val="004C52"/>
              </a:buClr>
              <a:buSzPts val="2400"/>
              <a:buFont typeface="Karla"/>
              <a:buChar char="●"/>
              <a:defRPr sz="2400" b="0" i="0" u="none" strike="noStrike" cap="none">
                <a:solidFill>
                  <a:srgbClr val="004C52"/>
                </a:solidFill>
                <a:latin typeface="Karla"/>
                <a:ea typeface="Karla"/>
                <a:cs typeface="Karla"/>
                <a:sym typeface="Karla"/>
              </a:defRPr>
            </a:lvl4pPr>
            <a:lvl5pPr marL="2286000" marR="0" lvl="4" indent="-381000" algn="l" rtl="0">
              <a:lnSpc>
                <a:spcPct val="100000"/>
              </a:lnSpc>
              <a:spcBef>
                <a:spcPts val="0"/>
              </a:spcBef>
              <a:spcAft>
                <a:spcPts val="0"/>
              </a:spcAft>
              <a:buClr>
                <a:srgbClr val="004C52"/>
              </a:buClr>
              <a:buSzPts val="2400"/>
              <a:buFont typeface="Karla"/>
              <a:buChar char="○"/>
              <a:defRPr sz="2400" b="0" i="0" u="none" strike="noStrike" cap="none">
                <a:solidFill>
                  <a:srgbClr val="004C52"/>
                </a:solidFill>
                <a:latin typeface="Karla"/>
                <a:ea typeface="Karla"/>
                <a:cs typeface="Karla"/>
                <a:sym typeface="Karla"/>
              </a:defRPr>
            </a:lvl5pPr>
            <a:lvl6pPr marL="2743200" marR="0" lvl="5" indent="-381000" algn="l" rtl="0">
              <a:lnSpc>
                <a:spcPct val="100000"/>
              </a:lnSpc>
              <a:spcBef>
                <a:spcPts val="0"/>
              </a:spcBef>
              <a:spcAft>
                <a:spcPts val="0"/>
              </a:spcAft>
              <a:buClr>
                <a:srgbClr val="004C52"/>
              </a:buClr>
              <a:buSzPts val="2400"/>
              <a:buFont typeface="Karla"/>
              <a:buChar char="■"/>
              <a:defRPr sz="2400" b="0" i="0" u="none" strike="noStrike" cap="none">
                <a:solidFill>
                  <a:srgbClr val="004C52"/>
                </a:solidFill>
                <a:latin typeface="Karla"/>
                <a:ea typeface="Karla"/>
                <a:cs typeface="Karla"/>
                <a:sym typeface="Karla"/>
              </a:defRPr>
            </a:lvl6pPr>
            <a:lvl7pPr marL="3200400" marR="0" lvl="6" indent="-381000" algn="l" rtl="0">
              <a:lnSpc>
                <a:spcPct val="100000"/>
              </a:lnSpc>
              <a:spcBef>
                <a:spcPts val="0"/>
              </a:spcBef>
              <a:spcAft>
                <a:spcPts val="0"/>
              </a:spcAft>
              <a:buClr>
                <a:srgbClr val="004C52"/>
              </a:buClr>
              <a:buSzPts val="2400"/>
              <a:buFont typeface="Karla"/>
              <a:buChar char="●"/>
              <a:defRPr sz="2400" b="0" i="0" u="none" strike="noStrike" cap="none">
                <a:solidFill>
                  <a:srgbClr val="004C52"/>
                </a:solidFill>
                <a:latin typeface="Karla"/>
                <a:ea typeface="Karla"/>
                <a:cs typeface="Karla"/>
                <a:sym typeface="Karla"/>
              </a:defRPr>
            </a:lvl7pPr>
            <a:lvl8pPr marL="3657600" marR="0" lvl="7" indent="-381000" algn="l" rtl="0">
              <a:lnSpc>
                <a:spcPct val="100000"/>
              </a:lnSpc>
              <a:spcBef>
                <a:spcPts val="0"/>
              </a:spcBef>
              <a:spcAft>
                <a:spcPts val="0"/>
              </a:spcAft>
              <a:buClr>
                <a:srgbClr val="004C52"/>
              </a:buClr>
              <a:buSzPts val="2400"/>
              <a:buFont typeface="Karla"/>
              <a:buChar char="○"/>
              <a:defRPr sz="2400" b="0" i="0" u="none" strike="noStrike" cap="none">
                <a:solidFill>
                  <a:srgbClr val="004C52"/>
                </a:solidFill>
                <a:latin typeface="Karla"/>
                <a:ea typeface="Karla"/>
                <a:cs typeface="Karla"/>
                <a:sym typeface="Karla"/>
              </a:defRPr>
            </a:lvl8pPr>
            <a:lvl9pPr marL="4114800" marR="0" lvl="8" indent="-381000" algn="l" rtl="0">
              <a:lnSpc>
                <a:spcPct val="100000"/>
              </a:lnSpc>
              <a:spcBef>
                <a:spcPts val="0"/>
              </a:spcBef>
              <a:spcAft>
                <a:spcPts val="0"/>
              </a:spcAft>
              <a:buClr>
                <a:srgbClr val="004C52"/>
              </a:buClr>
              <a:buSzPts val="2400"/>
              <a:buFont typeface="Karla"/>
              <a:buChar char="■"/>
              <a:defRPr sz="2400" b="0" i="0" u="none" strike="noStrike" cap="none">
                <a:solidFill>
                  <a:srgbClr val="004C52"/>
                </a:solidFill>
                <a:latin typeface="Karla"/>
                <a:ea typeface="Karla"/>
                <a:cs typeface="Karla"/>
                <a:sym typeface="Karla"/>
              </a:defRPr>
            </a:lvl9pPr>
          </a:lstStyle>
          <a:p>
            <a:pPr marL="0" indent="0" algn="just">
              <a:lnSpc>
                <a:spcPct val="150000"/>
              </a:lnSpc>
              <a:spcAft>
                <a:spcPts val="600"/>
              </a:spcAft>
              <a:buFont typeface="Karla"/>
              <a:buNone/>
            </a:pPr>
            <a:r>
              <a:rPr lang="vi-VN" sz="2200" b="1" smtClean="0">
                <a:solidFill>
                  <a:schemeClr val="bg1"/>
                </a:solidFill>
                <a:latin typeface="Arial" panose="020B0604020202020204" pitchFamily="34" charset="0"/>
                <a:ea typeface="Calibri" panose="020F0502020204030204" pitchFamily="34" charset="0"/>
                <a:cs typeface="Arial" panose="020B0604020202020204" pitchFamily="34" charset="0"/>
              </a:rPr>
              <a:t>Tìm </a:t>
            </a:r>
            <a:r>
              <a:rPr lang="en-GB" sz="2200" b="1" smtClean="0">
                <a:solidFill>
                  <a:schemeClr val="bg1"/>
                </a:solidFill>
                <a:latin typeface="Arial" panose="020B0604020202020204" pitchFamily="34" charset="0"/>
                <a:ea typeface="Calibri" panose="020F0502020204030204" pitchFamily="34" charset="0"/>
                <a:cs typeface="Arial" panose="020B0604020202020204" pitchFamily="34" charset="0"/>
              </a:rPr>
              <a:t>thêm </a:t>
            </a:r>
            <a:r>
              <a:rPr lang="vi-VN" sz="2200" b="1" smtClean="0">
                <a:solidFill>
                  <a:schemeClr val="bg1"/>
                </a:solidFill>
                <a:latin typeface="Arial" panose="020B0604020202020204" pitchFamily="34" charset="0"/>
                <a:ea typeface="Calibri" panose="020F0502020204030204" pitchFamily="34" charset="0"/>
                <a:cs typeface="Arial" panose="020B0604020202020204" pitchFamily="34" charset="0"/>
              </a:rPr>
              <a:t>ví dụ về chuyển động hình thấy</a:t>
            </a:r>
            <a:r>
              <a:rPr lang="en-GB" sz="2200" b="1" smtClean="0">
                <a:solidFill>
                  <a:schemeClr val="bg1"/>
                </a:solidFill>
                <a:latin typeface="Arial" panose="020B0604020202020204" pitchFamily="34" charset="0"/>
                <a:ea typeface="Calibri" panose="020F0502020204030204" pitchFamily="34" charset="0"/>
                <a:cs typeface="Arial" panose="020B0604020202020204" pitchFamily="34" charset="0"/>
              </a:rPr>
              <a:t>,</a:t>
            </a:r>
            <a:r>
              <a:rPr lang="vi-VN" sz="2200" b="1" smtClean="0">
                <a:solidFill>
                  <a:schemeClr val="bg1"/>
                </a:solidFill>
                <a:latin typeface="Arial" panose="020B0604020202020204" pitchFamily="34" charset="0"/>
                <a:ea typeface="Calibri" panose="020F0502020204030204" pitchFamily="34" charset="0"/>
                <a:cs typeface="Arial" panose="020B0604020202020204" pitchFamily="34" charset="0"/>
              </a:rPr>
              <a:t> chuyển động thực</a:t>
            </a:r>
            <a:r>
              <a:rPr lang="en-GB" sz="2200" b="1" smtClean="0">
                <a:solidFill>
                  <a:schemeClr val="bg1"/>
                </a:solidFill>
                <a:latin typeface="Arial" panose="020B0604020202020204" pitchFamily="34" charset="0"/>
                <a:ea typeface="Calibri" panose="020F0502020204030204" pitchFamily="34" charset="0"/>
                <a:cs typeface="Arial" panose="020B0604020202020204" pitchFamily="34" charset="0"/>
              </a:rPr>
              <a:t>.</a:t>
            </a:r>
            <a:endParaRPr lang="en-US" sz="2200" b="1">
              <a:solidFill>
                <a:schemeClr val="bg1"/>
              </a:solidFill>
              <a:latin typeface="Arial" panose="020B0604020202020204" pitchFamily="34" charset="0"/>
              <a:ea typeface="Calibri" panose="020F0502020204030204" pitchFamily="34" charset="0"/>
              <a:cs typeface="Arial" panose="020B0604020202020204" pitchFamily="34" charset="0"/>
            </a:endParaRPr>
          </a:p>
        </p:txBody>
      </p:sp>
      <p:pic>
        <p:nvPicPr>
          <p:cNvPr id="1026" name="Picture 2" descr="Đi tìm Mặt trăng thứ 2 của trái đấ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6454" y="1552073"/>
            <a:ext cx="3235085" cy="2183683"/>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101;p12"/>
          <p:cNvSpPr txBox="1">
            <a:spLocks/>
          </p:cNvSpPr>
          <p:nvPr/>
        </p:nvSpPr>
        <p:spPr>
          <a:xfrm>
            <a:off x="4906992" y="3735756"/>
            <a:ext cx="3814009" cy="63170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20000"/>
              </a:lnSpc>
              <a:spcBef>
                <a:spcPts val="600"/>
              </a:spcBef>
              <a:spcAft>
                <a:spcPts val="600"/>
              </a:spcAft>
            </a:pPr>
            <a:r>
              <a:rPr lang="en-US" sz="2000" smtClean="0">
                <a:solidFill>
                  <a:srgbClr val="002060"/>
                </a:solidFill>
                <a:latin typeface="Arial" panose="020B0604020202020204" pitchFamily="34" charset="0"/>
                <a:cs typeface="Arial" panose="020B0604020202020204" pitchFamily="34" charset="0"/>
              </a:rPr>
              <a:t>Chuyển động của Mặt Trăng</a:t>
            </a:r>
            <a:endParaRPr lang="en-US" sz="2000">
              <a:solidFill>
                <a:srgbClr val="002060"/>
              </a:solidFill>
              <a:latin typeface="Arial" panose="020B0604020202020204" pitchFamily="34" charset="0"/>
              <a:cs typeface="Arial" panose="020B0604020202020204" pitchFamily="34" charset="0"/>
            </a:endParaRPr>
          </a:p>
        </p:txBody>
      </p:sp>
      <p:sp>
        <p:nvSpPr>
          <p:cNvPr id="12" name="Google Shape;101;p12"/>
          <p:cNvSpPr txBox="1">
            <a:spLocks/>
          </p:cNvSpPr>
          <p:nvPr/>
        </p:nvSpPr>
        <p:spPr>
          <a:xfrm>
            <a:off x="301472" y="1699387"/>
            <a:ext cx="4282560" cy="114006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20000"/>
              </a:lnSpc>
              <a:spcBef>
                <a:spcPts val="600"/>
              </a:spcBef>
              <a:spcAft>
                <a:spcPts val="600"/>
              </a:spcAft>
            </a:pPr>
            <a:r>
              <a:rPr lang="en-US" sz="2000" smtClean="0">
                <a:solidFill>
                  <a:schemeClr val="tx2">
                    <a:lumMod val="10000"/>
                  </a:schemeClr>
                </a:solidFill>
                <a:latin typeface="Arial" panose="020B0604020202020204" pitchFamily="34" charset="0"/>
                <a:cs typeface="Arial" panose="020B0604020202020204" pitchFamily="34" charset="0"/>
              </a:rPr>
              <a:t>Chuyển động nhìn thấy: Chỉ có buổi tối ta mới nhìn thấy Mặt Trăng</a:t>
            </a:r>
            <a:r>
              <a:rPr lang="en-US" sz="2000" smtClean="0">
                <a:solidFill>
                  <a:srgbClr val="0070C0"/>
                </a:solidFill>
                <a:latin typeface="Arial" panose="020B0604020202020204" pitchFamily="34" charset="0"/>
                <a:cs typeface="Arial" panose="020B0604020202020204" pitchFamily="34" charset="0"/>
              </a:rPr>
              <a:t>.</a:t>
            </a:r>
            <a:endParaRPr lang="en-US" sz="2000">
              <a:solidFill>
                <a:srgbClr val="0070C0"/>
              </a:solidFill>
              <a:latin typeface="Arial" panose="020B0604020202020204" pitchFamily="34" charset="0"/>
              <a:cs typeface="Arial" panose="020B0604020202020204" pitchFamily="34" charset="0"/>
            </a:endParaRPr>
          </a:p>
        </p:txBody>
      </p:sp>
      <p:sp>
        <p:nvSpPr>
          <p:cNvPr id="13" name="Google Shape;101;p12"/>
          <p:cNvSpPr txBox="1">
            <a:spLocks/>
          </p:cNvSpPr>
          <p:nvPr/>
        </p:nvSpPr>
        <p:spPr>
          <a:xfrm>
            <a:off x="139992" y="3042374"/>
            <a:ext cx="4605520" cy="114006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20000"/>
              </a:lnSpc>
              <a:spcBef>
                <a:spcPts val="600"/>
              </a:spcBef>
              <a:spcAft>
                <a:spcPts val="600"/>
              </a:spcAft>
            </a:pPr>
            <a:r>
              <a:rPr lang="en-US" sz="2000" smtClean="0">
                <a:solidFill>
                  <a:schemeClr val="tx2">
                    <a:lumMod val="10000"/>
                  </a:schemeClr>
                </a:solidFill>
                <a:latin typeface="Arial" panose="020B0604020202020204" pitchFamily="34" charset="0"/>
                <a:cs typeface="Arial" panose="020B0604020202020204" pitchFamily="34" charset="0"/>
              </a:rPr>
              <a:t>Chuyển động thực: Mặt Trăng xuất hiện cả ngày lẫn đêm.</a:t>
            </a:r>
            <a:endParaRPr lang="en-US" sz="2000">
              <a:solidFill>
                <a:schemeClr val="tx2">
                  <a:lumMod val="10000"/>
                </a:schemeClr>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7</a:t>
            </a:fld>
            <a:endParaRPr lang="en"/>
          </a:p>
        </p:txBody>
      </p:sp>
      <p:pic>
        <p:nvPicPr>
          <p:cNvPr id="7" name="Picture 6"/>
          <p:cNvPicPr>
            <a:picLocks noChangeAspect="1"/>
          </p:cNvPicPr>
          <p:nvPr/>
        </p:nvPicPr>
        <p:blipFill>
          <a:blip r:embed="rId2"/>
          <a:stretch>
            <a:fillRect/>
          </a:stretch>
        </p:blipFill>
        <p:spPr>
          <a:xfrm>
            <a:off x="4981073" y="1563331"/>
            <a:ext cx="3656848" cy="2413356"/>
          </a:xfrm>
          <a:prstGeom prst="rect">
            <a:avLst/>
          </a:prstGeom>
        </p:spPr>
      </p:pic>
      <p:sp>
        <p:nvSpPr>
          <p:cNvPr id="9" name="Rectangle 8"/>
          <p:cNvSpPr/>
          <p:nvPr/>
        </p:nvSpPr>
        <p:spPr>
          <a:xfrm>
            <a:off x="938462" y="264773"/>
            <a:ext cx="6569244" cy="769441"/>
          </a:xfrm>
          <a:prstGeom prst="rect">
            <a:avLst/>
          </a:prstGeom>
        </p:spPr>
        <p:txBody>
          <a:bodyPr wrap="square">
            <a:spAutoFit/>
          </a:bodyPr>
          <a:lstStyle/>
          <a:p>
            <a:pPr algn="ctr"/>
            <a:r>
              <a:rPr lang="en-GB" sz="2200" smtClean="0">
                <a:solidFill>
                  <a:schemeClr val="bg1"/>
                </a:solidFill>
                <a:latin typeface="Arial" panose="020B0604020202020204" pitchFamily="34" charset="0"/>
                <a:ea typeface="Calibri" panose="020F0502020204030204" pitchFamily="34" charset="0"/>
                <a:cs typeface="Arial" panose="020B0604020202020204" pitchFamily="34" charset="0"/>
              </a:rPr>
              <a:t>K</a:t>
            </a:r>
            <a:r>
              <a:rPr lang="vi-VN" sz="2200" smtClean="0">
                <a:solidFill>
                  <a:schemeClr val="bg1"/>
                </a:solidFill>
                <a:latin typeface="Arial" panose="020B0604020202020204" pitchFamily="34" charset="0"/>
                <a:ea typeface="Calibri" panose="020F0502020204030204" pitchFamily="34" charset="0"/>
                <a:cs typeface="Arial" panose="020B0604020202020204" pitchFamily="34" charset="0"/>
              </a:rPr>
              <a:t>hi </a:t>
            </a:r>
            <a:r>
              <a:rPr lang="vi-VN" sz="2200">
                <a:solidFill>
                  <a:schemeClr val="bg1"/>
                </a:solidFill>
                <a:latin typeface="Arial" panose="020B0604020202020204" pitchFamily="34" charset="0"/>
                <a:ea typeface="Calibri" panose="020F0502020204030204" pitchFamily="34" charset="0"/>
                <a:cs typeface="Arial" panose="020B0604020202020204" pitchFamily="34" charset="0"/>
              </a:rPr>
              <a:t>ta ngồi trên tàu hỏa, quan sát thấy hàng cây bên đường đang đi về phía ta. </a:t>
            </a:r>
            <a:endParaRPr lang="en-US" sz="2200">
              <a:solidFill>
                <a:schemeClr val="bg1"/>
              </a:solidFill>
              <a:latin typeface="Arial" panose="020B0604020202020204" pitchFamily="34" charset="0"/>
              <a:cs typeface="Arial" panose="020B0604020202020204" pitchFamily="34" charset="0"/>
            </a:endParaRPr>
          </a:p>
        </p:txBody>
      </p:sp>
      <p:sp>
        <p:nvSpPr>
          <p:cNvPr id="10" name="Rectangle 9"/>
          <p:cNvSpPr/>
          <p:nvPr/>
        </p:nvSpPr>
        <p:spPr>
          <a:xfrm>
            <a:off x="397583" y="1924567"/>
            <a:ext cx="3801438" cy="956352"/>
          </a:xfrm>
          <a:prstGeom prst="rect">
            <a:avLst/>
          </a:prstGeom>
        </p:spPr>
        <p:txBody>
          <a:bodyPr wrap="square">
            <a:spAutoFit/>
          </a:bodyPr>
          <a:lstStyle/>
          <a:p>
            <a:pPr algn="ctr">
              <a:lnSpc>
                <a:spcPct val="135000"/>
              </a:lnSpc>
              <a:spcBef>
                <a:spcPts val="600"/>
              </a:spcBef>
              <a:spcAft>
                <a:spcPts val="600"/>
              </a:spcAft>
            </a:pPr>
            <a:r>
              <a:rPr lang="vi-VN" sz="2200">
                <a:solidFill>
                  <a:schemeClr val="tx2">
                    <a:lumMod val="10000"/>
                  </a:schemeClr>
                </a:solidFill>
                <a:latin typeface="Arial" panose="020B0604020202020204" pitchFamily="34" charset="0"/>
                <a:ea typeface="Calibri" panose="020F0502020204030204" pitchFamily="34" charset="0"/>
                <a:cs typeface="Arial" panose="020B0604020202020204" pitchFamily="34" charset="0"/>
              </a:rPr>
              <a:t>Chuyển động của hàng cây là chuyển động nhìn thấy</a:t>
            </a:r>
            <a:endParaRPr lang="en-US" sz="2200">
              <a:solidFill>
                <a:schemeClr val="tx2">
                  <a:lumMod val="10000"/>
                </a:schemeClr>
              </a:solidFill>
              <a:latin typeface="Arial" panose="020B0604020202020204" pitchFamily="34" charset="0"/>
              <a:cs typeface="Arial" panose="020B0604020202020204" pitchFamily="34" charset="0"/>
            </a:endParaRPr>
          </a:p>
        </p:txBody>
      </p:sp>
      <p:sp>
        <p:nvSpPr>
          <p:cNvPr id="12" name="Rectangle 11"/>
          <p:cNvSpPr/>
          <p:nvPr/>
        </p:nvSpPr>
        <p:spPr>
          <a:xfrm>
            <a:off x="575822" y="3318134"/>
            <a:ext cx="3801438" cy="956352"/>
          </a:xfrm>
          <a:prstGeom prst="rect">
            <a:avLst/>
          </a:prstGeom>
        </p:spPr>
        <p:txBody>
          <a:bodyPr wrap="square">
            <a:spAutoFit/>
          </a:bodyPr>
          <a:lstStyle/>
          <a:p>
            <a:pPr algn="ctr">
              <a:lnSpc>
                <a:spcPct val="135000"/>
              </a:lnSpc>
              <a:spcBef>
                <a:spcPts val="600"/>
              </a:spcBef>
              <a:spcAft>
                <a:spcPts val="600"/>
              </a:spcAft>
            </a:pPr>
            <a:r>
              <a:rPr lang="en-GB" sz="2200" smtClean="0">
                <a:solidFill>
                  <a:schemeClr val="tx2">
                    <a:lumMod val="10000"/>
                  </a:schemeClr>
                </a:solidFill>
                <a:latin typeface="Arial" panose="020B0604020202020204" pitchFamily="34" charset="0"/>
                <a:ea typeface="Calibri" panose="020F0502020204030204" pitchFamily="34" charset="0"/>
                <a:cs typeface="Arial" panose="020B0604020202020204" pitchFamily="34" charset="0"/>
              </a:rPr>
              <a:t>C</a:t>
            </a:r>
            <a:r>
              <a:rPr lang="vi-VN" sz="2200" smtClean="0">
                <a:solidFill>
                  <a:schemeClr val="tx2">
                    <a:lumMod val="10000"/>
                  </a:schemeClr>
                </a:solidFill>
                <a:latin typeface="Arial" panose="020B0604020202020204" pitchFamily="34" charset="0"/>
                <a:ea typeface="Calibri" panose="020F0502020204030204" pitchFamily="34" charset="0"/>
                <a:cs typeface="Arial" panose="020B0604020202020204" pitchFamily="34" charset="0"/>
              </a:rPr>
              <a:t>huyển </a:t>
            </a:r>
            <a:r>
              <a:rPr lang="vi-VN" sz="2200">
                <a:solidFill>
                  <a:schemeClr val="tx2">
                    <a:lumMod val="10000"/>
                  </a:schemeClr>
                </a:solidFill>
                <a:latin typeface="Arial" panose="020B0604020202020204" pitchFamily="34" charset="0"/>
                <a:ea typeface="Calibri" panose="020F0502020204030204" pitchFamily="34" charset="0"/>
                <a:cs typeface="Arial" panose="020B0604020202020204" pitchFamily="34" charset="0"/>
              </a:rPr>
              <a:t>động của ta trên tàu hỏa là chuyển động thực</a:t>
            </a:r>
            <a:endParaRPr lang="en-US" sz="2200">
              <a:solidFill>
                <a:schemeClr val="tx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3230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9"/>
          <p:cNvSpPr txBox="1">
            <a:spLocks noGrp="1"/>
          </p:cNvSpPr>
          <p:nvPr>
            <p:ph type="title"/>
          </p:nvPr>
        </p:nvSpPr>
        <p:spPr>
          <a:xfrm>
            <a:off x="301472" y="398400"/>
            <a:ext cx="7370700" cy="85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mtClean="0">
                <a:latin typeface="Arial" panose="020B0604020202020204" pitchFamily="34" charset="0"/>
                <a:cs typeface="Arial" panose="020B0604020202020204" pitchFamily="34" charset="0"/>
              </a:rPr>
              <a:t>II. Chuyển động nhìn thấy của Mặt Trời</a:t>
            </a:r>
            <a:endParaRPr>
              <a:latin typeface="Arial" panose="020B0604020202020204" pitchFamily="34" charset="0"/>
              <a:cs typeface="Arial" panose="020B0604020202020204" pitchFamily="34" charset="0"/>
            </a:endParaRPr>
          </a:p>
        </p:txBody>
      </p:sp>
      <p:sp>
        <p:nvSpPr>
          <p:cNvPr id="177" name="Google Shape;177;p19"/>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8</a:t>
            </a:fld>
            <a:endParaRPr/>
          </a:p>
        </p:txBody>
      </p:sp>
      <p:sp>
        <p:nvSpPr>
          <p:cNvPr id="10" name="Google Shape;173;p19"/>
          <p:cNvSpPr txBox="1">
            <a:spLocks/>
          </p:cNvSpPr>
          <p:nvPr/>
        </p:nvSpPr>
        <p:spPr>
          <a:xfrm>
            <a:off x="301472" y="1255800"/>
            <a:ext cx="3464412" cy="4598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1pPr>
            <a:lvl2pPr marR="0" lvl="1"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2pPr>
            <a:lvl3pPr marR="0" lvl="2"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3pPr>
            <a:lvl4pPr marR="0" lvl="3"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4pPr>
            <a:lvl5pPr marR="0" lvl="4"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5pPr>
            <a:lvl6pPr marR="0" lvl="5"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6pPr>
            <a:lvl7pPr marR="0" lvl="6"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7pPr>
            <a:lvl8pPr marR="0" lvl="7"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8pPr>
            <a:lvl9pPr marR="0" lvl="8"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9pPr>
          </a:lstStyle>
          <a:p>
            <a:r>
              <a:rPr lang="en-GB" sz="2200" smtClean="0">
                <a:solidFill>
                  <a:schemeClr val="tx2">
                    <a:lumMod val="10000"/>
                  </a:schemeClr>
                </a:solidFill>
                <a:latin typeface="Arial" panose="020B0604020202020204" pitchFamily="34" charset="0"/>
                <a:cs typeface="Arial" panose="020B0604020202020204" pitchFamily="34" charset="0"/>
              </a:rPr>
              <a:t>1. Mặt Trời mọc và lặn</a:t>
            </a:r>
            <a:endParaRPr lang="en-US" sz="2200">
              <a:solidFill>
                <a:schemeClr val="tx2">
                  <a:lumMod val="10000"/>
                </a:schemeClr>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stretch>
            <a:fillRect/>
          </a:stretch>
        </p:blipFill>
        <p:spPr>
          <a:xfrm>
            <a:off x="1968167" y="1687049"/>
            <a:ext cx="5905500" cy="2171700"/>
          </a:xfrm>
          <a:prstGeom prst="rect">
            <a:avLst/>
          </a:prstGeom>
        </p:spPr>
      </p:pic>
      <p:grpSp>
        <p:nvGrpSpPr>
          <p:cNvPr id="8" name="Group 7"/>
          <p:cNvGrpSpPr/>
          <p:nvPr/>
        </p:nvGrpSpPr>
        <p:grpSpPr>
          <a:xfrm>
            <a:off x="685934" y="4200470"/>
            <a:ext cx="6159899" cy="549381"/>
            <a:chOff x="685934" y="4200470"/>
            <a:chExt cx="6159899" cy="549381"/>
          </a:xfrm>
        </p:grpSpPr>
        <p:sp>
          <p:nvSpPr>
            <p:cNvPr id="13" name="Rectangle 12"/>
            <p:cNvSpPr/>
            <p:nvPr/>
          </p:nvSpPr>
          <p:spPr>
            <a:xfrm>
              <a:off x="685934" y="4200470"/>
              <a:ext cx="6159899" cy="549381"/>
            </a:xfrm>
            <a:prstGeom prst="rect">
              <a:avLst/>
            </a:prstGeom>
          </p:spPr>
          <p:txBody>
            <a:bodyPr wrap="square">
              <a:spAutoFit/>
            </a:bodyPr>
            <a:lstStyle/>
            <a:p>
              <a:pPr algn="ctr">
                <a:lnSpc>
                  <a:spcPct val="135000"/>
                </a:lnSpc>
                <a:spcBef>
                  <a:spcPts val="600"/>
                </a:spcBef>
                <a:spcAft>
                  <a:spcPts val="600"/>
                </a:spcAft>
              </a:pPr>
              <a:r>
                <a:rPr lang="en-GB" sz="2200" smtClean="0">
                  <a:solidFill>
                    <a:schemeClr val="tx2">
                      <a:lumMod val="10000"/>
                    </a:schemeClr>
                  </a:solidFill>
                  <a:latin typeface="Arial" panose="020B0604020202020204" pitchFamily="34" charset="0"/>
                  <a:ea typeface="Calibri" panose="020F0502020204030204" pitchFamily="34" charset="0"/>
                  <a:cs typeface="Arial" panose="020B0604020202020204" pitchFamily="34" charset="0"/>
                </a:rPr>
                <a:t>Làm thế nào để giải thích hiện tượng này?</a:t>
              </a:r>
              <a:endParaRPr lang="en-US" sz="2200">
                <a:solidFill>
                  <a:schemeClr val="tx2">
                    <a:lumMod val="10000"/>
                  </a:schemeClr>
                </a:solidFill>
                <a:latin typeface="Arial" panose="020B0604020202020204" pitchFamily="34" charset="0"/>
                <a:cs typeface="Arial" panose="020B0604020202020204" pitchFamily="34" charset="0"/>
              </a:endParaRPr>
            </a:p>
          </p:txBody>
        </p:sp>
        <p:sp>
          <p:nvSpPr>
            <p:cNvPr id="7" name="Notched Right Arrow 6"/>
            <p:cNvSpPr/>
            <p:nvPr/>
          </p:nvSpPr>
          <p:spPr>
            <a:xfrm>
              <a:off x="685934" y="4253907"/>
              <a:ext cx="374673" cy="402645"/>
            </a:xfrm>
            <a:prstGeom prst="notched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6" name="Google Shape;146;p17"/>
          <p:cNvSpPr/>
          <p:nvPr/>
        </p:nvSpPr>
        <p:spPr>
          <a:xfrm>
            <a:off x="4874250" y="-17350"/>
            <a:ext cx="4290325" cy="3789650"/>
          </a:xfrm>
          <a:custGeom>
            <a:avLst/>
            <a:gdLst/>
            <a:ahLst/>
            <a:cxnLst/>
            <a:rect l="l" t="t" r="r" b="b"/>
            <a:pathLst>
              <a:path w="171613" h="151586" extrusionOk="0">
                <a:moveTo>
                  <a:pt x="0" y="694"/>
                </a:moveTo>
                <a:lnTo>
                  <a:pt x="171613" y="0"/>
                </a:lnTo>
                <a:lnTo>
                  <a:pt x="170790" y="151586"/>
                </a:lnTo>
                <a:lnTo>
                  <a:pt x="46492" y="123154"/>
                </a:lnTo>
                <a:close/>
              </a:path>
            </a:pathLst>
          </a:custGeom>
          <a:solidFill>
            <a:srgbClr val="ABE33F">
              <a:alpha val="81150"/>
            </a:srgbClr>
          </a:solidFill>
          <a:ln>
            <a:noFill/>
          </a:ln>
        </p:spPr>
      </p:sp>
      <p:sp>
        <p:nvSpPr>
          <p:cNvPr id="147" name="Google Shape;147;p17"/>
          <p:cNvSpPr/>
          <p:nvPr/>
        </p:nvSpPr>
        <p:spPr>
          <a:xfrm rot="10286814">
            <a:off x="6499116" y="1416524"/>
            <a:ext cx="177684" cy="169659"/>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 name="Google Shape;148;p17"/>
          <p:cNvGrpSpPr/>
          <p:nvPr/>
        </p:nvGrpSpPr>
        <p:grpSpPr>
          <a:xfrm>
            <a:off x="7885862" y="419338"/>
            <a:ext cx="899284" cy="899339"/>
            <a:chOff x="6654650" y="3665275"/>
            <a:chExt cx="409100" cy="409125"/>
          </a:xfrm>
        </p:grpSpPr>
        <p:sp>
          <p:nvSpPr>
            <p:cNvPr id="149" name="Google Shape;149;p17"/>
            <p:cNvSpPr/>
            <p:nvPr/>
          </p:nvSpPr>
          <p:spPr>
            <a:xfrm>
              <a:off x="6808525" y="3819150"/>
              <a:ext cx="211875" cy="211900"/>
            </a:xfrm>
            <a:custGeom>
              <a:avLst/>
              <a:gdLst/>
              <a:ahLst/>
              <a:cxnLst/>
              <a:rect l="l" t="t" r="r" b="b"/>
              <a:pathLst>
                <a:path w="8475" h="8476" extrusionOk="0">
                  <a:moveTo>
                    <a:pt x="8157" y="0"/>
                  </a:moveTo>
                  <a:lnTo>
                    <a:pt x="7327" y="1075"/>
                  </a:lnTo>
                  <a:lnTo>
                    <a:pt x="6399" y="2150"/>
                  </a:lnTo>
                  <a:lnTo>
                    <a:pt x="5422" y="3249"/>
                  </a:lnTo>
                  <a:lnTo>
                    <a:pt x="4347" y="4348"/>
                  </a:lnTo>
                  <a:lnTo>
                    <a:pt x="3248" y="5422"/>
                  </a:lnTo>
                  <a:lnTo>
                    <a:pt x="2149" y="6399"/>
                  </a:lnTo>
                  <a:lnTo>
                    <a:pt x="1075" y="7327"/>
                  </a:lnTo>
                  <a:lnTo>
                    <a:pt x="0" y="8158"/>
                  </a:lnTo>
                  <a:lnTo>
                    <a:pt x="440" y="8280"/>
                  </a:lnTo>
                  <a:lnTo>
                    <a:pt x="855" y="8377"/>
                  </a:lnTo>
                  <a:lnTo>
                    <a:pt x="1294" y="8426"/>
                  </a:lnTo>
                  <a:lnTo>
                    <a:pt x="1734" y="8475"/>
                  </a:lnTo>
                  <a:lnTo>
                    <a:pt x="2174" y="8475"/>
                  </a:lnTo>
                  <a:lnTo>
                    <a:pt x="2613" y="8451"/>
                  </a:lnTo>
                  <a:lnTo>
                    <a:pt x="3028" y="8402"/>
                  </a:lnTo>
                  <a:lnTo>
                    <a:pt x="3468" y="8304"/>
                  </a:lnTo>
                  <a:lnTo>
                    <a:pt x="3883" y="8207"/>
                  </a:lnTo>
                  <a:lnTo>
                    <a:pt x="4323" y="8060"/>
                  </a:lnTo>
                  <a:lnTo>
                    <a:pt x="4714" y="7889"/>
                  </a:lnTo>
                  <a:lnTo>
                    <a:pt x="5129" y="7694"/>
                  </a:lnTo>
                  <a:lnTo>
                    <a:pt x="5520" y="7449"/>
                  </a:lnTo>
                  <a:lnTo>
                    <a:pt x="5886" y="7205"/>
                  </a:lnTo>
                  <a:lnTo>
                    <a:pt x="6252" y="6912"/>
                  </a:lnTo>
                  <a:lnTo>
                    <a:pt x="6594" y="6595"/>
                  </a:lnTo>
                  <a:lnTo>
                    <a:pt x="6912" y="6253"/>
                  </a:lnTo>
                  <a:lnTo>
                    <a:pt x="7205" y="5886"/>
                  </a:lnTo>
                  <a:lnTo>
                    <a:pt x="7449" y="5520"/>
                  </a:lnTo>
                  <a:lnTo>
                    <a:pt x="7693" y="5129"/>
                  </a:lnTo>
                  <a:lnTo>
                    <a:pt x="7889" y="4714"/>
                  </a:lnTo>
                  <a:lnTo>
                    <a:pt x="8060" y="4323"/>
                  </a:lnTo>
                  <a:lnTo>
                    <a:pt x="8206" y="3884"/>
                  </a:lnTo>
                  <a:lnTo>
                    <a:pt x="8304" y="3468"/>
                  </a:lnTo>
                  <a:lnTo>
                    <a:pt x="8402" y="3029"/>
                  </a:lnTo>
                  <a:lnTo>
                    <a:pt x="8450" y="2614"/>
                  </a:lnTo>
                  <a:lnTo>
                    <a:pt x="8475" y="2174"/>
                  </a:lnTo>
                  <a:lnTo>
                    <a:pt x="8475" y="1734"/>
                  </a:lnTo>
                  <a:lnTo>
                    <a:pt x="8426" y="1295"/>
                  </a:lnTo>
                  <a:lnTo>
                    <a:pt x="8377" y="855"/>
                  </a:lnTo>
                  <a:lnTo>
                    <a:pt x="8279" y="440"/>
                  </a:lnTo>
                  <a:lnTo>
                    <a:pt x="815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7"/>
            <p:cNvSpPr/>
            <p:nvPr/>
          </p:nvSpPr>
          <p:spPr>
            <a:xfrm>
              <a:off x="6654650" y="3665275"/>
              <a:ext cx="409100" cy="409125"/>
            </a:xfrm>
            <a:custGeom>
              <a:avLst/>
              <a:gdLst/>
              <a:ahLst/>
              <a:cxnLst/>
              <a:rect l="l" t="t" r="r" b="b"/>
              <a:pathLst>
                <a:path w="16364" h="16365" extrusionOk="0">
                  <a:moveTo>
                    <a:pt x="13580" y="1686"/>
                  </a:moveTo>
                  <a:lnTo>
                    <a:pt x="13677" y="1735"/>
                  </a:lnTo>
                  <a:lnTo>
                    <a:pt x="13775" y="1759"/>
                  </a:lnTo>
                  <a:lnTo>
                    <a:pt x="13848" y="1832"/>
                  </a:lnTo>
                  <a:lnTo>
                    <a:pt x="13897" y="1906"/>
                  </a:lnTo>
                  <a:lnTo>
                    <a:pt x="13946" y="1979"/>
                  </a:lnTo>
                  <a:lnTo>
                    <a:pt x="13970" y="2077"/>
                  </a:lnTo>
                  <a:lnTo>
                    <a:pt x="13995" y="2174"/>
                  </a:lnTo>
                  <a:lnTo>
                    <a:pt x="13995" y="2419"/>
                  </a:lnTo>
                  <a:lnTo>
                    <a:pt x="13922" y="2687"/>
                  </a:lnTo>
                  <a:lnTo>
                    <a:pt x="13824" y="3029"/>
                  </a:lnTo>
                  <a:lnTo>
                    <a:pt x="13677" y="3371"/>
                  </a:lnTo>
                  <a:lnTo>
                    <a:pt x="13482" y="3762"/>
                  </a:lnTo>
                  <a:lnTo>
                    <a:pt x="13238" y="4177"/>
                  </a:lnTo>
                  <a:lnTo>
                    <a:pt x="12993" y="3908"/>
                  </a:lnTo>
                  <a:lnTo>
                    <a:pt x="12749" y="3615"/>
                  </a:lnTo>
                  <a:lnTo>
                    <a:pt x="12407" y="3298"/>
                  </a:lnTo>
                  <a:lnTo>
                    <a:pt x="12041" y="3029"/>
                  </a:lnTo>
                  <a:lnTo>
                    <a:pt x="11675" y="2761"/>
                  </a:lnTo>
                  <a:lnTo>
                    <a:pt x="11308" y="2541"/>
                  </a:lnTo>
                  <a:lnTo>
                    <a:pt x="11748" y="2272"/>
                  </a:lnTo>
                  <a:lnTo>
                    <a:pt x="12187" y="2052"/>
                  </a:lnTo>
                  <a:lnTo>
                    <a:pt x="12554" y="1881"/>
                  </a:lnTo>
                  <a:lnTo>
                    <a:pt x="12920" y="1759"/>
                  </a:lnTo>
                  <a:lnTo>
                    <a:pt x="13213" y="1686"/>
                  </a:lnTo>
                  <a:close/>
                  <a:moveTo>
                    <a:pt x="9721" y="3591"/>
                  </a:moveTo>
                  <a:lnTo>
                    <a:pt x="9794" y="3615"/>
                  </a:lnTo>
                  <a:lnTo>
                    <a:pt x="9916" y="3713"/>
                  </a:lnTo>
                  <a:lnTo>
                    <a:pt x="10014" y="3835"/>
                  </a:lnTo>
                  <a:lnTo>
                    <a:pt x="10038" y="3908"/>
                  </a:lnTo>
                  <a:lnTo>
                    <a:pt x="10038" y="3982"/>
                  </a:lnTo>
                  <a:lnTo>
                    <a:pt x="10038" y="4055"/>
                  </a:lnTo>
                  <a:lnTo>
                    <a:pt x="10014" y="4128"/>
                  </a:lnTo>
                  <a:lnTo>
                    <a:pt x="9916" y="4250"/>
                  </a:lnTo>
                  <a:lnTo>
                    <a:pt x="9794" y="4348"/>
                  </a:lnTo>
                  <a:lnTo>
                    <a:pt x="9721" y="4372"/>
                  </a:lnTo>
                  <a:lnTo>
                    <a:pt x="9574" y="4372"/>
                  </a:lnTo>
                  <a:lnTo>
                    <a:pt x="9501" y="4348"/>
                  </a:lnTo>
                  <a:lnTo>
                    <a:pt x="9379" y="4250"/>
                  </a:lnTo>
                  <a:lnTo>
                    <a:pt x="9281" y="4128"/>
                  </a:lnTo>
                  <a:lnTo>
                    <a:pt x="9257" y="4055"/>
                  </a:lnTo>
                  <a:lnTo>
                    <a:pt x="9257" y="3982"/>
                  </a:lnTo>
                  <a:lnTo>
                    <a:pt x="9257" y="3908"/>
                  </a:lnTo>
                  <a:lnTo>
                    <a:pt x="9281" y="3835"/>
                  </a:lnTo>
                  <a:lnTo>
                    <a:pt x="9379" y="3713"/>
                  </a:lnTo>
                  <a:lnTo>
                    <a:pt x="9501" y="3615"/>
                  </a:lnTo>
                  <a:lnTo>
                    <a:pt x="9574" y="3591"/>
                  </a:lnTo>
                  <a:close/>
                  <a:moveTo>
                    <a:pt x="8182" y="3322"/>
                  </a:moveTo>
                  <a:lnTo>
                    <a:pt x="8304" y="3347"/>
                  </a:lnTo>
                  <a:lnTo>
                    <a:pt x="8402" y="3371"/>
                  </a:lnTo>
                  <a:lnTo>
                    <a:pt x="8500" y="3420"/>
                  </a:lnTo>
                  <a:lnTo>
                    <a:pt x="8597" y="3493"/>
                  </a:lnTo>
                  <a:lnTo>
                    <a:pt x="8671" y="3591"/>
                  </a:lnTo>
                  <a:lnTo>
                    <a:pt x="8719" y="3689"/>
                  </a:lnTo>
                  <a:lnTo>
                    <a:pt x="8768" y="3786"/>
                  </a:lnTo>
                  <a:lnTo>
                    <a:pt x="8768" y="3908"/>
                  </a:lnTo>
                  <a:lnTo>
                    <a:pt x="8768" y="4031"/>
                  </a:lnTo>
                  <a:lnTo>
                    <a:pt x="8719" y="4153"/>
                  </a:lnTo>
                  <a:lnTo>
                    <a:pt x="8671" y="4250"/>
                  </a:lnTo>
                  <a:lnTo>
                    <a:pt x="8597" y="4324"/>
                  </a:lnTo>
                  <a:lnTo>
                    <a:pt x="8500" y="4397"/>
                  </a:lnTo>
                  <a:lnTo>
                    <a:pt x="8402" y="4446"/>
                  </a:lnTo>
                  <a:lnTo>
                    <a:pt x="8304" y="4495"/>
                  </a:lnTo>
                  <a:lnTo>
                    <a:pt x="8060" y="4495"/>
                  </a:lnTo>
                  <a:lnTo>
                    <a:pt x="7962" y="4446"/>
                  </a:lnTo>
                  <a:lnTo>
                    <a:pt x="7865" y="4397"/>
                  </a:lnTo>
                  <a:lnTo>
                    <a:pt x="7767" y="4324"/>
                  </a:lnTo>
                  <a:lnTo>
                    <a:pt x="7694" y="4250"/>
                  </a:lnTo>
                  <a:lnTo>
                    <a:pt x="7645" y="4153"/>
                  </a:lnTo>
                  <a:lnTo>
                    <a:pt x="7596" y="4031"/>
                  </a:lnTo>
                  <a:lnTo>
                    <a:pt x="7596" y="3908"/>
                  </a:lnTo>
                  <a:lnTo>
                    <a:pt x="7596" y="3786"/>
                  </a:lnTo>
                  <a:lnTo>
                    <a:pt x="7645" y="3689"/>
                  </a:lnTo>
                  <a:lnTo>
                    <a:pt x="7694" y="3591"/>
                  </a:lnTo>
                  <a:lnTo>
                    <a:pt x="7767" y="3493"/>
                  </a:lnTo>
                  <a:lnTo>
                    <a:pt x="7865" y="3420"/>
                  </a:lnTo>
                  <a:lnTo>
                    <a:pt x="7962" y="3371"/>
                  </a:lnTo>
                  <a:lnTo>
                    <a:pt x="8060" y="3347"/>
                  </a:lnTo>
                  <a:lnTo>
                    <a:pt x="8182" y="3322"/>
                  </a:lnTo>
                  <a:close/>
                  <a:moveTo>
                    <a:pt x="9086" y="4763"/>
                  </a:moveTo>
                  <a:lnTo>
                    <a:pt x="9159" y="4788"/>
                  </a:lnTo>
                  <a:lnTo>
                    <a:pt x="9281" y="4885"/>
                  </a:lnTo>
                  <a:lnTo>
                    <a:pt x="9354" y="5007"/>
                  </a:lnTo>
                  <a:lnTo>
                    <a:pt x="9379" y="5081"/>
                  </a:lnTo>
                  <a:lnTo>
                    <a:pt x="9379" y="5154"/>
                  </a:lnTo>
                  <a:lnTo>
                    <a:pt x="9379" y="5227"/>
                  </a:lnTo>
                  <a:lnTo>
                    <a:pt x="9354" y="5301"/>
                  </a:lnTo>
                  <a:lnTo>
                    <a:pt x="9281" y="5423"/>
                  </a:lnTo>
                  <a:lnTo>
                    <a:pt x="9159" y="5520"/>
                  </a:lnTo>
                  <a:lnTo>
                    <a:pt x="9086" y="5545"/>
                  </a:lnTo>
                  <a:lnTo>
                    <a:pt x="8915" y="5545"/>
                  </a:lnTo>
                  <a:lnTo>
                    <a:pt x="8842" y="5520"/>
                  </a:lnTo>
                  <a:lnTo>
                    <a:pt x="8719" y="5423"/>
                  </a:lnTo>
                  <a:lnTo>
                    <a:pt x="8646" y="5301"/>
                  </a:lnTo>
                  <a:lnTo>
                    <a:pt x="8622" y="5227"/>
                  </a:lnTo>
                  <a:lnTo>
                    <a:pt x="8597" y="5154"/>
                  </a:lnTo>
                  <a:lnTo>
                    <a:pt x="8622" y="5081"/>
                  </a:lnTo>
                  <a:lnTo>
                    <a:pt x="8646" y="5007"/>
                  </a:lnTo>
                  <a:lnTo>
                    <a:pt x="8719" y="4885"/>
                  </a:lnTo>
                  <a:lnTo>
                    <a:pt x="8842" y="4788"/>
                  </a:lnTo>
                  <a:lnTo>
                    <a:pt x="8915" y="4763"/>
                  </a:lnTo>
                  <a:close/>
                  <a:moveTo>
                    <a:pt x="2540" y="11309"/>
                  </a:moveTo>
                  <a:lnTo>
                    <a:pt x="2760" y="11675"/>
                  </a:lnTo>
                  <a:lnTo>
                    <a:pt x="3029" y="12041"/>
                  </a:lnTo>
                  <a:lnTo>
                    <a:pt x="3298" y="12408"/>
                  </a:lnTo>
                  <a:lnTo>
                    <a:pt x="3615" y="12750"/>
                  </a:lnTo>
                  <a:lnTo>
                    <a:pt x="3908" y="12994"/>
                  </a:lnTo>
                  <a:lnTo>
                    <a:pt x="4177" y="13238"/>
                  </a:lnTo>
                  <a:lnTo>
                    <a:pt x="3762" y="13482"/>
                  </a:lnTo>
                  <a:lnTo>
                    <a:pt x="3371" y="13678"/>
                  </a:lnTo>
                  <a:lnTo>
                    <a:pt x="3029" y="13824"/>
                  </a:lnTo>
                  <a:lnTo>
                    <a:pt x="2687" y="13922"/>
                  </a:lnTo>
                  <a:lnTo>
                    <a:pt x="2418" y="13995"/>
                  </a:lnTo>
                  <a:lnTo>
                    <a:pt x="2174" y="13995"/>
                  </a:lnTo>
                  <a:lnTo>
                    <a:pt x="2076" y="13971"/>
                  </a:lnTo>
                  <a:lnTo>
                    <a:pt x="1979" y="13946"/>
                  </a:lnTo>
                  <a:lnTo>
                    <a:pt x="1905" y="13897"/>
                  </a:lnTo>
                  <a:lnTo>
                    <a:pt x="1832" y="13849"/>
                  </a:lnTo>
                  <a:lnTo>
                    <a:pt x="1759" y="13775"/>
                  </a:lnTo>
                  <a:lnTo>
                    <a:pt x="1734" y="13678"/>
                  </a:lnTo>
                  <a:lnTo>
                    <a:pt x="1686" y="13580"/>
                  </a:lnTo>
                  <a:lnTo>
                    <a:pt x="1686" y="13482"/>
                  </a:lnTo>
                  <a:lnTo>
                    <a:pt x="1686" y="13214"/>
                  </a:lnTo>
                  <a:lnTo>
                    <a:pt x="1759" y="12921"/>
                  </a:lnTo>
                  <a:lnTo>
                    <a:pt x="1881" y="12554"/>
                  </a:lnTo>
                  <a:lnTo>
                    <a:pt x="2052" y="12188"/>
                  </a:lnTo>
                  <a:lnTo>
                    <a:pt x="2272" y="11748"/>
                  </a:lnTo>
                  <a:lnTo>
                    <a:pt x="2540" y="11309"/>
                  </a:lnTo>
                  <a:close/>
                  <a:moveTo>
                    <a:pt x="15362" y="1"/>
                  </a:moveTo>
                  <a:lnTo>
                    <a:pt x="15094" y="25"/>
                  </a:lnTo>
                  <a:lnTo>
                    <a:pt x="14801" y="74"/>
                  </a:lnTo>
                  <a:lnTo>
                    <a:pt x="14483" y="172"/>
                  </a:lnTo>
                  <a:lnTo>
                    <a:pt x="14141" y="294"/>
                  </a:lnTo>
                  <a:lnTo>
                    <a:pt x="13775" y="440"/>
                  </a:lnTo>
                  <a:lnTo>
                    <a:pt x="13384" y="611"/>
                  </a:lnTo>
                  <a:lnTo>
                    <a:pt x="12993" y="831"/>
                  </a:lnTo>
                  <a:lnTo>
                    <a:pt x="12578" y="1051"/>
                  </a:lnTo>
                  <a:lnTo>
                    <a:pt x="11699" y="1613"/>
                  </a:lnTo>
                  <a:lnTo>
                    <a:pt x="10747" y="2272"/>
                  </a:lnTo>
                  <a:lnTo>
                    <a:pt x="10307" y="2101"/>
                  </a:lnTo>
                  <a:lnTo>
                    <a:pt x="9843" y="1955"/>
                  </a:lnTo>
                  <a:lnTo>
                    <a:pt x="9379" y="1857"/>
                  </a:lnTo>
                  <a:lnTo>
                    <a:pt x="8915" y="1784"/>
                  </a:lnTo>
                  <a:lnTo>
                    <a:pt x="8451" y="1735"/>
                  </a:lnTo>
                  <a:lnTo>
                    <a:pt x="7962" y="1735"/>
                  </a:lnTo>
                  <a:lnTo>
                    <a:pt x="7498" y="1784"/>
                  </a:lnTo>
                  <a:lnTo>
                    <a:pt x="7034" y="1832"/>
                  </a:lnTo>
                  <a:lnTo>
                    <a:pt x="6570" y="1930"/>
                  </a:lnTo>
                  <a:lnTo>
                    <a:pt x="6106" y="2077"/>
                  </a:lnTo>
                  <a:lnTo>
                    <a:pt x="5667" y="2248"/>
                  </a:lnTo>
                  <a:lnTo>
                    <a:pt x="5227" y="2443"/>
                  </a:lnTo>
                  <a:lnTo>
                    <a:pt x="4787" y="2687"/>
                  </a:lnTo>
                  <a:lnTo>
                    <a:pt x="4397" y="2980"/>
                  </a:lnTo>
                  <a:lnTo>
                    <a:pt x="4006" y="3273"/>
                  </a:lnTo>
                  <a:lnTo>
                    <a:pt x="3615" y="3615"/>
                  </a:lnTo>
                  <a:lnTo>
                    <a:pt x="3273" y="4006"/>
                  </a:lnTo>
                  <a:lnTo>
                    <a:pt x="2980" y="4397"/>
                  </a:lnTo>
                  <a:lnTo>
                    <a:pt x="2687" y="4788"/>
                  </a:lnTo>
                  <a:lnTo>
                    <a:pt x="2443" y="5227"/>
                  </a:lnTo>
                  <a:lnTo>
                    <a:pt x="2247" y="5667"/>
                  </a:lnTo>
                  <a:lnTo>
                    <a:pt x="2076" y="6107"/>
                  </a:lnTo>
                  <a:lnTo>
                    <a:pt x="1930" y="6571"/>
                  </a:lnTo>
                  <a:lnTo>
                    <a:pt x="1832" y="7035"/>
                  </a:lnTo>
                  <a:lnTo>
                    <a:pt x="1783" y="7499"/>
                  </a:lnTo>
                  <a:lnTo>
                    <a:pt x="1734" y="7963"/>
                  </a:lnTo>
                  <a:lnTo>
                    <a:pt x="1734" y="8451"/>
                  </a:lnTo>
                  <a:lnTo>
                    <a:pt x="1783" y="8915"/>
                  </a:lnTo>
                  <a:lnTo>
                    <a:pt x="1857" y="9379"/>
                  </a:lnTo>
                  <a:lnTo>
                    <a:pt x="1954" y="9843"/>
                  </a:lnTo>
                  <a:lnTo>
                    <a:pt x="2101" y="10307"/>
                  </a:lnTo>
                  <a:lnTo>
                    <a:pt x="2272" y="10747"/>
                  </a:lnTo>
                  <a:lnTo>
                    <a:pt x="1612" y="11699"/>
                  </a:lnTo>
                  <a:lnTo>
                    <a:pt x="1051" y="12579"/>
                  </a:lnTo>
                  <a:lnTo>
                    <a:pt x="831" y="12994"/>
                  </a:lnTo>
                  <a:lnTo>
                    <a:pt x="611" y="13385"/>
                  </a:lnTo>
                  <a:lnTo>
                    <a:pt x="440" y="13775"/>
                  </a:lnTo>
                  <a:lnTo>
                    <a:pt x="293" y="14142"/>
                  </a:lnTo>
                  <a:lnTo>
                    <a:pt x="171" y="14484"/>
                  </a:lnTo>
                  <a:lnTo>
                    <a:pt x="74" y="14801"/>
                  </a:lnTo>
                  <a:lnTo>
                    <a:pt x="25" y="15094"/>
                  </a:lnTo>
                  <a:lnTo>
                    <a:pt x="0" y="15363"/>
                  </a:lnTo>
                  <a:lnTo>
                    <a:pt x="0" y="15583"/>
                  </a:lnTo>
                  <a:lnTo>
                    <a:pt x="49" y="15802"/>
                  </a:lnTo>
                  <a:lnTo>
                    <a:pt x="123" y="15973"/>
                  </a:lnTo>
                  <a:lnTo>
                    <a:pt x="245" y="16120"/>
                  </a:lnTo>
                  <a:lnTo>
                    <a:pt x="342" y="16218"/>
                  </a:lnTo>
                  <a:lnTo>
                    <a:pt x="489" y="16291"/>
                  </a:lnTo>
                  <a:lnTo>
                    <a:pt x="635" y="16340"/>
                  </a:lnTo>
                  <a:lnTo>
                    <a:pt x="806" y="16364"/>
                  </a:lnTo>
                  <a:lnTo>
                    <a:pt x="1173" y="16364"/>
                  </a:lnTo>
                  <a:lnTo>
                    <a:pt x="1393" y="16315"/>
                  </a:lnTo>
                  <a:lnTo>
                    <a:pt x="1637" y="16267"/>
                  </a:lnTo>
                  <a:lnTo>
                    <a:pt x="2150" y="16120"/>
                  </a:lnTo>
                  <a:lnTo>
                    <a:pt x="2711" y="15876"/>
                  </a:lnTo>
                  <a:lnTo>
                    <a:pt x="3322" y="15583"/>
                  </a:lnTo>
                  <a:lnTo>
                    <a:pt x="3957" y="15192"/>
                  </a:lnTo>
                  <a:lnTo>
                    <a:pt x="4665" y="14752"/>
                  </a:lnTo>
                  <a:lnTo>
                    <a:pt x="5373" y="14264"/>
                  </a:lnTo>
                  <a:lnTo>
                    <a:pt x="6131" y="13702"/>
                  </a:lnTo>
                  <a:lnTo>
                    <a:pt x="6912" y="13092"/>
                  </a:lnTo>
                  <a:lnTo>
                    <a:pt x="7718" y="12432"/>
                  </a:lnTo>
                  <a:lnTo>
                    <a:pt x="8524" y="11724"/>
                  </a:lnTo>
                  <a:lnTo>
                    <a:pt x="9330" y="10967"/>
                  </a:lnTo>
                  <a:lnTo>
                    <a:pt x="10160" y="10161"/>
                  </a:lnTo>
                  <a:lnTo>
                    <a:pt x="10966" y="9330"/>
                  </a:lnTo>
                  <a:lnTo>
                    <a:pt x="11723" y="8524"/>
                  </a:lnTo>
                  <a:lnTo>
                    <a:pt x="12432" y="7718"/>
                  </a:lnTo>
                  <a:lnTo>
                    <a:pt x="13091" y="6912"/>
                  </a:lnTo>
                  <a:lnTo>
                    <a:pt x="13702" y="6131"/>
                  </a:lnTo>
                  <a:lnTo>
                    <a:pt x="14263" y="5374"/>
                  </a:lnTo>
                  <a:lnTo>
                    <a:pt x="14752" y="4666"/>
                  </a:lnTo>
                  <a:lnTo>
                    <a:pt x="15192" y="3957"/>
                  </a:lnTo>
                  <a:lnTo>
                    <a:pt x="15582" y="3322"/>
                  </a:lnTo>
                  <a:lnTo>
                    <a:pt x="15875" y="2712"/>
                  </a:lnTo>
                  <a:lnTo>
                    <a:pt x="16120" y="2150"/>
                  </a:lnTo>
                  <a:lnTo>
                    <a:pt x="16266" y="1637"/>
                  </a:lnTo>
                  <a:lnTo>
                    <a:pt x="16315" y="1393"/>
                  </a:lnTo>
                  <a:lnTo>
                    <a:pt x="16364" y="1173"/>
                  </a:lnTo>
                  <a:lnTo>
                    <a:pt x="16364" y="978"/>
                  </a:lnTo>
                  <a:lnTo>
                    <a:pt x="16364" y="807"/>
                  </a:lnTo>
                  <a:lnTo>
                    <a:pt x="16339" y="636"/>
                  </a:lnTo>
                  <a:lnTo>
                    <a:pt x="16291" y="489"/>
                  </a:lnTo>
                  <a:lnTo>
                    <a:pt x="16217" y="343"/>
                  </a:lnTo>
                  <a:lnTo>
                    <a:pt x="16120" y="245"/>
                  </a:lnTo>
                  <a:lnTo>
                    <a:pt x="15973" y="123"/>
                  </a:lnTo>
                  <a:lnTo>
                    <a:pt x="15802" y="50"/>
                  </a:lnTo>
                  <a:lnTo>
                    <a:pt x="1558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1" name="Google Shape;151;p17"/>
          <p:cNvSpPr/>
          <p:nvPr/>
        </p:nvSpPr>
        <p:spPr>
          <a:xfrm>
            <a:off x="6192650" y="1898869"/>
            <a:ext cx="914124" cy="914076"/>
          </a:xfrm>
          <a:custGeom>
            <a:avLst/>
            <a:gdLst/>
            <a:ahLst/>
            <a:cxnLst/>
            <a:rect l="l" t="t" r="r" b="b"/>
            <a:pathLst>
              <a:path w="18758" h="18757" extrusionOk="0">
                <a:moveTo>
                  <a:pt x="10039" y="2467"/>
                </a:moveTo>
                <a:lnTo>
                  <a:pt x="10380" y="2491"/>
                </a:lnTo>
                <a:lnTo>
                  <a:pt x="10674" y="2516"/>
                </a:lnTo>
                <a:lnTo>
                  <a:pt x="10869" y="2540"/>
                </a:lnTo>
                <a:lnTo>
                  <a:pt x="10967" y="2564"/>
                </a:lnTo>
                <a:lnTo>
                  <a:pt x="10991" y="2589"/>
                </a:lnTo>
                <a:lnTo>
                  <a:pt x="10967" y="2638"/>
                </a:lnTo>
                <a:lnTo>
                  <a:pt x="10893" y="2784"/>
                </a:lnTo>
                <a:lnTo>
                  <a:pt x="10771" y="2955"/>
                </a:lnTo>
                <a:lnTo>
                  <a:pt x="10600" y="3151"/>
                </a:lnTo>
                <a:lnTo>
                  <a:pt x="10405" y="3322"/>
                </a:lnTo>
                <a:lnTo>
                  <a:pt x="10209" y="3468"/>
                </a:lnTo>
                <a:lnTo>
                  <a:pt x="10039" y="3590"/>
                </a:lnTo>
                <a:lnTo>
                  <a:pt x="9941" y="3615"/>
                </a:lnTo>
                <a:lnTo>
                  <a:pt x="9843" y="3639"/>
                </a:lnTo>
                <a:lnTo>
                  <a:pt x="9745" y="3663"/>
                </a:lnTo>
                <a:lnTo>
                  <a:pt x="9648" y="3737"/>
                </a:lnTo>
                <a:lnTo>
                  <a:pt x="9550" y="3810"/>
                </a:lnTo>
                <a:lnTo>
                  <a:pt x="9452" y="3883"/>
                </a:lnTo>
                <a:lnTo>
                  <a:pt x="9355" y="3957"/>
                </a:lnTo>
                <a:lnTo>
                  <a:pt x="9257" y="3981"/>
                </a:lnTo>
                <a:lnTo>
                  <a:pt x="9159" y="4005"/>
                </a:lnTo>
                <a:lnTo>
                  <a:pt x="9086" y="4005"/>
                </a:lnTo>
                <a:lnTo>
                  <a:pt x="8988" y="4054"/>
                </a:lnTo>
                <a:lnTo>
                  <a:pt x="8866" y="4128"/>
                </a:lnTo>
                <a:lnTo>
                  <a:pt x="8793" y="4201"/>
                </a:lnTo>
                <a:lnTo>
                  <a:pt x="8695" y="4274"/>
                </a:lnTo>
                <a:lnTo>
                  <a:pt x="8598" y="4323"/>
                </a:lnTo>
                <a:lnTo>
                  <a:pt x="8500" y="4372"/>
                </a:lnTo>
                <a:lnTo>
                  <a:pt x="8304" y="4372"/>
                </a:lnTo>
                <a:lnTo>
                  <a:pt x="8207" y="4323"/>
                </a:lnTo>
                <a:lnTo>
                  <a:pt x="8109" y="4274"/>
                </a:lnTo>
                <a:lnTo>
                  <a:pt x="8036" y="4201"/>
                </a:lnTo>
                <a:lnTo>
                  <a:pt x="7963" y="4103"/>
                </a:lnTo>
                <a:lnTo>
                  <a:pt x="7938" y="4005"/>
                </a:lnTo>
                <a:lnTo>
                  <a:pt x="7963" y="3908"/>
                </a:lnTo>
                <a:lnTo>
                  <a:pt x="8036" y="3810"/>
                </a:lnTo>
                <a:lnTo>
                  <a:pt x="8109" y="3712"/>
                </a:lnTo>
                <a:lnTo>
                  <a:pt x="8158" y="3615"/>
                </a:lnTo>
                <a:lnTo>
                  <a:pt x="8207" y="3517"/>
                </a:lnTo>
                <a:lnTo>
                  <a:pt x="8207" y="3419"/>
                </a:lnTo>
                <a:lnTo>
                  <a:pt x="8182" y="3273"/>
                </a:lnTo>
                <a:lnTo>
                  <a:pt x="8158" y="3199"/>
                </a:lnTo>
                <a:lnTo>
                  <a:pt x="8109" y="3151"/>
                </a:lnTo>
                <a:lnTo>
                  <a:pt x="8060" y="3102"/>
                </a:lnTo>
                <a:lnTo>
                  <a:pt x="7987" y="3077"/>
                </a:lnTo>
                <a:lnTo>
                  <a:pt x="7840" y="3053"/>
                </a:lnTo>
                <a:lnTo>
                  <a:pt x="7669" y="3028"/>
                </a:lnTo>
                <a:lnTo>
                  <a:pt x="7596" y="2980"/>
                </a:lnTo>
                <a:lnTo>
                  <a:pt x="7547" y="2955"/>
                </a:lnTo>
                <a:lnTo>
                  <a:pt x="7523" y="2906"/>
                </a:lnTo>
                <a:lnTo>
                  <a:pt x="7547" y="2833"/>
                </a:lnTo>
                <a:lnTo>
                  <a:pt x="7572" y="2760"/>
                </a:lnTo>
                <a:lnTo>
                  <a:pt x="7645" y="2662"/>
                </a:lnTo>
                <a:lnTo>
                  <a:pt x="7694" y="2638"/>
                </a:lnTo>
                <a:lnTo>
                  <a:pt x="7792" y="2589"/>
                </a:lnTo>
                <a:lnTo>
                  <a:pt x="8036" y="2540"/>
                </a:lnTo>
                <a:lnTo>
                  <a:pt x="8329" y="2491"/>
                </a:lnTo>
                <a:lnTo>
                  <a:pt x="8671" y="2467"/>
                </a:lnTo>
                <a:close/>
                <a:moveTo>
                  <a:pt x="11455" y="4763"/>
                </a:moveTo>
                <a:lnTo>
                  <a:pt x="11528" y="4787"/>
                </a:lnTo>
                <a:lnTo>
                  <a:pt x="11577" y="4811"/>
                </a:lnTo>
                <a:lnTo>
                  <a:pt x="11626" y="4885"/>
                </a:lnTo>
                <a:lnTo>
                  <a:pt x="11650" y="4958"/>
                </a:lnTo>
                <a:lnTo>
                  <a:pt x="11626" y="5031"/>
                </a:lnTo>
                <a:lnTo>
                  <a:pt x="11577" y="5153"/>
                </a:lnTo>
                <a:lnTo>
                  <a:pt x="11528" y="5251"/>
                </a:lnTo>
                <a:lnTo>
                  <a:pt x="11455" y="5324"/>
                </a:lnTo>
                <a:lnTo>
                  <a:pt x="11357" y="5398"/>
                </a:lnTo>
                <a:lnTo>
                  <a:pt x="11260" y="5471"/>
                </a:lnTo>
                <a:lnTo>
                  <a:pt x="11162" y="5520"/>
                </a:lnTo>
                <a:lnTo>
                  <a:pt x="10991" y="5520"/>
                </a:lnTo>
                <a:lnTo>
                  <a:pt x="10942" y="5471"/>
                </a:lnTo>
                <a:lnTo>
                  <a:pt x="10893" y="5398"/>
                </a:lnTo>
                <a:lnTo>
                  <a:pt x="10869" y="5324"/>
                </a:lnTo>
                <a:lnTo>
                  <a:pt x="10893" y="5251"/>
                </a:lnTo>
                <a:lnTo>
                  <a:pt x="10942" y="5153"/>
                </a:lnTo>
                <a:lnTo>
                  <a:pt x="10991" y="5031"/>
                </a:lnTo>
                <a:lnTo>
                  <a:pt x="11064" y="4958"/>
                </a:lnTo>
                <a:lnTo>
                  <a:pt x="11162" y="4885"/>
                </a:lnTo>
                <a:lnTo>
                  <a:pt x="11260" y="4811"/>
                </a:lnTo>
                <a:lnTo>
                  <a:pt x="11357" y="4787"/>
                </a:lnTo>
                <a:lnTo>
                  <a:pt x="11455" y="4763"/>
                </a:lnTo>
                <a:close/>
                <a:moveTo>
                  <a:pt x="16437" y="12260"/>
                </a:moveTo>
                <a:lnTo>
                  <a:pt x="16511" y="12285"/>
                </a:lnTo>
                <a:lnTo>
                  <a:pt x="16535" y="12334"/>
                </a:lnTo>
                <a:lnTo>
                  <a:pt x="16559" y="12407"/>
                </a:lnTo>
                <a:lnTo>
                  <a:pt x="16584" y="12578"/>
                </a:lnTo>
                <a:lnTo>
                  <a:pt x="16584" y="12651"/>
                </a:lnTo>
                <a:lnTo>
                  <a:pt x="16535" y="12749"/>
                </a:lnTo>
                <a:lnTo>
                  <a:pt x="16486" y="12871"/>
                </a:lnTo>
                <a:lnTo>
                  <a:pt x="16413" y="12944"/>
                </a:lnTo>
                <a:lnTo>
                  <a:pt x="16340" y="13042"/>
                </a:lnTo>
                <a:lnTo>
                  <a:pt x="16266" y="13140"/>
                </a:lnTo>
                <a:lnTo>
                  <a:pt x="16218" y="13237"/>
                </a:lnTo>
                <a:lnTo>
                  <a:pt x="16218" y="13335"/>
                </a:lnTo>
                <a:lnTo>
                  <a:pt x="16193" y="13482"/>
                </a:lnTo>
                <a:lnTo>
                  <a:pt x="16144" y="13555"/>
                </a:lnTo>
                <a:lnTo>
                  <a:pt x="16120" y="13628"/>
                </a:lnTo>
                <a:lnTo>
                  <a:pt x="16071" y="13653"/>
                </a:lnTo>
                <a:lnTo>
                  <a:pt x="15973" y="13653"/>
                </a:lnTo>
                <a:lnTo>
                  <a:pt x="15924" y="13628"/>
                </a:lnTo>
                <a:lnTo>
                  <a:pt x="15900" y="13555"/>
                </a:lnTo>
                <a:lnTo>
                  <a:pt x="15851" y="13433"/>
                </a:lnTo>
                <a:lnTo>
                  <a:pt x="15851" y="13286"/>
                </a:lnTo>
                <a:lnTo>
                  <a:pt x="15827" y="13140"/>
                </a:lnTo>
                <a:lnTo>
                  <a:pt x="15851" y="12969"/>
                </a:lnTo>
                <a:lnTo>
                  <a:pt x="15924" y="12798"/>
                </a:lnTo>
                <a:lnTo>
                  <a:pt x="15998" y="12627"/>
                </a:lnTo>
                <a:lnTo>
                  <a:pt x="16120" y="12480"/>
                </a:lnTo>
                <a:lnTo>
                  <a:pt x="16242" y="12383"/>
                </a:lnTo>
                <a:lnTo>
                  <a:pt x="16340" y="12309"/>
                </a:lnTo>
                <a:lnTo>
                  <a:pt x="16437" y="12260"/>
                </a:lnTo>
                <a:close/>
                <a:moveTo>
                  <a:pt x="13922" y="3615"/>
                </a:moveTo>
                <a:lnTo>
                  <a:pt x="14239" y="3639"/>
                </a:lnTo>
                <a:lnTo>
                  <a:pt x="14483" y="3639"/>
                </a:lnTo>
                <a:lnTo>
                  <a:pt x="14679" y="3688"/>
                </a:lnTo>
                <a:lnTo>
                  <a:pt x="14777" y="3712"/>
                </a:lnTo>
                <a:lnTo>
                  <a:pt x="14825" y="3737"/>
                </a:lnTo>
                <a:lnTo>
                  <a:pt x="14874" y="3761"/>
                </a:lnTo>
                <a:lnTo>
                  <a:pt x="14923" y="3737"/>
                </a:lnTo>
                <a:lnTo>
                  <a:pt x="14972" y="3712"/>
                </a:lnTo>
                <a:lnTo>
                  <a:pt x="15045" y="3688"/>
                </a:lnTo>
                <a:lnTo>
                  <a:pt x="15143" y="3663"/>
                </a:lnTo>
                <a:lnTo>
                  <a:pt x="15485" y="3639"/>
                </a:lnTo>
                <a:lnTo>
                  <a:pt x="15900" y="4103"/>
                </a:lnTo>
                <a:lnTo>
                  <a:pt x="16291" y="4616"/>
                </a:lnTo>
                <a:lnTo>
                  <a:pt x="16633" y="5153"/>
                </a:lnTo>
                <a:lnTo>
                  <a:pt x="16926" y="5715"/>
                </a:lnTo>
                <a:lnTo>
                  <a:pt x="17194" y="6301"/>
                </a:lnTo>
                <a:lnTo>
                  <a:pt x="17390" y="6912"/>
                </a:lnTo>
                <a:lnTo>
                  <a:pt x="17561" y="7547"/>
                </a:lnTo>
                <a:lnTo>
                  <a:pt x="17683" y="8182"/>
                </a:lnTo>
                <a:lnTo>
                  <a:pt x="17414" y="8157"/>
                </a:lnTo>
                <a:lnTo>
                  <a:pt x="17317" y="8133"/>
                </a:lnTo>
                <a:lnTo>
                  <a:pt x="17268" y="8084"/>
                </a:lnTo>
                <a:lnTo>
                  <a:pt x="17219" y="8060"/>
                </a:lnTo>
                <a:lnTo>
                  <a:pt x="17146" y="8035"/>
                </a:lnTo>
                <a:lnTo>
                  <a:pt x="16975" y="8011"/>
                </a:lnTo>
                <a:lnTo>
                  <a:pt x="16877" y="7986"/>
                </a:lnTo>
                <a:lnTo>
                  <a:pt x="16779" y="7938"/>
                </a:lnTo>
                <a:lnTo>
                  <a:pt x="16682" y="7889"/>
                </a:lnTo>
                <a:lnTo>
                  <a:pt x="16584" y="7815"/>
                </a:lnTo>
                <a:lnTo>
                  <a:pt x="16511" y="7742"/>
                </a:lnTo>
                <a:lnTo>
                  <a:pt x="16437" y="7693"/>
                </a:lnTo>
                <a:lnTo>
                  <a:pt x="16364" y="7693"/>
                </a:lnTo>
                <a:lnTo>
                  <a:pt x="16315" y="7718"/>
                </a:lnTo>
                <a:lnTo>
                  <a:pt x="16291" y="7767"/>
                </a:lnTo>
                <a:lnTo>
                  <a:pt x="16291" y="7840"/>
                </a:lnTo>
                <a:lnTo>
                  <a:pt x="16340" y="7913"/>
                </a:lnTo>
                <a:lnTo>
                  <a:pt x="16413" y="8011"/>
                </a:lnTo>
                <a:lnTo>
                  <a:pt x="16486" y="8084"/>
                </a:lnTo>
                <a:lnTo>
                  <a:pt x="16584" y="8133"/>
                </a:lnTo>
                <a:lnTo>
                  <a:pt x="16706" y="8182"/>
                </a:lnTo>
                <a:lnTo>
                  <a:pt x="16779" y="8182"/>
                </a:lnTo>
                <a:lnTo>
                  <a:pt x="16877" y="8206"/>
                </a:lnTo>
                <a:lnTo>
                  <a:pt x="16975" y="8255"/>
                </a:lnTo>
                <a:lnTo>
                  <a:pt x="17072" y="8304"/>
                </a:lnTo>
                <a:lnTo>
                  <a:pt x="17170" y="8377"/>
                </a:lnTo>
                <a:lnTo>
                  <a:pt x="17194" y="8426"/>
                </a:lnTo>
                <a:lnTo>
                  <a:pt x="17219" y="8475"/>
                </a:lnTo>
                <a:lnTo>
                  <a:pt x="17194" y="8621"/>
                </a:lnTo>
                <a:lnTo>
                  <a:pt x="17097" y="8792"/>
                </a:lnTo>
                <a:lnTo>
                  <a:pt x="16975" y="8963"/>
                </a:lnTo>
                <a:lnTo>
                  <a:pt x="16804" y="9110"/>
                </a:lnTo>
                <a:lnTo>
                  <a:pt x="16657" y="9232"/>
                </a:lnTo>
                <a:lnTo>
                  <a:pt x="16511" y="9305"/>
                </a:lnTo>
                <a:lnTo>
                  <a:pt x="16413" y="9330"/>
                </a:lnTo>
                <a:lnTo>
                  <a:pt x="16242" y="9354"/>
                </a:lnTo>
                <a:lnTo>
                  <a:pt x="16169" y="9378"/>
                </a:lnTo>
                <a:lnTo>
                  <a:pt x="16120" y="9427"/>
                </a:lnTo>
                <a:lnTo>
                  <a:pt x="16071" y="9452"/>
                </a:lnTo>
                <a:lnTo>
                  <a:pt x="16022" y="9476"/>
                </a:lnTo>
                <a:lnTo>
                  <a:pt x="15973" y="9452"/>
                </a:lnTo>
                <a:lnTo>
                  <a:pt x="15924" y="9427"/>
                </a:lnTo>
                <a:lnTo>
                  <a:pt x="15900" y="9378"/>
                </a:lnTo>
                <a:lnTo>
                  <a:pt x="15851" y="9305"/>
                </a:lnTo>
                <a:lnTo>
                  <a:pt x="15827" y="9134"/>
                </a:lnTo>
                <a:lnTo>
                  <a:pt x="15802" y="9037"/>
                </a:lnTo>
                <a:lnTo>
                  <a:pt x="15729" y="8890"/>
                </a:lnTo>
                <a:lnTo>
                  <a:pt x="15607" y="8743"/>
                </a:lnTo>
                <a:lnTo>
                  <a:pt x="15460" y="8573"/>
                </a:lnTo>
                <a:lnTo>
                  <a:pt x="15314" y="8402"/>
                </a:lnTo>
                <a:lnTo>
                  <a:pt x="15192" y="8255"/>
                </a:lnTo>
                <a:lnTo>
                  <a:pt x="15094" y="8108"/>
                </a:lnTo>
                <a:lnTo>
                  <a:pt x="15070" y="8011"/>
                </a:lnTo>
                <a:lnTo>
                  <a:pt x="15070" y="7938"/>
                </a:lnTo>
                <a:lnTo>
                  <a:pt x="15045" y="7889"/>
                </a:lnTo>
                <a:lnTo>
                  <a:pt x="15021" y="7889"/>
                </a:lnTo>
                <a:lnTo>
                  <a:pt x="14972" y="7913"/>
                </a:lnTo>
                <a:lnTo>
                  <a:pt x="14948" y="7962"/>
                </a:lnTo>
                <a:lnTo>
                  <a:pt x="14899" y="8035"/>
                </a:lnTo>
                <a:lnTo>
                  <a:pt x="14874" y="8182"/>
                </a:lnTo>
                <a:lnTo>
                  <a:pt x="14899" y="8279"/>
                </a:lnTo>
                <a:lnTo>
                  <a:pt x="14972" y="8402"/>
                </a:lnTo>
                <a:lnTo>
                  <a:pt x="15045" y="8548"/>
                </a:lnTo>
                <a:lnTo>
                  <a:pt x="15167" y="8670"/>
                </a:lnTo>
                <a:lnTo>
                  <a:pt x="15265" y="8792"/>
                </a:lnTo>
                <a:lnTo>
                  <a:pt x="15363" y="8914"/>
                </a:lnTo>
                <a:lnTo>
                  <a:pt x="15436" y="9037"/>
                </a:lnTo>
                <a:lnTo>
                  <a:pt x="15460" y="9134"/>
                </a:lnTo>
                <a:lnTo>
                  <a:pt x="15460" y="9232"/>
                </a:lnTo>
                <a:lnTo>
                  <a:pt x="15509" y="9330"/>
                </a:lnTo>
                <a:lnTo>
                  <a:pt x="15558" y="9427"/>
                </a:lnTo>
                <a:lnTo>
                  <a:pt x="15631" y="9525"/>
                </a:lnTo>
                <a:lnTo>
                  <a:pt x="15753" y="9598"/>
                </a:lnTo>
                <a:lnTo>
                  <a:pt x="15900" y="9647"/>
                </a:lnTo>
                <a:lnTo>
                  <a:pt x="16047" y="9696"/>
                </a:lnTo>
                <a:lnTo>
                  <a:pt x="16218" y="9720"/>
                </a:lnTo>
                <a:lnTo>
                  <a:pt x="16364" y="9720"/>
                </a:lnTo>
                <a:lnTo>
                  <a:pt x="16486" y="9769"/>
                </a:lnTo>
                <a:lnTo>
                  <a:pt x="16559" y="9818"/>
                </a:lnTo>
                <a:lnTo>
                  <a:pt x="16584" y="9867"/>
                </a:lnTo>
                <a:lnTo>
                  <a:pt x="16584" y="9916"/>
                </a:lnTo>
                <a:lnTo>
                  <a:pt x="16559" y="10013"/>
                </a:lnTo>
                <a:lnTo>
                  <a:pt x="16437" y="10209"/>
                </a:lnTo>
                <a:lnTo>
                  <a:pt x="16242" y="10429"/>
                </a:lnTo>
                <a:lnTo>
                  <a:pt x="16022" y="10673"/>
                </a:lnTo>
                <a:lnTo>
                  <a:pt x="15802" y="10917"/>
                </a:lnTo>
                <a:lnTo>
                  <a:pt x="15631" y="11186"/>
                </a:lnTo>
                <a:lnTo>
                  <a:pt x="15485" y="11430"/>
                </a:lnTo>
                <a:lnTo>
                  <a:pt x="15460" y="11528"/>
                </a:lnTo>
                <a:lnTo>
                  <a:pt x="15460" y="11625"/>
                </a:lnTo>
                <a:lnTo>
                  <a:pt x="15460" y="11772"/>
                </a:lnTo>
                <a:lnTo>
                  <a:pt x="15485" y="11918"/>
                </a:lnTo>
                <a:lnTo>
                  <a:pt x="15509" y="12016"/>
                </a:lnTo>
                <a:lnTo>
                  <a:pt x="15558" y="12089"/>
                </a:lnTo>
                <a:lnTo>
                  <a:pt x="15583" y="12138"/>
                </a:lnTo>
                <a:lnTo>
                  <a:pt x="15607" y="12212"/>
                </a:lnTo>
                <a:lnTo>
                  <a:pt x="15631" y="12383"/>
                </a:lnTo>
                <a:lnTo>
                  <a:pt x="15607" y="12480"/>
                </a:lnTo>
                <a:lnTo>
                  <a:pt x="15509" y="12651"/>
                </a:lnTo>
                <a:lnTo>
                  <a:pt x="15363" y="12847"/>
                </a:lnTo>
                <a:lnTo>
                  <a:pt x="15167" y="13042"/>
                </a:lnTo>
                <a:lnTo>
                  <a:pt x="14972" y="13237"/>
                </a:lnTo>
                <a:lnTo>
                  <a:pt x="14825" y="13433"/>
                </a:lnTo>
                <a:lnTo>
                  <a:pt x="14728" y="13604"/>
                </a:lnTo>
                <a:lnTo>
                  <a:pt x="14679" y="13701"/>
                </a:lnTo>
                <a:lnTo>
                  <a:pt x="14654" y="13823"/>
                </a:lnTo>
                <a:lnTo>
                  <a:pt x="14581" y="13970"/>
                </a:lnTo>
                <a:lnTo>
                  <a:pt x="14459" y="14117"/>
                </a:lnTo>
                <a:lnTo>
                  <a:pt x="14313" y="14288"/>
                </a:lnTo>
                <a:lnTo>
                  <a:pt x="14142" y="14434"/>
                </a:lnTo>
                <a:lnTo>
                  <a:pt x="13995" y="14556"/>
                </a:lnTo>
                <a:lnTo>
                  <a:pt x="13848" y="14629"/>
                </a:lnTo>
                <a:lnTo>
                  <a:pt x="13726" y="14654"/>
                </a:lnTo>
                <a:lnTo>
                  <a:pt x="13653" y="14654"/>
                </a:lnTo>
                <a:lnTo>
                  <a:pt x="13555" y="14605"/>
                </a:lnTo>
                <a:lnTo>
                  <a:pt x="13458" y="14556"/>
                </a:lnTo>
                <a:lnTo>
                  <a:pt x="13360" y="14483"/>
                </a:lnTo>
                <a:lnTo>
                  <a:pt x="13287" y="14385"/>
                </a:lnTo>
                <a:lnTo>
                  <a:pt x="13213" y="14288"/>
                </a:lnTo>
                <a:lnTo>
                  <a:pt x="13189" y="14190"/>
                </a:lnTo>
                <a:lnTo>
                  <a:pt x="13165" y="14092"/>
                </a:lnTo>
                <a:lnTo>
                  <a:pt x="13140" y="13921"/>
                </a:lnTo>
                <a:lnTo>
                  <a:pt x="13116" y="13848"/>
                </a:lnTo>
                <a:lnTo>
                  <a:pt x="13067" y="13799"/>
                </a:lnTo>
                <a:lnTo>
                  <a:pt x="13043" y="13750"/>
                </a:lnTo>
                <a:lnTo>
                  <a:pt x="12994" y="13677"/>
                </a:lnTo>
                <a:lnTo>
                  <a:pt x="12969" y="13530"/>
                </a:lnTo>
                <a:lnTo>
                  <a:pt x="12945" y="13359"/>
                </a:lnTo>
                <a:lnTo>
                  <a:pt x="12920" y="13286"/>
                </a:lnTo>
                <a:lnTo>
                  <a:pt x="12872" y="13237"/>
                </a:lnTo>
                <a:lnTo>
                  <a:pt x="12847" y="13164"/>
                </a:lnTo>
                <a:lnTo>
                  <a:pt x="12823" y="13066"/>
                </a:lnTo>
                <a:lnTo>
                  <a:pt x="12798" y="12920"/>
                </a:lnTo>
                <a:lnTo>
                  <a:pt x="12774" y="12749"/>
                </a:lnTo>
                <a:lnTo>
                  <a:pt x="12798" y="12602"/>
                </a:lnTo>
                <a:lnTo>
                  <a:pt x="12823" y="12456"/>
                </a:lnTo>
                <a:lnTo>
                  <a:pt x="12847" y="12358"/>
                </a:lnTo>
                <a:lnTo>
                  <a:pt x="12872" y="12285"/>
                </a:lnTo>
                <a:lnTo>
                  <a:pt x="12920" y="12236"/>
                </a:lnTo>
                <a:lnTo>
                  <a:pt x="12945" y="12163"/>
                </a:lnTo>
                <a:lnTo>
                  <a:pt x="12969" y="11992"/>
                </a:lnTo>
                <a:lnTo>
                  <a:pt x="12945" y="11894"/>
                </a:lnTo>
                <a:lnTo>
                  <a:pt x="12896" y="11772"/>
                </a:lnTo>
                <a:lnTo>
                  <a:pt x="12798" y="11650"/>
                </a:lnTo>
                <a:lnTo>
                  <a:pt x="12701" y="11528"/>
                </a:lnTo>
                <a:lnTo>
                  <a:pt x="12578" y="11381"/>
                </a:lnTo>
                <a:lnTo>
                  <a:pt x="12481" y="11210"/>
                </a:lnTo>
                <a:lnTo>
                  <a:pt x="12432" y="11015"/>
                </a:lnTo>
                <a:lnTo>
                  <a:pt x="12408" y="10844"/>
                </a:lnTo>
                <a:lnTo>
                  <a:pt x="12408" y="10697"/>
                </a:lnTo>
                <a:lnTo>
                  <a:pt x="12383" y="10551"/>
                </a:lnTo>
                <a:lnTo>
                  <a:pt x="12334" y="10453"/>
                </a:lnTo>
                <a:lnTo>
                  <a:pt x="12310" y="10380"/>
                </a:lnTo>
                <a:lnTo>
                  <a:pt x="12261" y="10331"/>
                </a:lnTo>
                <a:lnTo>
                  <a:pt x="12188" y="10307"/>
                </a:lnTo>
                <a:lnTo>
                  <a:pt x="12017" y="10282"/>
                </a:lnTo>
                <a:lnTo>
                  <a:pt x="11870" y="10307"/>
                </a:lnTo>
                <a:lnTo>
                  <a:pt x="11797" y="10331"/>
                </a:lnTo>
                <a:lnTo>
                  <a:pt x="11748" y="10380"/>
                </a:lnTo>
                <a:lnTo>
                  <a:pt x="11675" y="10429"/>
                </a:lnTo>
                <a:lnTo>
                  <a:pt x="11553" y="10453"/>
                </a:lnTo>
                <a:lnTo>
                  <a:pt x="11406" y="10478"/>
                </a:lnTo>
                <a:lnTo>
                  <a:pt x="11260" y="10478"/>
                </a:lnTo>
                <a:lnTo>
                  <a:pt x="11089" y="10453"/>
                </a:lnTo>
                <a:lnTo>
                  <a:pt x="10893" y="10355"/>
                </a:lnTo>
                <a:lnTo>
                  <a:pt x="10674" y="10233"/>
                </a:lnTo>
                <a:lnTo>
                  <a:pt x="10503" y="10087"/>
                </a:lnTo>
                <a:lnTo>
                  <a:pt x="10429" y="10013"/>
                </a:lnTo>
                <a:lnTo>
                  <a:pt x="10356" y="9891"/>
                </a:lnTo>
                <a:lnTo>
                  <a:pt x="10234" y="9598"/>
                </a:lnTo>
                <a:lnTo>
                  <a:pt x="10161" y="9281"/>
                </a:lnTo>
                <a:lnTo>
                  <a:pt x="10112" y="8963"/>
                </a:lnTo>
                <a:lnTo>
                  <a:pt x="10136" y="8792"/>
                </a:lnTo>
                <a:lnTo>
                  <a:pt x="10161" y="8621"/>
                </a:lnTo>
                <a:lnTo>
                  <a:pt x="10258" y="8279"/>
                </a:lnTo>
                <a:lnTo>
                  <a:pt x="10332" y="8108"/>
                </a:lnTo>
                <a:lnTo>
                  <a:pt x="10405" y="7962"/>
                </a:lnTo>
                <a:lnTo>
                  <a:pt x="10503" y="7815"/>
                </a:lnTo>
                <a:lnTo>
                  <a:pt x="10600" y="7718"/>
                </a:lnTo>
                <a:lnTo>
                  <a:pt x="10796" y="7522"/>
                </a:lnTo>
                <a:lnTo>
                  <a:pt x="10991" y="7376"/>
                </a:lnTo>
                <a:lnTo>
                  <a:pt x="11162" y="7278"/>
                </a:lnTo>
                <a:lnTo>
                  <a:pt x="11260" y="7229"/>
                </a:lnTo>
                <a:lnTo>
                  <a:pt x="11431" y="7205"/>
                </a:lnTo>
                <a:lnTo>
                  <a:pt x="11504" y="7180"/>
                </a:lnTo>
                <a:lnTo>
                  <a:pt x="11553" y="7132"/>
                </a:lnTo>
                <a:lnTo>
                  <a:pt x="11626" y="7107"/>
                </a:lnTo>
                <a:lnTo>
                  <a:pt x="11724" y="7083"/>
                </a:lnTo>
                <a:lnTo>
                  <a:pt x="11870" y="7058"/>
                </a:lnTo>
                <a:lnTo>
                  <a:pt x="12188" y="7058"/>
                </a:lnTo>
                <a:lnTo>
                  <a:pt x="12359" y="7107"/>
                </a:lnTo>
                <a:lnTo>
                  <a:pt x="12481" y="7156"/>
                </a:lnTo>
                <a:lnTo>
                  <a:pt x="12603" y="7229"/>
                </a:lnTo>
                <a:lnTo>
                  <a:pt x="12676" y="7303"/>
                </a:lnTo>
                <a:lnTo>
                  <a:pt x="12774" y="7376"/>
                </a:lnTo>
                <a:lnTo>
                  <a:pt x="12896" y="7425"/>
                </a:lnTo>
                <a:lnTo>
                  <a:pt x="12969" y="7425"/>
                </a:lnTo>
                <a:lnTo>
                  <a:pt x="13140" y="7449"/>
                </a:lnTo>
                <a:lnTo>
                  <a:pt x="13213" y="7498"/>
                </a:lnTo>
                <a:lnTo>
                  <a:pt x="13262" y="7522"/>
                </a:lnTo>
                <a:lnTo>
                  <a:pt x="13311" y="7547"/>
                </a:lnTo>
                <a:lnTo>
                  <a:pt x="13360" y="7571"/>
                </a:lnTo>
                <a:lnTo>
                  <a:pt x="13409" y="7547"/>
                </a:lnTo>
                <a:lnTo>
                  <a:pt x="13458" y="7522"/>
                </a:lnTo>
                <a:lnTo>
                  <a:pt x="13507" y="7498"/>
                </a:lnTo>
                <a:lnTo>
                  <a:pt x="13580" y="7449"/>
                </a:lnTo>
                <a:lnTo>
                  <a:pt x="13726" y="7425"/>
                </a:lnTo>
                <a:lnTo>
                  <a:pt x="13897" y="7449"/>
                </a:lnTo>
                <a:lnTo>
                  <a:pt x="13971" y="7498"/>
                </a:lnTo>
                <a:lnTo>
                  <a:pt x="14019" y="7522"/>
                </a:lnTo>
                <a:lnTo>
                  <a:pt x="14093" y="7571"/>
                </a:lnTo>
                <a:lnTo>
                  <a:pt x="14190" y="7596"/>
                </a:lnTo>
                <a:lnTo>
                  <a:pt x="14337" y="7620"/>
                </a:lnTo>
                <a:lnTo>
                  <a:pt x="14654" y="7620"/>
                </a:lnTo>
                <a:lnTo>
                  <a:pt x="14801" y="7596"/>
                </a:lnTo>
                <a:lnTo>
                  <a:pt x="14899" y="7571"/>
                </a:lnTo>
                <a:lnTo>
                  <a:pt x="14972" y="7522"/>
                </a:lnTo>
                <a:lnTo>
                  <a:pt x="15021" y="7473"/>
                </a:lnTo>
                <a:lnTo>
                  <a:pt x="15045" y="7400"/>
                </a:lnTo>
                <a:lnTo>
                  <a:pt x="15070" y="7229"/>
                </a:lnTo>
                <a:lnTo>
                  <a:pt x="15070" y="7205"/>
                </a:lnTo>
                <a:lnTo>
                  <a:pt x="15045" y="7156"/>
                </a:lnTo>
                <a:lnTo>
                  <a:pt x="14948" y="7107"/>
                </a:lnTo>
                <a:lnTo>
                  <a:pt x="14825" y="7058"/>
                </a:lnTo>
                <a:lnTo>
                  <a:pt x="14679" y="7058"/>
                </a:lnTo>
                <a:lnTo>
                  <a:pt x="14532" y="7034"/>
                </a:lnTo>
                <a:lnTo>
                  <a:pt x="14361" y="6985"/>
                </a:lnTo>
                <a:lnTo>
                  <a:pt x="14215" y="6936"/>
                </a:lnTo>
                <a:lnTo>
                  <a:pt x="14117" y="6863"/>
                </a:lnTo>
                <a:lnTo>
                  <a:pt x="14019" y="6790"/>
                </a:lnTo>
                <a:lnTo>
                  <a:pt x="13922" y="6716"/>
                </a:lnTo>
                <a:lnTo>
                  <a:pt x="13824" y="6692"/>
                </a:lnTo>
                <a:lnTo>
                  <a:pt x="13726" y="6668"/>
                </a:lnTo>
                <a:lnTo>
                  <a:pt x="13653" y="6643"/>
                </a:lnTo>
                <a:lnTo>
                  <a:pt x="13555" y="6619"/>
                </a:lnTo>
                <a:lnTo>
                  <a:pt x="13458" y="6545"/>
                </a:lnTo>
                <a:lnTo>
                  <a:pt x="13360" y="6472"/>
                </a:lnTo>
                <a:lnTo>
                  <a:pt x="13287" y="6399"/>
                </a:lnTo>
                <a:lnTo>
                  <a:pt x="13189" y="6374"/>
                </a:lnTo>
                <a:lnTo>
                  <a:pt x="13116" y="6350"/>
                </a:lnTo>
                <a:lnTo>
                  <a:pt x="13067" y="6374"/>
                </a:lnTo>
                <a:lnTo>
                  <a:pt x="13018" y="6399"/>
                </a:lnTo>
                <a:lnTo>
                  <a:pt x="12945" y="6399"/>
                </a:lnTo>
                <a:lnTo>
                  <a:pt x="12872" y="6350"/>
                </a:lnTo>
                <a:lnTo>
                  <a:pt x="12774" y="6277"/>
                </a:lnTo>
                <a:lnTo>
                  <a:pt x="12701" y="6228"/>
                </a:lnTo>
                <a:lnTo>
                  <a:pt x="12627" y="6179"/>
                </a:lnTo>
                <a:lnTo>
                  <a:pt x="12505" y="6179"/>
                </a:lnTo>
                <a:lnTo>
                  <a:pt x="12456" y="6228"/>
                </a:lnTo>
                <a:lnTo>
                  <a:pt x="12383" y="6252"/>
                </a:lnTo>
                <a:lnTo>
                  <a:pt x="12212" y="6277"/>
                </a:lnTo>
                <a:lnTo>
                  <a:pt x="12114" y="6326"/>
                </a:lnTo>
                <a:lnTo>
                  <a:pt x="11968" y="6399"/>
                </a:lnTo>
                <a:lnTo>
                  <a:pt x="11797" y="6521"/>
                </a:lnTo>
                <a:lnTo>
                  <a:pt x="11650" y="6668"/>
                </a:lnTo>
                <a:lnTo>
                  <a:pt x="11479" y="6814"/>
                </a:lnTo>
                <a:lnTo>
                  <a:pt x="11309" y="6936"/>
                </a:lnTo>
                <a:lnTo>
                  <a:pt x="11186" y="7009"/>
                </a:lnTo>
                <a:lnTo>
                  <a:pt x="11064" y="7058"/>
                </a:lnTo>
                <a:lnTo>
                  <a:pt x="10918" y="7009"/>
                </a:lnTo>
                <a:lnTo>
                  <a:pt x="10844" y="6985"/>
                </a:lnTo>
                <a:lnTo>
                  <a:pt x="10796" y="6961"/>
                </a:lnTo>
                <a:lnTo>
                  <a:pt x="10747" y="6912"/>
                </a:lnTo>
                <a:lnTo>
                  <a:pt x="10722" y="6838"/>
                </a:lnTo>
                <a:lnTo>
                  <a:pt x="10698" y="6668"/>
                </a:lnTo>
                <a:lnTo>
                  <a:pt x="10722" y="6497"/>
                </a:lnTo>
                <a:lnTo>
                  <a:pt x="10747" y="6423"/>
                </a:lnTo>
                <a:lnTo>
                  <a:pt x="10796" y="6374"/>
                </a:lnTo>
                <a:lnTo>
                  <a:pt x="10844" y="6350"/>
                </a:lnTo>
                <a:lnTo>
                  <a:pt x="10967" y="6326"/>
                </a:lnTo>
                <a:lnTo>
                  <a:pt x="11113" y="6301"/>
                </a:lnTo>
                <a:lnTo>
                  <a:pt x="11260" y="6277"/>
                </a:lnTo>
                <a:lnTo>
                  <a:pt x="11406" y="6277"/>
                </a:lnTo>
                <a:lnTo>
                  <a:pt x="11528" y="6228"/>
                </a:lnTo>
                <a:lnTo>
                  <a:pt x="11602" y="6179"/>
                </a:lnTo>
                <a:lnTo>
                  <a:pt x="11626" y="6130"/>
                </a:lnTo>
                <a:lnTo>
                  <a:pt x="11650" y="6106"/>
                </a:lnTo>
                <a:lnTo>
                  <a:pt x="11602" y="5935"/>
                </a:lnTo>
                <a:lnTo>
                  <a:pt x="11577" y="5862"/>
                </a:lnTo>
                <a:lnTo>
                  <a:pt x="11553" y="5813"/>
                </a:lnTo>
                <a:lnTo>
                  <a:pt x="11504" y="5764"/>
                </a:lnTo>
                <a:lnTo>
                  <a:pt x="11504" y="5715"/>
                </a:lnTo>
                <a:lnTo>
                  <a:pt x="11504" y="5666"/>
                </a:lnTo>
                <a:lnTo>
                  <a:pt x="11553" y="5617"/>
                </a:lnTo>
                <a:lnTo>
                  <a:pt x="11602" y="5593"/>
                </a:lnTo>
                <a:lnTo>
                  <a:pt x="11675" y="5544"/>
                </a:lnTo>
                <a:lnTo>
                  <a:pt x="11821" y="5520"/>
                </a:lnTo>
                <a:lnTo>
                  <a:pt x="11919" y="5520"/>
                </a:lnTo>
                <a:lnTo>
                  <a:pt x="12017" y="5471"/>
                </a:lnTo>
                <a:lnTo>
                  <a:pt x="12114" y="5398"/>
                </a:lnTo>
                <a:lnTo>
                  <a:pt x="12212" y="5324"/>
                </a:lnTo>
                <a:lnTo>
                  <a:pt x="12285" y="5251"/>
                </a:lnTo>
                <a:lnTo>
                  <a:pt x="12359" y="5153"/>
                </a:lnTo>
                <a:lnTo>
                  <a:pt x="12383" y="5031"/>
                </a:lnTo>
                <a:lnTo>
                  <a:pt x="12408" y="4958"/>
                </a:lnTo>
                <a:lnTo>
                  <a:pt x="12383" y="4787"/>
                </a:lnTo>
                <a:lnTo>
                  <a:pt x="12334" y="4714"/>
                </a:lnTo>
                <a:lnTo>
                  <a:pt x="12310" y="4665"/>
                </a:lnTo>
                <a:lnTo>
                  <a:pt x="12310" y="4640"/>
                </a:lnTo>
                <a:lnTo>
                  <a:pt x="12310" y="4592"/>
                </a:lnTo>
                <a:lnTo>
                  <a:pt x="12383" y="4469"/>
                </a:lnTo>
                <a:lnTo>
                  <a:pt x="12505" y="4298"/>
                </a:lnTo>
                <a:lnTo>
                  <a:pt x="12701" y="4103"/>
                </a:lnTo>
                <a:lnTo>
                  <a:pt x="12798" y="4005"/>
                </a:lnTo>
                <a:lnTo>
                  <a:pt x="12945" y="3908"/>
                </a:lnTo>
                <a:lnTo>
                  <a:pt x="13091" y="3834"/>
                </a:lnTo>
                <a:lnTo>
                  <a:pt x="13262" y="3761"/>
                </a:lnTo>
                <a:lnTo>
                  <a:pt x="13604" y="3663"/>
                </a:lnTo>
                <a:lnTo>
                  <a:pt x="13775" y="3639"/>
                </a:lnTo>
                <a:lnTo>
                  <a:pt x="13922" y="3615"/>
                </a:lnTo>
                <a:close/>
                <a:moveTo>
                  <a:pt x="6888" y="2467"/>
                </a:moveTo>
                <a:lnTo>
                  <a:pt x="6986" y="2491"/>
                </a:lnTo>
                <a:lnTo>
                  <a:pt x="7083" y="2516"/>
                </a:lnTo>
                <a:lnTo>
                  <a:pt x="7132" y="2540"/>
                </a:lnTo>
                <a:lnTo>
                  <a:pt x="7181" y="2589"/>
                </a:lnTo>
                <a:lnTo>
                  <a:pt x="7181" y="2638"/>
                </a:lnTo>
                <a:lnTo>
                  <a:pt x="7181" y="2711"/>
                </a:lnTo>
                <a:lnTo>
                  <a:pt x="7132" y="2784"/>
                </a:lnTo>
                <a:lnTo>
                  <a:pt x="7083" y="2858"/>
                </a:lnTo>
                <a:lnTo>
                  <a:pt x="6937" y="3028"/>
                </a:lnTo>
                <a:lnTo>
                  <a:pt x="6864" y="3175"/>
                </a:lnTo>
                <a:lnTo>
                  <a:pt x="6839" y="3322"/>
                </a:lnTo>
                <a:lnTo>
                  <a:pt x="6864" y="3395"/>
                </a:lnTo>
                <a:lnTo>
                  <a:pt x="6888" y="3419"/>
                </a:lnTo>
                <a:lnTo>
                  <a:pt x="6961" y="3517"/>
                </a:lnTo>
                <a:lnTo>
                  <a:pt x="7010" y="3615"/>
                </a:lnTo>
                <a:lnTo>
                  <a:pt x="7059" y="3712"/>
                </a:lnTo>
                <a:lnTo>
                  <a:pt x="7083" y="3810"/>
                </a:lnTo>
                <a:lnTo>
                  <a:pt x="7059" y="3908"/>
                </a:lnTo>
                <a:lnTo>
                  <a:pt x="7010" y="4005"/>
                </a:lnTo>
                <a:lnTo>
                  <a:pt x="6961" y="4103"/>
                </a:lnTo>
                <a:lnTo>
                  <a:pt x="6888" y="4201"/>
                </a:lnTo>
                <a:lnTo>
                  <a:pt x="6839" y="4225"/>
                </a:lnTo>
                <a:lnTo>
                  <a:pt x="6644" y="4225"/>
                </a:lnTo>
                <a:lnTo>
                  <a:pt x="6473" y="4128"/>
                </a:lnTo>
                <a:lnTo>
                  <a:pt x="6302" y="4005"/>
                </a:lnTo>
                <a:lnTo>
                  <a:pt x="6155" y="3859"/>
                </a:lnTo>
                <a:lnTo>
                  <a:pt x="5984" y="3786"/>
                </a:lnTo>
                <a:lnTo>
                  <a:pt x="5838" y="3761"/>
                </a:lnTo>
                <a:lnTo>
                  <a:pt x="5789" y="3786"/>
                </a:lnTo>
                <a:lnTo>
                  <a:pt x="5740" y="3810"/>
                </a:lnTo>
                <a:lnTo>
                  <a:pt x="5642" y="3883"/>
                </a:lnTo>
                <a:lnTo>
                  <a:pt x="5545" y="3957"/>
                </a:lnTo>
                <a:lnTo>
                  <a:pt x="5447" y="3981"/>
                </a:lnTo>
                <a:lnTo>
                  <a:pt x="5349" y="4005"/>
                </a:lnTo>
                <a:lnTo>
                  <a:pt x="5203" y="4030"/>
                </a:lnTo>
                <a:lnTo>
                  <a:pt x="5129" y="4054"/>
                </a:lnTo>
                <a:lnTo>
                  <a:pt x="5081" y="4103"/>
                </a:lnTo>
                <a:lnTo>
                  <a:pt x="5032" y="4128"/>
                </a:lnTo>
                <a:lnTo>
                  <a:pt x="4959" y="4152"/>
                </a:lnTo>
                <a:lnTo>
                  <a:pt x="4788" y="4201"/>
                </a:lnTo>
                <a:lnTo>
                  <a:pt x="4690" y="4201"/>
                </a:lnTo>
                <a:lnTo>
                  <a:pt x="4592" y="4250"/>
                </a:lnTo>
                <a:lnTo>
                  <a:pt x="4494" y="4298"/>
                </a:lnTo>
                <a:lnTo>
                  <a:pt x="4397" y="4372"/>
                </a:lnTo>
                <a:lnTo>
                  <a:pt x="4372" y="4421"/>
                </a:lnTo>
                <a:lnTo>
                  <a:pt x="4372" y="4494"/>
                </a:lnTo>
                <a:lnTo>
                  <a:pt x="4372" y="4616"/>
                </a:lnTo>
                <a:lnTo>
                  <a:pt x="4470" y="4787"/>
                </a:lnTo>
                <a:lnTo>
                  <a:pt x="4592" y="4958"/>
                </a:lnTo>
                <a:lnTo>
                  <a:pt x="4690" y="5031"/>
                </a:lnTo>
                <a:lnTo>
                  <a:pt x="4788" y="5056"/>
                </a:lnTo>
                <a:lnTo>
                  <a:pt x="4885" y="5080"/>
                </a:lnTo>
                <a:lnTo>
                  <a:pt x="5007" y="5080"/>
                </a:lnTo>
                <a:lnTo>
                  <a:pt x="5129" y="5056"/>
                </a:lnTo>
                <a:lnTo>
                  <a:pt x="5227" y="5007"/>
                </a:lnTo>
                <a:lnTo>
                  <a:pt x="5349" y="4933"/>
                </a:lnTo>
                <a:lnTo>
                  <a:pt x="5447" y="4860"/>
                </a:lnTo>
                <a:lnTo>
                  <a:pt x="5642" y="4665"/>
                </a:lnTo>
                <a:lnTo>
                  <a:pt x="5838" y="4518"/>
                </a:lnTo>
                <a:lnTo>
                  <a:pt x="6009" y="4421"/>
                </a:lnTo>
                <a:lnTo>
                  <a:pt x="6131" y="4372"/>
                </a:lnTo>
                <a:lnTo>
                  <a:pt x="6204" y="4396"/>
                </a:lnTo>
                <a:lnTo>
                  <a:pt x="6253" y="4445"/>
                </a:lnTo>
                <a:lnTo>
                  <a:pt x="6302" y="4494"/>
                </a:lnTo>
                <a:lnTo>
                  <a:pt x="6302" y="4567"/>
                </a:lnTo>
                <a:lnTo>
                  <a:pt x="6326" y="4640"/>
                </a:lnTo>
                <a:lnTo>
                  <a:pt x="6375" y="4714"/>
                </a:lnTo>
                <a:lnTo>
                  <a:pt x="6424" y="4738"/>
                </a:lnTo>
                <a:lnTo>
                  <a:pt x="6497" y="4763"/>
                </a:lnTo>
                <a:lnTo>
                  <a:pt x="6595" y="4787"/>
                </a:lnTo>
                <a:lnTo>
                  <a:pt x="6693" y="4811"/>
                </a:lnTo>
                <a:lnTo>
                  <a:pt x="6790" y="4885"/>
                </a:lnTo>
                <a:lnTo>
                  <a:pt x="6888" y="4958"/>
                </a:lnTo>
                <a:lnTo>
                  <a:pt x="6937" y="5031"/>
                </a:lnTo>
                <a:lnTo>
                  <a:pt x="6961" y="5153"/>
                </a:lnTo>
                <a:lnTo>
                  <a:pt x="6937" y="5251"/>
                </a:lnTo>
                <a:lnTo>
                  <a:pt x="6888" y="5324"/>
                </a:lnTo>
                <a:lnTo>
                  <a:pt x="6790" y="5398"/>
                </a:lnTo>
                <a:lnTo>
                  <a:pt x="6693" y="5471"/>
                </a:lnTo>
                <a:lnTo>
                  <a:pt x="6595" y="5520"/>
                </a:lnTo>
                <a:lnTo>
                  <a:pt x="6497" y="5520"/>
                </a:lnTo>
                <a:lnTo>
                  <a:pt x="6399" y="5544"/>
                </a:lnTo>
                <a:lnTo>
                  <a:pt x="6253" y="5642"/>
                </a:lnTo>
                <a:lnTo>
                  <a:pt x="6082" y="5764"/>
                </a:lnTo>
                <a:lnTo>
                  <a:pt x="5935" y="5910"/>
                </a:lnTo>
                <a:lnTo>
                  <a:pt x="5764" y="6057"/>
                </a:lnTo>
                <a:lnTo>
                  <a:pt x="5594" y="6179"/>
                </a:lnTo>
                <a:lnTo>
                  <a:pt x="5471" y="6252"/>
                </a:lnTo>
                <a:lnTo>
                  <a:pt x="5349" y="6277"/>
                </a:lnTo>
                <a:lnTo>
                  <a:pt x="5227" y="6326"/>
                </a:lnTo>
                <a:lnTo>
                  <a:pt x="5056" y="6448"/>
                </a:lnTo>
                <a:lnTo>
                  <a:pt x="4812" y="6643"/>
                </a:lnTo>
                <a:lnTo>
                  <a:pt x="4568" y="6887"/>
                </a:lnTo>
                <a:lnTo>
                  <a:pt x="4226" y="7229"/>
                </a:lnTo>
                <a:lnTo>
                  <a:pt x="4104" y="7327"/>
                </a:lnTo>
                <a:lnTo>
                  <a:pt x="3957" y="7449"/>
                </a:lnTo>
                <a:lnTo>
                  <a:pt x="3640" y="7644"/>
                </a:lnTo>
                <a:lnTo>
                  <a:pt x="3347" y="7767"/>
                </a:lnTo>
                <a:lnTo>
                  <a:pt x="3200" y="7791"/>
                </a:lnTo>
                <a:lnTo>
                  <a:pt x="3078" y="7815"/>
                </a:lnTo>
                <a:lnTo>
                  <a:pt x="2834" y="7815"/>
                </a:lnTo>
                <a:lnTo>
                  <a:pt x="2614" y="7864"/>
                </a:lnTo>
                <a:lnTo>
                  <a:pt x="2443" y="7938"/>
                </a:lnTo>
                <a:lnTo>
                  <a:pt x="2321" y="8011"/>
                </a:lnTo>
                <a:lnTo>
                  <a:pt x="2248" y="8084"/>
                </a:lnTo>
                <a:lnTo>
                  <a:pt x="2174" y="8182"/>
                </a:lnTo>
                <a:lnTo>
                  <a:pt x="2125" y="8279"/>
                </a:lnTo>
                <a:lnTo>
                  <a:pt x="2125" y="8377"/>
                </a:lnTo>
                <a:lnTo>
                  <a:pt x="2125" y="8475"/>
                </a:lnTo>
                <a:lnTo>
                  <a:pt x="2174" y="8573"/>
                </a:lnTo>
                <a:lnTo>
                  <a:pt x="2248" y="8670"/>
                </a:lnTo>
                <a:lnTo>
                  <a:pt x="2321" y="8768"/>
                </a:lnTo>
                <a:lnTo>
                  <a:pt x="2394" y="8841"/>
                </a:lnTo>
                <a:lnTo>
                  <a:pt x="2492" y="8890"/>
                </a:lnTo>
                <a:lnTo>
                  <a:pt x="2614" y="8939"/>
                </a:lnTo>
                <a:lnTo>
                  <a:pt x="2687" y="8939"/>
                </a:lnTo>
                <a:lnTo>
                  <a:pt x="2809" y="8988"/>
                </a:lnTo>
                <a:lnTo>
                  <a:pt x="2956" y="9085"/>
                </a:lnTo>
                <a:lnTo>
                  <a:pt x="3151" y="9232"/>
                </a:lnTo>
                <a:lnTo>
                  <a:pt x="3371" y="9427"/>
                </a:lnTo>
                <a:lnTo>
                  <a:pt x="3566" y="9623"/>
                </a:lnTo>
                <a:lnTo>
                  <a:pt x="3762" y="9769"/>
                </a:lnTo>
                <a:lnTo>
                  <a:pt x="3908" y="9867"/>
                </a:lnTo>
                <a:lnTo>
                  <a:pt x="4030" y="9891"/>
                </a:lnTo>
                <a:lnTo>
                  <a:pt x="4177" y="9867"/>
                </a:lnTo>
                <a:lnTo>
                  <a:pt x="4250" y="9843"/>
                </a:lnTo>
                <a:lnTo>
                  <a:pt x="4324" y="9818"/>
                </a:lnTo>
                <a:lnTo>
                  <a:pt x="4372" y="9769"/>
                </a:lnTo>
                <a:lnTo>
                  <a:pt x="4494" y="9745"/>
                </a:lnTo>
                <a:lnTo>
                  <a:pt x="4641" y="9720"/>
                </a:lnTo>
                <a:lnTo>
                  <a:pt x="4959" y="9720"/>
                </a:lnTo>
                <a:lnTo>
                  <a:pt x="5105" y="9769"/>
                </a:lnTo>
                <a:lnTo>
                  <a:pt x="5252" y="9818"/>
                </a:lnTo>
                <a:lnTo>
                  <a:pt x="5349" y="9916"/>
                </a:lnTo>
                <a:lnTo>
                  <a:pt x="5447" y="9989"/>
                </a:lnTo>
                <a:lnTo>
                  <a:pt x="5545" y="10038"/>
                </a:lnTo>
                <a:lnTo>
                  <a:pt x="5642" y="10087"/>
                </a:lnTo>
                <a:lnTo>
                  <a:pt x="5740" y="10087"/>
                </a:lnTo>
                <a:lnTo>
                  <a:pt x="5838" y="10136"/>
                </a:lnTo>
                <a:lnTo>
                  <a:pt x="5984" y="10209"/>
                </a:lnTo>
                <a:lnTo>
                  <a:pt x="6155" y="10331"/>
                </a:lnTo>
                <a:lnTo>
                  <a:pt x="6302" y="10478"/>
                </a:lnTo>
                <a:lnTo>
                  <a:pt x="6473" y="10624"/>
                </a:lnTo>
                <a:lnTo>
                  <a:pt x="6644" y="10746"/>
                </a:lnTo>
                <a:lnTo>
                  <a:pt x="6790" y="10819"/>
                </a:lnTo>
                <a:lnTo>
                  <a:pt x="6888" y="10844"/>
                </a:lnTo>
                <a:lnTo>
                  <a:pt x="6961" y="10868"/>
                </a:lnTo>
                <a:lnTo>
                  <a:pt x="7083" y="10917"/>
                </a:lnTo>
                <a:lnTo>
                  <a:pt x="7181" y="10966"/>
                </a:lnTo>
                <a:lnTo>
                  <a:pt x="7254" y="11039"/>
                </a:lnTo>
                <a:lnTo>
                  <a:pt x="7352" y="11113"/>
                </a:lnTo>
                <a:lnTo>
                  <a:pt x="7450" y="11186"/>
                </a:lnTo>
                <a:lnTo>
                  <a:pt x="7547" y="11210"/>
                </a:lnTo>
                <a:lnTo>
                  <a:pt x="7645" y="11235"/>
                </a:lnTo>
                <a:lnTo>
                  <a:pt x="7743" y="11259"/>
                </a:lnTo>
                <a:lnTo>
                  <a:pt x="7840" y="11283"/>
                </a:lnTo>
                <a:lnTo>
                  <a:pt x="7938" y="11357"/>
                </a:lnTo>
                <a:lnTo>
                  <a:pt x="8036" y="11430"/>
                </a:lnTo>
                <a:lnTo>
                  <a:pt x="8109" y="11528"/>
                </a:lnTo>
                <a:lnTo>
                  <a:pt x="8158" y="11625"/>
                </a:lnTo>
                <a:lnTo>
                  <a:pt x="8207" y="11723"/>
                </a:lnTo>
                <a:lnTo>
                  <a:pt x="8207" y="11796"/>
                </a:lnTo>
                <a:lnTo>
                  <a:pt x="8207" y="11894"/>
                </a:lnTo>
                <a:lnTo>
                  <a:pt x="8158" y="11992"/>
                </a:lnTo>
                <a:lnTo>
                  <a:pt x="8109" y="12089"/>
                </a:lnTo>
                <a:lnTo>
                  <a:pt x="8036" y="12187"/>
                </a:lnTo>
                <a:lnTo>
                  <a:pt x="7963" y="12285"/>
                </a:lnTo>
                <a:lnTo>
                  <a:pt x="7889" y="12383"/>
                </a:lnTo>
                <a:lnTo>
                  <a:pt x="7840" y="12480"/>
                </a:lnTo>
                <a:lnTo>
                  <a:pt x="7840" y="12578"/>
                </a:lnTo>
                <a:lnTo>
                  <a:pt x="7816" y="12676"/>
                </a:lnTo>
                <a:lnTo>
                  <a:pt x="7718" y="12822"/>
                </a:lnTo>
                <a:lnTo>
                  <a:pt x="7596" y="12969"/>
                </a:lnTo>
                <a:lnTo>
                  <a:pt x="7450" y="13140"/>
                </a:lnTo>
                <a:lnTo>
                  <a:pt x="7303" y="13311"/>
                </a:lnTo>
                <a:lnTo>
                  <a:pt x="7181" y="13457"/>
                </a:lnTo>
                <a:lnTo>
                  <a:pt x="7108" y="13604"/>
                </a:lnTo>
                <a:lnTo>
                  <a:pt x="7083" y="13701"/>
                </a:lnTo>
                <a:lnTo>
                  <a:pt x="7034" y="13823"/>
                </a:lnTo>
                <a:lnTo>
                  <a:pt x="6961" y="13970"/>
                </a:lnTo>
                <a:lnTo>
                  <a:pt x="6839" y="14117"/>
                </a:lnTo>
                <a:lnTo>
                  <a:pt x="6693" y="14288"/>
                </a:lnTo>
                <a:lnTo>
                  <a:pt x="6546" y="14434"/>
                </a:lnTo>
                <a:lnTo>
                  <a:pt x="6424" y="14605"/>
                </a:lnTo>
                <a:lnTo>
                  <a:pt x="6351" y="14752"/>
                </a:lnTo>
                <a:lnTo>
                  <a:pt x="6302" y="14849"/>
                </a:lnTo>
                <a:lnTo>
                  <a:pt x="6277" y="14947"/>
                </a:lnTo>
                <a:lnTo>
                  <a:pt x="6229" y="15069"/>
                </a:lnTo>
                <a:lnTo>
                  <a:pt x="6131" y="15216"/>
                </a:lnTo>
                <a:lnTo>
                  <a:pt x="6033" y="15338"/>
                </a:lnTo>
                <a:lnTo>
                  <a:pt x="5911" y="15460"/>
                </a:lnTo>
                <a:lnTo>
                  <a:pt x="5813" y="15582"/>
                </a:lnTo>
                <a:lnTo>
                  <a:pt x="5764" y="15704"/>
                </a:lnTo>
                <a:lnTo>
                  <a:pt x="5740" y="15802"/>
                </a:lnTo>
                <a:lnTo>
                  <a:pt x="5764" y="15973"/>
                </a:lnTo>
                <a:lnTo>
                  <a:pt x="5789" y="16046"/>
                </a:lnTo>
                <a:lnTo>
                  <a:pt x="5838" y="16095"/>
                </a:lnTo>
                <a:lnTo>
                  <a:pt x="5862" y="16144"/>
                </a:lnTo>
                <a:lnTo>
                  <a:pt x="5911" y="16217"/>
                </a:lnTo>
                <a:lnTo>
                  <a:pt x="5935" y="16388"/>
                </a:lnTo>
                <a:lnTo>
                  <a:pt x="5911" y="16461"/>
                </a:lnTo>
                <a:lnTo>
                  <a:pt x="5862" y="16510"/>
                </a:lnTo>
                <a:lnTo>
                  <a:pt x="5813" y="16559"/>
                </a:lnTo>
                <a:lnTo>
                  <a:pt x="5642" y="16559"/>
                </a:lnTo>
                <a:lnTo>
                  <a:pt x="5545" y="16510"/>
                </a:lnTo>
                <a:lnTo>
                  <a:pt x="5447" y="16461"/>
                </a:lnTo>
                <a:lnTo>
                  <a:pt x="5349" y="16388"/>
                </a:lnTo>
                <a:lnTo>
                  <a:pt x="5276" y="16266"/>
                </a:lnTo>
                <a:lnTo>
                  <a:pt x="5227" y="16119"/>
                </a:lnTo>
                <a:lnTo>
                  <a:pt x="5178" y="15973"/>
                </a:lnTo>
                <a:lnTo>
                  <a:pt x="5178" y="15802"/>
                </a:lnTo>
                <a:lnTo>
                  <a:pt x="5154" y="15655"/>
                </a:lnTo>
                <a:lnTo>
                  <a:pt x="5105" y="15484"/>
                </a:lnTo>
                <a:lnTo>
                  <a:pt x="5056" y="15338"/>
                </a:lnTo>
                <a:lnTo>
                  <a:pt x="4983" y="15240"/>
                </a:lnTo>
                <a:lnTo>
                  <a:pt x="4934" y="15191"/>
                </a:lnTo>
                <a:lnTo>
                  <a:pt x="4910" y="15093"/>
                </a:lnTo>
                <a:lnTo>
                  <a:pt x="4836" y="14849"/>
                </a:lnTo>
                <a:lnTo>
                  <a:pt x="4812" y="14556"/>
                </a:lnTo>
                <a:lnTo>
                  <a:pt x="4788" y="14214"/>
                </a:lnTo>
                <a:lnTo>
                  <a:pt x="4788" y="13970"/>
                </a:lnTo>
                <a:lnTo>
                  <a:pt x="4788" y="13799"/>
                </a:lnTo>
                <a:lnTo>
                  <a:pt x="4739" y="13604"/>
                </a:lnTo>
                <a:lnTo>
                  <a:pt x="4714" y="13433"/>
                </a:lnTo>
                <a:lnTo>
                  <a:pt x="4641" y="13237"/>
                </a:lnTo>
                <a:lnTo>
                  <a:pt x="4568" y="13066"/>
                </a:lnTo>
                <a:lnTo>
                  <a:pt x="4494" y="12920"/>
                </a:lnTo>
                <a:lnTo>
                  <a:pt x="4397" y="12773"/>
                </a:lnTo>
                <a:lnTo>
                  <a:pt x="4324" y="12676"/>
                </a:lnTo>
                <a:lnTo>
                  <a:pt x="4128" y="12456"/>
                </a:lnTo>
                <a:lnTo>
                  <a:pt x="3982" y="12260"/>
                </a:lnTo>
                <a:lnTo>
                  <a:pt x="3884" y="12114"/>
                </a:lnTo>
                <a:lnTo>
                  <a:pt x="3835" y="11992"/>
                </a:lnTo>
                <a:lnTo>
                  <a:pt x="3811" y="11845"/>
                </a:lnTo>
                <a:lnTo>
                  <a:pt x="3786" y="11772"/>
                </a:lnTo>
                <a:lnTo>
                  <a:pt x="3737" y="11723"/>
                </a:lnTo>
                <a:lnTo>
                  <a:pt x="3713" y="11650"/>
                </a:lnTo>
                <a:lnTo>
                  <a:pt x="3664" y="11528"/>
                </a:lnTo>
                <a:lnTo>
                  <a:pt x="3664" y="11381"/>
                </a:lnTo>
                <a:lnTo>
                  <a:pt x="3640" y="11235"/>
                </a:lnTo>
                <a:lnTo>
                  <a:pt x="3664" y="11088"/>
                </a:lnTo>
                <a:lnTo>
                  <a:pt x="3664" y="10942"/>
                </a:lnTo>
                <a:lnTo>
                  <a:pt x="3713" y="10819"/>
                </a:lnTo>
                <a:lnTo>
                  <a:pt x="3737" y="10771"/>
                </a:lnTo>
                <a:lnTo>
                  <a:pt x="3786" y="10697"/>
                </a:lnTo>
                <a:lnTo>
                  <a:pt x="3811" y="10648"/>
                </a:lnTo>
                <a:lnTo>
                  <a:pt x="3835" y="10478"/>
                </a:lnTo>
                <a:lnTo>
                  <a:pt x="3811" y="10307"/>
                </a:lnTo>
                <a:lnTo>
                  <a:pt x="3786" y="10233"/>
                </a:lnTo>
                <a:lnTo>
                  <a:pt x="3737" y="10184"/>
                </a:lnTo>
                <a:lnTo>
                  <a:pt x="3689" y="10160"/>
                </a:lnTo>
                <a:lnTo>
                  <a:pt x="3615" y="10111"/>
                </a:lnTo>
                <a:lnTo>
                  <a:pt x="3444" y="10087"/>
                </a:lnTo>
                <a:lnTo>
                  <a:pt x="3347" y="10062"/>
                </a:lnTo>
                <a:lnTo>
                  <a:pt x="3200" y="9989"/>
                </a:lnTo>
                <a:lnTo>
                  <a:pt x="3054" y="9867"/>
                </a:lnTo>
                <a:lnTo>
                  <a:pt x="2883" y="9720"/>
                </a:lnTo>
                <a:lnTo>
                  <a:pt x="2712" y="9574"/>
                </a:lnTo>
                <a:lnTo>
                  <a:pt x="2565" y="9452"/>
                </a:lnTo>
                <a:lnTo>
                  <a:pt x="2419" y="9354"/>
                </a:lnTo>
                <a:lnTo>
                  <a:pt x="2321" y="9330"/>
                </a:lnTo>
                <a:lnTo>
                  <a:pt x="2199" y="9281"/>
                </a:lnTo>
                <a:lnTo>
                  <a:pt x="2003" y="9159"/>
                </a:lnTo>
                <a:lnTo>
                  <a:pt x="1784" y="8988"/>
                </a:lnTo>
                <a:lnTo>
                  <a:pt x="1539" y="8768"/>
                </a:lnTo>
                <a:lnTo>
                  <a:pt x="1246" y="8402"/>
                </a:lnTo>
                <a:lnTo>
                  <a:pt x="1078" y="8185"/>
                </a:lnTo>
                <a:lnTo>
                  <a:pt x="1124" y="7840"/>
                </a:lnTo>
                <a:lnTo>
                  <a:pt x="1197" y="7473"/>
                </a:lnTo>
                <a:lnTo>
                  <a:pt x="1295" y="7132"/>
                </a:lnTo>
                <a:lnTo>
                  <a:pt x="1393" y="6790"/>
                </a:lnTo>
                <a:lnTo>
                  <a:pt x="1515" y="6448"/>
                </a:lnTo>
                <a:lnTo>
                  <a:pt x="1637" y="6106"/>
                </a:lnTo>
                <a:lnTo>
                  <a:pt x="1784" y="5788"/>
                </a:lnTo>
                <a:lnTo>
                  <a:pt x="1954" y="5471"/>
                </a:lnTo>
                <a:lnTo>
                  <a:pt x="2125" y="5153"/>
                </a:lnTo>
                <a:lnTo>
                  <a:pt x="2296" y="4860"/>
                </a:lnTo>
                <a:lnTo>
                  <a:pt x="2516" y="4567"/>
                </a:lnTo>
                <a:lnTo>
                  <a:pt x="2712" y="4298"/>
                </a:lnTo>
                <a:lnTo>
                  <a:pt x="3151" y="3737"/>
                </a:lnTo>
                <a:lnTo>
                  <a:pt x="3664" y="3248"/>
                </a:lnTo>
                <a:lnTo>
                  <a:pt x="4079" y="3248"/>
                </a:lnTo>
                <a:lnTo>
                  <a:pt x="4299" y="3297"/>
                </a:lnTo>
                <a:lnTo>
                  <a:pt x="4470" y="3346"/>
                </a:lnTo>
                <a:lnTo>
                  <a:pt x="4592" y="3419"/>
                </a:lnTo>
                <a:lnTo>
                  <a:pt x="4690" y="3493"/>
                </a:lnTo>
                <a:lnTo>
                  <a:pt x="4788" y="3517"/>
                </a:lnTo>
                <a:lnTo>
                  <a:pt x="4885" y="3493"/>
                </a:lnTo>
                <a:lnTo>
                  <a:pt x="4983" y="3419"/>
                </a:lnTo>
                <a:lnTo>
                  <a:pt x="5056" y="3346"/>
                </a:lnTo>
                <a:lnTo>
                  <a:pt x="5178" y="3297"/>
                </a:lnTo>
                <a:lnTo>
                  <a:pt x="5276" y="3248"/>
                </a:lnTo>
                <a:lnTo>
                  <a:pt x="5349" y="3248"/>
                </a:lnTo>
                <a:lnTo>
                  <a:pt x="5471" y="3199"/>
                </a:lnTo>
                <a:lnTo>
                  <a:pt x="5594" y="3126"/>
                </a:lnTo>
                <a:lnTo>
                  <a:pt x="5764" y="3004"/>
                </a:lnTo>
                <a:lnTo>
                  <a:pt x="5935" y="2858"/>
                </a:lnTo>
                <a:lnTo>
                  <a:pt x="6131" y="2711"/>
                </a:lnTo>
                <a:lnTo>
                  <a:pt x="6375" y="2589"/>
                </a:lnTo>
                <a:lnTo>
                  <a:pt x="6619" y="2516"/>
                </a:lnTo>
                <a:lnTo>
                  <a:pt x="6888" y="2467"/>
                </a:lnTo>
                <a:close/>
                <a:moveTo>
                  <a:pt x="9379" y="0"/>
                </a:moveTo>
                <a:lnTo>
                  <a:pt x="8891" y="24"/>
                </a:lnTo>
                <a:lnTo>
                  <a:pt x="8427" y="49"/>
                </a:lnTo>
                <a:lnTo>
                  <a:pt x="7963" y="122"/>
                </a:lnTo>
                <a:lnTo>
                  <a:pt x="7499" y="195"/>
                </a:lnTo>
                <a:lnTo>
                  <a:pt x="7034" y="293"/>
                </a:lnTo>
                <a:lnTo>
                  <a:pt x="6595" y="440"/>
                </a:lnTo>
                <a:lnTo>
                  <a:pt x="6155" y="586"/>
                </a:lnTo>
                <a:lnTo>
                  <a:pt x="5740" y="733"/>
                </a:lnTo>
                <a:lnTo>
                  <a:pt x="5325" y="928"/>
                </a:lnTo>
                <a:lnTo>
                  <a:pt x="4910" y="1148"/>
                </a:lnTo>
                <a:lnTo>
                  <a:pt x="4519" y="1368"/>
                </a:lnTo>
                <a:lnTo>
                  <a:pt x="4128" y="1612"/>
                </a:lnTo>
                <a:lnTo>
                  <a:pt x="3762" y="1881"/>
                </a:lnTo>
                <a:lnTo>
                  <a:pt x="3420" y="2149"/>
                </a:lnTo>
                <a:lnTo>
                  <a:pt x="3078" y="2442"/>
                </a:lnTo>
                <a:lnTo>
                  <a:pt x="2760" y="2760"/>
                </a:lnTo>
                <a:lnTo>
                  <a:pt x="2443" y="3077"/>
                </a:lnTo>
                <a:lnTo>
                  <a:pt x="2150" y="3419"/>
                </a:lnTo>
                <a:lnTo>
                  <a:pt x="1881" y="3761"/>
                </a:lnTo>
                <a:lnTo>
                  <a:pt x="1613" y="4128"/>
                </a:lnTo>
                <a:lnTo>
                  <a:pt x="1368" y="4518"/>
                </a:lnTo>
                <a:lnTo>
                  <a:pt x="1149" y="4909"/>
                </a:lnTo>
                <a:lnTo>
                  <a:pt x="929" y="5324"/>
                </a:lnTo>
                <a:lnTo>
                  <a:pt x="733" y="5739"/>
                </a:lnTo>
                <a:lnTo>
                  <a:pt x="587" y="6155"/>
                </a:lnTo>
                <a:lnTo>
                  <a:pt x="440" y="6594"/>
                </a:lnTo>
                <a:lnTo>
                  <a:pt x="294" y="7034"/>
                </a:lnTo>
                <a:lnTo>
                  <a:pt x="196" y="7498"/>
                </a:lnTo>
                <a:lnTo>
                  <a:pt x="123" y="7962"/>
                </a:lnTo>
                <a:lnTo>
                  <a:pt x="49" y="8426"/>
                </a:lnTo>
                <a:lnTo>
                  <a:pt x="25" y="8890"/>
                </a:lnTo>
                <a:lnTo>
                  <a:pt x="1" y="9378"/>
                </a:lnTo>
                <a:lnTo>
                  <a:pt x="25" y="9867"/>
                </a:lnTo>
                <a:lnTo>
                  <a:pt x="49" y="10331"/>
                </a:lnTo>
                <a:lnTo>
                  <a:pt x="123" y="10795"/>
                </a:lnTo>
                <a:lnTo>
                  <a:pt x="196" y="11259"/>
                </a:lnTo>
                <a:lnTo>
                  <a:pt x="294" y="11723"/>
                </a:lnTo>
                <a:lnTo>
                  <a:pt x="440" y="12163"/>
                </a:lnTo>
                <a:lnTo>
                  <a:pt x="587" y="12602"/>
                </a:lnTo>
                <a:lnTo>
                  <a:pt x="733" y="13018"/>
                </a:lnTo>
                <a:lnTo>
                  <a:pt x="929" y="13433"/>
                </a:lnTo>
                <a:lnTo>
                  <a:pt x="1149" y="13848"/>
                </a:lnTo>
                <a:lnTo>
                  <a:pt x="1368" y="14239"/>
                </a:lnTo>
                <a:lnTo>
                  <a:pt x="1613" y="14629"/>
                </a:lnTo>
                <a:lnTo>
                  <a:pt x="1881" y="14996"/>
                </a:lnTo>
                <a:lnTo>
                  <a:pt x="2150" y="15338"/>
                </a:lnTo>
                <a:lnTo>
                  <a:pt x="2443" y="15680"/>
                </a:lnTo>
                <a:lnTo>
                  <a:pt x="2760" y="15997"/>
                </a:lnTo>
                <a:lnTo>
                  <a:pt x="3078" y="16315"/>
                </a:lnTo>
                <a:lnTo>
                  <a:pt x="3420" y="16608"/>
                </a:lnTo>
                <a:lnTo>
                  <a:pt x="3762" y="16876"/>
                </a:lnTo>
                <a:lnTo>
                  <a:pt x="4128" y="17145"/>
                </a:lnTo>
                <a:lnTo>
                  <a:pt x="4519" y="17389"/>
                </a:lnTo>
                <a:lnTo>
                  <a:pt x="4910" y="17609"/>
                </a:lnTo>
                <a:lnTo>
                  <a:pt x="5325" y="17829"/>
                </a:lnTo>
                <a:lnTo>
                  <a:pt x="5740" y="18024"/>
                </a:lnTo>
                <a:lnTo>
                  <a:pt x="6155" y="18171"/>
                </a:lnTo>
                <a:lnTo>
                  <a:pt x="6595" y="18317"/>
                </a:lnTo>
                <a:lnTo>
                  <a:pt x="7034" y="18464"/>
                </a:lnTo>
                <a:lnTo>
                  <a:pt x="7499" y="18562"/>
                </a:lnTo>
                <a:lnTo>
                  <a:pt x="7963" y="18635"/>
                </a:lnTo>
                <a:lnTo>
                  <a:pt x="8427" y="18708"/>
                </a:lnTo>
                <a:lnTo>
                  <a:pt x="8891" y="18733"/>
                </a:lnTo>
                <a:lnTo>
                  <a:pt x="9379" y="18757"/>
                </a:lnTo>
                <a:lnTo>
                  <a:pt x="9868" y="18733"/>
                </a:lnTo>
                <a:lnTo>
                  <a:pt x="10332" y="18708"/>
                </a:lnTo>
                <a:lnTo>
                  <a:pt x="10796" y="18635"/>
                </a:lnTo>
                <a:lnTo>
                  <a:pt x="11260" y="18562"/>
                </a:lnTo>
                <a:lnTo>
                  <a:pt x="11724" y="18464"/>
                </a:lnTo>
                <a:lnTo>
                  <a:pt x="12163" y="18317"/>
                </a:lnTo>
                <a:lnTo>
                  <a:pt x="12603" y="18171"/>
                </a:lnTo>
                <a:lnTo>
                  <a:pt x="13018" y="18024"/>
                </a:lnTo>
                <a:lnTo>
                  <a:pt x="13433" y="17829"/>
                </a:lnTo>
                <a:lnTo>
                  <a:pt x="13848" y="17609"/>
                </a:lnTo>
                <a:lnTo>
                  <a:pt x="14239" y="17389"/>
                </a:lnTo>
                <a:lnTo>
                  <a:pt x="14630" y="17145"/>
                </a:lnTo>
                <a:lnTo>
                  <a:pt x="14996" y="16876"/>
                </a:lnTo>
                <a:lnTo>
                  <a:pt x="15338" y="16608"/>
                </a:lnTo>
                <a:lnTo>
                  <a:pt x="15680" y="16315"/>
                </a:lnTo>
                <a:lnTo>
                  <a:pt x="15998" y="15997"/>
                </a:lnTo>
                <a:lnTo>
                  <a:pt x="16315" y="15680"/>
                </a:lnTo>
                <a:lnTo>
                  <a:pt x="16608" y="15338"/>
                </a:lnTo>
                <a:lnTo>
                  <a:pt x="16877" y="14996"/>
                </a:lnTo>
                <a:lnTo>
                  <a:pt x="17146" y="14629"/>
                </a:lnTo>
                <a:lnTo>
                  <a:pt x="17390" y="14239"/>
                </a:lnTo>
                <a:lnTo>
                  <a:pt x="17610" y="13848"/>
                </a:lnTo>
                <a:lnTo>
                  <a:pt x="17829" y="13433"/>
                </a:lnTo>
                <a:lnTo>
                  <a:pt x="18025" y="13018"/>
                </a:lnTo>
                <a:lnTo>
                  <a:pt x="18171" y="12602"/>
                </a:lnTo>
                <a:lnTo>
                  <a:pt x="18318" y="12163"/>
                </a:lnTo>
                <a:lnTo>
                  <a:pt x="18464" y="11723"/>
                </a:lnTo>
                <a:lnTo>
                  <a:pt x="18562" y="11259"/>
                </a:lnTo>
                <a:lnTo>
                  <a:pt x="18635" y="10795"/>
                </a:lnTo>
                <a:lnTo>
                  <a:pt x="18709" y="10331"/>
                </a:lnTo>
                <a:lnTo>
                  <a:pt x="18733" y="9867"/>
                </a:lnTo>
                <a:lnTo>
                  <a:pt x="18758" y="9378"/>
                </a:lnTo>
                <a:lnTo>
                  <a:pt x="18733" y="8890"/>
                </a:lnTo>
                <a:lnTo>
                  <a:pt x="18709" y="8426"/>
                </a:lnTo>
                <a:lnTo>
                  <a:pt x="18635" y="7962"/>
                </a:lnTo>
                <a:lnTo>
                  <a:pt x="18562" y="7498"/>
                </a:lnTo>
                <a:lnTo>
                  <a:pt x="18464" y="7034"/>
                </a:lnTo>
                <a:lnTo>
                  <a:pt x="18318" y="6594"/>
                </a:lnTo>
                <a:lnTo>
                  <a:pt x="18171" y="6155"/>
                </a:lnTo>
                <a:lnTo>
                  <a:pt x="18025" y="5739"/>
                </a:lnTo>
                <a:lnTo>
                  <a:pt x="17829" y="5324"/>
                </a:lnTo>
                <a:lnTo>
                  <a:pt x="17610" y="4909"/>
                </a:lnTo>
                <a:lnTo>
                  <a:pt x="17390" y="4518"/>
                </a:lnTo>
                <a:lnTo>
                  <a:pt x="17146" y="4128"/>
                </a:lnTo>
                <a:lnTo>
                  <a:pt x="16877" y="3761"/>
                </a:lnTo>
                <a:lnTo>
                  <a:pt x="16608" y="3419"/>
                </a:lnTo>
                <a:lnTo>
                  <a:pt x="16315" y="3077"/>
                </a:lnTo>
                <a:lnTo>
                  <a:pt x="15998" y="2760"/>
                </a:lnTo>
                <a:lnTo>
                  <a:pt x="15680" y="2442"/>
                </a:lnTo>
                <a:lnTo>
                  <a:pt x="15338" y="2149"/>
                </a:lnTo>
                <a:lnTo>
                  <a:pt x="14996" y="1881"/>
                </a:lnTo>
                <a:lnTo>
                  <a:pt x="14630" y="1612"/>
                </a:lnTo>
                <a:lnTo>
                  <a:pt x="14239" y="1368"/>
                </a:lnTo>
                <a:lnTo>
                  <a:pt x="13848" y="1148"/>
                </a:lnTo>
                <a:lnTo>
                  <a:pt x="13433" y="928"/>
                </a:lnTo>
                <a:lnTo>
                  <a:pt x="13018" y="733"/>
                </a:lnTo>
                <a:lnTo>
                  <a:pt x="12603" y="586"/>
                </a:lnTo>
                <a:lnTo>
                  <a:pt x="12163" y="440"/>
                </a:lnTo>
                <a:lnTo>
                  <a:pt x="11724" y="293"/>
                </a:lnTo>
                <a:lnTo>
                  <a:pt x="11260" y="195"/>
                </a:lnTo>
                <a:lnTo>
                  <a:pt x="10796" y="122"/>
                </a:lnTo>
                <a:lnTo>
                  <a:pt x="10332" y="49"/>
                </a:lnTo>
                <a:lnTo>
                  <a:pt x="9868" y="24"/>
                </a:lnTo>
                <a:lnTo>
                  <a:pt x="937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2" name="Google Shape;152;p17"/>
          <p:cNvGrpSpPr/>
          <p:nvPr/>
        </p:nvGrpSpPr>
        <p:grpSpPr>
          <a:xfrm>
            <a:off x="6931317" y="1443562"/>
            <a:ext cx="671511" cy="671549"/>
            <a:chOff x="570875" y="4322250"/>
            <a:chExt cx="443300" cy="443325"/>
          </a:xfrm>
        </p:grpSpPr>
        <p:sp>
          <p:nvSpPr>
            <p:cNvPr id="153" name="Google Shape;153;p17"/>
            <p:cNvSpPr/>
            <p:nvPr/>
          </p:nvSpPr>
          <p:spPr>
            <a:xfrm>
              <a:off x="570875" y="4322250"/>
              <a:ext cx="443300" cy="443325"/>
            </a:xfrm>
            <a:custGeom>
              <a:avLst/>
              <a:gdLst/>
              <a:ahLst/>
              <a:cxnLst/>
              <a:rect l="l" t="t" r="r" b="b"/>
              <a:pathLst>
                <a:path w="17732" h="17733" extrusionOk="0">
                  <a:moveTo>
                    <a:pt x="13091" y="2712"/>
                  </a:moveTo>
                  <a:lnTo>
                    <a:pt x="13286" y="2736"/>
                  </a:lnTo>
                  <a:lnTo>
                    <a:pt x="13506" y="2785"/>
                  </a:lnTo>
                  <a:lnTo>
                    <a:pt x="13702" y="2858"/>
                  </a:lnTo>
                  <a:lnTo>
                    <a:pt x="13873" y="2956"/>
                  </a:lnTo>
                  <a:lnTo>
                    <a:pt x="14068" y="3054"/>
                  </a:lnTo>
                  <a:lnTo>
                    <a:pt x="14239" y="3176"/>
                  </a:lnTo>
                  <a:lnTo>
                    <a:pt x="14410" y="3323"/>
                  </a:lnTo>
                  <a:lnTo>
                    <a:pt x="14556" y="3493"/>
                  </a:lnTo>
                  <a:lnTo>
                    <a:pt x="14679" y="3664"/>
                  </a:lnTo>
                  <a:lnTo>
                    <a:pt x="14776" y="3860"/>
                  </a:lnTo>
                  <a:lnTo>
                    <a:pt x="14874" y="4031"/>
                  </a:lnTo>
                  <a:lnTo>
                    <a:pt x="14947" y="4226"/>
                  </a:lnTo>
                  <a:lnTo>
                    <a:pt x="14996" y="4446"/>
                  </a:lnTo>
                  <a:lnTo>
                    <a:pt x="15021" y="4641"/>
                  </a:lnTo>
                  <a:lnTo>
                    <a:pt x="15021" y="4861"/>
                  </a:lnTo>
                  <a:lnTo>
                    <a:pt x="15021" y="5057"/>
                  </a:lnTo>
                  <a:lnTo>
                    <a:pt x="14996" y="5252"/>
                  </a:lnTo>
                  <a:lnTo>
                    <a:pt x="14947" y="5472"/>
                  </a:lnTo>
                  <a:lnTo>
                    <a:pt x="14874" y="5667"/>
                  </a:lnTo>
                  <a:lnTo>
                    <a:pt x="14776" y="5838"/>
                  </a:lnTo>
                  <a:lnTo>
                    <a:pt x="14679" y="6033"/>
                  </a:lnTo>
                  <a:lnTo>
                    <a:pt x="14556" y="6204"/>
                  </a:lnTo>
                  <a:lnTo>
                    <a:pt x="14410" y="6375"/>
                  </a:lnTo>
                  <a:lnTo>
                    <a:pt x="13433" y="7328"/>
                  </a:lnTo>
                  <a:lnTo>
                    <a:pt x="13311" y="7426"/>
                  </a:lnTo>
                  <a:lnTo>
                    <a:pt x="13189" y="7499"/>
                  </a:lnTo>
                  <a:lnTo>
                    <a:pt x="13042" y="7548"/>
                  </a:lnTo>
                  <a:lnTo>
                    <a:pt x="12871" y="7572"/>
                  </a:lnTo>
                  <a:lnTo>
                    <a:pt x="12725" y="7548"/>
                  </a:lnTo>
                  <a:lnTo>
                    <a:pt x="12578" y="7499"/>
                  </a:lnTo>
                  <a:lnTo>
                    <a:pt x="12456" y="7426"/>
                  </a:lnTo>
                  <a:lnTo>
                    <a:pt x="12334" y="7328"/>
                  </a:lnTo>
                  <a:lnTo>
                    <a:pt x="10405" y="5398"/>
                  </a:lnTo>
                  <a:lnTo>
                    <a:pt x="10307" y="5276"/>
                  </a:lnTo>
                  <a:lnTo>
                    <a:pt x="10234" y="5154"/>
                  </a:lnTo>
                  <a:lnTo>
                    <a:pt x="10185" y="5008"/>
                  </a:lnTo>
                  <a:lnTo>
                    <a:pt x="10160" y="4861"/>
                  </a:lnTo>
                  <a:lnTo>
                    <a:pt x="10185" y="4690"/>
                  </a:lnTo>
                  <a:lnTo>
                    <a:pt x="10234" y="4544"/>
                  </a:lnTo>
                  <a:lnTo>
                    <a:pt x="10307" y="4422"/>
                  </a:lnTo>
                  <a:lnTo>
                    <a:pt x="10405" y="4299"/>
                  </a:lnTo>
                  <a:lnTo>
                    <a:pt x="11357" y="3323"/>
                  </a:lnTo>
                  <a:lnTo>
                    <a:pt x="11528" y="3176"/>
                  </a:lnTo>
                  <a:lnTo>
                    <a:pt x="11699" y="3054"/>
                  </a:lnTo>
                  <a:lnTo>
                    <a:pt x="11894" y="2956"/>
                  </a:lnTo>
                  <a:lnTo>
                    <a:pt x="12065" y="2858"/>
                  </a:lnTo>
                  <a:lnTo>
                    <a:pt x="12261" y="2785"/>
                  </a:lnTo>
                  <a:lnTo>
                    <a:pt x="12481" y="2736"/>
                  </a:lnTo>
                  <a:lnTo>
                    <a:pt x="12676" y="2712"/>
                  </a:lnTo>
                  <a:close/>
                  <a:moveTo>
                    <a:pt x="8377" y="8867"/>
                  </a:moveTo>
                  <a:lnTo>
                    <a:pt x="8475" y="8891"/>
                  </a:lnTo>
                  <a:lnTo>
                    <a:pt x="8548" y="8915"/>
                  </a:lnTo>
                  <a:lnTo>
                    <a:pt x="8646" y="8964"/>
                  </a:lnTo>
                  <a:lnTo>
                    <a:pt x="8719" y="9013"/>
                  </a:lnTo>
                  <a:lnTo>
                    <a:pt x="8768" y="9086"/>
                  </a:lnTo>
                  <a:lnTo>
                    <a:pt x="8817" y="9184"/>
                  </a:lnTo>
                  <a:lnTo>
                    <a:pt x="8841" y="9257"/>
                  </a:lnTo>
                  <a:lnTo>
                    <a:pt x="8866" y="9355"/>
                  </a:lnTo>
                  <a:lnTo>
                    <a:pt x="8841" y="9453"/>
                  </a:lnTo>
                  <a:lnTo>
                    <a:pt x="8817" y="9550"/>
                  </a:lnTo>
                  <a:lnTo>
                    <a:pt x="8768" y="9624"/>
                  </a:lnTo>
                  <a:lnTo>
                    <a:pt x="8719" y="9697"/>
                  </a:lnTo>
                  <a:lnTo>
                    <a:pt x="6179" y="12237"/>
                  </a:lnTo>
                  <a:lnTo>
                    <a:pt x="6106" y="12310"/>
                  </a:lnTo>
                  <a:lnTo>
                    <a:pt x="6033" y="12359"/>
                  </a:lnTo>
                  <a:lnTo>
                    <a:pt x="5935" y="12383"/>
                  </a:lnTo>
                  <a:lnTo>
                    <a:pt x="5740" y="12383"/>
                  </a:lnTo>
                  <a:lnTo>
                    <a:pt x="5642" y="12359"/>
                  </a:lnTo>
                  <a:lnTo>
                    <a:pt x="5569" y="12310"/>
                  </a:lnTo>
                  <a:lnTo>
                    <a:pt x="5496" y="12237"/>
                  </a:lnTo>
                  <a:lnTo>
                    <a:pt x="5422" y="12164"/>
                  </a:lnTo>
                  <a:lnTo>
                    <a:pt x="5373" y="12090"/>
                  </a:lnTo>
                  <a:lnTo>
                    <a:pt x="5349" y="11993"/>
                  </a:lnTo>
                  <a:lnTo>
                    <a:pt x="5349" y="11895"/>
                  </a:lnTo>
                  <a:lnTo>
                    <a:pt x="5349" y="11797"/>
                  </a:lnTo>
                  <a:lnTo>
                    <a:pt x="5373" y="11700"/>
                  </a:lnTo>
                  <a:lnTo>
                    <a:pt x="5422" y="11626"/>
                  </a:lnTo>
                  <a:lnTo>
                    <a:pt x="5496" y="11553"/>
                  </a:lnTo>
                  <a:lnTo>
                    <a:pt x="8036" y="9013"/>
                  </a:lnTo>
                  <a:lnTo>
                    <a:pt x="8109" y="8964"/>
                  </a:lnTo>
                  <a:lnTo>
                    <a:pt x="8182" y="8915"/>
                  </a:lnTo>
                  <a:lnTo>
                    <a:pt x="8280" y="8891"/>
                  </a:lnTo>
                  <a:lnTo>
                    <a:pt x="8377" y="8867"/>
                  </a:lnTo>
                  <a:close/>
                  <a:moveTo>
                    <a:pt x="14825" y="1"/>
                  </a:moveTo>
                  <a:lnTo>
                    <a:pt x="14288" y="25"/>
                  </a:lnTo>
                  <a:lnTo>
                    <a:pt x="13751" y="50"/>
                  </a:lnTo>
                  <a:lnTo>
                    <a:pt x="13213" y="123"/>
                  </a:lnTo>
                  <a:lnTo>
                    <a:pt x="12676" y="245"/>
                  </a:lnTo>
                  <a:lnTo>
                    <a:pt x="12163" y="367"/>
                  </a:lnTo>
                  <a:lnTo>
                    <a:pt x="11675" y="538"/>
                  </a:lnTo>
                  <a:lnTo>
                    <a:pt x="11235" y="758"/>
                  </a:lnTo>
                  <a:lnTo>
                    <a:pt x="11015" y="856"/>
                  </a:lnTo>
                  <a:lnTo>
                    <a:pt x="10844" y="1002"/>
                  </a:lnTo>
                  <a:lnTo>
                    <a:pt x="10649" y="1124"/>
                  </a:lnTo>
                  <a:lnTo>
                    <a:pt x="10502" y="1271"/>
                  </a:lnTo>
                  <a:lnTo>
                    <a:pt x="5544" y="6229"/>
                  </a:lnTo>
                  <a:lnTo>
                    <a:pt x="391" y="6229"/>
                  </a:lnTo>
                  <a:lnTo>
                    <a:pt x="245" y="6253"/>
                  </a:lnTo>
                  <a:lnTo>
                    <a:pt x="147" y="6278"/>
                  </a:lnTo>
                  <a:lnTo>
                    <a:pt x="49" y="6327"/>
                  </a:lnTo>
                  <a:lnTo>
                    <a:pt x="0" y="6400"/>
                  </a:lnTo>
                  <a:lnTo>
                    <a:pt x="0" y="6473"/>
                  </a:lnTo>
                  <a:lnTo>
                    <a:pt x="25" y="6571"/>
                  </a:lnTo>
                  <a:lnTo>
                    <a:pt x="74" y="6668"/>
                  </a:lnTo>
                  <a:lnTo>
                    <a:pt x="171" y="6791"/>
                  </a:lnTo>
                  <a:lnTo>
                    <a:pt x="2589" y="9184"/>
                  </a:lnTo>
                  <a:lnTo>
                    <a:pt x="2272" y="9502"/>
                  </a:lnTo>
                  <a:lnTo>
                    <a:pt x="953" y="9746"/>
                  </a:lnTo>
                  <a:lnTo>
                    <a:pt x="806" y="9795"/>
                  </a:lnTo>
                  <a:lnTo>
                    <a:pt x="684" y="9843"/>
                  </a:lnTo>
                  <a:lnTo>
                    <a:pt x="611" y="9941"/>
                  </a:lnTo>
                  <a:lnTo>
                    <a:pt x="562" y="10014"/>
                  </a:lnTo>
                  <a:lnTo>
                    <a:pt x="562" y="10112"/>
                  </a:lnTo>
                  <a:lnTo>
                    <a:pt x="586" y="10234"/>
                  </a:lnTo>
                  <a:lnTo>
                    <a:pt x="635" y="10332"/>
                  </a:lnTo>
                  <a:lnTo>
                    <a:pt x="733" y="10454"/>
                  </a:lnTo>
                  <a:lnTo>
                    <a:pt x="7278" y="16999"/>
                  </a:lnTo>
                  <a:lnTo>
                    <a:pt x="7401" y="17097"/>
                  </a:lnTo>
                  <a:lnTo>
                    <a:pt x="7498" y="17146"/>
                  </a:lnTo>
                  <a:lnTo>
                    <a:pt x="7620" y="17170"/>
                  </a:lnTo>
                  <a:lnTo>
                    <a:pt x="7718" y="17170"/>
                  </a:lnTo>
                  <a:lnTo>
                    <a:pt x="7791" y="17122"/>
                  </a:lnTo>
                  <a:lnTo>
                    <a:pt x="7889" y="17048"/>
                  </a:lnTo>
                  <a:lnTo>
                    <a:pt x="7938" y="16926"/>
                  </a:lnTo>
                  <a:lnTo>
                    <a:pt x="7987" y="16780"/>
                  </a:lnTo>
                  <a:lnTo>
                    <a:pt x="8231" y="15461"/>
                  </a:lnTo>
                  <a:lnTo>
                    <a:pt x="8548" y="15143"/>
                  </a:lnTo>
                  <a:lnTo>
                    <a:pt x="10942" y="17561"/>
                  </a:lnTo>
                  <a:lnTo>
                    <a:pt x="11064" y="17659"/>
                  </a:lnTo>
                  <a:lnTo>
                    <a:pt x="11162" y="17708"/>
                  </a:lnTo>
                  <a:lnTo>
                    <a:pt x="11259" y="17732"/>
                  </a:lnTo>
                  <a:lnTo>
                    <a:pt x="11333" y="17732"/>
                  </a:lnTo>
                  <a:lnTo>
                    <a:pt x="11406" y="17683"/>
                  </a:lnTo>
                  <a:lnTo>
                    <a:pt x="11455" y="17586"/>
                  </a:lnTo>
                  <a:lnTo>
                    <a:pt x="11479" y="17488"/>
                  </a:lnTo>
                  <a:lnTo>
                    <a:pt x="11504" y="17341"/>
                  </a:lnTo>
                  <a:lnTo>
                    <a:pt x="11504" y="12188"/>
                  </a:lnTo>
                  <a:lnTo>
                    <a:pt x="16461" y="7230"/>
                  </a:lnTo>
                  <a:lnTo>
                    <a:pt x="16608" y="7084"/>
                  </a:lnTo>
                  <a:lnTo>
                    <a:pt x="16730" y="6888"/>
                  </a:lnTo>
                  <a:lnTo>
                    <a:pt x="16877" y="6693"/>
                  </a:lnTo>
                  <a:lnTo>
                    <a:pt x="16974" y="6498"/>
                  </a:lnTo>
                  <a:lnTo>
                    <a:pt x="17194" y="6058"/>
                  </a:lnTo>
                  <a:lnTo>
                    <a:pt x="17365" y="5569"/>
                  </a:lnTo>
                  <a:lnTo>
                    <a:pt x="17487" y="5057"/>
                  </a:lnTo>
                  <a:lnTo>
                    <a:pt x="17609" y="4519"/>
                  </a:lnTo>
                  <a:lnTo>
                    <a:pt x="17683" y="3982"/>
                  </a:lnTo>
                  <a:lnTo>
                    <a:pt x="17707" y="3445"/>
                  </a:lnTo>
                  <a:lnTo>
                    <a:pt x="17731" y="2907"/>
                  </a:lnTo>
                  <a:lnTo>
                    <a:pt x="17731" y="2419"/>
                  </a:lnTo>
                  <a:lnTo>
                    <a:pt x="17707" y="1955"/>
                  </a:lnTo>
                  <a:lnTo>
                    <a:pt x="17658" y="1515"/>
                  </a:lnTo>
                  <a:lnTo>
                    <a:pt x="17585" y="1149"/>
                  </a:lnTo>
                  <a:lnTo>
                    <a:pt x="17512" y="831"/>
                  </a:lnTo>
                  <a:lnTo>
                    <a:pt x="17414" y="587"/>
                  </a:lnTo>
                  <a:lnTo>
                    <a:pt x="17341" y="489"/>
                  </a:lnTo>
                  <a:lnTo>
                    <a:pt x="17292" y="441"/>
                  </a:lnTo>
                  <a:lnTo>
                    <a:pt x="17243" y="392"/>
                  </a:lnTo>
                  <a:lnTo>
                    <a:pt x="17145" y="318"/>
                  </a:lnTo>
                  <a:lnTo>
                    <a:pt x="16901" y="221"/>
                  </a:lnTo>
                  <a:lnTo>
                    <a:pt x="16584" y="148"/>
                  </a:lnTo>
                  <a:lnTo>
                    <a:pt x="16217" y="74"/>
                  </a:lnTo>
                  <a:lnTo>
                    <a:pt x="15778" y="25"/>
                  </a:lnTo>
                  <a:lnTo>
                    <a:pt x="15314" y="1"/>
                  </a:lnTo>
                  <a:close/>
                </a:path>
              </a:pathLst>
            </a:custGeom>
            <a:solidFill>
              <a:srgbClr val="00AE9D">
                <a:alpha val="8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7"/>
            <p:cNvSpPr/>
            <p:nvPr/>
          </p:nvSpPr>
          <p:spPr>
            <a:xfrm>
              <a:off x="597725" y="4665400"/>
              <a:ext cx="73300" cy="73300"/>
            </a:xfrm>
            <a:custGeom>
              <a:avLst/>
              <a:gdLst/>
              <a:ahLst/>
              <a:cxnLst/>
              <a:rect l="l" t="t" r="r" b="b"/>
              <a:pathLst>
                <a:path w="2932" h="2932" extrusionOk="0">
                  <a:moveTo>
                    <a:pt x="2028" y="1"/>
                  </a:moveTo>
                  <a:lnTo>
                    <a:pt x="1857" y="25"/>
                  </a:lnTo>
                  <a:lnTo>
                    <a:pt x="1686" y="74"/>
                  </a:lnTo>
                  <a:lnTo>
                    <a:pt x="1515" y="147"/>
                  </a:lnTo>
                  <a:lnTo>
                    <a:pt x="1369" y="269"/>
                  </a:lnTo>
                  <a:lnTo>
                    <a:pt x="1222" y="489"/>
                  </a:lnTo>
                  <a:lnTo>
                    <a:pt x="1002" y="831"/>
                  </a:lnTo>
                  <a:lnTo>
                    <a:pt x="563" y="1735"/>
                  </a:lnTo>
                  <a:lnTo>
                    <a:pt x="172" y="2565"/>
                  </a:lnTo>
                  <a:lnTo>
                    <a:pt x="1" y="2932"/>
                  </a:lnTo>
                  <a:lnTo>
                    <a:pt x="1" y="2932"/>
                  </a:lnTo>
                  <a:lnTo>
                    <a:pt x="367" y="2761"/>
                  </a:lnTo>
                  <a:lnTo>
                    <a:pt x="1198" y="2370"/>
                  </a:lnTo>
                  <a:lnTo>
                    <a:pt x="2101" y="1930"/>
                  </a:lnTo>
                  <a:lnTo>
                    <a:pt x="2443" y="1710"/>
                  </a:lnTo>
                  <a:lnTo>
                    <a:pt x="2663" y="1564"/>
                  </a:lnTo>
                  <a:lnTo>
                    <a:pt x="2785" y="1417"/>
                  </a:lnTo>
                  <a:lnTo>
                    <a:pt x="2858" y="1246"/>
                  </a:lnTo>
                  <a:lnTo>
                    <a:pt x="2907" y="1075"/>
                  </a:lnTo>
                  <a:lnTo>
                    <a:pt x="2932" y="904"/>
                  </a:lnTo>
                  <a:lnTo>
                    <a:pt x="2907" y="733"/>
                  </a:lnTo>
                  <a:lnTo>
                    <a:pt x="2858" y="562"/>
                  </a:lnTo>
                  <a:lnTo>
                    <a:pt x="2785" y="416"/>
                  </a:lnTo>
                  <a:lnTo>
                    <a:pt x="2663" y="269"/>
                  </a:lnTo>
                  <a:lnTo>
                    <a:pt x="2517" y="147"/>
                  </a:lnTo>
                  <a:lnTo>
                    <a:pt x="2370" y="74"/>
                  </a:lnTo>
                  <a:lnTo>
                    <a:pt x="2199" y="25"/>
                  </a:lnTo>
                  <a:lnTo>
                    <a:pt x="2028" y="1"/>
                  </a:lnTo>
                  <a:close/>
                </a:path>
              </a:pathLst>
            </a:custGeom>
            <a:solidFill>
              <a:srgbClr val="00AE9D">
                <a:alpha val="8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7"/>
            <p:cNvSpPr/>
            <p:nvPr/>
          </p:nvSpPr>
          <p:spPr>
            <a:xfrm>
              <a:off x="654525" y="4708150"/>
              <a:ext cx="47025" cy="47025"/>
            </a:xfrm>
            <a:custGeom>
              <a:avLst/>
              <a:gdLst/>
              <a:ahLst/>
              <a:cxnLst/>
              <a:rect l="l" t="t" r="r" b="b"/>
              <a:pathLst>
                <a:path w="1881" h="1881" extrusionOk="0">
                  <a:moveTo>
                    <a:pt x="1124" y="0"/>
                  </a:moveTo>
                  <a:lnTo>
                    <a:pt x="977" y="25"/>
                  </a:lnTo>
                  <a:lnTo>
                    <a:pt x="831" y="74"/>
                  </a:lnTo>
                  <a:lnTo>
                    <a:pt x="709" y="147"/>
                  </a:lnTo>
                  <a:lnTo>
                    <a:pt x="586" y="245"/>
                  </a:lnTo>
                  <a:lnTo>
                    <a:pt x="464" y="391"/>
                  </a:lnTo>
                  <a:lnTo>
                    <a:pt x="367" y="611"/>
                  </a:lnTo>
                  <a:lnTo>
                    <a:pt x="269" y="880"/>
                  </a:lnTo>
                  <a:lnTo>
                    <a:pt x="171" y="1173"/>
                  </a:lnTo>
                  <a:lnTo>
                    <a:pt x="49" y="1686"/>
                  </a:lnTo>
                  <a:lnTo>
                    <a:pt x="0" y="1881"/>
                  </a:lnTo>
                  <a:lnTo>
                    <a:pt x="0" y="1881"/>
                  </a:lnTo>
                  <a:lnTo>
                    <a:pt x="220" y="1857"/>
                  </a:lnTo>
                  <a:lnTo>
                    <a:pt x="733" y="1710"/>
                  </a:lnTo>
                  <a:lnTo>
                    <a:pt x="1002" y="1637"/>
                  </a:lnTo>
                  <a:lnTo>
                    <a:pt x="1270" y="1539"/>
                  </a:lnTo>
                  <a:lnTo>
                    <a:pt x="1515" y="1417"/>
                  </a:lnTo>
                  <a:lnTo>
                    <a:pt x="1661" y="1319"/>
                  </a:lnTo>
                  <a:lnTo>
                    <a:pt x="1759" y="1197"/>
                  </a:lnTo>
                  <a:lnTo>
                    <a:pt x="1832" y="1051"/>
                  </a:lnTo>
                  <a:lnTo>
                    <a:pt x="1881" y="928"/>
                  </a:lnTo>
                  <a:lnTo>
                    <a:pt x="1881" y="782"/>
                  </a:lnTo>
                  <a:lnTo>
                    <a:pt x="1881" y="635"/>
                  </a:lnTo>
                  <a:lnTo>
                    <a:pt x="1832" y="489"/>
                  </a:lnTo>
                  <a:lnTo>
                    <a:pt x="1759" y="367"/>
                  </a:lnTo>
                  <a:lnTo>
                    <a:pt x="1661" y="245"/>
                  </a:lnTo>
                  <a:lnTo>
                    <a:pt x="1539" y="147"/>
                  </a:lnTo>
                  <a:lnTo>
                    <a:pt x="1417" y="74"/>
                  </a:lnTo>
                  <a:lnTo>
                    <a:pt x="1270" y="25"/>
                  </a:lnTo>
                  <a:lnTo>
                    <a:pt x="1124" y="0"/>
                  </a:lnTo>
                  <a:close/>
                </a:path>
              </a:pathLst>
            </a:custGeom>
            <a:solidFill>
              <a:srgbClr val="00AE9D">
                <a:alpha val="8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7"/>
            <p:cNvSpPr/>
            <p:nvPr/>
          </p:nvSpPr>
          <p:spPr>
            <a:xfrm>
              <a:off x="581250" y="4634875"/>
              <a:ext cx="47050" cy="47050"/>
            </a:xfrm>
            <a:custGeom>
              <a:avLst/>
              <a:gdLst/>
              <a:ahLst/>
              <a:cxnLst/>
              <a:rect l="l" t="t" r="r" b="b"/>
              <a:pathLst>
                <a:path w="1882" h="1882" extrusionOk="0">
                  <a:moveTo>
                    <a:pt x="953" y="1"/>
                  </a:moveTo>
                  <a:lnTo>
                    <a:pt x="831" y="49"/>
                  </a:lnTo>
                  <a:lnTo>
                    <a:pt x="684" y="123"/>
                  </a:lnTo>
                  <a:lnTo>
                    <a:pt x="562" y="220"/>
                  </a:lnTo>
                  <a:lnTo>
                    <a:pt x="465" y="367"/>
                  </a:lnTo>
                  <a:lnTo>
                    <a:pt x="342" y="611"/>
                  </a:lnTo>
                  <a:lnTo>
                    <a:pt x="245" y="880"/>
                  </a:lnTo>
                  <a:lnTo>
                    <a:pt x="171" y="1148"/>
                  </a:lnTo>
                  <a:lnTo>
                    <a:pt x="25" y="1661"/>
                  </a:lnTo>
                  <a:lnTo>
                    <a:pt x="1" y="1881"/>
                  </a:lnTo>
                  <a:lnTo>
                    <a:pt x="196" y="1832"/>
                  </a:lnTo>
                  <a:lnTo>
                    <a:pt x="709" y="1710"/>
                  </a:lnTo>
                  <a:lnTo>
                    <a:pt x="1002" y="1613"/>
                  </a:lnTo>
                  <a:lnTo>
                    <a:pt x="1271" y="1515"/>
                  </a:lnTo>
                  <a:lnTo>
                    <a:pt x="1490" y="1417"/>
                  </a:lnTo>
                  <a:lnTo>
                    <a:pt x="1637" y="1295"/>
                  </a:lnTo>
                  <a:lnTo>
                    <a:pt x="1735" y="1173"/>
                  </a:lnTo>
                  <a:lnTo>
                    <a:pt x="1808" y="1051"/>
                  </a:lnTo>
                  <a:lnTo>
                    <a:pt x="1857" y="904"/>
                  </a:lnTo>
                  <a:lnTo>
                    <a:pt x="1881" y="758"/>
                  </a:lnTo>
                  <a:lnTo>
                    <a:pt x="1857" y="611"/>
                  </a:lnTo>
                  <a:lnTo>
                    <a:pt x="1808" y="465"/>
                  </a:lnTo>
                  <a:lnTo>
                    <a:pt x="1735" y="343"/>
                  </a:lnTo>
                  <a:lnTo>
                    <a:pt x="1637" y="220"/>
                  </a:lnTo>
                  <a:lnTo>
                    <a:pt x="1515" y="123"/>
                  </a:lnTo>
                  <a:lnTo>
                    <a:pt x="1393" y="49"/>
                  </a:lnTo>
                  <a:lnTo>
                    <a:pt x="1246" y="1"/>
                  </a:lnTo>
                  <a:close/>
                </a:path>
              </a:pathLst>
            </a:custGeom>
            <a:solidFill>
              <a:srgbClr val="00AE9D">
                <a:alpha val="83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7" name="Google Shape;157;p17"/>
          <p:cNvSpPr/>
          <p:nvPr/>
        </p:nvSpPr>
        <p:spPr>
          <a:xfrm rot="-1627561">
            <a:off x="7434266" y="487482"/>
            <a:ext cx="280162" cy="267508"/>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7"/>
          <p:cNvSpPr/>
          <p:nvPr/>
        </p:nvSpPr>
        <p:spPr>
          <a:xfrm rot="1504353">
            <a:off x="7841214" y="2080539"/>
            <a:ext cx="280176" cy="267521"/>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7"/>
          <p:cNvSpPr/>
          <p:nvPr/>
        </p:nvSpPr>
        <p:spPr>
          <a:xfrm rot="1973882">
            <a:off x="8121371" y="1454163"/>
            <a:ext cx="192944" cy="184229"/>
          </a:xfrm>
          <a:custGeom>
            <a:avLst/>
            <a:gdLst/>
            <a:ahLst/>
            <a:cxnLst/>
            <a:rect l="l" t="t" r="r" b="b"/>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7"/>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9</a:t>
            </a:fld>
            <a:endParaRPr/>
          </a:p>
        </p:txBody>
      </p:sp>
      <p:sp>
        <p:nvSpPr>
          <p:cNvPr id="21" name="Content Placeholder 2">
            <a:extLst>
              <a:ext uri="{FF2B5EF4-FFF2-40B4-BE49-F238E27FC236}">
                <a16:creationId xmlns:a16="http://schemas.microsoft.com/office/drawing/2014/main" id="{796743E1-2DFC-4963-A6A7-EC3DF8425E5B}"/>
              </a:ext>
            </a:extLst>
          </p:cNvPr>
          <p:cNvSpPr txBox="1">
            <a:spLocks/>
          </p:cNvSpPr>
          <p:nvPr/>
        </p:nvSpPr>
        <p:spPr>
          <a:xfrm>
            <a:off x="464308" y="1898869"/>
            <a:ext cx="4823981" cy="219219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15000"/>
              </a:lnSpc>
              <a:spcBef>
                <a:spcPts val="0"/>
              </a:spcBef>
              <a:spcAft>
                <a:spcPts val="0"/>
              </a:spcAft>
              <a:buClr>
                <a:schemeClr val="dk2"/>
              </a:buClr>
              <a:buSzPts val="2400"/>
              <a:buFont typeface="Barlow Light"/>
              <a:buNone/>
              <a:defRPr sz="2400" b="0" i="0" u="none" strike="noStrike" cap="none">
                <a:solidFill>
                  <a:schemeClr val="dk2"/>
                </a:solidFill>
                <a:latin typeface="Barlow Light"/>
                <a:ea typeface="Barlow Light"/>
                <a:cs typeface="Barlow Light"/>
                <a:sym typeface="Barlow Light"/>
              </a:defRPr>
            </a:lvl1pPr>
            <a:lvl2pPr marL="914400" marR="0" lvl="1"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2pPr>
            <a:lvl3pPr marL="1371600" marR="0" lvl="2"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3pPr>
            <a:lvl4pPr marL="1828800" marR="0" lvl="3"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4pPr>
            <a:lvl5pPr marL="2286000" marR="0" lvl="4"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5pPr>
            <a:lvl6pPr marL="2743200" marR="0" lvl="5"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6pPr>
            <a:lvl7pPr marL="3200400" marR="0" lvl="6"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7pPr>
            <a:lvl8pPr marL="3657600" marR="0" lvl="7"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8pPr>
            <a:lvl9pPr marL="4114800" marR="0" lvl="8" indent="-381000" algn="l" rtl="0">
              <a:lnSpc>
                <a:spcPct val="115000"/>
              </a:lnSpc>
              <a:spcBef>
                <a:spcPts val="800"/>
              </a:spcBef>
              <a:spcAft>
                <a:spcPts val="80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9pPr>
          </a:lstStyle>
          <a:p>
            <a:pPr marL="0" indent="0" algn="ctr">
              <a:lnSpc>
                <a:spcPct val="145000"/>
              </a:lnSpc>
              <a:spcBef>
                <a:spcPts val="600"/>
              </a:spcBef>
              <a:spcAft>
                <a:spcPts val="600"/>
              </a:spcAft>
            </a:pPr>
            <a:r>
              <a:rPr lang="en-GB" smtClean="0">
                <a:solidFill>
                  <a:schemeClr val="tx2">
                    <a:lumMod val="10000"/>
                  </a:schemeClr>
                </a:solidFill>
                <a:latin typeface="Arial" panose="020B0604020202020204" pitchFamily="34" charset="0"/>
                <a:cs typeface="Arial" panose="020B0604020202020204" pitchFamily="34" charset="0"/>
              </a:rPr>
              <a:t>Có thể giải thích hiện tượng từ Trái Đất nhìn thấy Mặt Trời chuyển động từ Đông sang Tây bằng cách khác được không?</a:t>
            </a:r>
            <a:endParaRPr lang="en-US" smtClean="0">
              <a:solidFill>
                <a:schemeClr val="tx2">
                  <a:lumMod val="10000"/>
                </a:schemeClr>
              </a:solidFill>
              <a:latin typeface="Arial" panose="020B0604020202020204" pitchFamily="34" charset="0"/>
              <a:cs typeface="Arial" panose="020B0604020202020204" pitchFamily="34" charset="0"/>
            </a:endParaRPr>
          </a:p>
        </p:txBody>
      </p:sp>
      <p:sp>
        <p:nvSpPr>
          <p:cNvPr id="22" name="Rectangle 21"/>
          <p:cNvSpPr/>
          <p:nvPr/>
        </p:nvSpPr>
        <p:spPr>
          <a:xfrm>
            <a:off x="672075" y="326699"/>
            <a:ext cx="2456136" cy="461665"/>
          </a:xfrm>
          <a:prstGeom prst="rect">
            <a:avLst/>
          </a:prstGeom>
          <a:noFill/>
        </p:spPr>
        <p:txBody>
          <a:bodyPr wrap="square">
            <a:spAutoFit/>
          </a:bodyPr>
          <a:lstStyle/>
          <a:p>
            <a:pPr algn="just"/>
            <a:r>
              <a:rPr lang="en-US" sz="2400" b="1" smtClean="0">
                <a:solidFill>
                  <a:schemeClr val="bg1"/>
                </a:solidFill>
              </a:rPr>
              <a:t>THẢO LUẬN</a:t>
            </a:r>
            <a:endParaRPr lang="en-US" sz="2400" b="1">
              <a:solidFill>
                <a:schemeClr val="bg1"/>
              </a:solidFill>
            </a:endParaRPr>
          </a:p>
        </p:txBody>
      </p:sp>
      <p:pic>
        <p:nvPicPr>
          <p:cNvPr id="23" name="Countdown 3 minutes-Nho">
            <a:hlinkClick r:id="" action="ppaction://media"/>
            <a:extLst>
              <a:ext uri="{FF2B5EF4-FFF2-40B4-BE49-F238E27FC236}">
                <a16:creationId xmlns:a16="http://schemas.microsoft.com/office/drawing/2014/main" id="{0123CD6F-260F-40C9-A96B-5E68A996867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720164" y="3794773"/>
            <a:ext cx="1497679" cy="86566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3"/>
                </p:tgtEl>
              </p:cMediaNode>
            </p:video>
          </p:childTnLst>
        </p:cTn>
      </p:par>
    </p:tnLst>
    <p:bldLst>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0"/>
          <p:cNvSpPr txBox="1">
            <a:spLocks noGrp="1"/>
          </p:cNvSpPr>
          <p:nvPr>
            <p:ph type="title"/>
          </p:nvPr>
        </p:nvSpPr>
        <p:spPr>
          <a:xfrm>
            <a:off x="195564" y="372945"/>
            <a:ext cx="8461887" cy="85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smtClean="0">
                <a:latin typeface="+mn-lt"/>
              </a:rPr>
              <a:t>2. Giải thích sự chuyển động của Mặt Trời nhìn từ Trái Đất</a:t>
            </a:r>
            <a:endParaRPr sz="2200">
              <a:latin typeface="+mn-lt"/>
            </a:endParaRPr>
          </a:p>
        </p:txBody>
      </p:sp>
      <p:sp>
        <p:nvSpPr>
          <p:cNvPr id="185" name="Google Shape;185;p20"/>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10</a:t>
            </a:fld>
            <a:endParaRPr/>
          </a:p>
        </p:txBody>
      </p:sp>
      <p:sp>
        <p:nvSpPr>
          <p:cNvPr id="6" name="Content Placeholder 2">
            <a:extLst>
              <a:ext uri="{FF2B5EF4-FFF2-40B4-BE49-F238E27FC236}">
                <a16:creationId xmlns:a16="http://schemas.microsoft.com/office/drawing/2014/main" id="{796743E1-2DFC-4963-A6A7-EC3DF8425E5B}"/>
              </a:ext>
            </a:extLst>
          </p:cNvPr>
          <p:cNvSpPr txBox="1">
            <a:spLocks/>
          </p:cNvSpPr>
          <p:nvPr/>
        </p:nvSpPr>
        <p:spPr>
          <a:xfrm>
            <a:off x="439464" y="1624717"/>
            <a:ext cx="5308542" cy="91025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15000"/>
              </a:lnSpc>
              <a:spcBef>
                <a:spcPts val="0"/>
              </a:spcBef>
              <a:spcAft>
                <a:spcPts val="0"/>
              </a:spcAft>
              <a:buClr>
                <a:schemeClr val="dk2"/>
              </a:buClr>
              <a:buSzPts val="2400"/>
              <a:buFont typeface="Barlow Light"/>
              <a:buNone/>
              <a:defRPr sz="2400" b="0" i="0" u="none" strike="noStrike" cap="none">
                <a:solidFill>
                  <a:schemeClr val="dk2"/>
                </a:solidFill>
                <a:latin typeface="Barlow Light"/>
                <a:ea typeface="Barlow Light"/>
                <a:cs typeface="Barlow Light"/>
                <a:sym typeface="Barlow Light"/>
              </a:defRPr>
            </a:lvl1pPr>
            <a:lvl2pPr marL="914400" marR="0" lvl="1"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2pPr>
            <a:lvl3pPr marL="1371600" marR="0" lvl="2"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3pPr>
            <a:lvl4pPr marL="1828800" marR="0" lvl="3"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4pPr>
            <a:lvl5pPr marL="2286000" marR="0" lvl="4"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5pPr>
            <a:lvl6pPr marL="2743200" marR="0" lvl="5"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6pPr>
            <a:lvl7pPr marL="3200400" marR="0" lvl="6"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7pPr>
            <a:lvl8pPr marL="3657600" marR="0" lvl="7"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8pPr>
            <a:lvl9pPr marL="4114800" marR="0" lvl="8" indent="-381000" algn="l" rtl="0">
              <a:lnSpc>
                <a:spcPct val="115000"/>
              </a:lnSpc>
              <a:spcBef>
                <a:spcPts val="800"/>
              </a:spcBef>
              <a:spcAft>
                <a:spcPts val="80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9pPr>
          </a:lstStyle>
          <a:p>
            <a:pPr marL="0" indent="0" algn="ctr">
              <a:lnSpc>
                <a:spcPct val="120000"/>
              </a:lnSpc>
              <a:spcBef>
                <a:spcPts val="600"/>
              </a:spcBef>
              <a:spcAft>
                <a:spcPts val="600"/>
              </a:spcAft>
            </a:pPr>
            <a:r>
              <a:rPr lang="en-GB" sz="2200" smtClean="0">
                <a:solidFill>
                  <a:schemeClr val="tx2">
                    <a:lumMod val="10000"/>
                  </a:schemeClr>
                </a:solidFill>
                <a:latin typeface="Arial" panose="020B0604020202020204" pitchFamily="34" charset="0"/>
                <a:cs typeface="Arial" panose="020B0604020202020204" pitchFamily="34" charset="0"/>
              </a:rPr>
              <a:t>Hãy mô tả chuyển động của Mặt Trời mà em nhìn thấy được hàng ngày.</a:t>
            </a:r>
            <a:endParaRPr lang="en-US" sz="2200" smtClean="0">
              <a:solidFill>
                <a:schemeClr val="tx2">
                  <a:lumMod val="10000"/>
                </a:schemeClr>
              </a:solidFill>
              <a:latin typeface="Arial" panose="020B0604020202020204" pitchFamily="34" charset="0"/>
              <a:cs typeface="Arial" panose="020B0604020202020204" pitchFamily="34" charset="0"/>
            </a:endParaRPr>
          </a:p>
        </p:txBody>
      </p:sp>
      <p:grpSp>
        <p:nvGrpSpPr>
          <p:cNvPr id="11" name="Group 10"/>
          <p:cNvGrpSpPr/>
          <p:nvPr/>
        </p:nvGrpSpPr>
        <p:grpSpPr>
          <a:xfrm>
            <a:off x="549271" y="1624717"/>
            <a:ext cx="7754471" cy="2946481"/>
            <a:chOff x="575822" y="1345358"/>
            <a:chExt cx="7754471" cy="2946481"/>
          </a:xfrm>
        </p:grpSpPr>
        <p:pic>
          <p:nvPicPr>
            <p:cNvPr id="12" name="Picture 11"/>
            <p:cNvPicPr>
              <a:picLocks noChangeAspect="1"/>
            </p:cNvPicPr>
            <p:nvPr/>
          </p:nvPicPr>
          <p:blipFill>
            <a:blip r:embed="rId3"/>
            <a:stretch>
              <a:fillRect/>
            </a:stretch>
          </p:blipFill>
          <p:spPr>
            <a:xfrm>
              <a:off x="6160348" y="1345358"/>
              <a:ext cx="2169945" cy="2946481"/>
            </a:xfrm>
            <a:prstGeom prst="rect">
              <a:avLst/>
            </a:prstGeom>
          </p:spPr>
        </p:pic>
        <p:sp>
          <p:nvSpPr>
            <p:cNvPr id="13" name="Content Placeholder 2">
              <a:extLst>
                <a:ext uri="{FF2B5EF4-FFF2-40B4-BE49-F238E27FC236}">
                  <a16:creationId xmlns:a16="http://schemas.microsoft.com/office/drawing/2014/main" id="{796743E1-2DFC-4963-A6A7-EC3DF8425E5B}"/>
                </a:ext>
              </a:extLst>
            </p:cNvPr>
            <p:cNvSpPr txBox="1">
              <a:spLocks/>
            </p:cNvSpPr>
            <p:nvPr/>
          </p:nvSpPr>
          <p:spPr>
            <a:xfrm>
              <a:off x="575822" y="2550144"/>
              <a:ext cx="4823981" cy="89508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15000"/>
                </a:lnSpc>
                <a:spcBef>
                  <a:spcPts val="0"/>
                </a:spcBef>
                <a:spcAft>
                  <a:spcPts val="0"/>
                </a:spcAft>
                <a:buClr>
                  <a:schemeClr val="dk2"/>
                </a:buClr>
                <a:buSzPts val="2400"/>
                <a:buFont typeface="Barlow Light"/>
                <a:buNone/>
                <a:defRPr sz="2400" b="0" i="0" u="none" strike="noStrike" cap="none">
                  <a:solidFill>
                    <a:schemeClr val="dk2"/>
                  </a:solidFill>
                  <a:latin typeface="Barlow Light"/>
                  <a:ea typeface="Barlow Light"/>
                  <a:cs typeface="Barlow Light"/>
                  <a:sym typeface="Barlow Light"/>
                </a:defRPr>
              </a:lvl1pPr>
              <a:lvl2pPr marL="914400" marR="0" lvl="1"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2pPr>
              <a:lvl3pPr marL="1371600" marR="0" lvl="2"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3pPr>
              <a:lvl4pPr marL="1828800" marR="0" lvl="3"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4pPr>
              <a:lvl5pPr marL="2286000" marR="0" lvl="4"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5pPr>
              <a:lvl6pPr marL="2743200" marR="0" lvl="5"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6pPr>
              <a:lvl7pPr marL="3200400" marR="0" lvl="6"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7pPr>
              <a:lvl8pPr marL="3657600" marR="0" lvl="7"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8pPr>
              <a:lvl9pPr marL="4114800" marR="0" lvl="8" indent="-381000" algn="l" rtl="0">
                <a:lnSpc>
                  <a:spcPct val="115000"/>
                </a:lnSpc>
                <a:spcBef>
                  <a:spcPts val="800"/>
                </a:spcBef>
                <a:spcAft>
                  <a:spcPts val="80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9pPr>
            </a:lstStyle>
            <a:p>
              <a:pPr marL="0" indent="0" algn="ctr">
                <a:lnSpc>
                  <a:spcPct val="120000"/>
                </a:lnSpc>
                <a:spcBef>
                  <a:spcPts val="600"/>
                </a:spcBef>
                <a:spcAft>
                  <a:spcPts val="600"/>
                </a:spcAft>
              </a:pPr>
              <a:r>
                <a:rPr lang="en-GB" sz="2200" smtClean="0">
                  <a:solidFill>
                    <a:schemeClr val="tx2">
                      <a:lumMod val="10000"/>
                    </a:schemeClr>
                  </a:solidFill>
                  <a:latin typeface="Arial" panose="020B0604020202020204" pitchFamily="34" charset="0"/>
                  <a:cs typeface="Arial" panose="020B0604020202020204" pitchFamily="34" charset="0"/>
                </a:rPr>
                <a:t>Dùng mô hình quả địa cầu minh họa cho chuyển động của Trái Đất.</a:t>
              </a:r>
              <a:endParaRPr lang="en-US" sz="2200" smtClean="0">
                <a:solidFill>
                  <a:schemeClr val="tx2">
                    <a:lumMod val="10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61404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par>
                                <p:cTn id="13" presetID="10" presetClass="exit" presetSubtype="0" fill="hold" grpId="1" nodeType="withEffect">
                                  <p:stCondLst>
                                    <p:cond delay="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5" name="Google Shape;185;p20"/>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11</a:t>
            </a:fld>
            <a:endParaRPr/>
          </a:p>
        </p:txBody>
      </p:sp>
      <p:sp>
        <p:nvSpPr>
          <p:cNvPr id="16" name="Rectangle 15"/>
          <p:cNvSpPr/>
          <p:nvPr/>
        </p:nvSpPr>
        <p:spPr>
          <a:xfrm>
            <a:off x="693387" y="405076"/>
            <a:ext cx="2456136" cy="461665"/>
          </a:xfrm>
          <a:prstGeom prst="rect">
            <a:avLst/>
          </a:prstGeom>
          <a:noFill/>
        </p:spPr>
        <p:txBody>
          <a:bodyPr wrap="square">
            <a:spAutoFit/>
          </a:bodyPr>
          <a:lstStyle/>
          <a:p>
            <a:pPr algn="just"/>
            <a:r>
              <a:rPr lang="en-US" sz="2400" b="1" smtClean="0">
                <a:solidFill>
                  <a:schemeClr val="bg1"/>
                </a:solidFill>
              </a:rPr>
              <a:t>THẢO LUẬN</a:t>
            </a:r>
            <a:endParaRPr lang="en-US" sz="2400" b="1">
              <a:solidFill>
                <a:schemeClr val="bg1"/>
              </a:solidFill>
            </a:endParaRPr>
          </a:p>
        </p:txBody>
      </p:sp>
      <p:pic>
        <p:nvPicPr>
          <p:cNvPr id="17" name="Graphic 13">
            <a:extLst>
              <a:ext uri="{FF2B5EF4-FFF2-40B4-BE49-F238E27FC236}">
                <a16:creationId xmlns:a16="http://schemas.microsoft.com/office/drawing/2014/main" id="{F04B2743-4F8D-42C9-9828-F01FE22CA76C}"/>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939499" y="1469074"/>
            <a:ext cx="1676978" cy="1676978"/>
          </a:xfrm>
          <a:prstGeom prst="rect">
            <a:avLst/>
          </a:prstGeom>
        </p:spPr>
      </p:pic>
      <p:pic>
        <p:nvPicPr>
          <p:cNvPr id="18" name="Countdown 3 minutes-Nho">
            <a:hlinkClick r:id="" action="ppaction://media"/>
            <a:extLst>
              <a:ext uri="{FF2B5EF4-FFF2-40B4-BE49-F238E27FC236}">
                <a16:creationId xmlns:a16="http://schemas.microsoft.com/office/drawing/2014/main" id="{0123CD6F-260F-40C9-A96B-5E68A996867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47591" y="3563215"/>
            <a:ext cx="1393701" cy="805568"/>
          </a:xfrm>
          <a:prstGeom prst="rect">
            <a:avLst/>
          </a:prstGeom>
        </p:spPr>
      </p:pic>
      <p:sp>
        <p:nvSpPr>
          <p:cNvPr id="19" name="Content Placeholder 2">
            <a:extLst>
              <a:ext uri="{FF2B5EF4-FFF2-40B4-BE49-F238E27FC236}">
                <a16:creationId xmlns:a16="http://schemas.microsoft.com/office/drawing/2014/main" id="{796743E1-2DFC-4963-A6A7-EC3DF8425E5B}"/>
              </a:ext>
            </a:extLst>
          </p:cNvPr>
          <p:cNvSpPr txBox="1">
            <a:spLocks/>
          </p:cNvSpPr>
          <p:nvPr/>
        </p:nvSpPr>
        <p:spPr>
          <a:xfrm>
            <a:off x="3459808" y="2257190"/>
            <a:ext cx="5565466" cy="130602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15000"/>
              </a:lnSpc>
              <a:spcBef>
                <a:spcPts val="0"/>
              </a:spcBef>
              <a:spcAft>
                <a:spcPts val="0"/>
              </a:spcAft>
              <a:buClr>
                <a:schemeClr val="dk2"/>
              </a:buClr>
              <a:buSzPts val="2400"/>
              <a:buFont typeface="Barlow Light"/>
              <a:buNone/>
              <a:defRPr sz="2400" b="0" i="0" u="none" strike="noStrike" cap="none">
                <a:solidFill>
                  <a:schemeClr val="dk2"/>
                </a:solidFill>
                <a:latin typeface="Barlow Light"/>
                <a:ea typeface="Barlow Light"/>
                <a:cs typeface="Barlow Light"/>
                <a:sym typeface="Barlow Light"/>
              </a:defRPr>
            </a:lvl1pPr>
            <a:lvl2pPr marL="914400" marR="0" lvl="1"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2pPr>
            <a:lvl3pPr marL="1371600" marR="0" lvl="2"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3pPr>
            <a:lvl4pPr marL="1828800" marR="0" lvl="3"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4pPr>
            <a:lvl5pPr marL="2286000" marR="0" lvl="4"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5pPr>
            <a:lvl6pPr marL="2743200" marR="0" lvl="5"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6pPr>
            <a:lvl7pPr marL="3200400" marR="0" lvl="6"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7pPr>
            <a:lvl8pPr marL="3657600" marR="0" lvl="7"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8pPr>
            <a:lvl9pPr marL="4114800" marR="0" lvl="8" indent="-381000" algn="l" rtl="0">
              <a:lnSpc>
                <a:spcPct val="115000"/>
              </a:lnSpc>
              <a:spcBef>
                <a:spcPts val="800"/>
              </a:spcBef>
              <a:spcAft>
                <a:spcPts val="80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9pPr>
          </a:lstStyle>
          <a:p>
            <a:pPr marL="0" indent="0" algn="just">
              <a:lnSpc>
                <a:spcPct val="145000"/>
              </a:lnSpc>
              <a:spcBef>
                <a:spcPts val="600"/>
              </a:spcBef>
              <a:spcAft>
                <a:spcPts val="600"/>
              </a:spcAft>
            </a:pPr>
            <a:r>
              <a:rPr lang="en-US" b="1">
                <a:solidFill>
                  <a:schemeClr val="accent5">
                    <a:lumMod val="75000"/>
                  </a:schemeClr>
                </a:solidFill>
                <a:latin typeface="Arial" panose="020B0604020202020204" pitchFamily="34" charset="0"/>
                <a:cs typeface="Arial" panose="020B0604020202020204" pitchFamily="34" charset="0"/>
              </a:rPr>
              <a:t>Nhiệm vụ</a:t>
            </a:r>
            <a:r>
              <a:rPr lang="en-US" b="1" smtClean="0">
                <a:solidFill>
                  <a:schemeClr val="accent5">
                    <a:lumMod val="75000"/>
                  </a:schemeClr>
                </a:solidFill>
                <a:latin typeface="Arial" panose="020B0604020202020204" pitchFamily="34" charset="0"/>
                <a:cs typeface="Arial" panose="020B0604020202020204" pitchFamily="34" charset="0"/>
              </a:rPr>
              <a:t>: </a:t>
            </a:r>
            <a:endParaRPr lang="en-US" b="1" smtClean="0">
              <a:solidFill>
                <a:schemeClr val="accent5">
                  <a:lumMod val="75000"/>
                </a:schemeClr>
              </a:solidFill>
              <a:latin typeface="Arial" panose="020B0604020202020204" pitchFamily="34" charset="0"/>
              <a:cs typeface="Arial" panose="020B0604020202020204" pitchFamily="34" charset="0"/>
            </a:endParaRPr>
          </a:p>
          <a:p>
            <a:pPr marL="0" indent="0" algn="just">
              <a:lnSpc>
                <a:spcPct val="145000"/>
              </a:lnSpc>
              <a:spcBef>
                <a:spcPts val="600"/>
              </a:spcBef>
              <a:spcAft>
                <a:spcPts val="600"/>
              </a:spcAft>
            </a:pPr>
            <a:r>
              <a:rPr lang="en-US" smtClean="0">
                <a:solidFill>
                  <a:srgbClr val="002060"/>
                </a:solidFill>
                <a:latin typeface="Arial" panose="020B0604020202020204" pitchFamily="34" charset="0"/>
                <a:cs typeface="Arial" panose="020B0604020202020204" pitchFamily="34" charset="0"/>
              </a:rPr>
              <a:t>Trả lời các </a:t>
            </a:r>
            <a:r>
              <a:rPr lang="en-US" smtClean="0">
                <a:solidFill>
                  <a:srgbClr val="002060"/>
                </a:solidFill>
                <a:latin typeface="Arial" panose="020B0604020202020204" pitchFamily="34" charset="0"/>
                <a:cs typeface="Arial" panose="020B0604020202020204" pitchFamily="34" charset="0"/>
              </a:rPr>
              <a:t>câu </a:t>
            </a:r>
            <a:r>
              <a:rPr lang="en-US" smtClean="0">
                <a:solidFill>
                  <a:srgbClr val="002060"/>
                </a:solidFill>
                <a:latin typeface="Arial" panose="020B0604020202020204" pitchFamily="34" charset="0"/>
                <a:cs typeface="Arial" panose="020B0604020202020204" pitchFamily="34" charset="0"/>
              </a:rPr>
              <a:t>hỏi 1, 2 trong SGK</a:t>
            </a:r>
            <a:endParaRPr lang="en-US" smtClean="0">
              <a:solidFill>
                <a:srgbClr val="00206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8490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8"/>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8"/>
                                        </p:tgtEl>
                                      </p:cBhvr>
                                    </p:cmd>
                                  </p:childTnLst>
                                </p:cTn>
                              </p:par>
                            </p:childTnLst>
                          </p:cTn>
                        </p:par>
                      </p:childTnLst>
                    </p:cTn>
                  </p:par>
                </p:childTnLst>
              </p:cTn>
              <p:nextCondLst>
                <p:cond evt="onClick" delay="0">
                  <p:tgtEl>
                    <p:spTgt spid="18"/>
                  </p:tgtEl>
                </p:cond>
              </p:nextCondLst>
            </p:seq>
            <p:video>
              <p:cMediaNode vol="80000">
                <p:cTn id="22" fill="hold" display="0">
                  <p:stCondLst>
                    <p:cond delay="indefinite"/>
                  </p:stCondLst>
                </p:cTn>
                <p:tgtEl>
                  <p:spTgt spid="18"/>
                </p:tgtEl>
              </p:cMediaNode>
            </p:video>
          </p:childTnLst>
        </p:cTn>
      </p:par>
    </p:tnLst>
    <p:bldLst>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200" name="Google Shape;200;p22"/>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12</a:t>
            </a:fld>
            <a:endParaRPr/>
          </a:p>
        </p:txBody>
      </p:sp>
      <p:sp>
        <p:nvSpPr>
          <p:cNvPr id="7" name="Google Shape;173;p19"/>
          <p:cNvSpPr txBox="1">
            <a:spLocks/>
          </p:cNvSpPr>
          <p:nvPr/>
        </p:nvSpPr>
        <p:spPr>
          <a:xfrm>
            <a:off x="147654" y="400000"/>
            <a:ext cx="7370700" cy="857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1pPr>
            <a:lvl2pPr marR="0" lvl="1"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2pPr>
            <a:lvl3pPr marR="0" lvl="2"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3pPr>
            <a:lvl4pPr marR="0" lvl="3"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4pPr>
            <a:lvl5pPr marR="0" lvl="4"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5pPr>
            <a:lvl6pPr marR="0" lvl="5"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6pPr>
            <a:lvl7pPr marR="0" lvl="6"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7pPr>
            <a:lvl8pPr marR="0" lvl="7"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8pPr>
            <a:lvl9pPr marR="0" lvl="8"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9pPr>
          </a:lstStyle>
          <a:p>
            <a:r>
              <a:rPr lang="en-US" smtClean="0">
                <a:latin typeface="Arial" panose="020B0604020202020204" pitchFamily="34" charset="0"/>
                <a:cs typeface="Arial" panose="020B0604020202020204" pitchFamily="34" charset="0"/>
              </a:rPr>
              <a:t>III. Phân biệt các thiên thể</a:t>
            </a:r>
            <a:endParaRPr lang="en-US">
              <a:latin typeface="Arial" panose="020B0604020202020204" pitchFamily="34" charset="0"/>
              <a:cs typeface="Arial" panose="020B0604020202020204" pitchFamily="34" charset="0"/>
            </a:endParaRPr>
          </a:p>
        </p:txBody>
      </p:sp>
      <p:grpSp>
        <p:nvGrpSpPr>
          <p:cNvPr id="5" name="Group 4"/>
          <p:cNvGrpSpPr/>
          <p:nvPr/>
        </p:nvGrpSpPr>
        <p:grpSpPr>
          <a:xfrm>
            <a:off x="301472" y="1495417"/>
            <a:ext cx="8566507" cy="3016417"/>
            <a:chOff x="403787" y="1495417"/>
            <a:chExt cx="8566507" cy="3016417"/>
          </a:xfrm>
        </p:grpSpPr>
        <p:pic>
          <p:nvPicPr>
            <p:cNvPr id="3" name="Picture 2"/>
            <p:cNvPicPr>
              <a:picLocks noChangeAspect="1"/>
            </p:cNvPicPr>
            <p:nvPr/>
          </p:nvPicPr>
          <p:blipFill>
            <a:blip r:embed="rId3"/>
            <a:stretch>
              <a:fillRect/>
            </a:stretch>
          </p:blipFill>
          <p:spPr>
            <a:xfrm>
              <a:off x="4187118" y="1495417"/>
              <a:ext cx="4783176" cy="3016417"/>
            </a:xfrm>
            <a:prstGeom prst="rect">
              <a:avLst/>
            </a:prstGeom>
          </p:spPr>
        </p:pic>
        <p:sp>
          <p:nvSpPr>
            <p:cNvPr id="11" name="Content Placeholder 2">
              <a:extLst>
                <a:ext uri="{FF2B5EF4-FFF2-40B4-BE49-F238E27FC236}">
                  <a16:creationId xmlns:a16="http://schemas.microsoft.com/office/drawing/2014/main" id="{796743E1-2DFC-4963-A6A7-EC3DF8425E5B}"/>
                </a:ext>
              </a:extLst>
            </p:cNvPr>
            <p:cNvSpPr txBox="1">
              <a:spLocks/>
            </p:cNvSpPr>
            <p:nvPr/>
          </p:nvSpPr>
          <p:spPr>
            <a:xfrm>
              <a:off x="403787" y="2254361"/>
              <a:ext cx="3277876" cy="180028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15000"/>
                </a:lnSpc>
                <a:spcBef>
                  <a:spcPts val="0"/>
                </a:spcBef>
                <a:spcAft>
                  <a:spcPts val="0"/>
                </a:spcAft>
                <a:buClr>
                  <a:schemeClr val="dk2"/>
                </a:buClr>
                <a:buSzPts val="2400"/>
                <a:buFont typeface="Barlow Light"/>
                <a:buNone/>
                <a:defRPr sz="2400" b="0" i="0" u="none" strike="noStrike" cap="none">
                  <a:solidFill>
                    <a:schemeClr val="dk2"/>
                  </a:solidFill>
                  <a:latin typeface="Barlow Light"/>
                  <a:ea typeface="Barlow Light"/>
                  <a:cs typeface="Barlow Light"/>
                  <a:sym typeface="Barlow Light"/>
                </a:defRPr>
              </a:lvl1pPr>
              <a:lvl2pPr marL="914400" marR="0" lvl="1"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2pPr>
              <a:lvl3pPr marL="1371600" marR="0" lvl="2"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3pPr>
              <a:lvl4pPr marL="1828800" marR="0" lvl="3"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4pPr>
              <a:lvl5pPr marL="2286000" marR="0" lvl="4"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5pPr>
              <a:lvl6pPr marL="2743200" marR="0" lvl="5"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6pPr>
              <a:lvl7pPr marL="3200400" marR="0" lvl="6"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7pPr>
              <a:lvl8pPr marL="3657600" marR="0" lvl="7"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8pPr>
              <a:lvl9pPr marL="4114800" marR="0" lvl="8" indent="-381000" algn="l" rtl="0">
                <a:lnSpc>
                  <a:spcPct val="115000"/>
                </a:lnSpc>
                <a:spcBef>
                  <a:spcPts val="800"/>
                </a:spcBef>
                <a:spcAft>
                  <a:spcPts val="80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9pPr>
            </a:lstStyle>
            <a:p>
              <a:pPr marL="0" indent="0" algn="ctr">
                <a:lnSpc>
                  <a:spcPct val="145000"/>
                </a:lnSpc>
                <a:spcBef>
                  <a:spcPts val="600"/>
                </a:spcBef>
                <a:spcAft>
                  <a:spcPts val="600"/>
                </a:spcAft>
              </a:pPr>
              <a:r>
                <a:rPr lang="en-US" sz="2200" smtClean="0">
                  <a:solidFill>
                    <a:srgbClr val="002060"/>
                  </a:solidFill>
                  <a:latin typeface="Arial" panose="020B0604020202020204" pitchFamily="34" charset="0"/>
                  <a:cs typeface="Arial" panose="020B0604020202020204" pitchFamily="34" charset="0"/>
                </a:rPr>
                <a:t>Hãy mô tả điều mà em có thể quan sát được trên bầu trời vào ban đêm.</a:t>
              </a:r>
              <a:endParaRPr lang="en-US" sz="2200" smtClean="0">
                <a:solidFill>
                  <a:srgbClr val="002060"/>
                </a:solidFill>
                <a:latin typeface="Arial" panose="020B0604020202020204" pitchFamily="34" charset="0"/>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7" name="Google Shape;207;p23"/>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13</a:t>
            </a:fld>
            <a:endParaRPr/>
          </a:p>
        </p:txBody>
      </p:sp>
      <p:sp>
        <p:nvSpPr>
          <p:cNvPr id="6" name="Content Placeholder 2">
            <a:extLst>
              <a:ext uri="{FF2B5EF4-FFF2-40B4-BE49-F238E27FC236}">
                <a16:creationId xmlns:a16="http://schemas.microsoft.com/office/drawing/2014/main" id="{796743E1-2DFC-4963-A6A7-EC3DF8425E5B}"/>
              </a:ext>
            </a:extLst>
          </p:cNvPr>
          <p:cNvSpPr txBox="1">
            <a:spLocks/>
          </p:cNvSpPr>
          <p:nvPr/>
        </p:nvSpPr>
        <p:spPr>
          <a:xfrm>
            <a:off x="301472" y="298135"/>
            <a:ext cx="8659678" cy="68134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15000"/>
              </a:lnSpc>
              <a:spcBef>
                <a:spcPts val="0"/>
              </a:spcBef>
              <a:spcAft>
                <a:spcPts val="0"/>
              </a:spcAft>
              <a:buClr>
                <a:schemeClr val="dk2"/>
              </a:buClr>
              <a:buSzPts val="2400"/>
              <a:buFont typeface="Barlow Light"/>
              <a:buNone/>
              <a:defRPr sz="2400" b="0" i="0" u="none" strike="noStrike" cap="none">
                <a:solidFill>
                  <a:schemeClr val="dk2"/>
                </a:solidFill>
                <a:latin typeface="Barlow Light"/>
                <a:ea typeface="Barlow Light"/>
                <a:cs typeface="Barlow Light"/>
                <a:sym typeface="Barlow Light"/>
              </a:defRPr>
            </a:lvl1pPr>
            <a:lvl2pPr marL="914400" marR="0" lvl="1"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2pPr>
            <a:lvl3pPr marL="1371600" marR="0" lvl="2"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3pPr>
            <a:lvl4pPr marL="1828800" marR="0" lvl="3"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4pPr>
            <a:lvl5pPr marL="2286000" marR="0" lvl="4"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5pPr>
            <a:lvl6pPr marL="2743200" marR="0" lvl="5"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6pPr>
            <a:lvl7pPr marL="3200400" marR="0" lvl="6"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7pPr>
            <a:lvl8pPr marL="3657600" marR="0" lvl="7"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8pPr>
            <a:lvl9pPr marL="4114800" marR="0" lvl="8" indent="-381000" algn="l" rtl="0">
              <a:lnSpc>
                <a:spcPct val="115000"/>
              </a:lnSpc>
              <a:spcBef>
                <a:spcPts val="800"/>
              </a:spcBef>
              <a:spcAft>
                <a:spcPts val="80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9pPr>
          </a:lstStyle>
          <a:p>
            <a:pPr marL="0" indent="0" algn="just">
              <a:lnSpc>
                <a:spcPct val="145000"/>
              </a:lnSpc>
              <a:spcBef>
                <a:spcPts val="600"/>
              </a:spcBef>
              <a:spcAft>
                <a:spcPts val="600"/>
              </a:spcAft>
            </a:pPr>
            <a:r>
              <a:rPr lang="en-GB" sz="2200" smtClean="0">
                <a:solidFill>
                  <a:schemeClr val="bg1"/>
                </a:solidFill>
                <a:latin typeface="Arial" panose="020B0604020202020204" pitchFamily="34" charset="0"/>
                <a:cs typeface="Arial" panose="020B0604020202020204" pitchFamily="34" charset="0"/>
              </a:rPr>
              <a:t>Thiên thể tự phát sáng và thiên thể không tự phát sáng</a:t>
            </a:r>
            <a:endParaRPr lang="en-US" sz="2200" smtClean="0">
              <a:solidFill>
                <a:schemeClr val="bg1"/>
              </a:solidFill>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796743E1-2DFC-4963-A6A7-EC3DF8425E5B}"/>
              </a:ext>
            </a:extLst>
          </p:cNvPr>
          <p:cNvSpPr txBox="1">
            <a:spLocks/>
          </p:cNvSpPr>
          <p:nvPr/>
        </p:nvSpPr>
        <p:spPr>
          <a:xfrm>
            <a:off x="4565855" y="1592552"/>
            <a:ext cx="4247149" cy="106395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15000"/>
              </a:lnSpc>
              <a:spcBef>
                <a:spcPts val="0"/>
              </a:spcBef>
              <a:spcAft>
                <a:spcPts val="0"/>
              </a:spcAft>
              <a:buClr>
                <a:schemeClr val="dk2"/>
              </a:buClr>
              <a:buSzPts val="2400"/>
              <a:buFont typeface="Barlow Light"/>
              <a:buNone/>
              <a:defRPr sz="2400" b="0" i="0" u="none" strike="noStrike" cap="none">
                <a:solidFill>
                  <a:schemeClr val="dk2"/>
                </a:solidFill>
                <a:latin typeface="Barlow Light"/>
                <a:ea typeface="Barlow Light"/>
                <a:cs typeface="Barlow Light"/>
                <a:sym typeface="Barlow Light"/>
              </a:defRPr>
            </a:lvl1pPr>
            <a:lvl2pPr marL="914400" marR="0" lvl="1"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2pPr>
            <a:lvl3pPr marL="1371600" marR="0" lvl="2"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3pPr>
            <a:lvl4pPr marL="1828800" marR="0" lvl="3"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4pPr>
            <a:lvl5pPr marL="2286000" marR="0" lvl="4"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5pPr>
            <a:lvl6pPr marL="2743200" marR="0" lvl="5"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6pPr>
            <a:lvl7pPr marL="3200400" marR="0" lvl="6"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7pPr>
            <a:lvl8pPr marL="3657600" marR="0" lvl="7"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8pPr>
            <a:lvl9pPr marL="4114800" marR="0" lvl="8" indent="-381000" algn="l" rtl="0">
              <a:lnSpc>
                <a:spcPct val="115000"/>
              </a:lnSpc>
              <a:spcBef>
                <a:spcPts val="800"/>
              </a:spcBef>
              <a:spcAft>
                <a:spcPts val="80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9pPr>
          </a:lstStyle>
          <a:p>
            <a:pPr marL="0" indent="0" algn="ctr">
              <a:lnSpc>
                <a:spcPct val="100000"/>
              </a:lnSpc>
              <a:spcBef>
                <a:spcPts val="600"/>
              </a:spcBef>
              <a:spcAft>
                <a:spcPts val="600"/>
              </a:spcAft>
            </a:pPr>
            <a:r>
              <a:rPr lang="en-US" sz="2200" smtClean="0">
                <a:solidFill>
                  <a:srgbClr val="002060"/>
                </a:solidFill>
                <a:latin typeface="Arial" panose="020B0604020202020204" pitchFamily="34" charset="0"/>
                <a:cs typeface="Arial" panose="020B0604020202020204" pitchFamily="34" charset="0"/>
              </a:rPr>
              <a:t>Hành tinh, vệ tinh là thiên thể không tự phát sáng </a:t>
            </a:r>
            <a:endParaRPr lang="en-US" sz="2200" smtClean="0">
              <a:solidFill>
                <a:srgbClr val="002060"/>
              </a:solidFill>
              <a:latin typeface="Arial" panose="020B0604020202020204" pitchFamily="34" charset="0"/>
              <a:cs typeface="Arial" panose="020B0604020202020204" pitchFamily="34" charset="0"/>
            </a:endParaRPr>
          </a:p>
        </p:txBody>
      </p:sp>
      <p:pic>
        <p:nvPicPr>
          <p:cNvPr id="3074" name="Picture 2" descr="https://encrypted-tbn0.gstatic.com/images?q=tbn:ANd9GcQ_uVGxR38vdgWiFYeS1JLEsj8wCgjengmVaumHwXw4HTpNd6AK4kBwtZdyeqcUci9-YTI&amp;usqp=CA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876" y="2168409"/>
            <a:ext cx="1791832" cy="18485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124060" y="3973115"/>
            <a:ext cx="1249060" cy="524695"/>
          </a:xfrm>
          <a:prstGeom prst="rect">
            <a:avLst/>
          </a:prstGeom>
        </p:spPr>
        <p:txBody>
          <a:bodyPr wrap="none">
            <a:spAutoFit/>
          </a:bodyPr>
          <a:lstStyle/>
          <a:p>
            <a:pPr marL="0" indent="0" algn="ctr">
              <a:lnSpc>
                <a:spcPct val="145000"/>
              </a:lnSpc>
              <a:spcBef>
                <a:spcPts val="600"/>
              </a:spcBef>
              <a:spcAft>
                <a:spcPts val="600"/>
              </a:spcAft>
            </a:pPr>
            <a:r>
              <a:rPr lang="en-US" sz="2200">
                <a:solidFill>
                  <a:srgbClr val="002060"/>
                </a:solidFill>
                <a:latin typeface="Arial" panose="020B0604020202020204" pitchFamily="34" charset="0"/>
                <a:cs typeface="Arial" panose="020B0604020202020204" pitchFamily="34" charset="0"/>
              </a:rPr>
              <a:t>Mặt Trời</a:t>
            </a:r>
          </a:p>
        </p:txBody>
      </p:sp>
      <p:sp>
        <p:nvSpPr>
          <p:cNvPr id="12" name="Content Placeholder 2">
            <a:extLst>
              <a:ext uri="{FF2B5EF4-FFF2-40B4-BE49-F238E27FC236}">
                <a16:creationId xmlns:a16="http://schemas.microsoft.com/office/drawing/2014/main" id="{796743E1-2DFC-4963-A6A7-EC3DF8425E5B}"/>
              </a:ext>
            </a:extLst>
          </p:cNvPr>
          <p:cNvSpPr txBox="1">
            <a:spLocks/>
          </p:cNvSpPr>
          <p:nvPr/>
        </p:nvSpPr>
        <p:spPr>
          <a:xfrm>
            <a:off x="50619" y="1419120"/>
            <a:ext cx="3801979" cy="70540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15000"/>
              </a:lnSpc>
              <a:spcBef>
                <a:spcPts val="0"/>
              </a:spcBef>
              <a:spcAft>
                <a:spcPts val="0"/>
              </a:spcAft>
              <a:buClr>
                <a:schemeClr val="dk2"/>
              </a:buClr>
              <a:buSzPts val="2400"/>
              <a:buFont typeface="Barlow Light"/>
              <a:buNone/>
              <a:defRPr sz="2400" b="0" i="0" u="none" strike="noStrike" cap="none">
                <a:solidFill>
                  <a:schemeClr val="dk2"/>
                </a:solidFill>
                <a:latin typeface="Barlow Light"/>
                <a:ea typeface="Barlow Light"/>
                <a:cs typeface="Barlow Light"/>
                <a:sym typeface="Barlow Light"/>
              </a:defRPr>
            </a:lvl1pPr>
            <a:lvl2pPr marL="914400" marR="0" lvl="1"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2pPr>
            <a:lvl3pPr marL="1371600" marR="0" lvl="2"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3pPr>
            <a:lvl4pPr marL="1828800" marR="0" lvl="3"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4pPr>
            <a:lvl5pPr marL="2286000" marR="0" lvl="4"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5pPr>
            <a:lvl6pPr marL="2743200" marR="0" lvl="5"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6pPr>
            <a:lvl7pPr marL="3200400" marR="0" lvl="6"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7pPr>
            <a:lvl8pPr marL="3657600" marR="0" lvl="7"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8pPr>
            <a:lvl9pPr marL="4114800" marR="0" lvl="8" indent="-381000" algn="l" rtl="0">
              <a:lnSpc>
                <a:spcPct val="115000"/>
              </a:lnSpc>
              <a:spcBef>
                <a:spcPts val="800"/>
              </a:spcBef>
              <a:spcAft>
                <a:spcPts val="80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9pPr>
          </a:lstStyle>
          <a:p>
            <a:pPr marL="0" indent="0" algn="ctr">
              <a:lnSpc>
                <a:spcPct val="145000"/>
              </a:lnSpc>
              <a:spcBef>
                <a:spcPts val="600"/>
              </a:spcBef>
              <a:spcAft>
                <a:spcPts val="600"/>
              </a:spcAft>
            </a:pPr>
            <a:r>
              <a:rPr lang="en-US" sz="2200" smtClean="0">
                <a:solidFill>
                  <a:srgbClr val="002060"/>
                </a:solidFill>
                <a:latin typeface="Arial" panose="020B0604020202020204" pitchFamily="34" charset="0"/>
                <a:cs typeface="Arial" panose="020B0604020202020204" pitchFamily="34" charset="0"/>
              </a:rPr>
              <a:t>Sao là thiên thể tự phát sáng </a:t>
            </a:r>
            <a:endParaRPr lang="en-US" sz="2200" smtClean="0">
              <a:solidFill>
                <a:srgbClr val="002060"/>
              </a:solidFill>
              <a:latin typeface="Arial" panose="020B0604020202020204" pitchFamily="34" charset="0"/>
              <a:cs typeface="Arial" panose="020B0604020202020204" pitchFamily="34" charset="0"/>
            </a:endParaRPr>
          </a:p>
        </p:txBody>
      </p:sp>
      <p:pic>
        <p:nvPicPr>
          <p:cNvPr id="3078" name="Picture 6" descr="https://encrypted-tbn0.gstatic.com/images?q=tbn:ANd9GcRuFyvXVu2QmdqK-0XSQ5NJcZ_vtbpl1g-965GJgKfGkBjdahG8N7MS85KpqW0iwzJLqOE&amp;usqp=CA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0608" y="2567510"/>
            <a:ext cx="1561388" cy="1500024"/>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806427" y="4124837"/>
            <a:ext cx="1189749" cy="524695"/>
          </a:xfrm>
          <a:prstGeom prst="rect">
            <a:avLst/>
          </a:prstGeom>
        </p:spPr>
        <p:txBody>
          <a:bodyPr wrap="none">
            <a:spAutoFit/>
          </a:bodyPr>
          <a:lstStyle/>
          <a:p>
            <a:pPr marL="0" indent="0" algn="ctr">
              <a:lnSpc>
                <a:spcPct val="145000"/>
              </a:lnSpc>
              <a:spcBef>
                <a:spcPts val="600"/>
              </a:spcBef>
              <a:spcAft>
                <a:spcPts val="600"/>
              </a:spcAft>
            </a:pPr>
            <a:r>
              <a:rPr lang="en-US" sz="2200" smtClean="0">
                <a:solidFill>
                  <a:srgbClr val="002060"/>
                </a:solidFill>
                <a:latin typeface="Arial" panose="020B0604020202020204" pitchFamily="34" charset="0"/>
                <a:cs typeface="Arial" panose="020B0604020202020204" pitchFamily="34" charset="0"/>
              </a:rPr>
              <a:t>Trái Đất</a:t>
            </a:r>
            <a:endParaRPr lang="en-US" sz="2200">
              <a:solidFill>
                <a:srgbClr val="002060"/>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5"/>
          <a:stretch>
            <a:fillRect/>
          </a:stretch>
        </p:blipFill>
        <p:spPr>
          <a:xfrm>
            <a:off x="6799340" y="2618048"/>
            <a:ext cx="1664443" cy="1398949"/>
          </a:xfrm>
          <a:prstGeom prst="rect">
            <a:avLst/>
          </a:prstGeom>
        </p:spPr>
      </p:pic>
      <p:sp>
        <p:nvSpPr>
          <p:cNvPr id="16" name="Rectangle 15"/>
          <p:cNvSpPr/>
          <p:nvPr/>
        </p:nvSpPr>
        <p:spPr>
          <a:xfrm>
            <a:off x="6626285" y="4064333"/>
            <a:ext cx="1837498" cy="583237"/>
          </a:xfrm>
          <a:prstGeom prst="rect">
            <a:avLst/>
          </a:prstGeom>
        </p:spPr>
        <p:txBody>
          <a:bodyPr wrap="square">
            <a:spAutoFit/>
          </a:bodyPr>
          <a:lstStyle/>
          <a:p>
            <a:pPr marL="0" indent="0" algn="ctr">
              <a:lnSpc>
                <a:spcPct val="145000"/>
              </a:lnSpc>
              <a:spcBef>
                <a:spcPts val="600"/>
              </a:spcBef>
              <a:spcAft>
                <a:spcPts val="600"/>
              </a:spcAft>
            </a:pPr>
            <a:r>
              <a:rPr lang="en-US" sz="2200">
                <a:solidFill>
                  <a:srgbClr val="002060"/>
                </a:solidFill>
                <a:latin typeface="Arial" panose="020B0604020202020204" pitchFamily="34" charset="0"/>
                <a:cs typeface="Arial" panose="020B0604020202020204" pitchFamily="34" charset="0"/>
              </a:rPr>
              <a:t>Mặt </a:t>
            </a:r>
            <a:r>
              <a:rPr lang="en-US" sz="2200" smtClean="0">
                <a:solidFill>
                  <a:srgbClr val="002060"/>
                </a:solidFill>
                <a:latin typeface="Arial" panose="020B0604020202020204" pitchFamily="34" charset="0"/>
                <a:cs typeface="Arial" panose="020B0604020202020204" pitchFamily="34" charset="0"/>
              </a:rPr>
              <a:t>Trăng</a:t>
            </a:r>
            <a:endParaRPr lang="en-US" sz="2200">
              <a:solidFill>
                <a:srgbClr val="00206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07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12" grpId="0"/>
      <p:bldP spid="14"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14</a:t>
            </a:fld>
            <a:endParaRPr lang="en"/>
          </a:p>
        </p:txBody>
      </p:sp>
      <p:grpSp>
        <p:nvGrpSpPr>
          <p:cNvPr id="8" name="Group 7"/>
          <p:cNvGrpSpPr/>
          <p:nvPr/>
        </p:nvGrpSpPr>
        <p:grpSpPr>
          <a:xfrm>
            <a:off x="960832" y="1624240"/>
            <a:ext cx="2949431" cy="2632938"/>
            <a:chOff x="960832" y="1624240"/>
            <a:chExt cx="2949431" cy="2632938"/>
          </a:xfrm>
        </p:grpSpPr>
        <p:pic>
          <p:nvPicPr>
            <p:cNvPr id="4" name="Picture 3"/>
            <p:cNvPicPr>
              <a:picLocks noChangeAspect="1"/>
            </p:cNvPicPr>
            <p:nvPr/>
          </p:nvPicPr>
          <p:blipFill>
            <a:blip r:embed="rId2"/>
            <a:stretch>
              <a:fillRect/>
            </a:stretch>
          </p:blipFill>
          <p:spPr>
            <a:xfrm>
              <a:off x="960832" y="1624240"/>
              <a:ext cx="2949431" cy="1979056"/>
            </a:xfrm>
            <a:prstGeom prst="rect">
              <a:avLst/>
            </a:prstGeom>
          </p:spPr>
        </p:pic>
        <p:sp>
          <p:nvSpPr>
            <p:cNvPr id="6" name="Rectangle 5"/>
            <p:cNvSpPr/>
            <p:nvPr/>
          </p:nvSpPr>
          <p:spPr>
            <a:xfrm>
              <a:off x="1708809" y="3732483"/>
              <a:ext cx="1282723" cy="524695"/>
            </a:xfrm>
            <a:prstGeom prst="rect">
              <a:avLst/>
            </a:prstGeom>
          </p:spPr>
          <p:txBody>
            <a:bodyPr wrap="none">
              <a:spAutoFit/>
            </a:bodyPr>
            <a:lstStyle/>
            <a:p>
              <a:pPr marL="0" indent="0" algn="ctr">
                <a:lnSpc>
                  <a:spcPct val="145000"/>
                </a:lnSpc>
                <a:spcBef>
                  <a:spcPts val="600"/>
                </a:spcBef>
                <a:spcAft>
                  <a:spcPts val="600"/>
                </a:spcAft>
              </a:pPr>
              <a:r>
                <a:rPr lang="en-US" sz="2200" smtClean="0">
                  <a:solidFill>
                    <a:srgbClr val="002060"/>
                  </a:solidFill>
                  <a:latin typeface="Arial" panose="020B0604020202020204" pitchFamily="34" charset="0"/>
                  <a:cs typeface="Arial" panose="020B0604020202020204" pitchFamily="34" charset="0"/>
                </a:rPr>
                <a:t>Sao chổi</a:t>
              </a:r>
              <a:endParaRPr lang="en-US" sz="2200">
                <a:solidFill>
                  <a:srgbClr val="002060"/>
                </a:solidFill>
                <a:latin typeface="Arial" panose="020B0604020202020204" pitchFamily="34" charset="0"/>
                <a:cs typeface="Arial" panose="020B0604020202020204" pitchFamily="34" charset="0"/>
              </a:endParaRPr>
            </a:p>
          </p:txBody>
        </p:sp>
      </p:grpSp>
      <p:grpSp>
        <p:nvGrpSpPr>
          <p:cNvPr id="9" name="Group 8"/>
          <p:cNvGrpSpPr/>
          <p:nvPr/>
        </p:nvGrpSpPr>
        <p:grpSpPr>
          <a:xfrm>
            <a:off x="5358814" y="1616994"/>
            <a:ext cx="2967038" cy="2597912"/>
            <a:chOff x="5358814" y="1616994"/>
            <a:chExt cx="2967038" cy="2597912"/>
          </a:xfrm>
        </p:grpSpPr>
        <p:pic>
          <p:nvPicPr>
            <p:cNvPr id="5" name="Picture 4"/>
            <p:cNvPicPr>
              <a:picLocks noChangeAspect="1"/>
            </p:cNvPicPr>
            <p:nvPr/>
          </p:nvPicPr>
          <p:blipFill>
            <a:blip r:embed="rId3"/>
            <a:stretch>
              <a:fillRect/>
            </a:stretch>
          </p:blipFill>
          <p:spPr>
            <a:xfrm>
              <a:off x="5358814" y="1616994"/>
              <a:ext cx="2967038" cy="1986302"/>
            </a:xfrm>
            <a:prstGeom prst="rect">
              <a:avLst/>
            </a:prstGeom>
          </p:spPr>
        </p:pic>
        <p:sp>
          <p:nvSpPr>
            <p:cNvPr id="7" name="Rectangle 6"/>
            <p:cNvSpPr/>
            <p:nvPr/>
          </p:nvSpPr>
          <p:spPr>
            <a:xfrm>
              <a:off x="5511680" y="3631669"/>
              <a:ext cx="2661306" cy="583237"/>
            </a:xfrm>
            <a:prstGeom prst="rect">
              <a:avLst/>
            </a:prstGeom>
          </p:spPr>
          <p:txBody>
            <a:bodyPr wrap="none">
              <a:spAutoFit/>
            </a:bodyPr>
            <a:lstStyle/>
            <a:p>
              <a:pPr marL="0" indent="0" algn="ctr">
                <a:lnSpc>
                  <a:spcPct val="145000"/>
                </a:lnSpc>
                <a:spcBef>
                  <a:spcPts val="600"/>
                </a:spcBef>
                <a:spcAft>
                  <a:spcPts val="600"/>
                </a:spcAft>
              </a:pPr>
              <a:r>
                <a:rPr lang="en-US" sz="2200" smtClean="0">
                  <a:solidFill>
                    <a:srgbClr val="002060"/>
                  </a:solidFill>
                  <a:latin typeface="Arial" panose="020B0604020202020204" pitchFamily="34" charset="0"/>
                  <a:cs typeface="Arial" panose="020B0604020202020204" pitchFamily="34" charset="0"/>
                </a:rPr>
                <a:t>Chòm sao Gấu Lớn</a:t>
              </a:r>
              <a:endParaRPr lang="en-US" sz="2200">
                <a:solidFill>
                  <a:srgbClr val="00206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87627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21" name="Google Shape;221;p24"/>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15</a:t>
            </a:fld>
            <a:endParaRPr/>
          </a:p>
        </p:txBody>
      </p:sp>
      <p:sp>
        <p:nvSpPr>
          <p:cNvPr id="13" name="Google Shape;173;p19"/>
          <p:cNvSpPr txBox="1">
            <a:spLocks/>
          </p:cNvSpPr>
          <p:nvPr/>
        </p:nvSpPr>
        <p:spPr>
          <a:xfrm>
            <a:off x="301472" y="219526"/>
            <a:ext cx="2694391" cy="6226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1pPr>
            <a:lvl2pPr marR="0" lvl="1"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2pPr>
            <a:lvl3pPr marR="0" lvl="2"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3pPr>
            <a:lvl4pPr marR="0" lvl="3"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4pPr>
            <a:lvl5pPr marR="0" lvl="4"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5pPr>
            <a:lvl6pPr marR="0" lvl="5"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6pPr>
            <a:lvl7pPr marR="0" lvl="6"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7pPr>
            <a:lvl8pPr marR="0" lvl="7"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8pPr>
            <a:lvl9pPr marR="0" lvl="8"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9pPr>
          </a:lstStyle>
          <a:p>
            <a:r>
              <a:rPr lang="en-US" smtClean="0">
                <a:latin typeface="Arial" panose="020B0604020202020204" pitchFamily="34" charset="0"/>
                <a:cs typeface="Arial" panose="020B0604020202020204" pitchFamily="34" charset="0"/>
              </a:rPr>
              <a:t>LUYỆN TẬP</a:t>
            </a:r>
            <a:endParaRPr lang="en-US">
              <a:latin typeface="Arial" panose="020B0604020202020204" pitchFamily="34" charset="0"/>
              <a:cs typeface="Arial" panose="020B0604020202020204" pitchFamily="34" charset="0"/>
            </a:endParaRPr>
          </a:p>
        </p:txBody>
      </p:sp>
      <p:sp>
        <p:nvSpPr>
          <p:cNvPr id="4" name="Rectangle 3"/>
          <p:cNvSpPr/>
          <p:nvPr/>
        </p:nvSpPr>
        <p:spPr>
          <a:xfrm>
            <a:off x="301472" y="969116"/>
            <a:ext cx="8818466" cy="400110"/>
          </a:xfrm>
          <a:prstGeom prst="rect">
            <a:avLst/>
          </a:prstGeom>
        </p:spPr>
        <p:txBody>
          <a:bodyPr wrap="square">
            <a:spAutoFit/>
          </a:bodyPr>
          <a:lstStyle/>
          <a:p>
            <a:r>
              <a:rPr lang="fr-FR" sz="2000" b="1" smtClean="0">
                <a:latin typeface="Arial" panose="020B0604020202020204" pitchFamily="34" charset="0"/>
                <a:ea typeface="Calibri" panose="020F0502020204030204" pitchFamily="34" charset="0"/>
                <a:cs typeface="Arial" panose="020B0604020202020204" pitchFamily="34" charset="0"/>
              </a:rPr>
              <a:t>Câu 1: </a:t>
            </a:r>
            <a:r>
              <a:rPr lang="fr-FR" sz="2000" smtClean="0">
                <a:latin typeface="Arial" panose="020B0604020202020204" pitchFamily="34" charset="0"/>
                <a:ea typeface="Calibri" panose="020F0502020204030204" pitchFamily="34" charset="0"/>
                <a:cs typeface="Arial" panose="020B0604020202020204" pitchFamily="34" charset="0"/>
              </a:rPr>
              <a:t>Hãy khoanh vào từ </a:t>
            </a:r>
            <a:r>
              <a:rPr lang="fr-FR" sz="2000" b="1" smtClean="0">
                <a:latin typeface="Arial" panose="020B0604020202020204" pitchFamily="34" charset="0"/>
                <a:ea typeface="Calibri" panose="020F0502020204030204" pitchFamily="34" charset="0"/>
                <a:cs typeface="Arial" panose="020B0604020202020204" pitchFamily="34" charset="0"/>
              </a:rPr>
              <a:t>Đúng</a:t>
            </a:r>
            <a:r>
              <a:rPr lang="fr-FR" sz="2000" smtClean="0">
                <a:latin typeface="Arial" panose="020B0604020202020204" pitchFamily="34" charset="0"/>
                <a:ea typeface="Calibri" panose="020F0502020204030204" pitchFamily="34" charset="0"/>
                <a:cs typeface="Arial" panose="020B0604020202020204" pitchFamily="34" charset="0"/>
              </a:rPr>
              <a:t> hoặc </a:t>
            </a:r>
            <a:r>
              <a:rPr lang="fr-FR" sz="2000" b="1">
                <a:latin typeface="Arial" panose="020B0604020202020204" pitchFamily="34" charset="0"/>
                <a:ea typeface="Calibri" panose="020F0502020204030204" pitchFamily="34" charset="0"/>
                <a:cs typeface="Arial" panose="020B0604020202020204" pitchFamily="34" charset="0"/>
              </a:rPr>
              <a:t>Sai</a:t>
            </a:r>
            <a:r>
              <a:rPr lang="fr-FR" sz="2000">
                <a:latin typeface="Arial" panose="020B0604020202020204" pitchFamily="34" charset="0"/>
                <a:ea typeface="Calibri" panose="020F0502020204030204" pitchFamily="34" charset="0"/>
                <a:cs typeface="Arial" panose="020B0604020202020204" pitchFamily="34" charset="0"/>
              </a:rPr>
              <a:t> </a:t>
            </a:r>
            <a:r>
              <a:rPr lang="fr-FR" sz="2000" smtClean="0">
                <a:latin typeface="Arial" panose="020B0604020202020204" pitchFamily="34" charset="0"/>
                <a:ea typeface="Calibri" panose="020F0502020204030204" pitchFamily="34" charset="0"/>
                <a:cs typeface="Arial" panose="020B0604020202020204" pitchFamily="34" charset="0"/>
              </a:rPr>
              <a:t>để </a:t>
            </a:r>
            <a:r>
              <a:rPr lang="fr-FR" sz="2000">
                <a:latin typeface="Arial" panose="020B0604020202020204" pitchFamily="34" charset="0"/>
                <a:ea typeface="Calibri" panose="020F0502020204030204" pitchFamily="34" charset="0"/>
                <a:cs typeface="Arial" panose="020B0604020202020204" pitchFamily="34" charset="0"/>
              </a:rPr>
              <a:t>đánh giá các câu dưới đây :</a:t>
            </a:r>
            <a:endParaRPr lang="en-US" sz="2000">
              <a:latin typeface="Arial" panose="020B0604020202020204" pitchFamily="34" charset="0"/>
              <a:cs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655721437"/>
              </p:ext>
            </p:extLst>
          </p:nvPr>
        </p:nvGraphicFramePr>
        <p:xfrm>
          <a:off x="301472" y="1496131"/>
          <a:ext cx="8306277" cy="3603410"/>
        </p:xfrm>
        <a:graphic>
          <a:graphicData uri="http://schemas.openxmlformats.org/drawingml/2006/table">
            <a:tbl>
              <a:tblPr firstRow="1" firstCol="1" bandRow="1">
                <a:tableStyleId>{21E4AEA4-8DFA-4A89-87EB-49C32662AFE0}</a:tableStyleId>
              </a:tblPr>
              <a:tblGrid>
                <a:gridCol w="450551">
                  <a:extLst>
                    <a:ext uri="{9D8B030D-6E8A-4147-A177-3AD203B41FA5}">
                      <a16:colId xmlns:a16="http://schemas.microsoft.com/office/drawing/2014/main" val="634792900"/>
                    </a:ext>
                  </a:extLst>
                </a:gridCol>
                <a:gridCol w="6047662">
                  <a:extLst>
                    <a:ext uri="{9D8B030D-6E8A-4147-A177-3AD203B41FA5}">
                      <a16:colId xmlns:a16="http://schemas.microsoft.com/office/drawing/2014/main" val="234116804"/>
                    </a:ext>
                  </a:extLst>
                </a:gridCol>
                <a:gridCol w="880103">
                  <a:extLst>
                    <a:ext uri="{9D8B030D-6E8A-4147-A177-3AD203B41FA5}">
                      <a16:colId xmlns:a16="http://schemas.microsoft.com/office/drawing/2014/main" val="4227143998"/>
                    </a:ext>
                  </a:extLst>
                </a:gridCol>
                <a:gridCol w="927961">
                  <a:extLst>
                    <a:ext uri="{9D8B030D-6E8A-4147-A177-3AD203B41FA5}">
                      <a16:colId xmlns:a16="http://schemas.microsoft.com/office/drawing/2014/main" val="74950864"/>
                    </a:ext>
                  </a:extLst>
                </a:gridCol>
              </a:tblGrid>
              <a:tr h="414890">
                <a:tc>
                  <a:txBody>
                    <a:bodyPr/>
                    <a:lstStyle/>
                    <a:p>
                      <a:pPr algn="just">
                        <a:lnSpc>
                          <a:spcPct val="120000"/>
                        </a:lnSpc>
                        <a:spcBef>
                          <a:spcPts val="600"/>
                        </a:spcBef>
                        <a:spcAft>
                          <a:spcPts val="600"/>
                        </a:spcAft>
                      </a:pPr>
                      <a:r>
                        <a:rPr lang="fr-FR" sz="1800">
                          <a:effectLst/>
                        </a:rPr>
                        <a:t> </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600"/>
                        </a:spcBef>
                        <a:spcAft>
                          <a:spcPts val="600"/>
                        </a:spcAft>
                      </a:pPr>
                      <a:r>
                        <a:rPr lang="fr-FR" sz="1800">
                          <a:effectLst/>
                        </a:rPr>
                        <a:t>Nói về chuyển động của mặt trời và thiên thể</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algn="ctr">
                        <a:lnSpc>
                          <a:spcPct val="120000"/>
                        </a:lnSpc>
                        <a:spcBef>
                          <a:spcPts val="600"/>
                        </a:spcBef>
                        <a:spcAft>
                          <a:spcPts val="600"/>
                        </a:spcAft>
                      </a:pPr>
                      <a:r>
                        <a:rPr lang="fr-FR" sz="1800">
                          <a:effectLst/>
                        </a:rPr>
                        <a:t>Đánh </a:t>
                      </a:r>
                      <a:r>
                        <a:rPr lang="fr-FR" sz="1800" smtClean="0">
                          <a:effectLst/>
                        </a:rPr>
                        <a:t>giá</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2025347099"/>
                  </a:ext>
                </a:extLst>
              </a:tr>
              <a:tr h="471748">
                <a:tc>
                  <a:txBody>
                    <a:bodyPr/>
                    <a:lstStyle/>
                    <a:p>
                      <a:pPr algn="ctr">
                        <a:lnSpc>
                          <a:spcPct val="120000"/>
                        </a:lnSpc>
                        <a:spcBef>
                          <a:spcPts val="600"/>
                        </a:spcBef>
                        <a:spcAft>
                          <a:spcPts val="600"/>
                        </a:spcAft>
                      </a:pPr>
                      <a:r>
                        <a:rPr lang="fr-FR" sz="1800">
                          <a:effectLst/>
                        </a:rPr>
                        <a:t>1</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Bef>
                          <a:spcPts val="600"/>
                        </a:spcBef>
                        <a:spcAft>
                          <a:spcPts val="600"/>
                        </a:spcAft>
                      </a:pPr>
                      <a:r>
                        <a:rPr lang="fr-FR" sz="1800">
                          <a:effectLst/>
                        </a:rPr>
                        <a:t>Mặt trời là một ngôi sao quay quanh Trái Đất</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600"/>
                        </a:spcBef>
                        <a:spcAft>
                          <a:spcPts val="600"/>
                        </a:spcAft>
                      </a:pPr>
                      <a:r>
                        <a:rPr lang="fr-FR" sz="1800" b="0">
                          <a:effectLst/>
                        </a:rPr>
                        <a:t> </a:t>
                      </a:r>
                      <a:r>
                        <a:rPr lang="fr-FR" sz="1800" b="0" smtClean="0">
                          <a:effectLst/>
                        </a:rPr>
                        <a:t>Đúng</a:t>
                      </a:r>
                      <a:endParaRPr lang="en-US" sz="1800" b="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600"/>
                        </a:spcBef>
                        <a:spcAft>
                          <a:spcPts val="600"/>
                        </a:spcAft>
                      </a:pPr>
                      <a:r>
                        <a:rPr lang="fr-FR" sz="1800" b="0" smtClean="0">
                          <a:effectLst/>
                        </a:rPr>
                        <a:t>Sai</a:t>
                      </a:r>
                      <a:r>
                        <a:rPr lang="fr-FR" sz="1800" b="0">
                          <a:effectLst/>
                        </a:rPr>
                        <a:t> </a:t>
                      </a:r>
                      <a:endParaRPr lang="en-US" sz="1800" b="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07568288"/>
                  </a:ext>
                </a:extLst>
              </a:tr>
              <a:tr h="1358386">
                <a:tc>
                  <a:txBody>
                    <a:bodyPr/>
                    <a:lstStyle/>
                    <a:p>
                      <a:pPr algn="ctr">
                        <a:lnSpc>
                          <a:spcPct val="120000"/>
                        </a:lnSpc>
                        <a:spcBef>
                          <a:spcPts val="600"/>
                        </a:spcBef>
                        <a:spcAft>
                          <a:spcPts val="600"/>
                        </a:spcAft>
                      </a:pPr>
                      <a:r>
                        <a:rPr lang="fr-FR" sz="1800">
                          <a:effectLst/>
                        </a:rPr>
                        <a:t>2</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Bef>
                          <a:spcPts val="600"/>
                        </a:spcBef>
                        <a:spcAft>
                          <a:spcPts val="600"/>
                        </a:spcAft>
                      </a:pPr>
                      <a:r>
                        <a:rPr lang="fr-FR" sz="1800">
                          <a:effectLst/>
                        </a:rPr>
                        <a:t>Hằng ngày ta nhìn thấy mặt trời mọc ở </a:t>
                      </a:r>
                      <a:r>
                        <a:rPr lang="fr-FR" sz="1800">
                          <a:effectLst/>
                        </a:rPr>
                        <a:t>phương </a:t>
                      </a:r>
                      <a:r>
                        <a:rPr lang="fr-FR" sz="1800" smtClean="0">
                          <a:effectLst/>
                        </a:rPr>
                        <a:t>Đông </a:t>
                      </a:r>
                      <a:r>
                        <a:rPr lang="fr-FR" sz="1800">
                          <a:effectLst/>
                        </a:rPr>
                        <a:t>và lặn ở phương Tân vì trái đất quay quanh mặt trời và tự quay quanh trục của nó</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600"/>
                        </a:spcBef>
                        <a:spcAft>
                          <a:spcPts val="600"/>
                        </a:spcAft>
                      </a:pPr>
                      <a:r>
                        <a:rPr lang="fr-FR" sz="1800" b="0">
                          <a:effectLst/>
                        </a:rPr>
                        <a:t> </a:t>
                      </a:r>
                      <a:r>
                        <a:rPr lang="fr-FR" sz="1800" b="0" smtClean="0">
                          <a:effectLst/>
                        </a:rPr>
                        <a:t>Đúng</a:t>
                      </a:r>
                      <a:endParaRPr lang="en-US" sz="1800" b="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600"/>
                        </a:spcBef>
                        <a:spcAft>
                          <a:spcPts val="600"/>
                        </a:spcAft>
                      </a:pPr>
                      <a:r>
                        <a:rPr lang="fr-FR" sz="1800" b="0" smtClean="0">
                          <a:effectLst/>
                        </a:rPr>
                        <a:t>Sai</a:t>
                      </a:r>
                      <a:r>
                        <a:rPr lang="fr-FR" sz="1800" b="0">
                          <a:effectLst/>
                        </a:rPr>
                        <a:t> </a:t>
                      </a:r>
                      <a:endParaRPr lang="en-US" sz="1800" b="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41826061"/>
                  </a:ext>
                </a:extLst>
              </a:tr>
              <a:tr h="886638">
                <a:tc>
                  <a:txBody>
                    <a:bodyPr/>
                    <a:lstStyle/>
                    <a:p>
                      <a:pPr algn="ctr">
                        <a:lnSpc>
                          <a:spcPct val="120000"/>
                        </a:lnSpc>
                        <a:spcBef>
                          <a:spcPts val="600"/>
                        </a:spcBef>
                        <a:spcAft>
                          <a:spcPts val="600"/>
                        </a:spcAft>
                      </a:pPr>
                      <a:r>
                        <a:rPr lang="fr-FR" sz="1800">
                          <a:effectLst/>
                        </a:rPr>
                        <a:t>3</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Bef>
                          <a:spcPts val="600"/>
                        </a:spcBef>
                        <a:spcAft>
                          <a:spcPts val="600"/>
                        </a:spcAft>
                      </a:pPr>
                      <a:r>
                        <a:rPr lang="fr-FR" sz="1800">
                          <a:effectLst/>
                        </a:rPr>
                        <a:t>Các hành trình quay quanh Mặt trời đều gọi là các sao, chẳng hạn : sao Kum, sao Hỏa, sao Thủy, sao Thổ</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600"/>
                        </a:spcBef>
                        <a:spcAft>
                          <a:spcPts val="600"/>
                        </a:spcAft>
                      </a:pPr>
                      <a:r>
                        <a:rPr lang="fr-FR" sz="1800" b="0">
                          <a:effectLst/>
                        </a:rPr>
                        <a:t> </a:t>
                      </a:r>
                      <a:r>
                        <a:rPr lang="fr-FR" sz="1800" b="0" smtClean="0">
                          <a:effectLst/>
                        </a:rPr>
                        <a:t>Đúng</a:t>
                      </a:r>
                      <a:endParaRPr lang="en-US" sz="1800" b="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600"/>
                        </a:spcBef>
                        <a:spcAft>
                          <a:spcPts val="600"/>
                        </a:spcAft>
                      </a:pPr>
                      <a:r>
                        <a:rPr lang="fr-FR" sz="1800" b="0" smtClean="0">
                          <a:effectLst/>
                        </a:rPr>
                        <a:t>Sai</a:t>
                      </a:r>
                      <a:r>
                        <a:rPr lang="fr-FR" sz="1800" b="0">
                          <a:effectLst/>
                        </a:rPr>
                        <a:t> </a:t>
                      </a:r>
                      <a:endParaRPr lang="en-US" sz="1800" b="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79759522"/>
                  </a:ext>
                </a:extLst>
              </a:tr>
              <a:tr h="471748">
                <a:tc>
                  <a:txBody>
                    <a:bodyPr/>
                    <a:lstStyle/>
                    <a:p>
                      <a:pPr algn="ctr">
                        <a:lnSpc>
                          <a:spcPct val="120000"/>
                        </a:lnSpc>
                        <a:spcBef>
                          <a:spcPts val="600"/>
                        </a:spcBef>
                        <a:spcAft>
                          <a:spcPts val="600"/>
                        </a:spcAft>
                      </a:pPr>
                      <a:r>
                        <a:rPr lang="fr-FR" sz="1800">
                          <a:effectLst/>
                        </a:rPr>
                        <a:t>4</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20000"/>
                        </a:lnSpc>
                        <a:spcBef>
                          <a:spcPts val="600"/>
                        </a:spcBef>
                        <a:spcAft>
                          <a:spcPts val="600"/>
                        </a:spcAft>
                      </a:pPr>
                      <a:r>
                        <a:rPr lang="fr-FR" sz="1800">
                          <a:effectLst/>
                        </a:rPr>
                        <a:t>Mặt trăng là vệ tinh tự nhiên của Mặt Trời</a:t>
                      </a: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600"/>
                        </a:spcBef>
                        <a:spcAft>
                          <a:spcPts val="600"/>
                        </a:spcAft>
                      </a:pPr>
                      <a:r>
                        <a:rPr lang="fr-FR" sz="1800" b="0">
                          <a:effectLst/>
                        </a:rPr>
                        <a:t> </a:t>
                      </a:r>
                      <a:r>
                        <a:rPr lang="fr-FR" sz="1800" b="0" smtClean="0">
                          <a:effectLst/>
                        </a:rPr>
                        <a:t>Đúng</a:t>
                      </a:r>
                      <a:r>
                        <a:rPr lang="fr-FR" sz="1800" b="0" baseline="0" smtClean="0">
                          <a:effectLst/>
                        </a:rPr>
                        <a:t> </a:t>
                      </a:r>
                      <a:endParaRPr lang="en-US" sz="1800" b="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20000"/>
                        </a:lnSpc>
                        <a:spcBef>
                          <a:spcPts val="600"/>
                        </a:spcBef>
                        <a:spcAft>
                          <a:spcPts val="600"/>
                        </a:spcAft>
                      </a:pPr>
                      <a:r>
                        <a:rPr lang="fr-FR" sz="1800" b="0">
                          <a:effectLst/>
                        </a:rPr>
                        <a:t> </a:t>
                      </a:r>
                      <a:r>
                        <a:rPr lang="fr-FR" sz="1800" b="0" smtClean="0">
                          <a:effectLst/>
                        </a:rPr>
                        <a:t>Sai</a:t>
                      </a:r>
                      <a:endParaRPr lang="en-US" sz="1800" b="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59615455"/>
                  </a:ext>
                </a:extLst>
              </a:tr>
            </a:tbl>
          </a:graphicData>
        </a:graphic>
      </p:graphicFrame>
      <p:sp>
        <p:nvSpPr>
          <p:cNvPr id="8" name="Oval 7"/>
          <p:cNvSpPr/>
          <p:nvPr/>
        </p:nvSpPr>
        <p:spPr>
          <a:xfrm>
            <a:off x="7820525" y="3958391"/>
            <a:ext cx="625643"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6890083" y="2840636"/>
            <a:ext cx="749970" cy="5402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820524" y="1957138"/>
            <a:ext cx="625643"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7834296" y="4664296"/>
            <a:ext cx="625643"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heel(1)">
                                      <p:cBhvr>
                                        <p:cTn id="12" dur="2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heel(1)">
                                      <p:cBhvr>
                                        <p:cTn id="22"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animBg="1"/>
      <p:bldP spid="2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16</a:t>
            </a:fld>
            <a:endParaRPr lang="en"/>
          </a:p>
        </p:txBody>
      </p:sp>
      <p:sp>
        <p:nvSpPr>
          <p:cNvPr id="3" name="Rectangle 2"/>
          <p:cNvSpPr/>
          <p:nvPr/>
        </p:nvSpPr>
        <p:spPr>
          <a:xfrm>
            <a:off x="661736" y="1046824"/>
            <a:ext cx="7736306" cy="904863"/>
          </a:xfrm>
          <a:prstGeom prst="rect">
            <a:avLst/>
          </a:prstGeom>
        </p:spPr>
        <p:txBody>
          <a:bodyPr wrap="square">
            <a:spAutoFit/>
          </a:bodyPr>
          <a:lstStyle/>
          <a:p>
            <a:pPr algn="just">
              <a:lnSpc>
                <a:spcPct val="120000"/>
              </a:lnSpc>
              <a:spcBef>
                <a:spcPts val="600"/>
              </a:spcBef>
              <a:spcAft>
                <a:spcPts val="600"/>
              </a:spcAft>
            </a:pPr>
            <a:r>
              <a:rPr lang="en-GB" sz="2200" b="1" smtClean="0">
                <a:latin typeface="Arial" panose="020B0604020202020204" pitchFamily="34" charset="0"/>
                <a:cs typeface="Arial" panose="020B0604020202020204" pitchFamily="34" charset="0"/>
              </a:rPr>
              <a:t>Câu 2: </a:t>
            </a:r>
            <a:r>
              <a:rPr lang="vi-VN" sz="2200" smtClean="0">
                <a:latin typeface="Arial" panose="020B0604020202020204" pitchFamily="34" charset="0"/>
                <a:cs typeface="Arial" panose="020B0604020202020204" pitchFamily="34" charset="0"/>
              </a:rPr>
              <a:t>Mặt </a:t>
            </a:r>
            <a:r>
              <a:rPr lang="vi-VN" sz="2200">
                <a:latin typeface="Arial" panose="020B0604020202020204" pitchFamily="34" charset="0"/>
                <a:cs typeface="Arial" panose="020B0604020202020204" pitchFamily="34" charset="0"/>
              </a:rPr>
              <a:t>Trời mọc ở hướng Đông vào buổi sáng và lặn ở hướng Tây vào buổi chiều vì:</a:t>
            </a:r>
            <a:endParaRPr lang="en-US" sz="2200">
              <a:latin typeface="Arial" panose="020B0604020202020204" pitchFamily="34" charset="0"/>
              <a:cs typeface="Arial" panose="020B0604020202020204" pitchFamily="34" charset="0"/>
            </a:endParaRPr>
          </a:p>
        </p:txBody>
      </p:sp>
      <p:sp>
        <p:nvSpPr>
          <p:cNvPr id="4" name="Rectangle 3"/>
          <p:cNvSpPr/>
          <p:nvPr/>
        </p:nvSpPr>
        <p:spPr>
          <a:xfrm>
            <a:off x="1239251" y="1951687"/>
            <a:ext cx="6845969" cy="2991588"/>
          </a:xfrm>
          <a:prstGeom prst="rect">
            <a:avLst/>
          </a:prstGeom>
        </p:spPr>
        <p:txBody>
          <a:bodyPr wrap="square">
            <a:spAutoFit/>
          </a:bodyPr>
          <a:lstStyle/>
          <a:p>
            <a:pPr algn="just">
              <a:lnSpc>
                <a:spcPct val="120000"/>
              </a:lnSpc>
              <a:spcBef>
                <a:spcPts val="600"/>
              </a:spcBef>
              <a:spcAft>
                <a:spcPts val="600"/>
              </a:spcAft>
            </a:pPr>
            <a:r>
              <a:rPr lang="en-US" sz="2200">
                <a:solidFill>
                  <a:srgbClr val="0070C0"/>
                </a:solidFill>
                <a:latin typeface="Arial" panose="020B0604020202020204" pitchFamily="34" charset="0"/>
                <a:cs typeface="Arial" panose="020B0604020202020204" pitchFamily="34" charset="0"/>
              </a:rPr>
              <a:t>A. Trái Đất quay quanh trục của nó theo chiều từ Tây sang Đông.</a:t>
            </a:r>
          </a:p>
          <a:p>
            <a:pPr algn="just">
              <a:lnSpc>
                <a:spcPct val="120000"/>
              </a:lnSpc>
              <a:spcBef>
                <a:spcPts val="600"/>
              </a:spcBef>
              <a:spcAft>
                <a:spcPts val="600"/>
              </a:spcAft>
            </a:pPr>
            <a:r>
              <a:rPr lang="en-US" sz="2200">
                <a:solidFill>
                  <a:srgbClr val="0070C0"/>
                </a:solidFill>
                <a:latin typeface="Arial" panose="020B0604020202020204" pitchFamily="34" charset="0"/>
                <a:cs typeface="Arial" panose="020B0604020202020204" pitchFamily="34" charset="0"/>
              </a:rPr>
              <a:t>B. Trái Đất quay quanh trục của nó theo chiều từ Đông sang Tây.</a:t>
            </a:r>
          </a:p>
          <a:p>
            <a:pPr algn="just">
              <a:lnSpc>
                <a:spcPct val="120000"/>
              </a:lnSpc>
              <a:spcBef>
                <a:spcPts val="600"/>
              </a:spcBef>
              <a:spcAft>
                <a:spcPts val="600"/>
              </a:spcAft>
            </a:pPr>
            <a:r>
              <a:rPr lang="en-US" sz="2200">
                <a:solidFill>
                  <a:srgbClr val="0070C0"/>
                </a:solidFill>
                <a:latin typeface="Arial" panose="020B0604020202020204" pitchFamily="34" charset="0"/>
                <a:cs typeface="Arial" panose="020B0604020202020204" pitchFamily="34" charset="0"/>
              </a:rPr>
              <a:t>C. Mặt Trời chuyển động quanh </a:t>
            </a:r>
            <a:r>
              <a:rPr lang="en-US" sz="2200">
                <a:solidFill>
                  <a:srgbClr val="0070C0"/>
                </a:solidFill>
                <a:latin typeface="Arial" panose="020B0604020202020204" pitchFamily="34" charset="0"/>
                <a:cs typeface="Arial" panose="020B0604020202020204" pitchFamily="34" charset="0"/>
              </a:rPr>
              <a:t>Trái </a:t>
            </a:r>
            <a:r>
              <a:rPr lang="en-US" sz="2200" smtClean="0">
                <a:solidFill>
                  <a:srgbClr val="0070C0"/>
                </a:solidFill>
                <a:latin typeface="Arial" panose="020B0604020202020204" pitchFamily="34" charset="0"/>
                <a:cs typeface="Arial" panose="020B0604020202020204" pitchFamily="34" charset="0"/>
              </a:rPr>
              <a:t>Đất.</a:t>
            </a:r>
            <a:endParaRPr lang="en-US" sz="2200">
              <a:solidFill>
                <a:srgbClr val="0070C0"/>
              </a:solidFill>
              <a:latin typeface="Arial" panose="020B0604020202020204" pitchFamily="34" charset="0"/>
              <a:cs typeface="Arial" panose="020B0604020202020204" pitchFamily="34" charset="0"/>
            </a:endParaRPr>
          </a:p>
          <a:p>
            <a:pPr algn="just">
              <a:lnSpc>
                <a:spcPct val="120000"/>
              </a:lnSpc>
              <a:spcBef>
                <a:spcPts val="600"/>
              </a:spcBef>
              <a:spcAft>
                <a:spcPts val="600"/>
              </a:spcAft>
            </a:pPr>
            <a:r>
              <a:rPr lang="en-US" sz="2200">
                <a:solidFill>
                  <a:srgbClr val="0070C0"/>
                </a:solidFill>
                <a:latin typeface="Arial" panose="020B0604020202020204" pitchFamily="34" charset="0"/>
                <a:cs typeface="Arial" panose="020B0604020202020204" pitchFamily="34" charset="0"/>
              </a:rPr>
              <a:t>D. Trái Đất quay xung quanh Mặt Trời</a:t>
            </a:r>
            <a:r>
              <a:rPr lang="en-US" sz="220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8171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iterate type="lt">
                                    <p:tmPct val="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iterate type="lt">
                                    <p:tmPct val="0"/>
                                  </p:iterate>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iterate type="lt">
                                    <p:tmPct val="0"/>
                                  </p:iterate>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iterate type="lt">
                                    <p:tmPct val="0"/>
                                  </p:iterate>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mph" presetSubtype="0" fill="hold" grpId="0" nodeType="clickEffect">
                                  <p:stCondLst>
                                    <p:cond delay="0"/>
                                  </p:stCondLst>
                                  <p:iterate type="lt">
                                    <p:tmPct val="4000"/>
                                  </p:iterate>
                                  <p:childTnLst>
                                    <p:set>
                                      <p:cBhvr override="childStyle">
                                        <p:cTn id="34" dur="500" fill="hold"/>
                                        <p:tgtEl>
                                          <p:spTgt spid="4">
                                            <p:txEl>
                                              <p:pRg st="0" end="0"/>
                                            </p:txEl>
                                          </p:spTgt>
                                        </p:tgtEl>
                                        <p:attrNameLst>
                                          <p:attrName>style.color</p:attrName>
                                        </p:attrNameLst>
                                      </p:cBhvr>
                                      <p:to>
                                        <p:clrVal>
                                          <a:srgbClr val="FF0000"/>
                                        </p:clrVal>
                                      </p:to>
                                    </p:set>
                                    <p:set>
                                      <p:cBhvr>
                                        <p:cTn id="35" dur="500" fill="hold"/>
                                        <p:tgtEl>
                                          <p:spTgt spid="4">
                                            <p:txEl>
                                              <p:pRg st="0" end="0"/>
                                            </p:txEl>
                                          </p:spTgt>
                                        </p:tgtEl>
                                        <p:attrNameLst>
                                          <p:attrName>fillcolor</p:attrName>
                                        </p:attrNameLst>
                                      </p:cBhvr>
                                      <p:to>
                                        <p:clrVal>
                                          <a:srgbClr val="FF0000"/>
                                        </p:clrVal>
                                      </p:to>
                                    </p:set>
                                    <p:set>
                                      <p:cBhvr>
                                        <p:cTn id="36" dur="500" fill="hold"/>
                                        <p:tgtEl>
                                          <p:spTgt spid="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17</a:t>
            </a:fld>
            <a:endParaRPr lang="en"/>
          </a:p>
        </p:txBody>
      </p:sp>
      <p:sp>
        <p:nvSpPr>
          <p:cNvPr id="3" name="Rectangle 2"/>
          <p:cNvSpPr/>
          <p:nvPr/>
        </p:nvSpPr>
        <p:spPr>
          <a:xfrm>
            <a:off x="575822" y="1260178"/>
            <a:ext cx="7929154" cy="1006429"/>
          </a:xfrm>
          <a:prstGeom prst="rect">
            <a:avLst/>
          </a:prstGeom>
        </p:spPr>
        <p:txBody>
          <a:bodyPr wrap="square">
            <a:spAutoFit/>
          </a:bodyPr>
          <a:lstStyle/>
          <a:p>
            <a:pPr>
              <a:lnSpc>
                <a:spcPct val="135000"/>
              </a:lnSpc>
              <a:spcBef>
                <a:spcPts val="600"/>
              </a:spcBef>
              <a:spcAft>
                <a:spcPts val="600"/>
              </a:spcAft>
            </a:pPr>
            <a:r>
              <a:rPr lang="en-GB" sz="2200" b="1" smtClean="0">
                <a:latin typeface="Arial" panose="020B0604020202020204" pitchFamily="34" charset="0"/>
                <a:cs typeface="Arial" panose="020B0604020202020204" pitchFamily="34" charset="0"/>
              </a:rPr>
              <a:t>Câu 3: </a:t>
            </a:r>
            <a:r>
              <a:rPr lang="en-GB" sz="2200" smtClean="0">
                <a:latin typeface="Arial" panose="020B0604020202020204" pitchFamily="34" charset="0"/>
                <a:cs typeface="Arial" panose="020B0604020202020204" pitchFamily="34" charset="0"/>
              </a:rPr>
              <a:t>Hãy tính xem trong một năm (365 ngày) Trái Đất quay quanh trục của nó hết bao nhiêu giờ?</a:t>
            </a:r>
            <a:endParaRPr lang="vi-VN" sz="2200">
              <a:solidFill>
                <a:srgbClr val="0070C0"/>
              </a:solidFill>
              <a:latin typeface="Arial" panose="020B0604020202020204" pitchFamily="34" charset="0"/>
              <a:cs typeface="Arial" panose="020B0604020202020204" pitchFamily="34" charset="0"/>
            </a:endParaRPr>
          </a:p>
        </p:txBody>
      </p:sp>
      <p:sp>
        <p:nvSpPr>
          <p:cNvPr id="4" name="Rectangle 3"/>
          <p:cNvSpPr/>
          <p:nvPr/>
        </p:nvSpPr>
        <p:spPr>
          <a:xfrm>
            <a:off x="2401882" y="3292785"/>
            <a:ext cx="5410455" cy="430887"/>
          </a:xfrm>
          <a:prstGeom prst="rect">
            <a:avLst/>
          </a:prstGeom>
        </p:spPr>
        <p:txBody>
          <a:bodyPr wrap="none">
            <a:spAutoFit/>
          </a:bodyPr>
          <a:lstStyle/>
          <a:p>
            <a:r>
              <a:rPr lang="en-US" sz="2200">
                <a:latin typeface="Arial" panose="020B0604020202020204" pitchFamily="34" charset="0"/>
                <a:cs typeface="Arial" panose="020B0604020202020204" pitchFamily="34" charset="0"/>
              </a:rPr>
              <a:t>Trái Đất quay quanh trục của nó 8760 giờ</a:t>
            </a:r>
          </a:p>
        </p:txBody>
      </p:sp>
      <p:sp>
        <p:nvSpPr>
          <p:cNvPr id="5" name="Striped Right Arrow 4"/>
          <p:cNvSpPr/>
          <p:nvPr/>
        </p:nvSpPr>
        <p:spPr>
          <a:xfrm>
            <a:off x="1410789" y="3214787"/>
            <a:ext cx="809897" cy="586884"/>
          </a:xfrm>
          <a:prstGeom prst="striped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795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2" name="Google Shape;132;p15"/>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18</a:t>
            </a:fld>
            <a:endParaRPr/>
          </a:p>
        </p:txBody>
      </p:sp>
      <p:sp>
        <p:nvSpPr>
          <p:cNvPr id="5" name="Google Shape;173;p19"/>
          <p:cNvSpPr txBox="1">
            <a:spLocks/>
          </p:cNvSpPr>
          <p:nvPr/>
        </p:nvSpPr>
        <p:spPr>
          <a:xfrm>
            <a:off x="1818826" y="559161"/>
            <a:ext cx="2694391" cy="6226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1pPr>
            <a:lvl2pPr marR="0" lvl="1"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2pPr>
            <a:lvl3pPr marR="0" lvl="2"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3pPr>
            <a:lvl4pPr marR="0" lvl="3"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4pPr>
            <a:lvl5pPr marR="0" lvl="4"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5pPr>
            <a:lvl6pPr marR="0" lvl="5"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6pPr>
            <a:lvl7pPr marR="0" lvl="6"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7pPr>
            <a:lvl8pPr marR="0" lvl="7"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8pPr>
            <a:lvl9pPr marR="0" lvl="8" algn="l" rtl="0">
              <a:lnSpc>
                <a:spcPct val="100000"/>
              </a:lnSpc>
              <a:spcBef>
                <a:spcPts val="0"/>
              </a:spcBef>
              <a:spcAft>
                <a:spcPts val="0"/>
              </a:spcAft>
              <a:buClr>
                <a:srgbClr val="FFFFFF"/>
              </a:buClr>
              <a:buSzPts val="2400"/>
              <a:buFont typeface="Raleway"/>
              <a:buNone/>
              <a:defRPr sz="2400" b="1" i="0" u="none" strike="noStrike" cap="none">
                <a:solidFill>
                  <a:srgbClr val="FFFFFF"/>
                </a:solidFill>
                <a:latin typeface="Raleway"/>
                <a:ea typeface="Raleway"/>
                <a:cs typeface="Raleway"/>
                <a:sym typeface="Raleway"/>
              </a:defRPr>
            </a:lvl9pPr>
          </a:lstStyle>
          <a:p>
            <a:r>
              <a:rPr lang="en-US" smtClean="0">
                <a:latin typeface="Arial" panose="020B0604020202020204" pitchFamily="34" charset="0"/>
                <a:cs typeface="Arial" panose="020B0604020202020204" pitchFamily="34" charset="0"/>
              </a:rPr>
              <a:t>VẬN DỤNG</a:t>
            </a:r>
            <a:endParaRPr lang="en-US">
              <a:latin typeface="Arial" panose="020B0604020202020204" pitchFamily="34" charset="0"/>
              <a:cs typeface="Arial" panose="020B0604020202020204" pitchFamily="34" charset="0"/>
            </a:endParaRPr>
          </a:p>
        </p:txBody>
      </p:sp>
      <p:sp>
        <p:nvSpPr>
          <p:cNvPr id="6" name="Rectangle 5"/>
          <p:cNvSpPr/>
          <p:nvPr/>
        </p:nvSpPr>
        <p:spPr>
          <a:xfrm>
            <a:off x="1162594" y="1898298"/>
            <a:ext cx="7289075" cy="2123658"/>
          </a:xfrm>
          <a:prstGeom prst="rect">
            <a:avLst/>
          </a:prstGeom>
        </p:spPr>
        <p:txBody>
          <a:bodyPr wrap="square">
            <a:spAutoFit/>
          </a:bodyPr>
          <a:lstStyle/>
          <a:p>
            <a:pPr algn="just">
              <a:lnSpc>
                <a:spcPct val="120000"/>
              </a:lnSpc>
              <a:spcBef>
                <a:spcPts val="600"/>
              </a:spcBef>
              <a:spcAft>
                <a:spcPts val="600"/>
              </a:spcAft>
            </a:pPr>
            <a:r>
              <a:rPr lang="vi-VN" sz="2200" smtClean="0">
                <a:solidFill>
                  <a:schemeClr val="accent1"/>
                </a:solidFill>
                <a:latin typeface="Arial" panose="020B0604020202020204" pitchFamily="34" charset="0"/>
                <a:ea typeface="Calibri" panose="020F0502020204030204" pitchFamily="34" charset="0"/>
                <a:cs typeface="Arial" panose="020B0604020202020204" pitchFamily="34" charset="0"/>
              </a:rPr>
              <a:t>Với </a:t>
            </a:r>
            <a:r>
              <a:rPr lang="vi-VN" sz="2200">
                <a:solidFill>
                  <a:schemeClr val="accent1"/>
                </a:solidFill>
                <a:latin typeface="Arial" panose="020B0604020202020204" pitchFamily="34" charset="0"/>
                <a:ea typeface="Calibri" panose="020F0502020204030204" pitchFamily="34" charset="0"/>
                <a:cs typeface="Arial" panose="020B0604020202020204" pitchFamily="34" charset="0"/>
              </a:rPr>
              <a:t>một chiếc ghế quay mượn ở </a:t>
            </a:r>
            <a:r>
              <a:rPr lang="vi-VN" sz="2200">
                <a:solidFill>
                  <a:schemeClr val="accent1"/>
                </a:solidFill>
                <a:latin typeface="Arial" panose="020B0604020202020204" pitchFamily="34" charset="0"/>
                <a:ea typeface="Calibri" panose="020F0502020204030204" pitchFamily="34" charset="0"/>
                <a:cs typeface="Arial" panose="020B0604020202020204" pitchFamily="34" charset="0"/>
              </a:rPr>
              <a:t>văn </a:t>
            </a:r>
            <a:r>
              <a:rPr lang="vi-VN" sz="2200" smtClean="0">
                <a:solidFill>
                  <a:schemeClr val="accent1"/>
                </a:solidFill>
                <a:latin typeface="Arial" panose="020B0604020202020204" pitchFamily="34" charset="0"/>
                <a:ea typeface="Calibri" panose="020F0502020204030204" pitchFamily="34" charset="0"/>
                <a:cs typeface="Arial" panose="020B0604020202020204" pitchFamily="34" charset="0"/>
              </a:rPr>
              <a:t>ph</a:t>
            </a:r>
            <a:r>
              <a:rPr lang="en-GB" sz="2200">
                <a:solidFill>
                  <a:schemeClr val="accent1"/>
                </a:solidFill>
                <a:latin typeface="Arial" panose="020B0604020202020204" pitchFamily="34" charset="0"/>
                <a:ea typeface="Calibri" panose="020F0502020204030204" pitchFamily="34" charset="0"/>
                <a:cs typeface="Arial" panose="020B0604020202020204" pitchFamily="34" charset="0"/>
              </a:rPr>
              <a:t>ò</a:t>
            </a:r>
            <a:r>
              <a:rPr lang="vi-VN" sz="2200" smtClean="0">
                <a:solidFill>
                  <a:schemeClr val="accent1"/>
                </a:solidFill>
                <a:latin typeface="Arial" panose="020B0604020202020204" pitchFamily="34" charset="0"/>
                <a:ea typeface="Calibri" panose="020F0502020204030204" pitchFamily="34" charset="0"/>
                <a:cs typeface="Arial" panose="020B0604020202020204" pitchFamily="34" charset="0"/>
              </a:rPr>
              <a:t>ng </a:t>
            </a:r>
            <a:r>
              <a:rPr lang="vi-VN" sz="2200">
                <a:solidFill>
                  <a:schemeClr val="accent1"/>
                </a:solidFill>
                <a:latin typeface="Arial" panose="020B0604020202020204" pitchFamily="34" charset="0"/>
                <a:ea typeface="Calibri" panose="020F0502020204030204" pitchFamily="34" charset="0"/>
                <a:cs typeface="Arial" panose="020B0604020202020204" pitchFamily="34" charset="0"/>
              </a:rPr>
              <a:t>nhà </a:t>
            </a:r>
            <a:r>
              <a:rPr lang="vi-VN" sz="2200" smtClean="0">
                <a:solidFill>
                  <a:schemeClr val="accent1"/>
                </a:solidFill>
                <a:latin typeface="Arial" panose="020B0604020202020204" pitchFamily="34" charset="0"/>
                <a:ea typeface="Calibri" panose="020F0502020204030204" pitchFamily="34" charset="0"/>
                <a:cs typeface="Arial" panose="020B0604020202020204" pitchFamily="34" charset="0"/>
              </a:rPr>
              <a:t>trư</a:t>
            </a:r>
            <a:r>
              <a:rPr lang="en-GB" sz="2200" smtClean="0">
                <a:solidFill>
                  <a:schemeClr val="accent1"/>
                </a:solidFill>
                <a:latin typeface="Arial" panose="020B0604020202020204" pitchFamily="34" charset="0"/>
                <a:ea typeface="Calibri" panose="020F0502020204030204" pitchFamily="34" charset="0"/>
                <a:cs typeface="Arial" panose="020B0604020202020204" pitchFamily="34" charset="0"/>
              </a:rPr>
              <a:t>ờ</a:t>
            </a:r>
            <a:r>
              <a:rPr lang="vi-VN" sz="2200" smtClean="0">
                <a:solidFill>
                  <a:schemeClr val="accent1"/>
                </a:solidFill>
                <a:latin typeface="Arial" panose="020B0604020202020204" pitchFamily="34" charset="0"/>
                <a:ea typeface="Calibri" panose="020F0502020204030204" pitchFamily="34" charset="0"/>
                <a:cs typeface="Arial" panose="020B0604020202020204" pitchFamily="34" charset="0"/>
              </a:rPr>
              <a:t>ng</a:t>
            </a:r>
            <a:r>
              <a:rPr lang="vi-VN" sz="2200">
                <a:solidFill>
                  <a:schemeClr val="accent1"/>
                </a:solidFill>
                <a:latin typeface="Arial" panose="020B0604020202020204" pitchFamily="34" charset="0"/>
                <a:ea typeface="Calibri" panose="020F0502020204030204" pitchFamily="34" charset="0"/>
                <a:cs typeface="Arial" panose="020B0604020202020204" pitchFamily="34" charset="0"/>
              </a:rPr>
              <a:t>, hãy thiết kế một hoạt động đóng vai nhằm chứng minh chuyển động người ta nhìn thấy được của Mặt Trời, của các sao không phải chuyển động thực, chuyển động quay của Trái Đất mới là chuyển động thực.</a:t>
            </a:r>
            <a:endParaRPr lang="en-US" sz="2200">
              <a:solidFill>
                <a:schemeClr val="accent1"/>
              </a:solidFill>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7"/>
          <p:cNvSpPr txBox="1">
            <a:spLocks noGrp="1"/>
          </p:cNvSpPr>
          <p:nvPr>
            <p:ph type="title"/>
          </p:nvPr>
        </p:nvSpPr>
        <p:spPr>
          <a:xfrm>
            <a:off x="886650" y="398400"/>
            <a:ext cx="7370700" cy="85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mtClean="0"/>
              <a:t>NHIỆM VỤ </a:t>
            </a:r>
            <a:r>
              <a:rPr lang="en" smtClean="0">
                <a:latin typeface="+mn-lt"/>
              </a:rPr>
              <a:t>VỀ</a:t>
            </a:r>
            <a:r>
              <a:rPr lang="en" smtClean="0"/>
              <a:t> NHÀ</a:t>
            </a:r>
            <a:endParaRPr/>
          </a:p>
        </p:txBody>
      </p:sp>
      <p:sp>
        <p:nvSpPr>
          <p:cNvPr id="248" name="Google Shape;248;p27"/>
          <p:cNvSpPr txBox="1">
            <a:spLocks noGrp="1"/>
          </p:cNvSpPr>
          <p:nvPr>
            <p:ph type="sldNum" idx="12"/>
          </p:nvPr>
        </p:nvSpPr>
        <p:spPr>
          <a:xfrm>
            <a:off x="27122" y="4749851"/>
            <a:ext cx="5487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
              <a:t>19</a:t>
            </a:fld>
            <a:endParaRPr/>
          </a:p>
        </p:txBody>
      </p:sp>
      <p:sp>
        <p:nvSpPr>
          <p:cNvPr id="7" name="Content Placeholder 2">
            <a:extLst>
              <a:ext uri="{FF2B5EF4-FFF2-40B4-BE49-F238E27FC236}">
                <a16:creationId xmlns:a16="http://schemas.microsoft.com/office/drawing/2014/main" id="{796743E1-2DFC-4963-A6A7-EC3DF8425E5B}"/>
              </a:ext>
            </a:extLst>
          </p:cNvPr>
          <p:cNvSpPr txBox="1">
            <a:spLocks/>
          </p:cNvSpPr>
          <p:nvPr/>
        </p:nvSpPr>
        <p:spPr>
          <a:xfrm>
            <a:off x="2956299" y="2037194"/>
            <a:ext cx="5885894" cy="203841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15000"/>
              </a:lnSpc>
              <a:spcBef>
                <a:spcPts val="0"/>
              </a:spcBef>
              <a:spcAft>
                <a:spcPts val="0"/>
              </a:spcAft>
              <a:buClr>
                <a:schemeClr val="dk2"/>
              </a:buClr>
              <a:buSzPts val="2400"/>
              <a:buFont typeface="Barlow Light"/>
              <a:buNone/>
              <a:defRPr sz="2400" b="0" i="0" u="none" strike="noStrike" cap="none">
                <a:solidFill>
                  <a:schemeClr val="dk2"/>
                </a:solidFill>
                <a:latin typeface="Barlow Light"/>
                <a:ea typeface="Barlow Light"/>
                <a:cs typeface="Barlow Light"/>
                <a:sym typeface="Barlow Light"/>
              </a:defRPr>
            </a:lvl1pPr>
            <a:lvl2pPr marL="914400" marR="0" lvl="1"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2pPr>
            <a:lvl3pPr marL="1371600" marR="0" lvl="2"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3pPr>
            <a:lvl4pPr marL="1828800" marR="0" lvl="3"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4pPr>
            <a:lvl5pPr marL="2286000" marR="0" lvl="4"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5pPr>
            <a:lvl6pPr marL="2743200" marR="0" lvl="5"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6pPr>
            <a:lvl7pPr marL="3200400" marR="0" lvl="6"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7pPr>
            <a:lvl8pPr marL="3657600" marR="0" lvl="7" indent="-381000" algn="l" rtl="0">
              <a:lnSpc>
                <a:spcPct val="115000"/>
              </a:lnSpc>
              <a:spcBef>
                <a:spcPts val="800"/>
              </a:spcBef>
              <a:spcAft>
                <a:spcPts val="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8pPr>
            <a:lvl9pPr marL="4114800" marR="0" lvl="8" indent="-381000" algn="l" rtl="0">
              <a:lnSpc>
                <a:spcPct val="115000"/>
              </a:lnSpc>
              <a:spcBef>
                <a:spcPts val="800"/>
              </a:spcBef>
              <a:spcAft>
                <a:spcPts val="800"/>
              </a:spcAft>
              <a:buClr>
                <a:schemeClr val="dk2"/>
              </a:buClr>
              <a:buSzPts val="3000"/>
              <a:buFont typeface="Barlow Light"/>
              <a:buNone/>
              <a:defRPr sz="3000" b="0" i="0" u="none" strike="noStrike" cap="none">
                <a:solidFill>
                  <a:schemeClr val="dk2"/>
                </a:solidFill>
                <a:latin typeface="Barlow Light"/>
                <a:ea typeface="Barlow Light"/>
                <a:cs typeface="Barlow Light"/>
                <a:sym typeface="Barlow Light"/>
              </a:defRPr>
            </a:lvl9pPr>
          </a:lstStyle>
          <a:p>
            <a:pPr marL="0" indent="0" algn="just">
              <a:lnSpc>
                <a:spcPct val="135000"/>
              </a:lnSpc>
              <a:spcBef>
                <a:spcPts val="600"/>
              </a:spcBef>
              <a:spcAft>
                <a:spcPts val="600"/>
              </a:spcAft>
            </a:pPr>
            <a:r>
              <a:rPr lang="en-US" b="1" smtClean="0">
                <a:solidFill>
                  <a:schemeClr val="accent5">
                    <a:lumMod val="75000"/>
                  </a:schemeClr>
                </a:solidFill>
                <a:latin typeface="Arial" panose="020B0604020202020204" pitchFamily="34" charset="0"/>
                <a:cs typeface="Arial" panose="020B0604020202020204" pitchFamily="34" charset="0"/>
              </a:rPr>
              <a:t>1. Nhiệm </a:t>
            </a:r>
            <a:r>
              <a:rPr lang="en-US" b="1">
                <a:solidFill>
                  <a:schemeClr val="accent5">
                    <a:lumMod val="75000"/>
                  </a:schemeClr>
                </a:solidFill>
                <a:latin typeface="Arial" panose="020B0604020202020204" pitchFamily="34" charset="0"/>
                <a:cs typeface="Arial" panose="020B0604020202020204" pitchFamily="34" charset="0"/>
              </a:rPr>
              <a:t>vụ: </a:t>
            </a:r>
          </a:p>
          <a:p>
            <a:pPr marL="0" indent="0" algn="just">
              <a:lnSpc>
                <a:spcPct val="135000"/>
              </a:lnSpc>
              <a:spcBef>
                <a:spcPts val="600"/>
              </a:spcBef>
              <a:spcAft>
                <a:spcPts val="600"/>
              </a:spcAft>
            </a:pPr>
            <a:r>
              <a:rPr lang="en-US" smtClean="0">
                <a:solidFill>
                  <a:schemeClr val="tx1"/>
                </a:solidFill>
                <a:latin typeface="Arial" panose="020B0604020202020204" pitchFamily="34" charset="0"/>
                <a:cs typeface="Arial" panose="020B0604020202020204" pitchFamily="34" charset="0"/>
              </a:rPr>
              <a:t>Tự chế tạo một đồng hồ mặt trời đơn giản</a:t>
            </a:r>
          </a:p>
          <a:p>
            <a:pPr marL="0" indent="0" algn="just">
              <a:lnSpc>
                <a:spcPct val="135000"/>
              </a:lnSpc>
              <a:spcBef>
                <a:spcPts val="600"/>
              </a:spcBef>
              <a:spcAft>
                <a:spcPts val="600"/>
              </a:spcAft>
            </a:pPr>
            <a:r>
              <a:rPr lang="en-GB" b="1" smtClean="0">
                <a:solidFill>
                  <a:schemeClr val="accent5">
                    <a:lumMod val="75000"/>
                  </a:schemeClr>
                </a:solidFill>
                <a:latin typeface="Arial" panose="020B0604020202020204" pitchFamily="34" charset="0"/>
                <a:cs typeface="Arial" panose="020B0604020202020204" pitchFamily="34" charset="0"/>
              </a:rPr>
              <a:t>2. Tham khảo:  </a:t>
            </a:r>
            <a:r>
              <a:rPr lang="en-GB" smtClean="0">
                <a:solidFill>
                  <a:schemeClr val="tx1"/>
                </a:solidFill>
                <a:latin typeface="Arial" panose="020B0604020202020204" pitchFamily="34" charset="0"/>
                <a:cs typeface="Arial" panose="020B0604020202020204" pitchFamily="34" charset="0"/>
              </a:rPr>
              <a:t>SGK trang 215</a:t>
            </a:r>
            <a:endParaRPr lang="en-US">
              <a:solidFill>
                <a:schemeClr val="tx1"/>
              </a:solidFill>
              <a:latin typeface="Arial" panose="020B0604020202020204" pitchFamily="34" charset="0"/>
              <a:cs typeface="Arial" panose="020B0604020202020204" pitchFamily="34" charset="0"/>
            </a:endParaRPr>
          </a:p>
        </p:txBody>
      </p:sp>
      <p:pic>
        <p:nvPicPr>
          <p:cNvPr id="8" name="Graphic 7">
            <a:extLst>
              <a:ext uri="{FF2B5EF4-FFF2-40B4-BE49-F238E27FC236}">
                <a16:creationId xmlns:a16="http://schemas.microsoft.com/office/drawing/2014/main" id="{C03D23B8-42A7-4DE8-AFA6-A3C0D0B8B975}"/>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395632" y="2037194"/>
            <a:ext cx="1994992" cy="1994992"/>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6" name="TextBox 5"/>
          <p:cNvSpPr txBox="1"/>
          <p:nvPr/>
        </p:nvSpPr>
        <p:spPr>
          <a:xfrm>
            <a:off x="1684421" y="1419727"/>
            <a:ext cx="5715000" cy="2169825"/>
          </a:xfrm>
          <a:prstGeom prst="rect">
            <a:avLst/>
          </a:prstGeom>
          <a:noFill/>
        </p:spPr>
        <p:txBody>
          <a:bodyPr wrap="square" rtlCol="0">
            <a:spAutoFit/>
          </a:bodyPr>
          <a:lstStyle/>
          <a:p>
            <a:pPr algn="ctr">
              <a:lnSpc>
                <a:spcPct val="135000"/>
              </a:lnSpc>
            </a:pPr>
            <a:r>
              <a:rPr lang="en-GB" sz="5000" b="1" smtClean="0">
                <a:ln w="6600">
                  <a:solidFill>
                    <a:schemeClr val="accent2"/>
                  </a:solidFill>
                  <a:prstDash val="solid"/>
                </a:ln>
                <a:solidFill>
                  <a:srgbClr val="FFFFFF"/>
                </a:solidFill>
                <a:effectLst>
                  <a:outerShdw dist="38100" dir="2700000" algn="tl" rotWithShape="0">
                    <a:schemeClr val="accent2"/>
                  </a:outerShdw>
                </a:effectLst>
              </a:rPr>
              <a:t>CẢM ƠN CÁC EM ĐÃ LẮNG NGHE!</a:t>
            </a:r>
            <a:endParaRPr lang="en-US" sz="5000" b="1">
              <a:ln w="6600">
                <a:solidFill>
                  <a:schemeClr val="accent2"/>
                </a:solidFill>
                <a:prstDash val="solid"/>
              </a:ln>
              <a:solidFill>
                <a:srgbClr val="FFFFFF"/>
              </a:solidFill>
              <a:effectLst>
                <a:outerShdw dist="38100" dir="2700000" algn="tl" rotWithShape="0">
                  <a:schemeClr val="accent2"/>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scalus template">
  <a:themeElements>
    <a:clrScheme name="Custom 347">
      <a:dk1>
        <a:srgbClr val="004C52"/>
      </a:dk1>
      <a:lt1>
        <a:srgbClr val="FFFFFF"/>
      </a:lt1>
      <a:dk2>
        <a:srgbClr val="788788"/>
      </a:dk2>
      <a:lt2>
        <a:srgbClr val="E6EEED"/>
      </a:lt2>
      <a:accent1>
        <a:srgbClr val="004C52"/>
      </a:accent1>
      <a:accent2>
        <a:srgbClr val="00AE9D"/>
      </a:accent2>
      <a:accent3>
        <a:srgbClr val="4BD3B0"/>
      </a:accent3>
      <a:accent4>
        <a:srgbClr val="68DD6B"/>
      </a:accent4>
      <a:accent5>
        <a:srgbClr val="ABE33F"/>
      </a:accent5>
      <a:accent6>
        <a:srgbClr val="DBEEA6"/>
      </a:accent6>
      <a:hlink>
        <a:srgbClr val="004C52"/>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692</Words>
  <Application>Microsoft Office PowerPoint</Application>
  <PresentationFormat>On-screen Show (16:9)</PresentationFormat>
  <Paragraphs>89</Paragraphs>
  <Slides>20</Slides>
  <Notes>16</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Barlow Light</vt:lpstr>
      <vt:lpstr>Calibri</vt:lpstr>
      <vt:lpstr>Karla</vt:lpstr>
      <vt:lpstr>Raleway</vt:lpstr>
      <vt:lpstr>Times New Roman</vt:lpstr>
      <vt:lpstr>Wingdings</vt:lpstr>
      <vt:lpstr>Escalus template</vt:lpstr>
      <vt:lpstr>CHƯƠNG X TRÁI ĐẤT VÀ BẦU TRỜI</vt:lpstr>
      <vt:lpstr>Chúng ta đang ở đâu trong vũ trụ?</vt:lpstr>
      <vt:lpstr>BÀI 52 CHUYỂN ĐỘNG NHÌN THẤY CỦA MẶT TRỜI. THIÊN THỂ</vt:lpstr>
      <vt:lpstr>PowerPoint Presentation</vt:lpstr>
      <vt:lpstr>I. Chuyển động nhìn thấy và chuyển động thực</vt:lpstr>
      <vt:lpstr>PowerPoint Presentation</vt:lpstr>
      <vt:lpstr>PowerPoint Presentation</vt:lpstr>
      <vt:lpstr>II. Chuyển động nhìn thấy của Mặt Trời</vt:lpstr>
      <vt:lpstr>PowerPoint Presentation</vt:lpstr>
      <vt:lpstr>2. Giải thích sự chuyển động của Mặt Trời nhìn từ Trái Đất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NHIỆM VỤ VỀ NHÀ</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CHƯƠNG X TRÁI ĐẤT VÀ BẦU TRỜI</dc:title>
  <dc:creator>VnTeach.Com</dc:creator>
  <cp:keywords>VnTeach.Com</cp:keywords>
  <cp:lastModifiedBy>Admin</cp:lastModifiedBy>
  <cp:revision>16</cp:revision>
  <dcterms:modified xsi:type="dcterms:W3CDTF">2021-07-29T09:05:07Z</dcterms:modified>
</cp:coreProperties>
</file>