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36" r:id="rId2"/>
    <p:sldId id="261" r:id="rId3"/>
    <p:sldId id="311" r:id="rId4"/>
    <p:sldId id="332" r:id="rId5"/>
    <p:sldId id="325" r:id="rId6"/>
    <p:sldId id="267" r:id="rId7"/>
    <p:sldId id="333" r:id="rId8"/>
    <p:sldId id="300" r:id="rId9"/>
    <p:sldId id="314" r:id="rId10"/>
    <p:sldId id="334" r:id="rId11"/>
    <p:sldId id="273" r:id="rId12"/>
    <p:sldId id="328" r:id="rId13"/>
    <p:sldId id="329" r:id="rId14"/>
    <p:sldId id="268" r:id="rId15"/>
    <p:sldId id="316" r:id="rId16"/>
    <p:sldId id="335" r:id="rId17"/>
    <p:sldId id="318" r:id="rId18"/>
    <p:sldId id="319" r:id="rId19"/>
    <p:sldId id="320" r:id="rId20"/>
    <p:sldId id="321" r:id="rId21"/>
    <p:sldId id="322" r:id="rId22"/>
    <p:sldId id="323" r:id="rId23"/>
    <p:sldId id="309" r:id="rId24"/>
    <p:sldId id="337" r:id="rId25"/>
    <p:sldId id="330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9F52B"/>
    <a:srgbClr val="0000FF"/>
    <a:srgbClr val="00FF00"/>
    <a:srgbClr val="0000CC"/>
    <a:srgbClr val="FFFF66"/>
    <a:srgbClr val="FF99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44" autoAdjust="0"/>
  </p:normalViewPr>
  <p:slideViewPr>
    <p:cSldViewPr>
      <p:cViewPr>
        <p:scale>
          <a:sx n="76" d="100"/>
          <a:sy n="76" d="100"/>
        </p:scale>
        <p:origin x="-120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2F039-0C31-4A78-8AF4-C0FC22E51E14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22078-C298-4FF9-B1BE-956CF88FC2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33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58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001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61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90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182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70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817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569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67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defTabSz="914400" rtl="0" eaLnBrk="1" fontAlgn="auto" latinLnBrk="0" hangingPunct="1">
              <a:buClrTx/>
              <a:buSzTx/>
              <a:buFontTx/>
              <a:buNone/>
              <a:tabLst/>
              <a:defRPr/>
            </a:pPr>
            <a:endParaRPr lang="en-US" dirty="0" smtClean="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840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12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2789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7021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93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731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58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170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30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baseline="0" dirty="0" err="1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05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57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55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665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7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22078-C298-4FF9-B1BE-956CF88FC25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69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380653"/>
            <a:ext cx="8077200" cy="5639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71FB5-6593-49AB-AF7A-6183E6104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543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3000">
              <a:schemeClr val="accent1">
                <a:tint val="44500"/>
                <a:satMod val="160000"/>
                <a:lumMod val="3000"/>
                <a:lumOff val="97000"/>
                <a:alpha val="7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FA302-DAB7-404E-A476-0729BEECB9B0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241E6-1925-40A4-9260-3C9831409E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hyperlink" Target="mailto:nthue246@gmail.com" TargetMode="Externa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6.png"/><Relationship Id="rId2" Type="http://schemas.microsoft.com/office/2007/relationships/media" Target="../media/media1.mp4"/><Relationship Id="rId1" Type="http://schemas.openxmlformats.org/officeDocument/2006/relationships/tags" Target="../tags/tag16.xml"/><Relationship Id="rId6" Type="http://schemas.openxmlformats.org/officeDocument/2006/relationships/hyperlink" Target="thi%20nghiem%20bai%2031.mp4" TargetMode="Externa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8.jpg"/><Relationship Id="rId9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29.png"/><Relationship Id="rId5" Type="http://schemas.openxmlformats.org/officeDocument/2006/relationships/hyperlink" Target="mailto:nthue246@gmail.com" TargetMode="Externa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hyperlink" Target="https://www.google.com/" TargetMode="External"/><Relationship Id="rId4" Type="http://schemas.openxmlformats.org/officeDocument/2006/relationships/hyperlink" Target="https://violet.v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0.wmf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4984" y="535623"/>
            <a:ext cx="800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BÀI DỰ THI</a:t>
            </a:r>
          </a:p>
          <a:p>
            <a:pPr algn="ctr"/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hiết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e-learning,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2020-2021</a:t>
            </a:r>
            <a:endParaRPr lang="en-US" sz="2800" b="1" dirty="0">
              <a:ln w="1905"/>
              <a:solidFill>
                <a:srgbClr val="FF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18419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PHÒNG GIÁO DỤC VÀ ĐÀO TẠO GIA LÂM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39950" y="2096859"/>
            <a:ext cx="6558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Khối:8.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II.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47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306" y="2620079"/>
            <a:ext cx="8558930" cy="12003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BÀI 31</a:t>
            </a:r>
          </a:p>
          <a:p>
            <a:pPr algn="ctr"/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TÍNH CHẤT- ỨNG DỤNG CỦA HIDRO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8334" y="41910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Huế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nthue246@gmail.com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0963390560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THCS Cao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Quát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53116" y="6356866"/>
            <a:ext cx="179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11/2020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657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75"/>
    </mc:Choice>
    <mc:Fallback xmlns="">
      <p:transition spd="slow" advTm="2147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021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en-US" sz="6600" b="1">
                <a:latin typeface="Times New Roman" pitchFamily="18" charset="0"/>
                <a:cs typeface="Times New Roman" pitchFamily="18" charset="0"/>
              </a:rPr>
              <a:t>Kết luận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1676400" y="1447800"/>
            <a:ext cx="57912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en-US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Tính chất vật lý của Hidro</a:t>
            </a:r>
            <a:endParaRPr lang="en-US" sz="36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32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2875" y="3124200"/>
            <a:ext cx="229552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31"/>
          <p:cNvSpPr>
            <a:spLocks noChangeArrowheads="1"/>
          </p:cNvSpPr>
          <p:nvPr/>
        </p:nvSpPr>
        <p:spPr bwMode="gray">
          <a:xfrm>
            <a:off x="244475" y="3733800"/>
            <a:ext cx="2727325" cy="2574925"/>
          </a:xfrm>
          <a:prstGeom prst="ellipse">
            <a:avLst/>
          </a:prstGeom>
          <a:solidFill>
            <a:srgbClr val="FF99FF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endParaRPr lang="en-US" sz="2800" b="1" dirty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mùi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b="1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gray">
          <a:xfrm>
            <a:off x="6554788" y="3962400"/>
            <a:ext cx="2589212" cy="2314575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gray">
          <a:xfrm>
            <a:off x="1828800" y="2057400"/>
            <a:ext cx="5759450" cy="2638425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BDBFB9"/>
              </a:gs>
              <a:gs pos="100000">
                <a:srgbClr val="F7F9F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24"/>
          <p:cNvSpPr>
            <a:spLocks noChangeArrowheads="1"/>
          </p:cNvSpPr>
          <p:nvPr/>
        </p:nvSpPr>
        <p:spPr bwMode="gray">
          <a:xfrm>
            <a:off x="3419475" y="3810000"/>
            <a:ext cx="2752725" cy="24558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72549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6648781"/>
      </p:ext>
    </p:extLst>
  </p:cSld>
  <p:clrMapOvr>
    <a:masterClrMapping/>
  </p:clrMapOvr>
  <p:transition spd="slow" advTm="1687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795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94"/>
    </mc:Choice>
    <mc:Fallback xmlns="">
      <p:transition spd="slow" advTm="1569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3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84"/>
    </mc:Choice>
    <mc:Fallback xmlns="">
      <p:transition spd="slow" advTm="2378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">
            <a:extLst>
              <a:ext uri="{FF2B5EF4-FFF2-40B4-BE49-F238E27FC236}">
                <a16:creationId xmlns:a16="http://schemas.microsoft.com/office/drawing/2014/main" xmlns="" id="{BC84BA79-107D-4A00-A9DB-C4E6FA9905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" b="17581"/>
          <a:stretch/>
        </p:blipFill>
        <p:spPr>
          <a:xfrm>
            <a:off x="0" y="2419"/>
            <a:ext cx="9152792" cy="6858000"/>
          </a:xfrm>
          <a:prstGeom prst="rect">
            <a:avLst/>
          </a:prstGeom>
        </p:spPr>
      </p:pic>
      <p:pic>
        <p:nvPicPr>
          <p:cNvPr id="4" name="1">
            <a:extLst>
              <a:ext uri="{FF2B5EF4-FFF2-40B4-BE49-F238E27FC236}">
                <a16:creationId xmlns:a16="http://schemas.microsoft.com/office/drawing/2014/main" xmlns="" id="{49F38960-0A5A-4434-AF3E-F3F3C4682A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62" y="1116422"/>
            <a:ext cx="3814763" cy="4697938"/>
          </a:xfrm>
          <a:prstGeom prst="rect">
            <a:avLst/>
          </a:prstGeom>
        </p:spPr>
      </p:pic>
      <p:grpSp>
        <p:nvGrpSpPr>
          <p:cNvPr id="5" name="2">
            <a:extLst>
              <a:ext uri="{FF2B5EF4-FFF2-40B4-BE49-F238E27FC236}">
                <a16:creationId xmlns:a16="http://schemas.microsoft.com/office/drawing/2014/main" xmlns="" id="{DF4AED6D-848E-419A-8DA0-05B6538D28E9}"/>
              </a:ext>
            </a:extLst>
          </p:cNvPr>
          <p:cNvGrpSpPr/>
          <p:nvPr/>
        </p:nvGrpSpPr>
        <p:grpSpPr>
          <a:xfrm flipH="1">
            <a:off x="5262725" y="2181470"/>
            <a:ext cx="2486284" cy="4560038"/>
            <a:chOff x="4273550" y="536575"/>
            <a:chExt cx="1779587" cy="2447926"/>
          </a:xfrm>
        </p:grpSpPr>
        <p:sp>
          <p:nvSpPr>
            <p:cNvPr id="6" name="Freeform 71">
              <a:extLst>
                <a:ext uri="{FF2B5EF4-FFF2-40B4-BE49-F238E27FC236}">
                  <a16:creationId xmlns:a16="http://schemas.microsoft.com/office/drawing/2014/main" xmlns="" id="{F1FFEC2C-A94A-4967-A035-91C1D425A9EB}"/>
                </a:ext>
              </a:extLst>
            </p:cNvPr>
            <p:cNvSpPr/>
            <p:nvPr/>
          </p:nvSpPr>
          <p:spPr bwMode="auto">
            <a:xfrm>
              <a:off x="4641850" y="2887663"/>
              <a:ext cx="180975" cy="96838"/>
            </a:xfrm>
            <a:custGeom>
              <a:avLst/>
              <a:gdLst>
                <a:gd name="T0" fmla="*/ 18 w 48"/>
                <a:gd name="T1" fmla="*/ 2 h 26"/>
                <a:gd name="T2" fmla="*/ 18 w 48"/>
                <a:gd name="T3" fmla="*/ 12 h 26"/>
                <a:gd name="T4" fmla="*/ 48 w 48"/>
                <a:gd name="T5" fmla="*/ 26 h 26"/>
                <a:gd name="T6" fmla="*/ 0 w 48"/>
                <a:gd name="T7" fmla="*/ 26 h 26"/>
                <a:gd name="T8" fmla="*/ 6 w 48"/>
                <a:gd name="T9" fmla="*/ 4 h 26"/>
                <a:gd name="T10" fmla="*/ 12 w 48"/>
                <a:gd name="T11" fmla="*/ 0 h 26"/>
                <a:gd name="T12" fmla="*/ 18 w 48"/>
                <a:gd name="T1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6">
                  <a:moveTo>
                    <a:pt x="18" y="2"/>
                  </a:moveTo>
                  <a:cubicBezTo>
                    <a:pt x="18" y="2"/>
                    <a:pt x="17" y="11"/>
                    <a:pt x="18" y="12"/>
                  </a:cubicBezTo>
                  <a:cubicBezTo>
                    <a:pt x="20" y="14"/>
                    <a:pt x="47" y="14"/>
                    <a:pt x="48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Freeform 72">
              <a:extLst>
                <a:ext uri="{FF2B5EF4-FFF2-40B4-BE49-F238E27FC236}">
                  <a16:creationId xmlns:a16="http://schemas.microsoft.com/office/drawing/2014/main" xmlns="" id="{96179635-19BB-4C97-BECA-854A31C11107}"/>
                </a:ext>
              </a:extLst>
            </p:cNvPr>
            <p:cNvSpPr/>
            <p:nvPr/>
          </p:nvSpPr>
          <p:spPr bwMode="auto">
            <a:xfrm>
              <a:off x="4849813" y="2887663"/>
              <a:ext cx="176212" cy="96838"/>
            </a:xfrm>
            <a:custGeom>
              <a:avLst/>
              <a:gdLst>
                <a:gd name="T0" fmla="*/ 18 w 47"/>
                <a:gd name="T1" fmla="*/ 2 h 26"/>
                <a:gd name="T2" fmla="*/ 18 w 47"/>
                <a:gd name="T3" fmla="*/ 12 h 26"/>
                <a:gd name="T4" fmla="*/ 47 w 47"/>
                <a:gd name="T5" fmla="*/ 26 h 26"/>
                <a:gd name="T6" fmla="*/ 0 w 47"/>
                <a:gd name="T7" fmla="*/ 26 h 26"/>
                <a:gd name="T8" fmla="*/ 6 w 47"/>
                <a:gd name="T9" fmla="*/ 4 h 26"/>
                <a:gd name="T10" fmla="*/ 12 w 47"/>
                <a:gd name="T11" fmla="*/ 0 h 26"/>
                <a:gd name="T12" fmla="*/ 18 w 47"/>
                <a:gd name="T1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6">
                  <a:moveTo>
                    <a:pt x="18" y="2"/>
                  </a:moveTo>
                  <a:cubicBezTo>
                    <a:pt x="18" y="2"/>
                    <a:pt x="17" y="11"/>
                    <a:pt x="18" y="12"/>
                  </a:cubicBezTo>
                  <a:cubicBezTo>
                    <a:pt x="20" y="14"/>
                    <a:pt x="46" y="14"/>
                    <a:pt x="4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reeform 73">
              <a:extLst>
                <a:ext uri="{FF2B5EF4-FFF2-40B4-BE49-F238E27FC236}">
                  <a16:creationId xmlns:a16="http://schemas.microsoft.com/office/drawing/2014/main" xmlns="" id="{55CDD174-80FC-4BE6-BFA7-7565023D16EC}"/>
                </a:ext>
              </a:extLst>
            </p:cNvPr>
            <p:cNvSpPr/>
            <p:nvPr/>
          </p:nvSpPr>
          <p:spPr bwMode="auto">
            <a:xfrm>
              <a:off x="5232400" y="1041400"/>
              <a:ext cx="166687" cy="244475"/>
            </a:xfrm>
            <a:custGeom>
              <a:avLst/>
              <a:gdLst>
                <a:gd name="T0" fmla="*/ 44 w 44"/>
                <a:gd name="T1" fmla="*/ 27 h 65"/>
                <a:gd name="T2" fmla="*/ 24 w 44"/>
                <a:gd name="T3" fmla="*/ 65 h 65"/>
                <a:gd name="T4" fmla="*/ 1 w 44"/>
                <a:gd name="T5" fmla="*/ 37 h 65"/>
                <a:gd name="T6" fmla="*/ 0 w 44"/>
                <a:gd name="T7" fmla="*/ 4 h 65"/>
                <a:gd name="T8" fmla="*/ 17 w 44"/>
                <a:gd name="T9" fmla="*/ 2 h 65"/>
                <a:gd name="T10" fmla="*/ 44 w 44"/>
                <a:gd name="T11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5">
                  <a:moveTo>
                    <a:pt x="44" y="27"/>
                  </a:moveTo>
                  <a:cubicBezTo>
                    <a:pt x="24" y="65"/>
                    <a:pt x="24" y="65"/>
                    <a:pt x="24" y="65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0"/>
                    <a:pt x="17" y="2"/>
                  </a:cubicBezTo>
                  <a:cubicBezTo>
                    <a:pt x="22" y="4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352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xmlns="" id="{CA050FBD-EE2E-46BD-A10B-394B90CEBF32}"/>
                </a:ext>
              </a:extLst>
            </p:cNvPr>
            <p:cNvSpPr/>
            <p:nvPr/>
          </p:nvSpPr>
          <p:spPr bwMode="auto">
            <a:xfrm>
              <a:off x="4627563" y="2457450"/>
              <a:ext cx="217487" cy="474663"/>
            </a:xfrm>
            <a:custGeom>
              <a:avLst/>
              <a:gdLst>
                <a:gd name="T0" fmla="*/ 45 w 58"/>
                <a:gd name="T1" fmla="*/ 21 h 126"/>
                <a:gd name="T2" fmla="*/ 26 w 58"/>
                <a:gd name="T3" fmla="*/ 126 h 126"/>
                <a:gd name="T4" fmla="*/ 4 w 58"/>
                <a:gd name="T5" fmla="*/ 124 h 126"/>
                <a:gd name="T6" fmla="*/ 2 w 58"/>
                <a:gd name="T7" fmla="*/ 33 h 126"/>
                <a:gd name="T8" fmla="*/ 2 w 58"/>
                <a:gd name="T9" fmla="*/ 0 h 126"/>
                <a:gd name="T10" fmla="*/ 45 w 58"/>
                <a:gd name="T11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26">
                  <a:moveTo>
                    <a:pt x="45" y="21"/>
                  </a:moveTo>
                  <a:cubicBezTo>
                    <a:pt x="41" y="53"/>
                    <a:pt x="58" y="90"/>
                    <a:pt x="26" y="126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25" y="103"/>
                    <a:pt x="9" y="60"/>
                    <a:pt x="2" y="33"/>
                  </a:cubicBezTo>
                  <a:cubicBezTo>
                    <a:pt x="0" y="21"/>
                    <a:pt x="8" y="13"/>
                    <a:pt x="2" y="0"/>
                  </a:cubicBezTo>
                  <a:cubicBezTo>
                    <a:pt x="14" y="0"/>
                    <a:pt x="31" y="1"/>
                    <a:pt x="45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75">
              <a:extLst>
                <a:ext uri="{FF2B5EF4-FFF2-40B4-BE49-F238E27FC236}">
                  <a16:creationId xmlns:a16="http://schemas.microsoft.com/office/drawing/2014/main" xmlns="" id="{A5BDA838-E2F8-4C71-8633-91246C55D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563" y="1944688"/>
              <a:ext cx="371475" cy="531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76">
              <a:extLst>
                <a:ext uri="{FF2B5EF4-FFF2-40B4-BE49-F238E27FC236}">
                  <a16:creationId xmlns:a16="http://schemas.microsoft.com/office/drawing/2014/main" xmlns="" id="{538483C8-E7EA-4C9C-B39A-7A60A1DFCD05}"/>
                </a:ext>
              </a:extLst>
            </p:cNvPr>
            <p:cNvSpPr/>
            <p:nvPr/>
          </p:nvSpPr>
          <p:spPr bwMode="auto">
            <a:xfrm>
              <a:off x="5262563" y="1741488"/>
              <a:ext cx="263525" cy="339725"/>
            </a:xfrm>
            <a:custGeom>
              <a:avLst/>
              <a:gdLst>
                <a:gd name="T0" fmla="*/ 0 w 70"/>
                <a:gd name="T1" fmla="*/ 81 h 90"/>
                <a:gd name="T2" fmla="*/ 26 w 70"/>
                <a:gd name="T3" fmla="*/ 34 h 90"/>
                <a:gd name="T4" fmla="*/ 37 w 70"/>
                <a:gd name="T5" fmla="*/ 4 h 90"/>
                <a:gd name="T6" fmla="*/ 70 w 70"/>
                <a:gd name="T7" fmla="*/ 1 h 90"/>
                <a:gd name="T8" fmla="*/ 46 w 70"/>
                <a:gd name="T9" fmla="*/ 22 h 90"/>
                <a:gd name="T10" fmla="*/ 68 w 70"/>
                <a:gd name="T11" fmla="*/ 22 h 90"/>
                <a:gd name="T12" fmla="*/ 63 w 70"/>
                <a:gd name="T13" fmla="*/ 62 h 90"/>
                <a:gd name="T14" fmla="*/ 13 w 70"/>
                <a:gd name="T15" fmla="*/ 90 h 90"/>
                <a:gd name="T16" fmla="*/ 0 w 70"/>
                <a:gd name="T17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90">
                  <a:moveTo>
                    <a:pt x="0" y="81"/>
                  </a:moveTo>
                  <a:cubicBezTo>
                    <a:pt x="0" y="81"/>
                    <a:pt x="25" y="43"/>
                    <a:pt x="26" y="34"/>
                  </a:cubicBezTo>
                  <a:cubicBezTo>
                    <a:pt x="27" y="29"/>
                    <a:pt x="30" y="15"/>
                    <a:pt x="37" y="4"/>
                  </a:cubicBezTo>
                  <a:cubicBezTo>
                    <a:pt x="39" y="0"/>
                    <a:pt x="69" y="1"/>
                    <a:pt x="70" y="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13" y="90"/>
                    <a:pt x="13" y="90"/>
                    <a:pt x="13" y="90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77">
              <a:extLst>
                <a:ext uri="{FF2B5EF4-FFF2-40B4-BE49-F238E27FC236}">
                  <a16:creationId xmlns:a16="http://schemas.microsoft.com/office/drawing/2014/main" xmlns="" id="{35A6DC7F-B5C6-4879-BFFE-992FD7832E14}"/>
                </a:ext>
              </a:extLst>
            </p:cNvPr>
            <p:cNvSpPr/>
            <p:nvPr/>
          </p:nvSpPr>
          <p:spPr bwMode="auto">
            <a:xfrm>
              <a:off x="5029200" y="1922463"/>
              <a:ext cx="381000" cy="257175"/>
            </a:xfrm>
            <a:custGeom>
              <a:avLst/>
              <a:gdLst>
                <a:gd name="T0" fmla="*/ 0 w 101"/>
                <a:gd name="T1" fmla="*/ 0 h 68"/>
                <a:gd name="T2" fmla="*/ 39 w 101"/>
                <a:gd name="T3" fmla="*/ 35 h 68"/>
                <a:gd name="T4" fmla="*/ 73 w 101"/>
                <a:gd name="T5" fmla="*/ 4 h 68"/>
                <a:gd name="T6" fmla="*/ 101 w 101"/>
                <a:gd name="T7" fmla="*/ 39 h 68"/>
                <a:gd name="T8" fmla="*/ 40 w 101"/>
                <a:gd name="T9" fmla="*/ 67 h 68"/>
                <a:gd name="T10" fmla="*/ 1 w 101"/>
                <a:gd name="T11" fmla="*/ 47 h 68"/>
                <a:gd name="T12" fmla="*/ 0 w 10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8">
                  <a:moveTo>
                    <a:pt x="0" y="0"/>
                  </a:moveTo>
                  <a:cubicBezTo>
                    <a:pt x="0" y="0"/>
                    <a:pt x="27" y="38"/>
                    <a:pt x="39" y="35"/>
                  </a:cubicBezTo>
                  <a:cubicBezTo>
                    <a:pt x="52" y="32"/>
                    <a:pt x="67" y="7"/>
                    <a:pt x="73" y="4"/>
                  </a:cubicBezTo>
                  <a:cubicBezTo>
                    <a:pt x="75" y="13"/>
                    <a:pt x="101" y="39"/>
                    <a:pt x="101" y="39"/>
                  </a:cubicBezTo>
                  <a:cubicBezTo>
                    <a:pt x="101" y="39"/>
                    <a:pt x="56" y="66"/>
                    <a:pt x="40" y="67"/>
                  </a:cubicBezTo>
                  <a:cubicBezTo>
                    <a:pt x="24" y="68"/>
                    <a:pt x="1" y="47"/>
                    <a:pt x="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78">
              <a:extLst>
                <a:ext uri="{FF2B5EF4-FFF2-40B4-BE49-F238E27FC236}">
                  <a16:creationId xmlns:a16="http://schemas.microsoft.com/office/drawing/2014/main" xmlns="" id="{B9AD736E-0995-4C03-9A9F-393ACF08A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5500" y="2435225"/>
              <a:ext cx="357187" cy="1428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Freeform 79">
              <a:extLst>
                <a:ext uri="{FF2B5EF4-FFF2-40B4-BE49-F238E27FC236}">
                  <a16:creationId xmlns:a16="http://schemas.microsoft.com/office/drawing/2014/main" xmlns="" id="{1DE8AA86-22D6-40E0-918C-231B7301A457}"/>
                </a:ext>
              </a:extLst>
            </p:cNvPr>
            <p:cNvSpPr/>
            <p:nvPr/>
          </p:nvSpPr>
          <p:spPr bwMode="auto">
            <a:xfrm>
              <a:off x="4438650" y="1873250"/>
              <a:ext cx="354012" cy="652463"/>
            </a:xfrm>
            <a:custGeom>
              <a:avLst/>
              <a:gdLst>
                <a:gd name="T0" fmla="*/ 94 w 94"/>
                <a:gd name="T1" fmla="*/ 4 h 173"/>
                <a:gd name="T2" fmla="*/ 71 w 94"/>
                <a:gd name="T3" fmla="*/ 173 h 173"/>
                <a:gd name="T4" fmla="*/ 0 w 94"/>
                <a:gd name="T5" fmla="*/ 150 h 173"/>
                <a:gd name="T6" fmla="*/ 56 w 94"/>
                <a:gd name="T7" fmla="*/ 5 h 173"/>
                <a:gd name="T8" fmla="*/ 94 w 94"/>
                <a:gd name="T9" fmla="*/ 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73">
                  <a:moveTo>
                    <a:pt x="94" y="4"/>
                  </a:moveTo>
                  <a:cubicBezTo>
                    <a:pt x="93" y="68"/>
                    <a:pt x="84" y="134"/>
                    <a:pt x="71" y="173"/>
                  </a:cubicBezTo>
                  <a:cubicBezTo>
                    <a:pt x="47" y="166"/>
                    <a:pt x="24" y="158"/>
                    <a:pt x="0" y="150"/>
                  </a:cubicBezTo>
                  <a:cubicBezTo>
                    <a:pt x="25" y="111"/>
                    <a:pt x="46" y="65"/>
                    <a:pt x="56" y="5"/>
                  </a:cubicBezTo>
                  <a:cubicBezTo>
                    <a:pt x="66" y="4"/>
                    <a:pt x="82" y="0"/>
                    <a:pt x="94" y="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80">
              <a:extLst>
                <a:ext uri="{FF2B5EF4-FFF2-40B4-BE49-F238E27FC236}">
                  <a16:creationId xmlns:a16="http://schemas.microsoft.com/office/drawing/2014/main" xmlns="" id="{120555E2-01EF-45E6-B433-2DFE1D8246E9}"/>
                </a:ext>
              </a:extLst>
            </p:cNvPr>
            <p:cNvSpPr/>
            <p:nvPr/>
          </p:nvSpPr>
          <p:spPr bwMode="auto">
            <a:xfrm>
              <a:off x="4943475" y="1881188"/>
              <a:ext cx="222250" cy="644525"/>
            </a:xfrm>
            <a:custGeom>
              <a:avLst/>
              <a:gdLst>
                <a:gd name="T0" fmla="*/ 0 w 59"/>
                <a:gd name="T1" fmla="*/ 3 h 171"/>
                <a:gd name="T2" fmla="*/ 14 w 59"/>
                <a:gd name="T3" fmla="*/ 171 h 171"/>
                <a:gd name="T4" fmla="*/ 59 w 59"/>
                <a:gd name="T5" fmla="*/ 157 h 171"/>
                <a:gd name="T6" fmla="*/ 23 w 59"/>
                <a:gd name="T7" fmla="*/ 5 h 171"/>
                <a:gd name="T8" fmla="*/ 0 w 59"/>
                <a:gd name="T9" fmla="*/ 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71">
                  <a:moveTo>
                    <a:pt x="0" y="3"/>
                  </a:moveTo>
                  <a:cubicBezTo>
                    <a:pt x="1" y="67"/>
                    <a:pt x="6" y="130"/>
                    <a:pt x="14" y="171"/>
                  </a:cubicBezTo>
                  <a:cubicBezTo>
                    <a:pt x="29" y="166"/>
                    <a:pt x="44" y="162"/>
                    <a:pt x="59" y="157"/>
                  </a:cubicBezTo>
                  <a:cubicBezTo>
                    <a:pt x="43" y="114"/>
                    <a:pt x="30" y="66"/>
                    <a:pt x="23" y="5"/>
                  </a:cubicBezTo>
                  <a:cubicBezTo>
                    <a:pt x="15" y="5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Freeform 81">
              <a:extLst>
                <a:ext uri="{FF2B5EF4-FFF2-40B4-BE49-F238E27FC236}">
                  <a16:creationId xmlns:a16="http://schemas.microsoft.com/office/drawing/2014/main" xmlns="" id="{6507C700-523E-44FE-9519-0F5D8B3525C1}"/>
                </a:ext>
              </a:extLst>
            </p:cNvPr>
            <p:cNvSpPr/>
            <p:nvPr/>
          </p:nvSpPr>
          <p:spPr bwMode="auto">
            <a:xfrm>
              <a:off x="4503738" y="2336800"/>
              <a:ext cx="131762" cy="87313"/>
            </a:xfrm>
            <a:custGeom>
              <a:avLst/>
              <a:gdLst>
                <a:gd name="T0" fmla="*/ 16 w 83"/>
                <a:gd name="T1" fmla="*/ 0 h 55"/>
                <a:gd name="T2" fmla="*/ 0 w 83"/>
                <a:gd name="T3" fmla="*/ 19 h 55"/>
                <a:gd name="T4" fmla="*/ 73 w 83"/>
                <a:gd name="T5" fmla="*/ 55 h 55"/>
                <a:gd name="T6" fmla="*/ 83 w 83"/>
                <a:gd name="T7" fmla="*/ 12 h 55"/>
                <a:gd name="T8" fmla="*/ 16 w 8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5">
                  <a:moveTo>
                    <a:pt x="16" y="0"/>
                  </a:moveTo>
                  <a:lnTo>
                    <a:pt x="0" y="19"/>
                  </a:lnTo>
                  <a:lnTo>
                    <a:pt x="73" y="55"/>
                  </a:lnTo>
                  <a:lnTo>
                    <a:pt x="83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Freeform 82">
              <a:extLst>
                <a:ext uri="{FF2B5EF4-FFF2-40B4-BE49-F238E27FC236}">
                  <a16:creationId xmlns:a16="http://schemas.microsoft.com/office/drawing/2014/main" xmlns="" id="{20AD15D7-C776-4461-B8A6-A7D35D9A3252}"/>
                </a:ext>
              </a:extLst>
            </p:cNvPr>
            <p:cNvSpPr/>
            <p:nvPr/>
          </p:nvSpPr>
          <p:spPr bwMode="auto">
            <a:xfrm>
              <a:off x="4784725" y="1716088"/>
              <a:ext cx="244475" cy="214313"/>
            </a:xfrm>
            <a:custGeom>
              <a:avLst/>
              <a:gdLst>
                <a:gd name="T0" fmla="*/ 0 w 154"/>
                <a:gd name="T1" fmla="*/ 9 h 135"/>
                <a:gd name="T2" fmla="*/ 147 w 154"/>
                <a:gd name="T3" fmla="*/ 0 h 135"/>
                <a:gd name="T4" fmla="*/ 154 w 154"/>
                <a:gd name="T5" fmla="*/ 125 h 135"/>
                <a:gd name="T6" fmla="*/ 7 w 154"/>
                <a:gd name="T7" fmla="*/ 135 h 135"/>
                <a:gd name="T8" fmla="*/ 0 w 154"/>
                <a:gd name="T9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5">
                  <a:moveTo>
                    <a:pt x="0" y="9"/>
                  </a:moveTo>
                  <a:lnTo>
                    <a:pt x="147" y="0"/>
                  </a:lnTo>
                  <a:lnTo>
                    <a:pt x="154" y="125"/>
                  </a:lnTo>
                  <a:lnTo>
                    <a:pt x="7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Freeform 83">
              <a:extLst>
                <a:ext uri="{FF2B5EF4-FFF2-40B4-BE49-F238E27FC236}">
                  <a16:creationId xmlns:a16="http://schemas.microsoft.com/office/drawing/2014/main" xmlns="" id="{35B48A6F-7F72-4F4F-B104-380714B77CD0}"/>
                </a:ext>
              </a:extLst>
            </p:cNvPr>
            <p:cNvSpPr/>
            <p:nvPr/>
          </p:nvSpPr>
          <p:spPr bwMode="auto">
            <a:xfrm>
              <a:off x="4699000" y="1922463"/>
              <a:ext cx="274637" cy="471488"/>
            </a:xfrm>
            <a:custGeom>
              <a:avLst/>
              <a:gdLst>
                <a:gd name="T0" fmla="*/ 46 w 73"/>
                <a:gd name="T1" fmla="*/ 0 h 125"/>
                <a:gd name="T2" fmla="*/ 36 w 73"/>
                <a:gd name="T3" fmla="*/ 22 h 125"/>
                <a:gd name="T4" fmla="*/ 46 w 73"/>
                <a:gd name="T5" fmla="*/ 33 h 125"/>
                <a:gd name="T6" fmla="*/ 0 w 73"/>
                <a:gd name="T7" fmla="*/ 105 h 125"/>
                <a:gd name="T8" fmla="*/ 21 w 73"/>
                <a:gd name="T9" fmla="*/ 125 h 125"/>
                <a:gd name="T10" fmla="*/ 40 w 73"/>
                <a:gd name="T11" fmla="*/ 114 h 125"/>
                <a:gd name="T12" fmla="*/ 62 w 73"/>
                <a:gd name="T13" fmla="*/ 33 h 125"/>
                <a:gd name="T14" fmla="*/ 73 w 73"/>
                <a:gd name="T15" fmla="*/ 22 h 125"/>
                <a:gd name="T16" fmla="*/ 62 w 73"/>
                <a:gd name="T17" fmla="*/ 0 h 125"/>
                <a:gd name="T18" fmla="*/ 54 w 73"/>
                <a:gd name="T19" fmla="*/ 1 h 125"/>
                <a:gd name="T20" fmla="*/ 46 w 73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25">
                  <a:moveTo>
                    <a:pt x="46" y="0"/>
                  </a:moveTo>
                  <a:cubicBezTo>
                    <a:pt x="43" y="7"/>
                    <a:pt x="39" y="15"/>
                    <a:pt x="36" y="22"/>
                  </a:cubicBezTo>
                  <a:cubicBezTo>
                    <a:pt x="39" y="25"/>
                    <a:pt x="43" y="29"/>
                    <a:pt x="46" y="33"/>
                  </a:cubicBezTo>
                  <a:cubicBezTo>
                    <a:pt x="26" y="54"/>
                    <a:pt x="2" y="72"/>
                    <a:pt x="0" y="105"/>
                  </a:cubicBezTo>
                  <a:cubicBezTo>
                    <a:pt x="7" y="112"/>
                    <a:pt x="14" y="119"/>
                    <a:pt x="21" y="125"/>
                  </a:cubicBezTo>
                  <a:cubicBezTo>
                    <a:pt x="27" y="122"/>
                    <a:pt x="34" y="118"/>
                    <a:pt x="40" y="114"/>
                  </a:cubicBezTo>
                  <a:cubicBezTo>
                    <a:pt x="35" y="90"/>
                    <a:pt x="50" y="61"/>
                    <a:pt x="62" y="33"/>
                  </a:cubicBezTo>
                  <a:cubicBezTo>
                    <a:pt x="66" y="29"/>
                    <a:pt x="69" y="25"/>
                    <a:pt x="73" y="22"/>
                  </a:cubicBezTo>
                  <a:cubicBezTo>
                    <a:pt x="69" y="15"/>
                    <a:pt x="66" y="7"/>
                    <a:pt x="62" y="0"/>
                  </a:cubicBezTo>
                  <a:cubicBezTo>
                    <a:pt x="60" y="1"/>
                    <a:pt x="57" y="1"/>
                    <a:pt x="54" y="1"/>
                  </a:cubicBezTo>
                  <a:cubicBezTo>
                    <a:pt x="52" y="1"/>
                    <a:pt x="49" y="1"/>
                    <a:pt x="46" y="0"/>
                  </a:cubicBez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Freeform 84">
              <a:extLst>
                <a:ext uri="{FF2B5EF4-FFF2-40B4-BE49-F238E27FC236}">
                  <a16:creationId xmlns:a16="http://schemas.microsoft.com/office/drawing/2014/main" xmlns="" id="{3C668C42-6B5F-4BE8-8F59-4F618FECCB3D}"/>
                </a:ext>
              </a:extLst>
            </p:cNvPr>
            <p:cNvSpPr/>
            <p:nvPr/>
          </p:nvSpPr>
          <p:spPr bwMode="auto">
            <a:xfrm>
              <a:off x="4897438" y="1776413"/>
              <a:ext cx="180975" cy="225425"/>
            </a:xfrm>
            <a:custGeom>
              <a:avLst/>
              <a:gdLst>
                <a:gd name="T0" fmla="*/ 39 w 48"/>
                <a:gd name="T1" fmla="*/ 0 h 60"/>
                <a:gd name="T2" fmla="*/ 0 w 48"/>
                <a:gd name="T3" fmla="*/ 40 h 60"/>
                <a:gd name="T4" fmla="*/ 18 w 48"/>
                <a:gd name="T5" fmla="*/ 60 h 60"/>
                <a:gd name="T6" fmla="*/ 48 w 48"/>
                <a:gd name="T7" fmla="*/ 7 h 60"/>
                <a:gd name="T8" fmla="*/ 39 w 4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0">
                  <a:moveTo>
                    <a:pt x="39" y="0"/>
                  </a:moveTo>
                  <a:cubicBezTo>
                    <a:pt x="26" y="12"/>
                    <a:pt x="16" y="33"/>
                    <a:pt x="0" y="4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48" y="58"/>
                    <a:pt x="46" y="37"/>
                    <a:pt x="48" y="7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Freeform 85">
              <a:extLst>
                <a:ext uri="{FF2B5EF4-FFF2-40B4-BE49-F238E27FC236}">
                  <a16:creationId xmlns:a16="http://schemas.microsoft.com/office/drawing/2014/main" xmlns="" id="{0C813360-174D-4166-8B2D-9F2400770732}"/>
                </a:ext>
              </a:extLst>
            </p:cNvPr>
            <p:cNvSpPr/>
            <p:nvPr/>
          </p:nvSpPr>
          <p:spPr bwMode="auto">
            <a:xfrm>
              <a:off x="4830763" y="2413000"/>
              <a:ext cx="192087" cy="519113"/>
            </a:xfrm>
            <a:custGeom>
              <a:avLst/>
              <a:gdLst>
                <a:gd name="T0" fmla="*/ 26 w 51"/>
                <a:gd name="T1" fmla="*/ 138 h 138"/>
                <a:gd name="T2" fmla="*/ 5 w 51"/>
                <a:gd name="T3" fmla="*/ 136 h 138"/>
                <a:gd name="T4" fmla="*/ 3 w 51"/>
                <a:gd name="T5" fmla="*/ 45 h 138"/>
                <a:gd name="T6" fmla="*/ 3 w 51"/>
                <a:gd name="T7" fmla="*/ 12 h 138"/>
                <a:gd name="T8" fmla="*/ 45 w 51"/>
                <a:gd name="T9" fmla="*/ 14 h 138"/>
                <a:gd name="T10" fmla="*/ 26 w 51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38">
                  <a:moveTo>
                    <a:pt x="26" y="138"/>
                  </a:moveTo>
                  <a:cubicBezTo>
                    <a:pt x="5" y="136"/>
                    <a:pt x="5" y="136"/>
                    <a:pt x="5" y="136"/>
                  </a:cubicBezTo>
                  <a:cubicBezTo>
                    <a:pt x="25" y="115"/>
                    <a:pt x="9" y="72"/>
                    <a:pt x="3" y="45"/>
                  </a:cubicBezTo>
                  <a:cubicBezTo>
                    <a:pt x="0" y="33"/>
                    <a:pt x="8" y="25"/>
                    <a:pt x="3" y="12"/>
                  </a:cubicBezTo>
                  <a:cubicBezTo>
                    <a:pt x="13" y="12"/>
                    <a:pt x="32" y="0"/>
                    <a:pt x="45" y="14"/>
                  </a:cubicBezTo>
                  <a:cubicBezTo>
                    <a:pt x="51" y="21"/>
                    <a:pt x="45" y="117"/>
                    <a:pt x="26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xmlns="" id="{880D599F-F157-429B-B91E-73C373179DB7}"/>
                </a:ext>
              </a:extLst>
            </p:cNvPr>
            <p:cNvSpPr/>
            <p:nvPr/>
          </p:nvSpPr>
          <p:spPr bwMode="auto">
            <a:xfrm>
              <a:off x="4383088" y="2328863"/>
              <a:ext cx="206375" cy="295275"/>
            </a:xfrm>
            <a:custGeom>
              <a:avLst/>
              <a:gdLst>
                <a:gd name="T0" fmla="*/ 16 w 55"/>
                <a:gd name="T1" fmla="*/ 1 h 78"/>
                <a:gd name="T2" fmla="*/ 3 w 55"/>
                <a:gd name="T3" fmla="*/ 60 h 78"/>
                <a:gd name="T4" fmla="*/ 29 w 55"/>
                <a:gd name="T5" fmla="*/ 77 h 78"/>
                <a:gd name="T6" fmla="*/ 50 w 55"/>
                <a:gd name="T7" fmla="*/ 66 h 78"/>
                <a:gd name="T8" fmla="*/ 33 w 55"/>
                <a:gd name="T9" fmla="*/ 51 h 78"/>
                <a:gd name="T10" fmla="*/ 40 w 55"/>
                <a:gd name="T11" fmla="*/ 43 h 78"/>
                <a:gd name="T12" fmla="*/ 45 w 55"/>
                <a:gd name="T13" fmla="*/ 57 h 78"/>
                <a:gd name="T14" fmla="*/ 53 w 55"/>
                <a:gd name="T15" fmla="*/ 54 h 78"/>
                <a:gd name="T16" fmla="*/ 48 w 55"/>
                <a:gd name="T17" fmla="*/ 29 h 78"/>
                <a:gd name="T18" fmla="*/ 34 w 55"/>
                <a:gd name="T19" fmla="*/ 0 h 78"/>
                <a:gd name="T20" fmla="*/ 16 w 55"/>
                <a:gd name="T2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8">
                  <a:moveTo>
                    <a:pt x="16" y="1"/>
                  </a:moveTo>
                  <a:cubicBezTo>
                    <a:pt x="16" y="1"/>
                    <a:pt x="0" y="48"/>
                    <a:pt x="3" y="60"/>
                  </a:cubicBezTo>
                  <a:cubicBezTo>
                    <a:pt x="7" y="71"/>
                    <a:pt x="22" y="76"/>
                    <a:pt x="29" y="77"/>
                  </a:cubicBezTo>
                  <a:cubicBezTo>
                    <a:pt x="36" y="78"/>
                    <a:pt x="50" y="66"/>
                    <a:pt x="50" y="66"/>
                  </a:cubicBezTo>
                  <a:cubicBezTo>
                    <a:pt x="50" y="66"/>
                    <a:pt x="32" y="54"/>
                    <a:pt x="33" y="51"/>
                  </a:cubicBezTo>
                  <a:cubicBezTo>
                    <a:pt x="33" y="48"/>
                    <a:pt x="39" y="42"/>
                    <a:pt x="40" y="43"/>
                  </a:cubicBezTo>
                  <a:cubicBezTo>
                    <a:pt x="42" y="44"/>
                    <a:pt x="45" y="57"/>
                    <a:pt x="45" y="57"/>
                  </a:cubicBezTo>
                  <a:cubicBezTo>
                    <a:pt x="45" y="57"/>
                    <a:pt x="50" y="60"/>
                    <a:pt x="53" y="54"/>
                  </a:cubicBezTo>
                  <a:cubicBezTo>
                    <a:pt x="55" y="47"/>
                    <a:pt x="48" y="29"/>
                    <a:pt x="48" y="29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 87">
              <a:extLst>
                <a:ext uri="{FF2B5EF4-FFF2-40B4-BE49-F238E27FC236}">
                  <a16:creationId xmlns:a16="http://schemas.microsoft.com/office/drawing/2014/main" xmlns="" id="{FF4FC9DF-4169-4DEF-9638-F469E75DB3C6}"/>
                </a:ext>
              </a:extLst>
            </p:cNvPr>
            <p:cNvSpPr/>
            <p:nvPr/>
          </p:nvSpPr>
          <p:spPr bwMode="auto">
            <a:xfrm>
              <a:off x="4432300" y="2446338"/>
              <a:ext cx="138112" cy="153988"/>
            </a:xfrm>
            <a:custGeom>
              <a:avLst/>
              <a:gdLst>
                <a:gd name="T0" fmla="*/ 29 w 37"/>
                <a:gd name="T1" fmla="*/ 41 h 41"/>
                <a:gd name="T2" fmla="*/ 37 w 37"/>
                <a:gd name="T3" fmla="*/ 35 h 41"/>
                <a:gd name="T4" fmla="*/ 20 w 37"/>
                <a:gd name="T5" fmla="*/ 20 h 41"/>
                <a:gd name="T6" fmla="*/ 27 w 37"/>
                <a:gd name="T7" fmla="*/ 12 h 41"/>
                <a:gd name="T8" fmla="*/ 11 w 37"/>
                <a:gd name="T9" fmla="*/ 0 h 41"/>
                <a:gd name="T10" fmla="*/ 3 w 37"/>
                <a:gd name="T11" fmla="*/ 24 h 41"/>
                <a:gd name="T12" fmla="*/ 29 w 37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1">
                  <a:moveTo>
                    <a:pt x="29" y="41"/>
                  </a:moveTo>
                  <a:cubicBezTo>
                    <a:pt x="34" y="38"/>
                    <a:pt x="37" y="35"/>
                    <a:pt x="37" y="35"/>
                  </a:cubicBezTo>
                  <a:cubicBezTo>
                    <a:pt x="37" y="35"/>
                    <a:pt x="19" y="23"/>
                    <a:pt x="20" y="20"/>
                  </a:cubicBezTo>
                  <a:cubicBezTo>
                    <a:pt x="20" y="17"/>
                    <a:pt x="26" y="11"/>
                    <a:pt x="27" y="12"/>
                  </a:cubicBezTo>
                  <a:cubicBezTo>
                    <a:pt x="27" y="12"/>
                    <a:pt x="15" y="0"/>
                    <a:pt x="11" y="0"/>
                  </a:cubicBezTo>
                  <a:cubicBezTo>
                    <a:pt x="7" y="0"/>
                    <a:pt x="0" y="16"/>
                    <a:pt x="3" y="24"/>
                  </a:cubicBezTo>
                  <a:cubicBezTo>
                    <a:pt x="6" y="30"/>
                    <a:pt x="21" y="38"/>
                    <a:pt x="29" y="41"/>
                  </a:cubicBezTo>
                  <a:close/>
                </a:path>
              </a:pathLst>
            </a:custGeom>
            <a:solidFill>
              <a:srgbClr val="CEB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 88">
              <a:extLst>
                <a:ext uri="{FF2B5EF4-FFF2-40B4-BE49-F238E27FC236}">
                  <a16:creationId xmlns:a16="http://schemas.microsoft.com/office/drawing/2014/main" xmlns="" id="{3921669D-43AC-4202-9811-6DF82C99E896}"/>
                </a:ext>
              </a:extLst>
            </p:cNvPr>
            <p:cNvSpPr/>
            <p:nvPr/>
          </p:nvSpPr>
          <p:spPr bwMode="auto">
            <a:xfrm>
              <a:off x="4646613" y="1809750"/>
              <a:ext cx="263525" cy="203200"/>
            </a:xfrm>
            <a:custGeom>
              <a:avLst/>
              <a:gdLst>
                <a:gd name="T0" fmla="*/ 11 w 70"/>
                <a:gd name="T1" fmla="*/ 0 h 54"/>
                <a:gd name="T2" fmla="*/ 70 w 70"/>
                <a:gd name="T3" fmla="*/ 31 h 54"/>
                <a:gd name="T4" fmla="*/ 50 w 70"/>
                <a:gd name="T5" fmla="*/ 54 h 54"/>
                <a:gd name="T6" fmla="*/ 0 w 70"/>
                <a:gd name="T7" fmla="*/ 9 h 54"/>
                <a:gd name="T8" fmla="*/ 11 w 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4">
                  <a:moveTo>
                    <a:pt x="11" y="0"/>
                  </a:moveTo>
                  <a:cubicBezTo>
                    <a:pt x="30" y="9"/>
                    <a:pt x="47" y="27"/>
                    <a:pt x="70" y="31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29" y="53"/>
                    <a:pt x="10" y="38"/>
                    <a:pt x="0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xmlns="" id="{B3ED41CB-D87A-4588-B3AE-3C088D25B8C5}"/>
                </a:ext>
              </a:extLst>
            </p:cNvPr>
            <p:cNvSpPr/>
            <p:nvPr/>
          </p:nvSpPr>
          <p:spPr bwMode="auto">
            <a:xfrm>
              <a:off x="4367213" y="942975"/>
              <a:ext cx="982662" cy="976313"/>
            </a:xfrm>
            <a:custGeom>
              <a:avLst/>
              <a:gdLst>
                <a:gd name="T0" fmla="*/ 1 w 261"/>
                <a:gd name="T1" fmla="*/ 22 h 259"/>
                <a:gd name="T2" fmla="*/ 31 w 261"/>
                <a:gd name="T3" fmla="*/ 214 h 259"/>
                <a:gd name="T4" fmla="*/ 216 w 261"/>
                <a:gd name="T5" fmla="*/ 224 h 259"/>
                <a:gd name="T6" fmla="*/ 261 w 261"/>
                <a:gd name="T7" fmla="*/ 26 h 259"/>
                <a:gd name="T8" fmla="*/ 148 w 261"/>
                <a:gd name="T9" fmla="*/ 6 h 259"/>
                <a:gd name="T10" fmla="*/ 148 w 261"/>
                <a:gd name="T11" fmla="*/ 1 h 259"/>
                <a:gd name="T12" fmla="*/ 132 w 261"/>
                <a:gd name="T13" fmla="*/ 3 h 259"/>
                <a:gd name="T14" fmla="*/ 115 w 261"/>
                <a:gd name="T15" fmla="*/ 0 h 259"/>
                <a:gd name="T16" fmla="*/ 115 w 261"/>
                <a:gd name="T17" fmla="*/ 6 h 259"/>
                <a:gd name="T18" fmla="*/ 1 w 261"/>
                <a:gd name="T19" fmla="*/ 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" y="22"/>
                  </a:moveTo>
                  <a:cubicBezTo>
                    <a:pt x="1" y="22"/>
                    <a:pt x="0" y="181"/>
                    <a:pt x="31" y="214"/>
                  </a:cubicBezTo>
                  <a:cubicBezTo>
                    <a:pt x="64" y="249"/>
                    <a:pt x="182" y="259"/>
                    <a:pt x="216" y="224"/>
                  </a:cubicBezTo>
                  <a:cubicBezTo>
                    <a:pt x="248" y="192"/>
                    <a:pt x="261" y="26"/>
                    <a:pt x="261" y="26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6"/>
                    <a:pt x="115" y="6"/>
                    <a:pt x="115" y="6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xmlns="" id="{F86AA174-E4C1-4041-994B-7637D554A46D}"/>
                </a:ext>
              </a:extLst>
            </p:cNvPr>
            <p:cNvSpPr/>
            <p:nvPr/>
          </p:nvSpPr>
          <p:spPr bwMode="auto">
            <a:xfrm>
              <a:off x="4551363" y="942975"/>
              <a:ext cx="798512" cy="414338"/>
            </a:xfrm>
            <a:custGeom>
              <a:avLst/>
              <a:gdLst>
                <a:gd name="T0" fmla="*/ 209 w 212"/>
                <a:gd name="T1" fmla="*/ 61 h 110"/>
                <a:gd name="T2" fmla="*/ 212 w 212"/>
                <a:gd name="T3" fmla="*/ 26 h 110"/>
                <a:gd name="T4" fmla="*/ 99 w 212"/>
                <a:gd name="T5" fmla="*/ 6 h 110"/>
                <a:gd name="T6" fmla="*/ 99 w 212"/>
                <a:gd name="T7" fmla="*/ 1 h 110"/>
                <a:gd name="T8" fmla="*/ 83 w 212"/>
                <a:gd name="T9" fmla="*/ 3 h 110"/>
                <a:gd name="T10" fmla="*/ 66 w 212"/>
                <a:gd name="T11" fmla="*/ 0 h 110"/>
                <a:gd name="T12" fmla="*/ 66 w 212"/>
                <a:gd name="T13" fmla="*/ 6 h 110"/>
                <a:gd name="T14" fmla="*/ 6 w 212"/>
                <a:gd name="T15" fmla="*/ 14 h 110"/>
                <a:gd name="T16" fmla="*/ 3 w 212"/>
                <a:gd name="T17" fmla="*/ 19 h 110"/>
                <a:gd name="T18" fmla="*/ 3 w 212"/>
                <a:gd name="T19" fmla="*/ 59 h 110"/>
                <a:gd name="T20" fmla="*/ 14 w 212"/>
                <a:gd name="T21" fmla="*/ 110 h 110"/>
                <a:gd name="T22" fmla="*/ 25 w 212"/>
                <a:gd name="T23" fmla="*/ 110 h 110"/>
                <a:gd name="T24" fmla="*/ 45 w 212"/>
                <a:gd name="T25" fmla="*/ 38 h 110"/>
                <a:gd name="T26" fmla="*/ 209 w 212"/>
                <a:gd name="T27" fmla="*/ 6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110">
                  <a:moveTo>
                    <a:pt x="209" y="61"/>
                  </a:moveTo>
                  <a:cubicBezTo>
                    <a:pt x="211" y="40"/>
                    <a:pt x="212" y="26"/>
                    <a:pt x="212" y="2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6"/>
                    <a:pt x="3" y="18"/>
                    <a:pt x="3" y="19"/>
                  </a:cubicBezTo>
                  <a:cubicBezTo>
                    <a:pt x="3" y="26"/>
                    <a:pt x="0" y="51"/>
                    <a:pt x="3" y="59"/>
                  </a:cubicBezTo>
                  <a:cubicBezTo>
                    <a:pt x="6" y="67"/>
                    <a:pt x="14" y="110"/>
                    <a:pt x="14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10"/>
                    <a:pt x="17" y="59"/>
                    <a:pt x="45" y="38"/>
                  </a:cubicBezTo>
                  <a:cubicBezTo>
                    <a:pt x="72" y="18"/>
                    <a:pt x="196" y="57"/>
                    <a:pt x="209" y="61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xmlns="" id="{F1443628-A3FE-4AE3-941B-D707F3403071}"/>
                </a:ext>
              </a:extLst>
            </p:cNvPr>
            <p:cNvSpPr/>
            <p:nvPr/>
          </p:nvSpPr>
          <p:spPr bwMode="auto">
            <a:xfrm>
              <a:off x="4273550" y="536575"/>
              <a:ext cx="1238250" cy="858838"/>
            </a:xfrm>
            <a:custGeom>
              <a:avLst/>
              <a:gdLst>
                <a:gd name="T0" fmla="*/ 26 w 329"/>
                <a:gd name="T1" fmla="*/ 228 h 228"/>
                <a:gd name="T2" fmla="*/ 92 w 329"/>
                <a:gd name="T3" fmla="*/ 225 h 228"/>
                <a:gd name="T4" fmla="*/ 120 w 329"/>
                <a:gd name="T5" fmla="*/ 128 h 228"/>
                <a:gd name="T6" fmla="*/ 299 w 329"/>
                <a:gd name="T7" fmla="*/ 161 h 228"/>
                <a:gd name="T8" fmla="*/ 1 w 329"/>
                <a:gd name="T9" fmla="*/ 114 h 228"/>
                <a:gd name="T10" fmla="*/ 26 w 329"/>
                <a:gd name="T11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228">
                  <a:moveTo>
                    <a:pt x="26" y="228"/>
                  </a:moveTo>
                  <a:cubicBezTo>
                    <a:pt x="92" y="225"/>
                    <a:pt x="92" y="225"/>
                    <a:pt x="92" y="225"/>
                  </a:cubicBezTo>
                  <a:cubicBezTo>
                    <a:pt x="92" y="225"/>
                    <a:pt x="89" y="139"/>
                    <a:pt x="120" y="128"/>
                  </a:cubicBezTo>
                  <a:cubicBezTo>
                    <a:pt x="180" y="106"/>
                    <a:pt x="281" y="151"/>
                    <a:pt x="299" y="161"/>
                  </a:cubicBezTo>
                  <a:cubicBezTo>
                    <a:pt x="329" y="0"/>
                    <a:pt x="0" y="22"/>
                    <a:pt x="1" y="114"/>
                  </a:cubicBezTo>
                  <a:cubicBezTo>
                    <a:pt x="1" y="144"/>
                    <a:pt x="26" y="228"/>
                    <a:pt x="26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Freeform 92">
              <a:extLst>
                <a:ext uri="{FF2B5EF4-FFF2-40B4-BE49-F238E27FC236}">
                  <a16:creationId xmlns:a16="http://schemas.microsoft.com/office/drawing/2014/main" xmlns="" id="{328FE346-CCC0-4ABC-A5EE-736BEB88B25E}"/>
                </a:ext>
              </a:extLst>
            </p:cNvPr>
            <p:cNvSpPr/>
            <p:nvPr/>
          </p:nvSpPr>
          <p:spPr bwMode="auto">
            <a:xfrm>
              <a:off x="4800600" y="1590675"/>
              <a:ext cx="360362" cy="177800"/>
            </a:xfrm>
            <a:custGeom>
              <a:avLst/>
              <a:gdLst>
                <a:gd name="T0" fmla="*/ 92 w 96"/>
                <a:gd name="T1" fmla="*/ 12 h 47"/>
                <a:gd name="T2" fmla="*/ 0 w 96"/>
                <a:gd name="T3" fmla="*/ 0 h 47"/>
                <a:gd name="T4" fmla="*/ 17 w 96"/>
                <a:gd name="T5" fmla="*/ 41 h 47"/>
                <a:gd name="T6" fmla="*/ 82 w 96"/>
                <a:gd name="T7" fmla="*/ 34 h 47"/>
                <a:gd name="T8" fmla="*/ 92 w 96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47">
                  <a:moveTo>
                    <a:pt x="92" y="12"/>
                  </a:moveTo>
                  <a:cubicBezTo>
                    <a:pt x="63" y="14"/>
                    <a:pt x="27" y="14"/>
                    <a:pt x="0" y="0"/>
                  </a:cubicBezTo>
                  <a:cubicBezTo>
                    <a:pt x="0" y="0"/>
                    <a:pt x="1" y="34"/>
                    <a:pt x="17" y="41"/>
                  </a:cubicBezTo>
                  <a:cubicBezTo>
                    <a:pt x="34" y="47"/>
                    <a:pt x="69" y="43"/>
                    <a:pt x="82" y="34"/>
                  </a:cubicBezTo>
                  <a:cubicBezTo>
                    <a:pt x="96" y="25"/>
                    <a:pt x="92" y="12"/>
                    <a:pt x="92" y="12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 93">
              <a:extLst>
                <a:ext uri="{FF2B5EF4-FFF2-40B4-BE49-F238E27FC236}">
                  <a16:creationId xmlns:a16="http://schemas.microsoft.com/office/drawing/2014/main" xmlns="" id="{3999170A-17DF-478F-8750-33BEF4429A09}"/>
                </a:ext>
              </a:extLst>
            </p:cNvPr>
            <p:cNvSpPr/>
            <p:nvPr/>
          </p:nvSpPr>
          <p:spPr bwMode="auto">
            <a:xfrm>
              <a:off x="4924425" y="1719263"/>
              <a:ext cx="139700" cy="41275"/>
            </a:xfrm>
            <a:custGeom>
              <a:avLst/>
              <a:gdLst>
                <a:gd name="T0" fmla="*/ 0 w 37"/>
                <a:gd name="T1" fmla="*/ 10 h 11"/>
                <a:gd name="T2" fmla="*/ 37 w 37"/>
                <a:gd name="T3" fmla="*/ 6 h 11"/>
                <a:gd name="T4" fmla="*/ 26 w 37"/>
                <a:gd name="T5" fmla="*/ 1 h 11"/>
                <a:gd name="T6" fmla="*/ 20 w 37"/>
                <a:gd name="T7" fmla="*/ 3 h 11"/>
                <a:gd name="T8" fmla="*/ 11 w 37"/>
                <a:gd name="T9" fmla="*/ 1 h 11"/>
                <a:gd name="T10" fmla="*/ 0 w 37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1">
                  <a:moveTo>
                    <a:pt x="0" y="10"/>
                  </a:moveTo>
                  <a:cubicBezTo>
                    <a:pt x="12" y="11"/>
                    <a:pt x="26" y="9"/>
                    <a:pt x="37" y="6"/>
                  </a:cubicBezTo>
                  <a:cubicBezTo>
                    <a:pt x="33" y="3"/>
                    <a:pt x="28" y="0"/>
                    <a:pt x="26" y="1"/>
                  </a:cubicBezTo>
                  <a:cubicBezTo>
                    <a:pt x="22" y="2"/>
                    <a:pt x="20" y="3"/>
                    <a:pt x="20" y="3"/>
                  </a:cubicBezTo>
                  <a:cubicBezTo>
                    <a:pt x="20" y="3"/>
                    <a:pt x="17" y="0"/>
                    <a:pt x="11" y="1"/>
                  </a:cubicBezTo>
                  <a:cubicBezTo>
                    <a:pt x="7" y="1"/>
                    <a:pt x="3" y="7"/>
                    <a:pt x="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 94">
              <a:extLst>
                <a:ext uri="{FF2B5EF4-FFF2-40B4-BE49-F238E27FC236}">
                  <a16:creationId xmlns:a16="http://schemas.microsoft.com/office/drawing/2014/main" xmlns="" id="{1806149B-900F-418A-A3A4-53577BEAFB21}"/>
                </a:ext>
              </a:extLst>
            </p:cNvPr>
            <p:cNvSpPr/>
            <p:nvPr/>
          </p:nvSpPr>
          <p:spPr bwMode="auto">
            <a:xfrm>
              <a:off x="4800600" y="1590675"/>
              <a:ext cx="349250" cy="95250"/>
            </a:xfrm>
            <a:custGeom>
              <a:avLst/>
              <a:gdLst>
                <a:gd name="T0" fmla="*/ 92 w 93"/>
                <a:gd name="T1" fmla="*/ 12 h 25"/>
                <a:gd name="T2" fmla="*/ 0 w 93"/>
                <a:gd name="T3" fmla="*/ 0 h 25"/>
                <a:gd name="T4" fmla="*/ 3 w 93"/>
                <a:gd name="T5" fmla="*/ 20 h 25"/>
                <a:gd name="T6" fmla="*/ 31 w 93"/>
                <a:gd name="T7" fmla="*/ 24 h 25"/>
                <a:gd name="T8" fmla="*/ 92 w 93"/>
                <a:gd name="T9" fmla="*/ 20 h 25"/>
                <a:gd name="T10" fmla="*/ 92 w 93"/>
                <a:gd name="T1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5">
                  <a:moveTo>
                    <a:pt x="92" y="12"/>
                  </a:moveTo>
                  <a:cubicBezTo>
                    <a:pt x="63" y="14"/>
                    <a:pt x="27" y="14"/>
                    <a:pt x="0" y="0"/>
                  </a:cubicBezTo>
                  <a:cubicBezTo>
                    <a:pt x="0" y="0"/>
                    <a:pt x="0" y="10"/>
                    <a:pt x="3" y="20"/>
                  </a:cubicBezTo>
                  <a:cubicBezTo>
                    <a:pt x="11" y="22"/>
                    <a:pt x="21" y="24"/>
                    <a:pt x="31" y="24"/>
                  </a:cubicBezTo>
                  <a:cubicBezTo>
                    <a:pt x="52" y="25"/>
                    <a:pt x="81" y="22"/>
                    <a:pt x="92" y="20"/>
                  </a:cubicBezTo>
                  <a:cubicBezTo>
                    <a:pt x="93" y="16"/>
                    <a:pt x="92" y="12"/>
                    <a:pt x="9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xmlns="" id="{459717C7-25EC-4623-A064-0246396F592C}"/>
                </a:ext>
              </a:extLst>
            </p:cNvPr>
            <p:cNvSpPr/>
            <p:nvPr/>
          </p:nvSpPr>
          <p:spPr bwMode="auto">
            <a:xfrm>
              <a:off x="4748213" y="1222375"/>
              <a:ext cx="187325" cy="192088"/>
            </a:xfrm>
            <a:custGeom>
              <a:avLst/>
              <a:gdLst>
                <a:gd name="T0" fmla="*/ 3 w 50"/>
                <a:gd name="T1" fmla="*/ 51 h 51"/>
                <a:gd name="T2" fmla="*/ 50 w 50"/>
                <a:gd name="T3" fmla="*/ 47 h 51"/>
                <a:gd name="T4" fmla="*/ 39 w 50"/>
                <a:gd name="T5" fmla="*/ 5 h 51"/>
                <a:gd name="T6" fmla="*/ 4 w 50"/>
                <a:gd name="T7" fmla="*/ 16 h 51"/>
                <a:gd name="T8" fmla="*/ 3 w 5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3" y="51"/>
                  </a:move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10"/>
                    <a:pt x="39" y="5"/>
                  </a:cubicBezTo>
                  <a:cubicBezTo>
                    <a:pt x="28" y="0"/>
                    <a:pt x="8" y="6"/>
                    <a:pt x="4" y="16"/>
                  </a:cubicBezTo>
                  <a:cubicBezTo>
                    <a:pt x="0" y="26"/>
                    <a:pt x="3" y="51"/>
                    <a:pt x="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xmlns="" id="{9F958D95-C156-43F7-A4E4-CA56A00A4313}"/>
                </a:ext>
              </a:extLst>
            </p:cNvPr>
            <p:cNvSpPr/>
            <p:nvPr/>
          </p:nvSpPr>
          <p:spPr bwMode="auto">
            <a:xfrm>
              <a:off x="5059363" y="1230313"/>
              <a:ext cx="188912" cy="195263"/>
            </a:xfrm>
            <a:custGeom>
              <a:avLst/>
              <a:gdLst>
                <a:gd name="T0" fmla="*/ 47 w 50"/>
                <a:gd name="T1" fmla="*/ 52 h 52"/>
                <a:gd name="T2" fmla="*/ 0 w 50"/>
                <a:gd name="T3" fmla="*/ 47 h 52"/>
                <a:gd name="T4" fmla="*/ 13 w 50"/>
                <a:gd name="T5" fmla="*/ 5 h 52"/>
                <a:gd name="T6" fmla="*/ 47 w 50"/>
                <a:gd name="T7" fmla="*/ 17 h 52"/>
                <a:gd name="T8" fmla="*/ 47 w 5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2">
                  <a:moveTo>
                    <a:pt x="47" y="52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2" y="9"/>
                    <a:pt x="13" y="5"/>
                  </a:cubicBezTo>
                  <a:cubicBezTo>
                    <a:pt x="23" y="0"/>
                    <a:pt x="43" y="6"/>
                    <a:pt x="47" y="17"/>
                  </a:cubicBezTo>
                  <a:cubicBezTo>
                    <a:pt x="50" y="27"/>
                    <a:pt x="47" y="52"/>
                    <a:pt x="4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Freeform 97">
              <a:extLst>
                <a:ext uri="{FF2B5EF4-FFF2-40B4-BE49-F238E27FC236}">
                  <a16:creationId xmlns:a16="http://schemas.microsoft.com/office/drawing/2014/main" xmlns="" id="{F6D7A6DF-ABC6-432A-9E99-1913963C0F2C}"/>
                </a:ext>
              </a:extLst>
            </p:cNvPr>
            <p:cNvSpPr/>
            <p:nvPr/>
          </p:nvSpPr>
          <p:spPr bwMode="auto">
            <a:xfrm>
              <a:off x="4808538" y="1277938"/>
              <a:ext cx="112712" cy="133350"/>
            </a:xfrm>
            <a:custGeom>
              <a:avLst/>
              <a:gdLst>
                <a:gd name="T0" fmla="*/ 15 w 30"/>
                <a:gd name="T1" fmla="*/ 0 h 35"/>
                <a:gd name="T2" fmla="*/ 30 w 30"/>
                <a:gd name="T3" fmla="*/ 20 h 35"/>
                <a:gd name="T4" fmla="*/ 26 w 30"/>
                <a:gd name="T5" fmla="*/ 33 h 35"/>
                <a:gd name="T6" fmla="*/ 5 w 30"/>
                <a:gd name="T7" fmla="*/ 35 h 35"/>
                <a:gd name="T8" fmla="*/ 0 w 30"/>
                <a:gd name="T9" fmla="*/ 20 h 35"/>
                <a:gd name="T10" fmla="*/ 15 w 3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4" y="0"/>
                    <a:pt x="30" y="9"/>
                    <a:pt x="30" y="20"/>
                  </a:cubicBezTo>
                  <a:cubicBezTo>
                    <a:pt x="30" y="25"/>
                    <a:pt x="29" y="29"/>
                    <a:pt x="26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9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Freeform 98">
              <a:extLst>
                <a:ext uri="{FF2B5EF4-FFF2-40B4-BE49-F238E27FC236}">
                  <a16:creationId xmlns:a16="http://schemas.microsoft.com/office/drawing/2014/main" xmlns="" id="{A0D25142-DB45-46C0-8829-9C827862B1D7}"/>
                </a:ext>
              </a:extLst>
            </p:cNvPr>
            <p:cNvSpPr/>
            <p:nvPr/>
          </p:nvSpPr>
          <p:spPr bwMode="auto">
            <a:xfrm>
              <a:off x="5116513" y="1290638"/>
              <a:ext cx="112712" cy="131763"/>
            </a:xfrm>
            <a:custGeom>
              <a:avLst/>
              <a:gdLst>
                <a:gd name="T0" fmla="*/ 25 w 30"/>
                <a:gd name="T1" fmla="*/ 35 h 35"/>
                <a:gd name="T2" fmla="*/ 3 w 30"/>
                <a:gd name="T3" fmla="*/ 33 h 35"/>
                <a:gd name="T4" fmla="*/ 0 w 30"/>
                <a:gd name="T5" fmla="*/ 20 h 35"/>
                <a:gd name="T6" fmla="*/ 15 w 30"/>
                <a:gd name="T7" fmla="*/ 0 h 35"/>
                <a:gd name="T8" fmla="*/ 30 w 30"/>
                <a:gd name="T9" fmla="*/ 20 h 35"/>
                <a:gd name="T10" fmla="*/ 25 w 30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5">
                  <a:moveTo>
                    <a:pt x="25" y="35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29"/>
                    <a:pt x="0" y="25"/>
                    <a:pt x="0" y="20"/>
                  </a:cubicBezTo>
                  <a:cubicBezTo>
                    <a:pt x="0" y="9"/>
                    <a:pt x="7" y="0"/>
                    <a:pt x="15" y="0"/>
                  </a:cubicBezTo>
                  <a:cubicBezTo>
                    <a:pt x="24" y="0"/>
                    <a:pt x="30" y="9"/>
                    <a:pt x="30" y="20"/>
                  </a:cubicBezTo>
                  <a:cubicBezTo>
                    <a:pt x="30" y="26"/>
                    <a:pt x="28" y="31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Freeform 99">
              <a:extLst>
                <a:ext uri="{FF2B5EF4-FFF2-40B4-BE49-F238E27FC236}">
                  <a16:creationId xmlns:a16="http://schemas.microsoft.com/office/drawing/2014/main" xmlns="" id="{360787A6-99FC-4697-979F-0219E8D9550E}"/>
                </a:ext>
              </a:extLst>
            </p:cNvPr>
            <p:cNvSpPr/>
            <p:nvPr/>
          </p:nvSpPr>
          <p:spPr bwMode="auto">
            <a:xfrm>
              <a:off x="4784725" y="1320800"/>
              <a:ext cx="65087" cy="33338"/>
            </a:xfrm>
            <a:custGeom>
              <a:avLst/>
              <a:gdLst>
                <a:gd name="T0" fmla="*/ 0 w 17"/>
                <a:gd name="T1" fmla="*/ 2 h 9"/>
                <a:gd name="T2" fmla="*/ 17 w 17"/>
                <a:gd name="T3" fmla="*/ 2 h 9"/>
                <a:gd name="T4" fmla="*/ 17 w 17"/>
                <a:gd name="T5" fmla="*/ 9 h 9"/>
                <a:gd name="T6" fmla="*/ 0 w 17"/>
                <a:gd name="T7" fmla="*/ 9 h 9"/>
                <a:gd name="T8" fmla="*/ 0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0" y="2"/>
                  </a:moveTo>
                  <a:cubicBezTo>
                    <a:pt x="6" y="1"/>
                    <a:pt x="12" y="0"/>
                    <a:pt x="17" y="2"/>
                  </a:cubicBezTo>
                  <a:cubicBezTo>
                    <a:pt x="17" y="5"/>
                    <a:pt x="17" y="7"/>
                    <a:pt x="17" y="9"/>
                  </a:cubicBezTo>
                  <a:cubicBezTo>
                    <a:pt x="10" y="7"/>
                    <a:pt x="5" y="7"/>
                    <a:pt x="0" y="9"/>
                  </a:cubicBezTo>
                  <a:cubicBezTo>
                    <a:pt x="0" y="7"/>
                    <a:pt x="0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Freeform 100">
              <a:extLst>
                <a:ext uri="{FF2B5EF4-FFF2-40B4-BE49-F238E27FC236}">
                  <a16:creationId xmlns:a16="http://schemas.microsoft.com/office/drawing/2014/main" xmlns="" id="{012E32F9-76B6-4E19-81AA-8B7ABA6C7AC5}"/>
                </a:ext>
              </a:extLst>
            </p:cNvPr>
            <p:cNvSpPr/>
            <p:nvPr/>
          </p:nvSpPr>
          <p:spPr bwMode="auto">
            <a:xfrm>
              <a:off x="5097463" y="1323975"/>
              <a:ext cx="63500" cy="38100"/>
            </a:xfrm>
            <a:custGeom>
              <a:avLst/>
              <a:gdLst>
                <a:gd name="T0" fmla="*/ 0 w 17"/>
                <a:gd name="T1" fmla="*/ 2 h 10"/>
                <a:gd name="T2" fmla="*/ 17 w 17"/>
                <a:gd name="T3" fmla="*/ 3 h 10"/>
                <a:gd name="T4" fmla="*/ 17 w 17"/>
                <a:gd name="T5" fmla="*/ 10 h 10"/>
                <a:gd name="T6" fmla="*/ 0 w 17"/>
                <a:gd name="T7" fmla="*/ 10 h 10"/>
                <a:gd name="T8" fmla="*/ 0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2"/>
                  </a:moveTo>
                  <a:cubicBezTo>
                    <a:pt x="6" y="1"/>
                    <a:pt x="12" y="0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0" y="8"/>
                    <a:pt x="4" y="8"/>
                    <a:pt x="0" y="10"/>
                  </a:cubicBezTo>
                  <a:cubicBezTo>
                    <a:pt x="0" y="7"/>
                    <a:pt x="0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xmlns="" id="{FDF36F8A-4A71-4417-BB86-FA57A423E904}"/>
                </a:ext>
              </a:extLst>
            </p:cNvPr>
            <p:cNvSpPr/>
            <p:nvPr/>
          </p:nvSpPr>
          <p:spPr bwMode="auto">
            <a:xfrm>
              <a:off x="4935538" y="1477963"/>
              <a:ext cx="30162" cy="41275"/>
            </a:xfrm>
            <a:custGeom>
              <a:avLst/>
              <a:gdLst>
                <a:gd name="T0" fmla="*/ 4 w 8"/>
                <a:gd name="T1" fmla="*/ 0 h 11"/>
                <a:gd name="T2" fmla="*/ 8 w 8"/>
                <a:gd name="T3" fmla="*/ 6 h 11"/>
                <a:gd name="T4" fmla="*/ 4 w 8"/>
                <a:gd name="T5" fmla="*/ 11 h 11"/>
                <a:gd name="T6" fmla="*/ 0 w 8"/>
                <a:gd name="T7" fmla="*/ 5 h 11"/>
                <a:gd name="T8" fmla="*/ 4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0"/>
                    <a:pt x="8" y="3"/>
                    <a:pt x="8" y="6"/>
                  </a:cubicBezTo>
                  <a:cubicBezTo>
                    <a:pt x="8" y="8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Oval 102">
              <a:extLst>
                <a:ext uri="{FF2B5EF4-FFF2-40B4-BE49-F238E27FC236}">
                  <a16:creationId xmlns:a16="http://schemas.microsoft.com/office/drawing/2014/main" xmlns="" id="{9028A9D9-F960-4B47-BCA9-AE0316390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3800" y="1482725"/>
              <a:ext cx="30162" cy="36513"/>
            </a:xfrm>
            <a:prstGeom prst="ellipse">
              <a:avLst/>
            </a:pr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103">
              <a:extLst>
                <a:ext uri="{FF2B5EF4-FFF2-40B4-BE49-F238E27FC236}">
                  <a16:creationId xmlns:a16="http://schemas.microsoft.com/office/drawing/2014/main" xmlns="" id="{3765FF97-02D8-44A6-B182-2DC166897CE8}"/>
                </a:ext>
              </a:extLst>
            </p:cNvPr>
            <p:cNvSpPr/>
            <p:nvPr/>
          </p:nvSpPr>
          <p:spPr bwMode="auto">
            <a:xfrm>
              <a:off x="4341813" y="1933575"/>
              <a:ext cx="323850" cy="441325"/>
            </a:xfrm>
            <a:custGeom>
              <a:avLst/>
              <a:gdLst>
                <a:gd name="T0" fmla="*/ 80 w 86"/>
                <a:gd name="T1" fmla="*/ 0 h 117"/>
                <a:gd name="T2" fmla="*/ 15 w 86"/>
                <a:gd name="T3" fmla="*/ 117 h 117"/>
                <a:gd name="T4" fmla="*/ 51 w 86"/>
                <a:gd name="T5" fmla="*/ 115 h 117"/>
                <a:gd name="T6" fmla="*/ 78 w 86"/>
                <a:gd name="T7" fmla="*/ 36 h 117"/>
                <a:gd name="T8" fmla="*/ 80 w 8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17">
                  <a:moveTo>
                    <a:pt x="80" y="0"/>
                  </a:moveTo>
                  <a:cubicBezTo>
                    <a:pt x="32" y="15"/>
                    <a:pt x="0" y="64"/>
                    <a:pt x="15" y="117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44" y="87"/>
                    <a:pt x="55" y="48"/>
                    <a:pt x="78" y="36"/>
                  </a:cubicBezTo>
                  <a:cubicBezTo>
                    <a:pt x="85" y="23"/>
                    <a:pt x="86" y="11"/>
                    <a:pt x="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Freeform 104">
              <a:extLst>
                <a:ext uri="{FF2B5EF4-FFF2-40B4-BE49-F238E27FC236}">
                  <a16:creationId xmlns:a16="http://schemas.microsoft.com/office/drawing/2014/main" xmlns="" id="{0EB87F7F-2DB1-4564-A044-7289F1202BD0}"/>
                </a:ext>
              </a:extLst>
            </p:cNvPr>
            <p:cNvSpPr/>
            <p:nvPr/>
          </p:nvSpPr>
          <p:spPr bwMode="auto">
            <a:xfrm>
              <a:off x="5037138" y="2344738"/>
              <a:ext cx="131762" cy="68263"/>
            </a:xfrm>
            <a:custGeom>
              <a:avLst/>
              <a:gdLst>
                <a:gd name="T0" fmla="*/ 71 w 83"/>
                <a:gd name="T1" fmla="*/ 36 h 43"/>
                <a:gd name="T2" fmla="*/ 83 w 83"/>
                <a:gd name="T3" fmla="*/ 12 h 43"/>
                <a:gd name="T4" fmla="*/ 0 w 83"/>
                <a:gd name="T5" fmla="*/ 0 h 43"/>
                <a:gd name="T6" fmla="*/ 5 w 83"/>
                <a:gd name="T7" fmla="*/ 43 h 43"/>
                <a:gd name="T8" fmla="*/ 71 w 83"/>
                <a:gd name="T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3">
                  <a:moveTo>
                    <a:pt x="71" y="36"/>
                  </a:moveTo>
                  <a:lnTo>
                    <a:pt x="83" y="12"/>
                  </a:lnTo>
                  <a:lnTo>
                    <a:pt x="0" y="0"/>
                  </a:lnTo>
                  <a:lnTo>
                    <a:pt x="5" y="43"/>
                  </a:lnTo>
                  <a:lnTo>
                    <a:pt x="7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Freeform 105">
              <a:extLst>
                <a:ext uri="{FF2B5EF4-FFF2-40B4-BE49-F238E27FC236}">
                  <a16:creationId xmlns:a16="http://schemas.microsoft.com/office/drawing/2014/main" xmlns="" id="{9F3B19FC-6B5C-4845-AED0-E60165B47FF1}"/>
                </a:ext>
              </a:extLst>
            </p:cNvPr>
            <p:cNvSpPr/>
            <p:nvPr/>
          </p:nvSpPr>
          <p:spPr bwMode="auto">
            <a:xfrm>
              <a:off x="4314825" y="1301750"/>
              <a:ext cx="236537" cy="258763"/>
            </a:xfrm>
            <a:custGeom>
              <a:avLst/>
              <a:gdLst>
                <a:gd name="T0" fmla="*/ 17 w 63"/>
                <a:gd name="T1" fmla="*/ 6 h 69"/>
                <a:gd name="T2" fmla="*/ 31 w 63"/>
                <a:gd name="T3" fmla="*/ 2 h 69"/>
                <a:gd name="T4" fmla="*/ 55 w 63"/>
                <a:gd name="T5" fmla="*/ 17 h 69"/>
                <a:gd name="T6" fmla="*/ 61 w 63"/>
                <a:gd name="T7" fmla="*/ 39 h 69"/>
                <a:gd name="T8" fmla="*/ 46 w 63"/>
                <a:gd name="T9" fmla="*/ 63 h 69"/>
                <a:gd name="T10" fmla="*/ 32 w 63"/>
                <a:gd name="T11" fmla="*/ 66 h 69"/>
                <a:gd name="T12" fmla="*/ 8 w 63"/>
                <a:gd name="T13" fmla="*/ 52 h 69"/>
                <a:gd name="T14" fmla="*/ 3 w 63"/>
                <a:gd name="T15" fmla="*/ 30 h 69"/>
                <a:gd name="T16" fmla="*/ 17 w 63"/>
                <a:gd name="T1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9">
                  <a:moveTo>
                    <a:pt x="17" y="6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42" y="0"/>
                    <a:pt x="53" y="6"/>
                    <a:pt x="55" y="1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3" y="49"/>
                    <a:pt x="57" y="60"/>
                    <a:pt x="46" y="63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2" y="69"/>
                    <a:pt x="11" y="62"/>
                    <a:pt x="8" y="5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9"/>
                    <a:pt x="6" y="8"/>
                    <a:pt x="17" y="6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Freeform 106">
              <a:extLst>
                <a:ext uri="{FF2B5EF4-FFF2-40B4-BE49-F238E27FC236}">
                  <a16:creationId xmlns:a16="http://schemas.microsoft.com/office/drawing/2014/main" xmlns="" id="{DE11467D-A882-45F8-8626-CC9D48F6ED7C}"/>
                </a:ext>
              </a:extLst>
            </p:cNvPr>
            <p:cNvSpPr/>
            <p:nvPr/>
          </p:nvSpPr>
          <p:spPr bwMode="auto">
            <a:xfrm>
              <a:off x="4360863" y="1350963"/>
              <a:ext cx="77787" cy="161925"/>
            </a:xfrm>
            <a:custGeom>
              <a:avLst/>
              <a:gdLst>
                <a:gd name="T0" fmla="*/ 11 w 21"/>
                <a:gd name="T1" fmla="*/ 2 h 43"/>
                <a:gd name="T2" fmla="*/ 20 w 21"/>
                <a:gd name="T3" fmla="*/ 0 h 43"/>
                <a:gd name="T4" fmla="*/ 21 w 21"/>
                <a:gd name="T5" fmla="*/ 0 h 43"/>
                <a:gd name="T6" fmla="*/ 21 w 21"/>
                <a:gd name="T7" fmla="*/ 41 h 43"/>
                <a:gd name="T8" fmla="*/ 21 w 21"/>
                <a:gd name="T9" fmla="*/ 41 h 43"/>
                <a:gd name="T10" fmla="*/ 5 w 21"/>
                <a:gd name="T11" fmla="*/ 32 h 43"/>
                <a:gd name="T12" fmla="*/ 1 w 21"/>
                <a:gd name="T13" fmla="*/ 18 h 43"/>
                <a:gd name="T14" fmla="*/ 11 w 21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3">
                  <a:moveTo>
                    <a:pt x="11" y="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4" y="43"/>
                    <a:pt x="7" y="39"/>
                    <a:pt x="5" y="3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1"/>
                    <a:pt x="4" y="4"/>
                    <a:pt x="11" y="2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Freeform 107">
              <a:extLst>
                <a:ext uri="{FF2B5EF4-FFF2-40B4-BE49-F238E27FC236}">
                  <a16:creationId xmlns:a16="http://schemas.microsoft.com/office/drawing/2014/main" xmlns="" id="{478F0E22-BE1E-42D1-A603-935DCFAFD9D6}"/>
                </a:ext>
              </a:extLst>
            </p:cNvPr>
            <p:cNvSpPr/>
            <p:nvPr/>
          </p:nvSpPr>
          <p:spPr bwMode="auto">
            <a:xfrm>
              <a:off x="4341813" y="788988"/>
              <a:ext cx="330200" cy="309563"/>
            </a:xfrm>
            <a:custGeom>
              <a:avLst/>
              <a:gdLst>
                <a:gd name="T0" fmla="*/ 13 w 88"/>
                <a:gd name="T1" fmla="*/ 82 h 82"/>
                <a:gd name="T2" fmla="*/ 10 w 88"/>
                <a:gd name="T3" fmla="*/ 26 h 82"/>
                <a:gd name="T4" fmla="*/ 88 w 88"/>
                <a:gd name="T5" fmla="*/ 0 h 82"/>
                <a:gd name="T6" fmla="*/ 29 w 88"/>
                <a:gd name="T7" fmla="*/ 40 h 82"/>
                <a:gd name="T8" fmla="*/ 34 w 88"/>
                <a:gd name="T9" fmla="*/ 79 h 82"/>
                <a:gd name="T10" fmla="*/ 13 w 88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2">
                  <a:moveTo>
                    <a:pt x="13" y="82"/>
                  </a:moveTo>
                  <a:cubicBezTo>
                    <a:pt x="13" y="82"/>
                    <a:pt x="0" y="40"/>
                    <a:pt x="10" y="26"/>
                  </a:cubicBezTo>
                  <a:cubicBezTo>
                    <a:pt x="21" y="11"/>
                    <a:pt x="88" y="0"/>
                    <a:pt x="88" y="0"/>
                  </a:cubicBezTo>
                  <a:cubicBezTo>
                    <a:pt x="88" y="0"/>
                    <a:pt x="32" y="15"/>
                    <a:pt x="29" y="40"/>
                  </a:cubicBezTo>
                  <a:cubicBezTo>
                    <a:pt x="26" y="65"/>
                    <a:pt x="34" y="79"/>
                    <a:pt x="34" y="79"/>
                  </a:cubicBezTo>
                  <a:lnTo>
                    <a:pt x="13" y="82"/>
                  </a:ln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xmlns="" id="{F4918C6F-7704-4496-8A6D-BFBA2016BB1E}"/>
                </a:ext>
              </a:extLst>
            </p:cNvPr>
            <p:cNvSpPr/>
            <p:nvPr/>
          </p:nvSpPr>
          <p:spPr bwMode="auto">
            <a:xfrm>
              <a:off x="5289550" y="1512888"/>
              <a:ext cx="763587" cy="436563"/>
            </a:xfrm>
            <a:custGeom>
              <a:avLst/>
              <a:gdLst>
                <a:gd name="T0" fmla="*/ 28 w 481"/>
                <a:gd name="T1" fmla="*/ 275 h 275"/>
                <a:gd name="T2" fmla="*/ 481 w 481"/>
                <a:gd name="T3" fmla="*/ 9 h 275"/>
                <a:gd name="T4" fmla="*/ 478 w 481"/>
                <a:gd name="T5" fmla="*/ 0 h 275"/>
                <a:gd name="T6" fmla="*/ 0 w 481"/>
                <a:gd name="T7" fmla="*/ 227 h 275"/>
                <a:gd name="T8" fmla="*/ 28 w 48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275">
                  <a:moveTo>
                    <a:pt x="28" y="275"/>
                  </a:moveTo>
                  <a:lnTo>
                    <a:pt x="481" y="9"/>
                  </a:lnTo>
                  <a:lnTo>
                    <a:pt x="478" y="0"/>
                  </a:lnTo>
                  <a:lnTo>
                    <a:pt x="0" y="227"/>
                  </a:lnTo>
                  <a:lnTo>
                    <a:pt x="28" y="2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xmlns="" id="{585FE5FF-A3B2-4919-8018-62576CB84CCF}"/>
                </a:ext>
              </a:extLst>
            </p:cNvPr>
            <p:cNvSpPr/>
            <p:nvPr/>
          </p:nvSpPr>
          <p:spPr bwMode="auto">
            <a:xfrm>
              <a:off x="5465763" y="1779588"/>
              <a:ext cx="150812" cy="225425"/>
            </a:xfrm>
            <a:custGeom>
              <a:avLst/>
              <a:gdLst>
                <a:gd name="T0" fmla="*/ 33 w 40"/>
                <a:gd name="T1" fmla="*/ 0 h 60"/>
                <a:gd name="T2" fmla="*/ 10 w 40"/>
                <a:gd name="T3" fmla="*/ 8 h 60"/>
                <a:gd name="T4" fmla="*/ 5 w 40"/>
                <a:gd name="T5" fmla="*/ 21 h 60"/>
                <a:gd name="T6" fmla="*/ 5 w 40"/>
                <a:gd name="T7" fmla="*/ 49 h 60"/>
                <a:gd name="T8" fmla="*/ 34 w 40"/>
                <a:gd name="T9" fmla="*/ 37 h 60"/>
                <a:gd name="T10" fmla="*/ 35 w 40"/>
                <a:gd name="T11" fmla="*/ 26 h 60"/>
                <a:gd name="T12" fmla="*/ 36 w 40"/>
                <a:gd name="T13" fmla="*/ 15 h 60"/>
                <a:gd name="T14" fmla="*/ 33 w 40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0">
                  <a:moveTo>
                    <a:pt x="33" y="0"/>
                  </a:moveTo>
                  <a:cubicBezTo>
                    <a:pt x="25" y="5"/>
                    <a:pt x="21" y="3"/>
                    <a:pt x="10" y="8"/>
                  </a:cubicBezTo>
                  <a:cubicBezTo>
                    <a:pt x="0" y="12"/>
                    <a:pt x="4" y="18"/>
                    <a:pt x="5" y="2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60"/>
                    <a:pt x="36" y="45"/>
                    <a:pt x="34" y="37"/>
                  </a:cubicBezTo>
                  <a:cubicBezTo>
                    <a:pt x="38" y="33"/>
                    <a:pt x="37" y="28"/>
                    <a:pt x="35" y="26"/>
                  </a:cubicBezTo>
                  <a:cubicBezTo>
                    <a:pt x="39" y="21"/>
                    <a:pt x="37" y="17"/>
                    <a:pt x="36" y="15"/>
                  </a:cubicBezTo>
                  <a:cubicBezTo>
                    <a:pt x="40" y="10"/>
                    <a:pt x="37" y="2"/>
                    <a:pt x="33" y="0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xmlns="" id="{9E358B34-6FF2-40B5-91AC-570812317FC8}"/>
                </a:ext>
              </a:extLst>
            </p:cNvPr>
            <p:cNvSpPr/>
            <p:nvPr/>
          </p:nvSpPr>
          <p:spPr bwMode="auto">
            <a:xfrm>
              <a:off x="4729163" y="1068388"/>
              <a:ext cx="198437" cy="96838"/>
            </a:xfrm>
            <a:custGeom>
              <a:avLst/>
              <a:gdLst>
                <a:gd name="T0" fmla="*/ 0 w 53"/>
                <a:gd name="T1" fmla="*/ 23 h 26"/>
                <a:gd name="T2" fmla="*/ 53 w 53"/>
                <a:gd name="T3" fmla="*/ 23 h 26"/>
                <a:gd name="T4" fmla="*/ 50 w 53"/>
                <a:gd name="T5" fmla="*/ 25 h 26"/>
                <a:gd name="T6" fmla="*/ 3 w 53"/>
                <a:gd name="T7" fmla="*/ 26 h 26"/>
                <a:gd name="T8" fmla="*/ 0 w 53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0" y="23"/>
                  </a:moveTo>
                  <a:cubicBezTo>
                    <a:pt x="10" y="0"/>
                    <a:pt x="43" y="1"/>
                    <a:pt x="53" y="23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2" y="10"/>
                    <a:pt x="13" y="9"/>
                    <a:pt x="3" y="26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xmlns="" id="{EF9126E5-D52F-4300-9B3E-AD873E779CE6}"/>
                </a:ext>
              </a:extLst>
            </p:cNvPr>
            <p:cNvSpPr/>
            <p:nvPr/>
          </p:nvSpPr>
          <p:spPr bwMode="auto">
            <a:xfrm>
              <a:off x="5097463" y="1090613"/>
              <a:ext cx="176212" cy="128588"/>
            </a:xfrm>
            <a:custGeom>
              <a:avLst/>
              <a:gdLst>
                <a:gd name="T0" fmla="*/ 0 w 47"/>
                <a:gd name="T1" fmla="*/ 20 h 34"/>
                <a:gd name="T2" fmla="*/ 47 w 47"/>
                <a:gd name="T3" fmla="*/ 33 h 34"/>
                <a:gd name="T4" fmla="*/ 43 w 47"/>
                <a:gd name="T5" fmla="*/ 34 h 34"/>
                <a:gd name="T6" fmla="*/ 2 w 47"/>
                <a:gd name="T7" fmla="*/ 23 h 34"/>
                <a:gd name="T8" fmla="*/ 0 w 47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20"/>
                  </a:moveTo>
                  <a:cubicBezTo>
                    <a:pt x="16" y="0"/>
                    <a:pt x="44" y="9"/>
                    <a:pt x="47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1" y="18"/>
                    <a:pt x="16" y="9"/>
                    <a:pt x="2" y="23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xmlns="" id="{C6517563-1911-4FD2-8294-E098CBB04361}"/>
                </a:ext>
              </a:extLst>
            </p:cNvPr>
            <p:cNvSpPr/>
            <p:nvPr/>
          </p:nvSpPr>
          <p:spPr bwMode="auto">
            <a:xfrm>
              <a:off x="5416550" y="1716088"/>
              <a:ext cx="155575" cy="71438"/>
            </a:xfrm>
            <a:custGeom>
              <a:avLst/>
              <a:gdLst>
                <a:gd name="T0" fmla="*/ 0 w 41"/>
                <a:gd name="T1" fmla="*/ 9 h 19"/>
                <a:gd name="T2" fmla="*/ 39 w 41"/>
                <a:gd name="T3" fmla="*/ 0 h 19"/>
                <a:gd name="T4" fmla="*/ 34 w 41"/>
                <a:gd name="T5" fmla="*/ 15 h 19"/>
                <a:gd name="T6" fmla="*/ 6 w 41"/>
                <a:gd name="T7" fmla="*/ 17 h 19"/>
                <a:gd name="T8" fmla="*/ 0 w 4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">
                  <a:moveTo>
                    <a:pt x="0" y="9"/>
                  </a:moveTo>
                  <a:cubicBezTo>
                    <a:pt x="17" y="8"/>
                    <a:pt x="28" y="1"/>
                    <a:pt x="39" y="0"/>
                  </a:cubicBezTo>
                  <a:cubicBezTo>
                    <a:pt x="39" y="0"/>
                    <a:pt x="41" y="11"/>
                    <a:pt x="34" y="15"/>
                  </a:cubicBezTo>
                  <a:cubicBezTo>
                    <a:pt x="27" y="19"/>
                    <a:pt x="6" y="17"/>
                    <a:pt x="6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xmlns="" id="{CEB2E74C-771D-4635-88E1-15DB5AF9B95B}"/>
                </a:ext>
              </a:extLst>
            </p:cNvPr>
            <p:cNvSpPr/>
            <p:nvPr/>
          </p:nvSpPr>
          <p:spPr bwMode="auto">
            <a:xfrm>
              <a:off x="5446713" y="1828800"/>
              <a:ext cx="125412" cy="150813"/>
            </a:xfrm>
            <a:custGeom>
              <a:avLst/>
              <a:gdLst>
                <a:gd name="T0" fmla="*/ 9 w 33"/>
                <a:gd name="T1" fmla="*/ 3 h 40"/>
                <a:gd name="T2" fmla="*/ 12 w 33"/>
                <a:gd name="T3" fmla="*/ 5 h 40"/>
                <a:gd name="T4" fmla="*/ 13 w 33"/>
                <a:gd name="T5" fmla="*/ 5 h 40"/>
                <a:gd name="T6" fmla="*/ 32 w 33"/>
                <a:gd name="T7" fmla="*/ 0 h 40"/>
                <a:gd name="T8" fmla="*/ 32 w 33"/>
                <a:gd name="T9" fmla="*/ 0 h 40"/>
                <a:gd name="T10" fmla="*/ 33 w 33"/>
                <a:gd name="T11" fmla="*/ 1 h 40"/>
                <a:gd name="T12" fmla="*/ 15 w 33"/>
                <a:gd name="T13" fmla="*/ 8 h 40"/>
                <a:gd name="T14" fmla="*/ 13 w 33"/>
                <a:gd name="T15" fmla="*/ 9 h 40"/>
                <a:gd name="T16" fmla="*/ 13 w 33"/>
                <a:gd name="T17" fmla="*/ 9 h 40"/>
                <a:gd name="T18" fmla="*/ 13 w 33"/>
                <a:gd name="T19" fmla="*/ 9 h 40"/>
                <a:gd name="T20" fmla="*/ 4 w 33"/>
                <a:gd name="T21" fmla="*/ 12 h 40"/>
                <a:gd name="T22" fmla="*/ 4 w 33"/>
                <a:gd name="T23" fmla="*/ 15 h 40"/>
                <a:gd name="T24" fmla="*/ 5 w 33"/>
                <a:gd name="T25" fmla="*/ 18 h 40"/>
                <a:gd name="T26" fmla="*/ 14 w 33"/>
                <a:gd name="T27" fmla="*/ 16 h 40"/>
                <a:gd name="T28" fmla="*/ 14 w 33"/>
                <a:gd name="T29" fmla="*/ 16 h 40"/>
                <a:gd name="T30" fmla="*/ 33 w 33"/>
                <a:gd name="T31" fmla="*/ 13 h 40"/>
                <a:gd name="T32" fmla="*/ 33 w 33"/>
                <a:gd name="T33" fmla="*/ 13 h 40"/>
                <a:gd name="T34" fmla="*/ 14 w 33"/>
                <a:gd name="T35" fmla="*/ 20 h 40"/>
                <a:gd name="T36" fmla="*/ 14 w 33"/>
                <a:gd name="T37" fmla="*/ 20 h 40"/>
                <a:gd name="T38" fmla="*/ 7 w 33"/>
                <a:gd name="T39" fmla="*/ 22 h 40"/>
                <a:gd name="T40" fmla="*/ 7 w 33"/>
                <a:gd name="T41" fmla="*/ 23 h 40"/>
                <a:gd name="T42" fmla="*/ 6 w 33"/>
                <a:gd name="T43" fmla="*/ 27 h 40"/>
                <a:gd name="T44" fmla="*/ 7 w 33"/>
                <a:gd name="T45" fmla="*/ 29 h 40"/>
                <a:gd name="T46" fmla="*/ 8 w 33"/>
                <a:gd name="T47" fmla="*/ 29 h 40"/>
                <a:gd name="T48" fmla="*/ 14 w 33"/>
                <a:gd name="T49" fmla="*/ 28 h 40"/>
                <a:gd name="T50" fmla="*/ 14 w 33"/>
                <a:gd name="T51" fmla="*/ 28 h 40"/>
                <a:gd name="T52" fmla="*/ 15 w 33"/>
                <a:gd name="T53" fmla="*/ 27 h 40"/>
                <a:gd name="T54" fmla="*/ 33 w 33"/>
                <a:gd name="T55" fmla="*/ 23 h 40"/>
                <a:gd name="T56" fmla="*/ 33 w 33"/>
                <a:gd name="T57" fmla="*/ 23 h 40"/>
                <a:gd name="T58" fmla="*/ 15 w 33"/>
                <a:gd name="T59" fmla="*/ 31 h 40"/>
                <a:gd name="T60" fmla="*/ 16 w 33"/>
                <a:gd name="T61" fmla="*/ 38 h 40"/>
                <a:gd name="T62" fmla="*/ 15 w 33"/>
                <a:gd name="T63" fmla="*/ 40 h 40"/>
                <a:gd name="T64" fmla="*/ 10 w 33"/>
                <a:gd name="T65" fmla="*/ 36 h 40"/>
                <a:gd name="T66" fmla="*/ 11 w 33"/>
                <a:gd name="T67" fmla="*/ 32 h 40"/>
                <a:gd name="T68" fmla="*/ 10 w 33"/>
                <a:gd name="T69" fmla="*/ 32 h 40"/>
                <a:gd name="T70" fmla="*/ 7 w 33"/>
                <a:gd name="T71" fmla="*/ 32 h 40"/>
                <a:gd name="T72" fmla="*/ 4 w 33"/>
                <a:gd name="T73" fmla="*/ 31 h 40"/>
                <a:gd name="T74" fmla="*/ 3 w 33"/>
                <a:gd name="T75" fmla="*/ 27 h 40"/>
                <a:gd name="T76" fmla="*/ 4 w 33"/>
                <a:gd name="T77" fmla="*/ 21 h 40"/>
                <a:gd name="T78" fmla="*/ 4 w 33"/>
                <a:gd name="T79" fmla="*/ 21 h 40"/>
                <a:gd name="T80" fmla="*/ 4 w 33"/>
                <a:gd name="T81" fmla="*/ 21 h 40"/>
                <a:gd name="T82" fmla="*/ 3 w 33"/>
                <a:gd name="T83" fmla="*/ 20 h 40"/>
                <a:gd name="T84" fmla="*/ 1 w 33"/>
                <a:gd name="T85" fmla="*/ 16 h 40"/>
                <a:gd name="T86" fmla="*/ 1 w 33"/>
                <a:gd name="T87" fmla="*/ 16 h 40"/>
                <a:gd name="T88" fmla="*/ 1 w 33"/>
                <a:gd name="T89" fmla="*/ 16 h 40"/>
                <a:gd name="T90" fmla="*/ 2 w 33"/>
                <a:gd name="T91" fmla="*/ 11 h 40"/>
                <a:gd name="T92" fmla="*/ 9 w 33"/>
                <a:gd name="T93" fmla="*/ 7 h 40"/>
                <a:gd name="T94" fmla="*/ 8 w 33"/>
                <a:gd name="T95" fmla="*/ 3 h 40"/>
                <a:gd name="T96" fmla="*/ 9 w 33"/>
                <a:gd name="T9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40">
                  <a:moveTo>
                    <a:pt x="9" y="3"/>
                  </a:moveTo>
                  <a:cubicBezTo>
                    <a:pt x="9" y="3"/>
                    <a:pt x="11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20" y="6"/>
                    <a:pt x="15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5" y="11"/>
                    <a:pt x="4" y="12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4"/>
                    <a:pt x="6" y="26"/>
                    <a:pt x="6" y="27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12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1" y="33"/>
                    <a:pt x="14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1" y="40"/>
                    <a:pt x="10" y="36"/>
                  </a:cubicBezTo>
                  <a:cubicBezTo>
                    <a:pt x="10" y="35"/>
                    <a:pt x="10" y="33"/>
                    <a:pt x="11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4" y="30"/>
                    <a:pt x="4" y="29"/>
                    <a:pt x="3" y="27"/>
                  </a:cubicBezTo>
                  <a:cubicBezTo>
                    <a:pt x="3" y="25"/>
                    <a:pt x="3" y="23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3"/>
                    <a:pt x="2" y="11"/>
                  </a:cubicBezTo>
                  <a:cubicBezTo>
                    <a:pt x="3" y="9"/>
                    <a:pt x="6" y="8"/>
                    <a:pt x="9" y="7"/>
                  </a:cubicBezTo>
                  <a:cubicBezTo>
                    <a:pt x="8" y="6"/>
                    <a:pt x="8" y="3"/>
                    <a:pt x="8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Freeform 114">
              <a:extLst>
                <a:ext uri="{FF2B5EF4-FFF2-40B4-BE49-F238E27FC236}">
                  <a16:creationId xmlns:a16="http://schemas.microsoft.com/office/drawing/2014/main" xmlns="" id="{AA3D1A81-AE0B-42E2-9693-F0A91109B6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5475" y="2540000"/>
              <a:ext cx="134937" cy="76200"/>
            </a:xfrm>
            <a:custGeom>
              <a:avLst/>
              <a:gdLst>
                <a:gd name="T0" fmla="*/ 21 w 36"/>
                <a:gd name="T1" fmla="*/ 20 h 20"/>
                <a:gd name="T2" fmla="*/ 25 w 36"/>
                <a:gd name="T3" fmla="*/ 18 h 20"/>
                <a:gd name="T4" fmla="*/ 22 w 36"/>
                <a:gd name="T5" fmla="*/ 17 h 20"/>
                <a:gd name="T6" fmla="*/ 2 w 36"/>
                <a:gd name="T7" fmla="*/ 2 h 20"/>
                <a:gd name="T8" fmla="*/ 0 w 36"/>
                <a:gd name="T9" fmla="*/ 2 h 20"/>
                <a:gd name="T10" fmla="*/ 20 w 36"/>
                <a:gd name="T11" fmla="*/ 19 h 20"/>
                <a:gd name="T12" fmla="*/ 21 w 36"/>
                <a:gd name="T13" fmla="*/ 20 h 20"/>
                <a:gd name="T14" fmla="*/ 29 w 36"/>
                <a:gd name="T15" fmla="*/ 16 h 20"/>
                <a:gd name="T16" fmla="*/ 8 w 36"/>
                <a:gd name="T17" fmla="*/ 2 h 20"/>
                <a:gd name="T18" fmla="*/ 10 w 36"/>
                <a:gd name="T19" fmla="*/ 1 h 20"/>
                <a:gd name="T20" fmla="*/ 32 w 36"/>
                <a:gd name="T21" fmla="*/ 13 h 20"/>
                <a:gd name="T22" fmla="*/ 32 w 36"/>
                <a:gd name="T23" fmla="*/ 13 h 20"/>
                <a:gd name="T24" fmla="*/ 29 w 36"/>
                <a:gd name="T25" fmla="*/ 16 h 20"/>
                <a:gd name="T26" fmla="*/ 33 w 36"/>
                <a:gd name="T27" fmla="*/ 12 h 20"/>
                <a:gd name="T28" fmla="*/ 18 w 36"/>
                <a:gd name="T29" fmla="*/ 1 h 20"/>
                <a:gd name="T30" fmla="*/ 19 w 36"/>
                <a:gd name="T31" fmla="*/ 0 h 20"/>
                <a:gd name="T32" fmla="*/ 36 w 36"/>
                <a:gd name="T33" fmla="*/ 10 h 20"/>
                <a:gd name="T34" fmla="*/ 33 w 36"/>
                <a:gd name="T3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0">
                  <a:moveTo>
                    <a:pt x="21" y="20"/>
                  </a:moveTo>
                  <a:cubicBezTo>
                    <a:pt x="22" y="19"/>
                    <a:pt x="24" y="19"/>
                    <a:pt x="25" y="18"/>
                  </a:cubicBezTo>
                  <a:cubicBezTo>
                    <a:pt x="24" y="17"/>
                    <a:pt x="22" y="17"/>
                    <a:pt x="22" y="17"/>
                  </a:cubicBezTo>
                  <a:cubicBezTo>
                    <a:pt x="14" y="13"/>
                    <a:pt x="5" y="9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1"/>
                    <a:pt x="12" y="15"/>
                    <a:pt x="20" y="19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29" y="16"/>
                  </a:moveTo>
                  <a:cubicBezTo>
                    <a:pt x="21" y="13"/>
                    <a:pt x="13" y="9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8"/>
                    <a:pt x="24" y="10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0" y="15"/>
                    <a:pt x="29" y="16"/>
                  </a:cubicBezTo>
                  <a:close/>
                  <a:moveTo>
                    <a:pt x="33" y="12"/>
                  </a:moveTo>
                  <a:cubicBezTo>
                    <a:pt x="27" y="10"/>
                    <a:pt x="21" y="7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6"/>
                    <a:pt x="29" y="8"/>
                    <a:pt x="36" y="10"/>
                  </a:cubicBezTo>
                  <a:cubicBezTo>
                    <a:pt x="35" y="11"/>
                    <a:pt x="34" y="12"/>
                    <a:pt x="33" y="12"/>
                  </a:cubicBez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Freeform 122">
              <a:extLst>
                <a:ext uri="{FF2B5EF4-FFF2-40B4-BE49-F238E27FC236}">
                  <a16:creationId xmlns:a16="http://schemas.microsoft.com/office/drawing/2014/main" xmlns="" id="{D34C3367-DB0A-4E88-A072-2E6D215781BC}"/>
                </a:ext>
              </a:extLst>
            </p:cNvPr>
            <p:cNvSpPr/>
            <p:nvPr/>
          </p:nvSpPr>
          <p:spPr bwMode="auto">
            <a:xfrm>
              <a:off x="4729163" y="635000"/>
              <a:ext cx="123825" cy="120650"/>
            </a:xfrm>
            <a:custGeom>
              <a:avLst/>
              <a:gdLst>
                <a:gd name="T0" fmla="*/ 66 w 78"/>
                <a:gd name="T1" fmla="*/ 76 h 76"/>
                <a:gd name="T2" fmla="*/ 0 w 78"/>
                <a:gd name="T3" fmla="*/ 23 h 76"/>
                <a:gd name="T4" fmla="*/ 21 w 78"/>
                <a:gd name="T5" fmla="*/ 4 h 76"/>
                <a:gd name="T6" fmla="*/ 54 w 78"/>
                <a:gd name="T7" fmla="*/ 42 h 76"/>
                <a:gd name="T8" fmla="*/ 50 w 78"/>
                <a:gd name="T9" fmla="*/ 0 h 76"/>
                <a:gd name="T10" fmla="*/ 78 w 78"/>
                <a:gd name="T11" fmla="*/ 2 h 76"/>
                <a:gd name="T12" fmla="*/ 66 w 78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6">
                  <a:moveTo>
                    <a:pt x="66" y="76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4" y="42"/>
                  </a:lnTo>
                  <a:lnTo>
                    <a:pt x="50" y="0"/>
                  </a:lnTo>
                  <a:lnTo>
                    <a:pt x="78" y="2"/>
                  </a:lnTo>
                  <a:lnTo>
                    <a:pt x="66" y="76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Freeform 123">
              <a:extLst>
                <a:ext uri="{FF2B5EF4-FFF2-40B4-BE49-F238E27FC236}">
                  <a16:creationId xmlns:a16="http://schemas.microsoft.com/office/drawing/2014/main" xmlns="" id="{8E02C63B-71FC-44E6-831B-F3838FF416D8}"/>
                </a:ext>
              </a:extLst>
            </p:cNvPr>
            <p:cNvSpPr/>
            <p:nvPr/>
          </p:nvSpPr>
          <p:spPr bwMode="auto">
            <a:xfrm>
              <a:off x="4864100" y="600075"/>
              <a:ext cx="76200" cy="98425"/>
            </a:xfrm>
            <a:custGeom>
              <a:avLst/>
              <a:gdLst>
                <a:gd name="T0" fmla="*/ 0 w 48"/>
                <a:gd name="T1" fmla="*/ 57 h 62"/>
                <a:gd name="T2" fmla="*/ 17 w 48"/>
                <a:gd name="T3" fmla="*/ 0 h 62"/>
                <a:gd name="T4" fmla="*/ 48 w 48"/>
                <a:gd name="T5" fmla="*/ 15 h 62"/>
                <a:gd name="T6" fmla="*/ 7 w 48"/>
                <a:gd name="T7" fmla="*/ 62 h 62"/>
                <a:gd name="T8" fmla="*/ 0 w 48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2">
                  <a:moveTo>
                    <a:pt x="0" y="57"/>
                  </a:moveTo>
                  <a:lnTo>
                    <a:pt x="17" y="0"/>
                  </a:lnTo>
                  <a:lnTo>
                    <a:pt x="48" y="15"/>
                  </a:lnTo>
                  <a:lnTo>
                    <a:pt x="7" y="62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63">
            <a:extLst>
              <a:ext uri="{FF2B5EF4-FFF2-40B4-BE49-F238E27FC236}">
                <a16:creationId xmlns:a16="http://schemas.microsoft.com/office/drawing/2014/main" xmlns="" id="{F03789F9-A5DD-4F4A-9025-7052676F7E42}"/>
              </a:ext>
            </a:extLst>
          </p:cNvPr>
          <p:cNvSpPr txBox="1"/>
          <p:nvPr/>
        </p:nvSpPr>
        <p:spPr>
          <a:xfrm rot="20596027">
            <a:off x="930410" y="2495391"/>
            <a:ext cx="5108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II. TÍNH CHẤT HOÁ HỌC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2149859"/>
      </p:ext>
    </p:extLst>
  </p:cSld>
  <p:clrMapOvr>
    <a:masterClrMapping/>
  </p:clrMapOvr>
  <p:transition spd="slow" advTm="8489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accel="44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92657" y="1581568"/>
            <a:ext cx="4815177" cy="639762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oxi</a:t>
            </a:r>
            <a:endParaRPr lang="en-US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17"/>
          <p:cNvGrpSpPr>
            <a:grpSpLocks/>
          </p:cNvGrpSpPr>
          <p:nvPr/>
        </p:nvGrpSpPr>
        <p:grpSpPr bwMode="auto">
          <a:xfrm>
            <a:off x="-6927" y="193964"/>
            <a:ext cx="6096000" cy="609600"/>
            <a:chOff x="912" y="3036"/>
            <a:chExt cx="3984" cy="912"/>
          </a:xfrm>
        </p:grpSpPr>
        <p:sp>
          <p:nvSpPr>
            <p:cNvPr id="11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EEEEEE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2" name="Group 19"/>
            <p:cNvGrpSpPr>
              <a:grpSpLocks/>
            </p:cNvGrpSpPr>
            <p:nvPr/>
          </p:nvGrpSpPr>
          <p:grpSpPr bwMode="auto">
            <a:xfrm>
              <a:off x="999" y="3149"/>
              <a:ext cx="702" cy="784"/>
              <a:chOff x="999" y="3149"/>
              <a:chExt cx="702" cy="784"/>
            </a:xfrm>
          </p:grpSpPr>
          <p:sp>
            <p:nvSpPr>
              <p:cNvPr id="14" name="AutoShape 20"/>
              <p:cNvSpPr>
                <a:spLocks noChangeArrowheads="1"/>
              </p:cNvSpPr>
              <p:nvPr/>
            </p:nvSpPr>
            <p:spPr bwMode="gray">
              <a:xfrm>
                <a:off x="999" y="3149"/>
                <a:ext cx="702" cy="685"/>
              </a:xfrm>
              <a:prstGeom prst="roundRect">
                <a:avLst>
                  <a:gd name="adj" fmla="val 11921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gray">
              <a:xfrm>
                <a:off x="1047" y="3165"/>
                <a:ext cx="383" cy="374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6" name="Text Box 22"/>
              <p:cNvSpPr txBox="1">
                <a:spLocks noChangeArrowheads="1"/>
              </p:cNvSpPr>
              <p:nvPr/>
            </p:nvSpPr>
            <p:spPr bwMode="gray">
              <a:xfrm>
                <a:off x="1098" y="3150"/>
                <a:ext cx="511" cy="7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2800" b="1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II</a:t>
                </a:r>
                <a:endParaRPr lang="en-US" sz="28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Text Box 23"/>
            <p:cNvSpPr txBox="1">
              <a:spLocks noChangeArrowheads="1"/>
            </p:cNvSpPr>
            <p:nvPr/>
          </p:nvSpPr>
          <p:spPr bwMode="gray">
            <a:xfrm>
              <a:off x="1873" y="3169"/>
              <a:ext cx="2824" cy="53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2600" b="1" i="1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TÍNH CHẤT HÓA HỌC</a:t>
              </a:r>
            </a:p>
          </p:txBody>
        </p:sp>
      </p:grpSp>
      <p:sp>
        <p:nvSpPr>
          <p:cNvPr id="17" name="Rectangle 16">
            <a:hlinkClick r:id="rId6" action="ppaction://hlinkfile"/>
          </p:cNvPr>
          <p:cNvSpPr/>
          <p:nvPr/>
        </p:nvSpPr>
        <p:spPr>
          <a:xfrm>
            <a:off x="785675" y="1066800"/>
            <a:ext cx="3657600" cy="4572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oxi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Hidro cháy trong ox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0421" y="2317173"/>
            <a:ext cx="5263377" cy="3947534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5673283" y="2822864"/>
            <a:ext cx="831579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680210" y="4104409"/>
            <a:ext cx="824652" cy="10009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5784579" y="2275609"/>
            <a:ext cx="3359421" cy="533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5812288" y="5177410"/>
            <a:ext cx="3359421" cy="1066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1665843"/>
      </p:ext>
    </p:extLst>
  </p:cSld>
  <p:clrMapOvr>
    <a:masterClrMapping/>
  </p:clrMapOvr>
  <p:transition spd="slow" advTm="1599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9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692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684"/>
    </mc:Choice>
    <mc:Fallback xmlns="">
      <p:transition spd="slow" advTm="5768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Oval 2"/>
          <p:cNvSpPr>
            <a:spLocks noChangeArrowheads="1"/>
          </p:cNvSpPr>
          <p:nvPr/>
        </p:nvSpPr>
        <p:spPr bwMode="auto">
          <a:xfrm rot="18124116">
            <a:off x="298715" y="1490663"/>
            <a:ext cx="804863" cy="83343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23" name="Oval 3"/>
          <p:cNvSpPr>
            <a:spLocks noChangeArrowheads="1"/>
          </p:cNvSpPr>
          <p:nvPr/>
        </p:nvSpPr>
        <p:spPr bwMode="auto">
          <a:xfrm rot="18124116">
            <a:off x="601398" y="1952362"/>
            <a:ext cx="815975" cy="838729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24" name="Oval 4"/>
          <p:cNvSpPr>
            <a:spLocks noChangeArrowheads="1"/>
          </p:cNvSpPr>
          <p:nvPr/>
        </p:nvSpPr>
        <p:spPr bwMode="auto">
          <a:xfrm>
            <a:off x="1676136" y="1184276"/>
            <a:ext cx="457729" cy="4349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25" name="Oval 5"/>
          <p:cNvSpPr>
            <a:spLocks noChangeArrowheads="1"/>
          </p:cNvSpPr>
          <p:nvPr/>
        </p:nvSpPr>
        <p:spPr bwMode="auto">
          <a:xfrm>
            <a:off x="1828271" y="1354139"/>
            <a:ext cx="457729" cy="4349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35526" name="Oval 6"/>
          <p:cNvSpPr>
            <a:spLocks noChangeArrowheads="1"/>
          </p:cNvSpPr>
          <p:nvPr/>
        </p:nvSpPr>
        <p:spPr bwMode="auto">
          <a:xfrm rot="18124116">
            <a:off x="588434" y="1944688"/>
            <a:ext cx="804863" cy="83343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27" name="Oval 7"/>
          <p:cNvSpPr>
            <a:spLocks noChangeArrowheads="1"/>
          </p:cNvSpPr>
          <p:nvPr/>
        </p:nvSpPr>
        <p:spPr bwMode="auto">
          <a:xfrm>
            <a:off x="1828271" y="2497138"/>
            <a:ext cx="457729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28" name="Oval 8"/>
          <p:cNvSpPr>
            <a:spLocks noChangeArrowheads="1"/>
          </p:cNvSpPr>
          <p:nvPr/>
        </p:nvSpPr>
        <p:spPr bwMode="auto">
          <a:xfrm>
            <a:off x="1981729" y="2725738"/>
            <a:ext cx="456407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35529" name="Oval 9"/>
          <p:cNvSpPr>
            <a:spLocks noChangeArrowheads="1"/>
          </p:cNvSpPr>
          <p:nvPr/>
        </p:nvSpPr>
        <p:spPr bwMode="auto">
          <a:xfrm rot="18124116">
            <a:off x="318559" y="1446213"/>
            <a:ext cx="804863" cy="83343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30" name="Oval 10"/>
          <p:cNvSpPr>
            <a:spLocks noChangeArrowheads="1"/>
          </p:cNvSpPr>
          <p:nvPr/>
        </p:nvSpPr>
        <p:spPr bwMode="auto">
          <a:xfrm rot="18124116">
            <a:off x="4089401" y="2063486"/>
            <a:ext cx="838200" cy="838729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31" name="Oval 11"/>
          <p:cNvSpPr>
            <a:spLocks noChangeArrowheads="1"/>
          </p:cNvSpPr>
          <p:nvPr/>
        </p:nvSpPr>
        <p:spPr bwMode="auto">
          <a:xfrm>
            <a:off x="1676136" y="1139826"/>
            <a:ext cx="457729" cy="4349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2" name="Oval 12"/>
          <p:cNvSpPr>
            <a:spLocks noChangeArrowheads="1"/>
          </p:cNvSpPr>
          <p:nvPr/>
        </p:nvSpPr>
        <p:spPr bwMode="auto">
          <a:xfrm>
            <a:off x="1828271" y="1354139"/>
            <a:ext cx="457729" cy="4349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3" name="Oval 13"/>
          <p:cNvSpPr>
            <a:spLocks noChangeArrowheads="1"/>
          </p:cNvSpPr>
          <p:nvPr/>
        </p:nvSpPr>
        <p:spPr bwMode="auto">
          <a:xfrm>
            <a:off x="1828271" y="2497138"/>
            <a:ext cx="457729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4" name="Oval 14"/>
          <p:cNvSpPr>
            <a:spLocks noChangeArrowheads="1"/>
          </p:cNvSpPr>
          <p:nvPr/>
        </p:nvSpPr>
        <p:spPr bwMode="auto">
          <a:xfrm>
            <a:off x="1981729" y="2725738"/>
            <a:ext cx="456407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5" name="Oval 15"/>
          <p:cNvSpPr>
            <a:spLocks noChangeArrowheads="1"/>
          </p:cNvSpPr>
          <p:nvPr/>
        </p:nvSpPr>
        <p:spPr bwMode="auto">
          <a:xfrm rot="18124116">
            <a:off x="5354903" y="1220524"/>
            <a:ext cx="828675" cy="870479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/>
        </p:spPr>
        <p:txBody>
          <a:bodyPr vert="eaVert" wrap="none" anchor="ctr"/>
          <a:lstStyle/>
          <a:p>
            <a:pPr>
              <a:spcBef>
                <a:spcPct val="0"/>
              </a:spcBef>
              <a:defRPr/>
            </a:pP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O</a:t>
            </a:r>
          </a:p>
        </p:txBody>
      </p:sp>
      <p:sp>
        <p:nvSpPr>
          <p:cNvPr id="235536" name="Oval 16"/>
          <p:cNvSpPr>
            <a:spLocks noChangeArrowheads="1"/>
          </p:cNvSpPr>
          <p:nvPr/>
        </p:nvSpPr>
        <p:spPr bwMode="auto">
          <a:xfrm>
            <a:off x="3810001" y="1446213"/>
            <a:ext cx="457729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7" name="Oval 17"/>
          <p:cNvSpPr>
            <a:spLocks noChangeArrowheads="1"/>
          </p:cNvSpPr>
          <p:nvPr/>
        </p:nvSpPr>
        <p:spPr bwMode="auto">
          <a:xfrm>
            <a:off x="5486136" y="2246313"/>
            <a:ext cx="457729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235538" name="Oval 18"/>
          <p:cNvSpPr>
            <a:spLocks noChangeArrowheads="1"/>
          </p:cNvSpPr>
          <p:nvPr/>
        </p:nvSpPr>
        <p:spPr bwMode="auto">
          <a:xfrm>
            <a:off x="5029729" y="2779713"/>
            <a:ext cx="456407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 rot="-2587695">
            <a:off x="457729" y="233363"/>
            <a:ext cx="608542" cy="685800"/>
            <a:chOff x="1488" y="1008"/>
            <a:chExt cx="384" cy="432"/>
          </a:xfrm>
        </p:grpSpPr>
        <p:sp>
          <p:nvSpPr>
            <p:cNvPr id="13378" name="Oval 20"/>
            <p:cNvSpPr>
              <a:spLocks noChangeArrowheads="1"/>
            </p:cNvSpPr>
            <p:nvPr/>
          </p:nvSpPr>
          <p:spPr bwMode="auto">
            <a:xfrm>
              <a:off x="1488" y="1008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vi-VN" sz="1800" b="0">
                <a:cs typeface="Arial" charset="0"/>
              </a:endParaRPr>
            </a:p>
          </p:txBody>
        </p:sp>
        <p:sp>
          <p:nvSpPr>
            <p:cNvPr id="13379" name="Oval 21"/>
            <p:cNvSpPr>
              <a:spLocks noChangeArrowheads="1"/>
            </p:cNvSpPr>
            <p:nvPr/>
          </p:nvSpPr>
          <p:spPr bwMode="auto">
            <a:xfrm>
              <a:off x="1584" y="1152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676136" y="233363"/>
            <a:ext cx="1295135" cy="762000"/>
            <a:chOff x="1056" y="288"/>
            <a:chExt cx="816" cy="480"/>
          </a:xfrm>
        </p:grpSpPr>
        <p:sp>
          <p:nvSpPr>
            <p:cNvPr id="235543" name="Oval 23"/>
            <p:cNvSpPr>
              <a:spLocks noChangeArrowheads="1"/>
            </p:cNvSpPr>
            <p:nvPr/>
          </p:nvSpPr>
          <p:spPr bwMode="auto">
            <a:xfrm rot="-3475884">
              <a:off x="1074" y="270"/>
              <a:ext cx="472" cy="50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vert="eaVert" wrap="none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charset="0"/>
                </a:rPr>
                <a:t>O</a:t>
              </a:r>
            </a:p>
          </p:txBody>
        </p:sp>
        <p:sp>
          <p:nvSpPr>
            <p:cNvPr id="235544" name="Oval 24"/>
            <p:cNvSpPr>
              <a:spLocks noChangeArrowheads="1"/>
            </p:cNvSpPr>
            <p:nvPr/>
          </p:nvSpPr>
          <p:spPr bwMode="auto">
            <a:xfrm rot="-3475884">
              <a:off x="1379" y="275"/>
              <a:ext cx="480" cy="50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vert="eaVert" wrap="none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charset="0"/>
                </a:rPr>
                <a:t>O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858000" y="80963"/>
            <a:ext cx="1295136" cy="838200"/>
            <a:chOff x="4176" y="2976"/>
            <a:chExt cx="912" cy="624"/>
          </a:xfrm>
        </p:grpSpPr>
        <p:sp>
          <p:nvSpPr>
            <p:cNvPr id="13373" name="Oval 26"/>
            <p:cNvSpPr>
              <a:spLocks noChangeArrowheads="1"/>
            </p:cNvSpPr>
            <p:nvPr/>
          </p:nvSpPr>
          <p:spPr bwMode="auto">
            <a:xfrm rot="-3475884">
              <a:off x="4320" y="2976"/>
              <a:ext cx="624" cy="62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13374" name="Oval 27"/>
            <p:cNvSpPr>
              <a:spLocks noChangeArrowheads="1"/>
            </p:cNvSpPr>
            <p:nvPr/>
          </p:nvSpPr>
          <p:spPr bwMode="auto">
            <a:xfrm>
              <a:off x="4176" y="3168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13375" name="Oval 28"/>
            <p:cNvSpPr>
              <a:spLocks noChangeArrowheads="1"/>
            </p:cNvSpPr>
            <p:nvPr/>
          </p:nvSpPr>
          <p:spPr bwMode="auto">
            <a:xfrm>
              <a:off x="4800" y="3072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vi-VN" sz="1800" b="0">
                <a:cs typeface="Arial" charset="0"/>
              </a:endParaRPr>
            </a:p>
          </p:txBody>
        </p:sp>
      </p:grpSp>
      <p:sp>
        <p:nvSpPr>
          <p:cNvPr id="235549" name="Text Box 29"/>
          <p:cNvSpPr txBox="1">
            <a:spLocks noChangeArrowheads="1"/>
          </p:cNvSpPr>
          <p:nvPr/>
        </p:nvSpPr>
        <p:spPr bwMode="auto">
          <a:xfrm>
            <a:off x="1143000" y="385763"/>
            <a:ext cx="68527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000099"/>
                </a:solidFill>
                <a:cs typeface="Arial" charset="0"/>
              </a:rPr>
              <a:t>H</a:t>
            </a:r>
            <a:r>
              <a:rPr lang="en-US" baseline="-25000">
                <a:solidFill>
                  <a:srgbClr val="000099"/>
                </a:solidFill>
                <a:cs typeface="Arial" charset="0"/>
              </a:rPr>
              <a:t>2</a:t>
            </a:r>
          </a:p>
        </p:txBody>
      </p:sp>
      <p:sp>
        <p:nvSpPr>
          <p:cNvPr id="235550" name="Text Box 30"/>
          <p:cNvSpPr txBox="1">
            <a:spLocks noChangeArrowheads="1"/>
          </p:cNvSpPr>
          <p:nvPr/>
        </p:nvSpPr>
        <p:spPr bwMode="auto">
          <a:xfrm>
            <a:off x="2971271" y="385763"/>
            <a:ext cx="68659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000099"/>
                </a:solidFill>
                <a:cs typeface="Arial" charset="0"/>
              </a:rPr>
              <a:t>O</a:t>
            </a:r>
            <a:r>
              <a:rPr lang="en-US" baseline="-25000">
                <a:solidFill>
                  <a:srgbClr val="000099"/>
                </a:solidFill>
                <a:cs typeface="Arial" charset="0"/>
              </a:rPr>
              <a:t>2</a:t>
            </a:r>
          </a:p>
        </p:txBody>
      </p:sp>
      <p:sp>
        <p:nvSpPr>
          <p:cNvPr id="235551" name="Text Box 31"/>
          <p:cNvSpPr txBox="1">
            <a:spLocks noChangeArrowheads="1"/>
          </p:cNvSpPr>
          <p:nvPr/>
        </p:nvSpPr>
        <p:spPr bwMode="auto">
          <a:xfrm>
            <a:off x="8153136" y="233363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>
                <a:solidFill>
                  <a:srgbClr val="000099"/>
                </a:solidFill>
                <a:cs typeface="Arial" charset="0"/>
              </a:rPr>
              <a:t>H</a:t>
            </a:r>
            <a:r>
              <a:rPr lang="en-US" baseline="-25000">
                <a:solidFill>
                  <a:srgbClr val="000099"/>
                </a:solidFill>
                <a:cs typeface="Arial" charset="0"/>
              </a:rPr>
              <a:t>2</a:t>
            </a:r>
            <a:r>
              <a:rPr lang="en-US">
                <a:solidFill>
                  <a:srgbClr val="000099"/>
                </a:solidFill>
                <a:cs typeface="Arial" charset="0"/>
              </a:rPr>
              <a:t>O</a:t>
            </a:r>
            <a:endParaRPr lang="en-US" baseline="-25000">
              <a:solidFill>
                <a:srgbClr val="000099"/>
              </a:solidFill>
              <a:cs typeface="Arial" charset="0"/>
            </a:endParaRPr>
          </a:p>
        </p:txBody>
      </p:sp>
      <p:sp>
        <p:nvSpPr>
          <p:cNvPr id="235552" name="Text Box 32"/>
          <p:cNvSpPr txBox="1">
            <a:spLocks noChangeArrowheads="1"/>
          </p:cNvSpPr>
          <p:nvPr/>
        </p:nvSpPr>
        <p:spPr bwMode="auto">
          <a:xfrm>
            <a:off x="609865" y="3357563"/>
            <a:ext cx="220927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553" name="Text Box 33"/>
          <p:cNvSpPr txBox="1">
            <a:spLocks noChangeArrowheads="1"/>
          </p:cNvSpPr>
          <p:nvPr/>
        </p:nvSpPr>
        <p:spPr bwMode="auto">
          <a:xfrm>
            <a:off x="3505729" y="3370264"/>
            <a:ext cx="327554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 sz="2000">
                <a:latin typeface="Times New Roman" pitchFamily="18" charset="0"/>
                <a:cs typeface="Times New Roman" pitchFamily="18" charset="0"/>
              </a:rPr>
              <a:t>Trong quá trình phản ứng.</a:t>
            </a:r>
          </a:p>
        </p:txBody>
      </p:sp>
      <p:sp>
        <p:nvSpPr>
          <p:cNvPr id="235554" name="Text Box 34"/>
          <p:cNvSpPr txBox="1">
            <a:spLocks noChangeArrowheads="1"/>
          </p:cNvSpPr>
          <p:nvPr/>
        </p:nvSpPr>
        <p:spPr bwMode="auto">
          <a:xfrm>
            <a:off x="7073636" y="3398839"/>
            <a:ext cx="1911614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 algn="l" eaLnBrk="1" hangingPunct="1"/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endParaRPr lang="en-US" sz="1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5" name="Line 35"/>
          <p:cNvSpPr>
            <a:spLocks noChangeShapeType="1"/>
          </p:cNvSpPr>
          <p:nvPr/>
        </p:nvSpPr>
        <p:spPr bwMode="auto">
          <a:xfrm>
            <a:off x="2438136" y="2208214"/>
            <a:ext cx="914135" cy="1587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6" name="Line 36"/>
          <p:cNvSpPr>
            <a:spLocks noChangeShapeType="1"/>
          </p:cNvSpPr>
          <p:nvPr/>
        </p:nvSpPr>
        <p:spPr bwMode="auto">
          <a:xfrm>
            <a:off x="6705865" y="2208214"/>
            <a:ext cx="914135" cy="1587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7" name="AutoShape 37"/>
          <p:cNvSpPr>
            <a:spLocks/>
          </p:cNvSpPr>
          <p:nvPr/>
        </p:nvSpPr>
        <p:spPr bwMode="auto">
          <a:xfrm>
            <a:off x="3505729" y="1255713"/>
            <a:ext cx="75407" cy="2247900"/>
          </a:xfrm>
          <a:prstGeom prst="leftBracket">
            <a:avLst>
              <a:gd name="adj" fmla="val 248420"/>
            </a:avLst>
          </a:prstGeom>
          <a:noFill/>
          <a:ln w="381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35558" name="AutoShape 38"/>
          <p:cNvSpPr>
            <a:spLocks/>
          </p:cNvSpPr>
          <p:nvPr/>
        </p:nvSpPr>
        <p:spPr bwMode="auto">
          <a:xfrm flipH="1">
            <a:off x="6451865" y="1331913"/>
            <a:ext cx="74083" cy="2171700"/>
          </a:xfrm>
          <a:prstGeom prst="leftBracket">
            <a:avLst>
              <a:gd name="adj" fmla="val 244286"/>
            </a:avLst>
          </a:prstGeom>
          <a:noFill/>
          <a:ln w="381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35596" name="Oval 76"/>
          <p:cNvSpPr>
            <a:spLocks noChangeArrowheads="1"/>
          </p:cNvSpPr>
          <p:nvPr/>
        </p:nvSpPr>
        <p:spPr bwMode="auto">
          <a:xfrm>
            <a:off x="4495271" y="989013"/>
            <a:ext cx="457729" cy="4572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vi-VN" sz="1800" b="0">
              <a:cs typeface="Arial" charset="0"/>
            </a:endParaRPr>
          </a:p>
        </p:txBody>
      </p:sp>
      <p:sp>
        <p:nvSpPr>
          <p:cNvPr id="13345" name="Rectangle 77"/>
          <p:cNvSpPr>
            <a:spLocks noChangeArrowheads="1"/>
          </p:cNvSpPr>
          <p:nvPr/>
        </p:nvSpPr>
        <p:spPr bwMode="auto">
          <a:xfrm>
            <a:off x="254000" y="1030289"/>
            <a:ext cx="8572500" cy="270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387696" y="4388644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2387696" y="4648200"/>
            <a:ext cx="38862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sz="2400" dirty="0"/>
          </a:p>
          <a:p>
            <a:pPr>
              <a:spcBef>
                <a:spcPct val="50000"/>
              </a:spcBef>
            </a:pP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</a:rPr>
              <a:t>2H</a:t>
            </a:r>
            <a:r>
              <a:rPr lang="en-US" sz="26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</a:rPr>
              <a:t> + O</a:t>
            </a:r>
            <a:r>
              <a:rPr lang="en-US" sz="26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            2H</a:t>
            </a:r>
            <a:r>
              <a:rPr lang="en-US" sz="2600" b="1" baseline="-25000" dirty="0" smtClean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sym typeface="Wingdings" pitchFamily="2" charset="2"/>
              </a:rPr>
              <a:t>O</a:t>
            </a:r>
          </a:p>
          <a:p>
            <a:pPr>
              <a:spcBef>
                <a:spcPct val="50000"/>
              </a:spcBef>
            </a:pPr>
            <a:endParaRPr lang="en-US" sz="2600" b="1" dirty="0">
              <a:latin typeface="Times New Roman" pitchFamily="18" charset="0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3892106" y="5085273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t</a:t>
            </a:r>
            <a:r>
              <a:rPr lang="en-US" sz="2000" b="1" baseline="30000" dirty="0" smtClean="0">
                <a:solidFill>
                  <a:srgbClr val="FF0000"/>
                </a:solidFill>
                <a:latin typeface="Times New Roman" pitchFamily="18" charset="0"/>
              </a:rPr>
              <a:t>o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>
            <a:off x="3865482" y="5468293"/>
            <a:ext cx="609600" cy="0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192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85"/>
    </mc:Choice>
    <mc:Fallback xmlns="">
      <p:transition spd="slow" advTm="33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27 -0.03587 L 0.51684 -0.1023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333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4175E-7 L 0.37066 0.1065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24" y="531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5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5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25 0.03328 " pathEditMode="relative" ptsTypes="AA">
                                      <p:cBhvr>
                                        <p:cTn id="71" dur="2000" fill="hold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0.01203 L 0.29167 -0.0516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3" y="-199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0.01109 L 0.35 0.0776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332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-0.00324 L 0.375 -0.0810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67" y="-3889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3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3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5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5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0.31666 0.00093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235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4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0.00555 L 0.23334 -0.0222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35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83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43334 0.025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125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2355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35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39027 0.07199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14" y="3588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-0.01111 L 0.24167 0.0287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235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99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658 L 0.325 0.05417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235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7" presetID="8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2355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235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3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3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2" grpId="0" animBg="1"/>
      <p:bldP spid="235523" grpId="0" animBg="1"/>
      <p:bldP spid="235524" grpId="0" animBg="1"/>
      <p:bldP spid="235525" grpId="0" animBg="1"/>
      <p:bldP spid="235526" grpId="0" animBg="1"/>
      <p:bldP spid="235526" grpId="1" animBg="1"/>
      <p:bldP spid="235526" grpId="2" animBg="1"/>
      <p:bldP spid="235527" grpId="0" animBg="1"/>
      <p:bldP spid="235528" grpId="0" animBg="1"/>
      <p:bldP spid="235529" grpId="0" animBg="1"/>
      <p:bldP spid="235529" grpId="1" animBg="1"/>
      <p:bldP spid="235529" grpId="2" animBg="1"/>
      <p:bldP spid="235530" grpId="0" animBg="1"/>
      <p:bldP spid="235530" grpId="1" animBg="1"/>
      <p:bldP spid="235530" grpId="2" animBg="1"/>
      <p:bldP spid="235531" grpId="0" animBg="1"/>
      <p:bldP spid="235531" grpId="1" animBg="1"/>
      <p:bldP spid="235531" grpId="2" animBg="1"/>
      <p:bldP spid="235532" grpId="0" animBg="1"/>
      <p:bldP spid="235532" grpId="1" animBg="1"/>
      <p:bldP spid="235532" grpId="2" animBg="1"/>
      <p:bldP spid="235533" grpId="0" animBg="1"/>
      <p:bldP spid="235533" grpId="1" animBg="1"/>
      <p:bldP spid="235533" grpId="2" animBg="1"/>
      <p:bldP spid="235534" grpId="0" animBg="1"/>
      <p:bldP spid="235534" grpId="1" animBg="1"/>
      <p:bldP spid="235534" grpId="2" animBg="1"/>
      <p:bldP spid="235535" grpId="0" animBg="1"/>
      <p:bldP spid="235535" grpId="1" animBg="1"/>
      <p:bldP spid="235535" grpId="2" animBg="1"/>
      <p:bldP spid="235536" grpId="0" animBg="1"/>
      <p:bldP spid="235536" grpId="1" animBg="1"/>
      <p:bldP spid="235536" grpId="2" animBg="1"/>
      <p:bldP spid="235537" grpId="0" animBg="1"/>
      <p:bldP spid="235537" grpId="1" animBg="1"/>
      <p:bldP spid="235538" grpId="0" animBg="1"/>
      <p:bldP spid="235538" grpId="1" animBg="1"/>
      <p:bldP spid="235549" grpId="0"/>
      <p:bldP spid="235550" grpId="0"/>
      <p:bldP spid="235552" grpId="0"/>
      <p:bldP spid="235553" grpId="0"/>
      <p:bldP spid="235555" grpId="0" animBg="1"/>
      <p:bldP spid="235556" grpId="0" animBg="1"/>
      <p:bldP spid="235557" grpId="0" animBg="1"/>
      <p:bldP spid="235558" grpId="0" animBg="1"/>
      <p:bldP spid="235596" grpId="0" animBg="1"/>
      <p:bldP spid="235596" grpId="1" animBg="1"/>
      <p:bldP spid="235596" grpId="2" animBg="1"/>
      <p:bldP spid="41" grpId="0"/>
      <p:bldP spid="42" grpId="0"/>
      <p:bldP spid="43" grpId="0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86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oxi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6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35"/>
    </mc:Choice>
    <mc:Fallback xmlns="">
      <p:transition spd="slow" advTm="85335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 descr="bong-vi-bong-bay-phat-no-ly-giai-hien-tuong-ky-cu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82" y="1107643"/>
            <a:ext cx="8153400" cy="55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1"/>
          <p:cNvSpPr txBox="1">
            <a:spLocks noChangeArrowheads="1"/>
          </p:cNvSpPr>
          <p:nvPr/>
        </p:nvSpPr>
        <p:spPr bwMode="auto">
          <a:xfrm>
            <a:off x="1600200" y="45428"/>
            <a:ext cx="7086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 SỐ TAI NẠN DO NỔ BONG BÓNG VÀ KHINH KHÍ CẦU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737654"/>
      </p:ext>
    </p:extLst>
  </p:cSld>
  <p:clrMapOvr>
    <a:masterClrMapping/>
  </p:clrMapOvr>
  <p:transition spd="slow" advTm="202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295106"/>
            <a:ext cx="4788223" cy="4562894"/>
          </a:xfrm>
          <a:prstGeom prst="rect">
            <a:avLst/>
          </a:prstGeom>
        </p:spPr>
      </p:pic>
      <p:sp>
        <p:nvSpPr>
          <p:cNvPr id="46" name="Rectangle 44"/>
          <p:cNvSpPr>
            <a:spLocks noGrp="1" noChangeArrowheads="1"/>
          </p:cNvSpPr>
          <p:nvPr>
            <p:ph type="title" idx="4294967295"/>
          </p:nvPr>
        </p:nvSpPr>
        <p:spPr>
          <a:xfrm>
            <a:off x="539815" y="838200"/>
            <a:ext cx="8229600" cy="1634042"/>
          </a:xfrm>
        </p:spPr>
        <p:txBody>
          <a:bodyPr anchorCtr="1">
            <a:noAutofit/>
          </a:bodyPr>
          <a:lstStyle/>
          <a:p>
            <a:pPr eaLnBrk="1" hangingPunct="1">
              <a:defRPr/>
            </a:pP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TIẾT 47- BÀI 31</a:t>
            </a:r>
            <a:b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TÍNH CHẤT- ỨNG DỤNG CỦA HIDRO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52600" y="381000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CHƯƠNG 5: HIDRO- NƯỚC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0008444"/>
      </p:ext>
    </p:extLst>
  </p:cSld>
  <p:clrMapOvr>
    <a:masterClrMapping/>
  </p:clrMapOvr>
  <p:transition spd="slow" advTm="2408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4" name="Picture 6" descr="20140117220853-anh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31" y="976501"/>
            <a:ext cx="4572000" cy="31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441531" y="4679954"/>
            <a:ext cx="6553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8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1272436" y="16701"/>
            <a:ext cx="7086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 SỐ TAI NẠN DO NỔ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 BAY CÓ CHỨA KHÍ HIDRO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2" descr="Kết quả hình ảnh cho tai nạn nổ bóng b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7" y="990600"/>
            <a:ext cx="4121150" cy="31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8454653"/>
      </p:ext>
    </p:extLst>
  </p:cSld>
  <p:clrMapOvr>
    <a:masterClrMapping/>
  </p:clrMapOvr>
  <p:transition spd="slow" advTm="2474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2819400" cy="1828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>
            <a:stCxn id="2" idx="3"/>
          </p:cNvCxnSpPr>
          <p:nvPr/>
        </p:nvCxnSpPr>
        <p:spPr>
          <a:xfrm>
            <a:off x="3048000" y="1447800"/>
            <a:ext cx="1905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5022272" y="533400"/>
            <a:ext cx="3283528" cy="1828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hidro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7200" y="3352800"/>
            <a:ext cx="449580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đốt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ngọn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cồn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6830286" y="2438400"/>
            <a:ext cx="1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422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0"/>
    </mc:Choice>
    <mc:Fallback xmlns="">
      <p:transition spd="slow" advTm="7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04949">
            <a:off x="3815316" y="4299160"/>
            <a:ext cx="2971800" cy="80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22">
            <a:off x="4354227" y="2517701"/>
            <a:ext cx="2590800" cy="16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222967"/>
            <a:ext cx="2908300" cy="733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796" y="1465251"/>
            <a:ext cx="2474913" cy="833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478" y="890357"/>
            <a:ext cx="2400300" cy="57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0"/>
            <a:ext cx="4159250" cy="131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341" y="906121"/>
            <a:ext cx="2751137" cy="2100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" y="2436214"/>
            <a:ext cx="1898683" cy="180933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3155634">
            <a:off x="5939247" y="5620840"/>
            <a:ext cx="950336" cy="461665"/>
          </a:xfrm>
          <a:prstGeom prst="rect">
            <a:avLst/>
          </a:prstGeom>
          <a:solidFill>
            <a:srgbClr val="39F52B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Curved Connector 3"/>
          <p:cNvCxnSpPr/>
          <p:nvPr/>
        </p:nvCxnSpPr>
        <p:spPr>
          <a:xfrm flipV="1">
            <a:off x="6858664" y="2578091"/>
            <a:ext cx="914400" cy="735649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766137" y="232314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Curved Connector 6"/>
          <p:cNvCxnSpPr/>
          <p:nvPr/>
        </p:nvCxnSpPr>
        <p:spPr>
          <a:xfrm>
            <a:off x="6851737" y="3372557"/>
            <a:ext cx="914400" cy="533400"/>
          </a:xfrm>
          <a:prstGeom prst="curved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73064" y="3705902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Tỏa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2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326"/>
    </mc:Choice>
    <mc:Fallback xmlns="">
      <p:transition spd="slow" advTm="233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6665" y="646309"/>
            <a:ext cx="8001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BÀI DỰ THI</a:t>
            </a:r>
          </a:p>
          <a:p>
            <a:pPr algn="ctr"/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e-learning,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905"/>
                <a:solidFill>
                  <a:srgbClr val="FF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2020-2021</a:t>
            </a:r>
            <a:endParaRPr lang="en-US" sz="2800" b="1" dirty="0">
              <a:ln w="1905"/>
              <a:solidFill>
                <a:srgbClr val="FF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18419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PHÒNG GIÁO DỤC VÀ ĐÀO TẠO GIA LÂM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1" y="203586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8.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II.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874" y="2653430"/>
            <a:ext cx="8558930" cy="120032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47</a:t>
            </a:r>
          </a:p>
          <a:p>
            <a:pPr algn="ctr"/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TÍNH CHẤT- ỨNG DỤNG CỦA HIDRO</a:t>
            </a: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5600" y="42672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Huế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Email: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nthue246@gmail.com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0963390560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THCS Cao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Quát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6279354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11/2020</a:t>
            </a: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6" name="ISPRING_QUIZ_SHAPE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640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703"/>
    </mc:Choice>
    <mc:Fallback xmlns="">
      <p:transition spd="slow" advTm="249703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1295400"/>
            <a:ext cx="8558930" cy="3785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XIN CHÀO</a:t>
            </a:r>
          </a:p>
          <a:p>
            <a:pPr algn="ctr"/>
            <a:r>
              <a:rPr lang="en-US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VÀ </a:t>
            </a:r>
          </a:p>
          <a:p>
            <a:pPr algn="ctr"/>
            <a:r>
              <a:rPr lang="en-US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HẸN GẶP LẠI</a:t>
            </a:r>
            <a:endParaRPr lang="en-US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799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19"/>
    </mc:Choice>
    <mc:Fallback xmlns="">
      <p:transition spd="slow" advTm="8319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 LIỆU THAM KHẢO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Ispring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suite 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4"/>
              </a:rPr>
              <a:t>://violet.vn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+https://www.youtube.com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5"/>
              </a:rPr>
              <a:t>https://www.google.com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8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141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2"/>
    </mc:Choice>
    <mc:Fallback xmlns="">
      <p:transition spd="slow" advTm="1148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6"/>
          <p:cNvSpPr>
            <a:spLocks noChangeArrowheads="1" noChangeShapeType="1" noTextEdit="1"/>
          </p:cNvSpPr>
          <p:nvPr/>
        </p:nvSpPr>
        <p:spPr bwMode="gray">
          <a:xfrm>
            <a:off x="7476830" y="882876"/>
            <a:ext cx="530253" cy="631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4ACFFF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6387" name="WordArt 6"/>
          <p:cNvSpPr>
            <a:spLocks noChangeArrowheads="1" noChangeShapeType="1" noTextEdit="1"/>
          </p:cNvSpPr>
          <p:nvPr/>
        </p:nvSpPr>
        <p:spPr bwMode="gray">
          <a:xfrm>
            <a:off x="1052764" y="743034"/>
            <a:ext cx="546723" cy="733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FABC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388" name="WordArt 6"/>
          <p:cNvSpPr>
            <a:spLocks noChangeArrowheads="1" noChangeShapeType="1" noTextEdit="1"/>
          </p:cNvSpPr>
          <p:nvPr/>
        </p:nvSpPr>
        <p:spPr bwMode="gray">
          <a:xfrm>
            <a:off x="4267199" y="882876"/>
            <a:ext cx="474663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200" b="1" kern="10" dirty="0">
                <a:ln w="9525">
                  <a:noFill/>
                  <a:round/>
                  <a:headEnd/>
                  <a:tailEnd/>
                </a:ln>
                <a:solidFill>
                  <a:srgbClr val="EE6EA5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" name="Round Same Side Corner Rectangle 22"/>
          <p:cNvSpPr/>
          <p:nvPr/>
        </p:nvSpPr>
        <p:spPr bwMode="auto">
          <a:xfrm flipH="1">
            <a:off x="73277" y="1938701"/>
            <a:ext cx="2884056" cy="3928699"/>
          </a:xfrm>
          <a:custGeom>
            <a:avLst/>
            <a:gdLst/>
            <a:ahLst/>
            <a:cxnLst/>
            <a:rect l="l" t="t" r="r" b="b"/>
            <a:pathLst>
              <a:path w="2497259" h="3942526">
                <a:moveTo>
                  <a:pt x="2497259" y="0"/>
                </a:moveTo>
                <a:lnTo>
                  <a:pt x="2497259" y="3869706"/>
                </a:lnTo>
                <a:cubicBezTo>
                  <a:pt x="2497259" y="3909923"/>
                  <a:pt x="2464656" y="3942526"/>
                  <a:pt x="2424439" y="3942526"/>
                </a:cubicBezTo>
                <a:lnTo>
                  <a:pt x="72820" y="3942526"/>
                </a:lnTo>
                <a:cubicBezTo>
                  <a:pt x="32603" y="3942526"/>
                  <a:pt x="0" y="3909923"/>
                  <a:pt x="0" y="3869706"/>
                </a:cubicBezTo>
                <a:lnTo>
                  <a:pt x="0" y="13087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13500000" scaled="1"/>
            <a:tileRect/>
          </a:gradFill>
          <a:ln w="285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177800" dist="38100" dir="5400000" algn="t" rotWithShape="0">
              <a:prstClr val="black">
                <a:alpha val="20000"/>
              </a:prstClr>
            </a:outerShdw>
          </a:effectLst>
        </p:spPr>
        <p:txBody>
          <a:bodyPr tIns="18288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hevron 1"/>
          <p:cNvSpPr/>
          <p:nvPr/>
        </p:nvSpPr>
        <p:spPr bwMode="auto">
          <a:xfrm flipH="1">
            <a:off x="-34448" y="1514839"/>
            <a:ext cx="3085867" cy="734233"/>
          </a:xfrm>
          <a:prstGeom prst="chevron">
            <a:avLst>
              <a:gd name="adj" fmla="val 34040"/>
            </a:avLst>
          </a:prstGeom>
          <a:gradFill rotWithShape="1">
            <a:gsLst>
              <a:gs pos="0">
                <a:srgbClr val="FFC000">
                  <a:lumMod val="75000"/>
                </a:srgbClr>
              </a:gs>
              <a:gs pos="80000">
                <a:srgbClr val="FFC000">
                  <a:lumMod val="97000"/>
                </a:srgbClr>
              </a:gs>
              <a:gs pos="100000">
                <a:srgbClr val="FFC000">
                  <a:lumMod val="98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kern="0" dirty="0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kern="0" dirty="0">
              <a:solidFill>
                <a:prstClr val="white"/>
              </a:solidFill>
              <a:effectLst>
                <a:outerShdw blurRad="762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 Same Side Corner Rectangle 22"/>
          <p:cNvSpPr/>
          <p:nvPr/>
        </p:nvSpPr>
        <p:spPr bwMode="auto">
          <a:xfrm>
            <a:off x="3363976" y="2085412"/>
            <a:ext cx="2916399" cy="3781988"/>
          </a:xfrm>
          <a:custGeom>
            <a:avLst/>
            <a:gdLst/>
            <a:ahLst/>
            <a:cxnLst/>
            <a:rect l="l" t="t" r="r" b="b"/>
            <a:pathLst>
              <a:path w="2497259" h="3942526">
                <a:moveTo>
                  <a:pt x="2497259" y="0"/>
                </a:moveTo>
                <a:lnTo>
                  <a:pt x="2497259" y="3869706"/>
                </a:lnTo>
                <a:cubicBezTo>
                  <a:pt x="2497259" y="3909923"/>
                  <a:pt x="2464656" y="3942526"/>
                  <a:pt x="2424439" y="3942526"/>
                </a:cubicBezTo>
                <a:lnTo>
                  <a:pt x="72820" y="3942526"/>
                </a:lnTo>
                <a:cubicBezTo>
                  <a:pt x="32603" y="3942526"/>
                  <a:pt x="0" y="3909923"/>
                  <a:pt x="0" y="3869706"/>
                </a:cubicBezTo>
                <a:lnTo>
                  <a:pt x="0" y="13087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18900000" scaled="1"/>
            <a:tileRect/>
          </a:gradFill>
          <a:ln w="28575" cap="flat" cmpd="sng" algn="ctr">
            <a:solidFill>
              <a:srgbClr val="C0165F"/>
            </a:solidFill>
            <a:prstDash val="solid"/>
          </a:ln>
          <a:effectLst>
            <a:outerShdw blurRad="177800" dist="38100" dir="5400000" algn="t" rotWithShape="0">
              <a:prstClr val="black">
                <a:alpha val="20000"/>
              </a:prstClr>
            </a:outerShdw>
          </a:effectLst>
        </p:spPr>
        <p:txBody>
          <a:bodyPr tIns="18288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Hexagon 26"/>
          <p:cNvSpPr/>
          <p:nvPr/>
        </p:nvSpPr>
        <p:spPr bwMode="auto">
          <a:xfrm>
            <a:off x="2940968" y="1562098"/>
            <a:ext cx="3405855" cy="640048"/>
          </a:xfrm>
          <a:prstGeom prst="hexagon">
            <a:avLst>
              <a:gd name="adj" fmla="val 31838"/>
              <a:gd name="vf" fmla="val 115470"/>
            </a:avLst>
          </a:prstGeom>
          <a:gradFill rotWithShape="1">
            <a:gsLst>
              <a:gs pos="0">
                <a:srgbClr val="D7196A">
                  <a:lumMod val="88000"/>
                </a:srgbClr>
              </a:gs>
              <a:gs pos="80000">
                <a:srgbClr val="D7196A">
                  <a:lumMod val="90000"/>
                  <a:lumOff val="10000"/>
                </a:srgbClr>
              </a:gs>
              <a:gs pos="100000">
                <a:srgbClr val="D7196A">
                  <a:lumMod val="60000"/>
                  <a:lumOff val="40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kern="0" dirty="0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400" b="1" kern="0" dirty="0">
              <a:solidFill>
                <a:prstClr val="white"/>
              </a:solidFill>
              <a:effectLst>
                <a:outerShdw blurRad="762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 Same Side Corner Rectangle 22"/>
          <p:cNvSpPr/>
          <p:nvPr/>
        </p:nvSpPr>
        <p:spPr bwMode="auto">
          <a:xfrm>
            <a:off x="6346824" y="2025650"/>
            <a:ext cx="2797176" cy="3841750"/>
          </a:xfrm>
          <a:custGeom>
            <a:avLst/>
            <a:gdLst/>
            <a:ahLst/>
            <a:cxnLst/>
            <a:rect l="l" t="t" r="r" b="b"/>
            <a:pathLst>
              <a:path w="2497259" h="3942526">
                <a:moveTo>
                  <a:pt x="2497259" y="0"/>
                </a:moveTo>
                <a:lnTo>
                  <a:pt x="2497259" y="3869706"/>
                </a:lnTo>
                <a:cubicBezTo>
                  <a:pt x="2497259" y="3909923"/>
                  <a:pt x="2464656" y="3942526"/>
                  <a:pt x="2424439" y="3942526"/>
                </a:cubicBezTo>
                <a:lnTo>
                  <a:pt x="72820" y="3942526"/>
                </a:lnTo>
                <a:cubicBezTo>
                  <a:pt x="32603" y="3942526"/>
                  <a:pt x="0" y="3909923"/>
                  <a:pt x="0" y="3869706"/>
                </a:cubicBezTo>
                <a:lnTo>
                  <a:pt x="0" y="130876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18900000" scaled="1"/>
            <a:tileRect/>
          </a:gradFill>
          <a:ln w="2857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177800" dist="38100" dir="5400000" algn="t" rotWithShape="0">
              <a:prstClr val="black">
                <a:alpha val="20000"/>
              </a:prstClr>
            </a:outerShdw>
          </a:effectLst>
        </p:spPr>
        <p:txBody>
          <a:bodyPr tIns="182880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hevron 29"/>
          <p:cNvSpPr/>
          <p:nvPr/>
        </p:nvSpPr>
        <p:spPr bwMode="auto">
          <a:xfrm>
            <a:off x="6177165" y="1569517"/>
            <a:ext cx="2992907" cy="632629"/>
          </a:xfrm>
          <a:prstGeom prst="chevron">
            <a:avLst>
              <a:gd name="adj" fmla="val 34040"/>
            </a:avLst>
          </a:prstGeom>
          <a:gradFill rotWithShape="1">
            <a:gsLst>
              <a:gs pos="0">
                <a:srgbClr val="00B0F0">
                  <a:lumMod val="71000"/>
                </a:srgbClr>
              </a:gs>
              <a:gs pos="80000">
                <a:srgbClr val="00B0F0">
                  <a:lumMod val="99000"/>
                  <a:lumOff val="1000"/>
                </a:srgbClr>
              </a:gs>
              <a:gs pos="100000">
                <a:srgbClr val="00B0F0">
                  <a:lumMod val="67000"/>
                  <a:lumOff val="33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kern="0" dirty="0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err="1" smtClean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kern="0" dirty="0">
              <a:solidFill>
                <a:prstClr val="white"/>
              </a:solidFill>
              <a:effectLst>
                <a:outerShdw blurRad="762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7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646112"/>
          </a:xfrm>
        </p:spPr>
        <p:txBody>
          <a:bodyPr rtlCol="0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MỤC TIÊU BÀI HỌC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Hình chữ nhật 1"/>
          <p:cNvSpPr/>
          <p:nvPr/>
        </p:nvSpPr>
        <p:spPr>
          <a:xfrm>
            <a:off x="70101" y="2333424"/>
            <a:ext cx="281800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endParaRPr lang="en-US" sz="2000" kern="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oxi</a:t>
            </a:r>
            <a:endParaRPr lang="en-US" sz="20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Hình chữ nhật 16"/>
          <p:cNvSpPr/>
          <p:nvPr/>
        </p:nvSpPr>
        <p:spPr>
          <a:xfrm>
            <a:off x="3370263" y="2149019"/>
            <a:ext cx="24384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PTHH minh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TCHH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hidro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sz="2000" kern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Hình chữ nhật 17"/>
          <p:cNvSpPr/>
          <p:nvPr/>
        </p:nvSpPr>
        <p:spPr>
          <a:xfrm>
            <a:off x="6070599" y="2609850"/>
            <a:ext cx="2438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Hình chữ nhật 16"/>
          <p:cNvSpPr/>
          <p:nvPr/>
        </p:nvSpPr>
        <p:spPr>
          <a:xfrm>
            <a:off x="6375398" y="2197965"/>
            <a:ext cx="27331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sz="2000" kern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243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180"/>
    </mc:Choice>
    <mc:Fallback xmlns="">
      <p:transition spd="slow" advTm="36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5" grpId="0" animBg="1"/>
      <p:bldP spid="7" grpId="0" animBg="1"/>
      <p:bldP spid="8" grpId="0" animBg="1"/>
      <p:bldP spid="10" grpId="0" animBg="1"/>
      <p:bldP spid="11" grpId="0" animBg="1"/>
      <p:bldP spid="2" grpId="0"/>
      <p:bldP spid="17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739402" y="0"/>
            <a:ext cx="3667400" cy="1213816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" name="Group 2"/>
          <p:cNvGrpSpPr/>
          <p:nvPr/>
        </p:nvGrpSpPr>
        <p:grpSpPr>
          <a:xfrm>
            <a:off x="2889994" y="186075"/>
            <a:ext cx="3667400" cy="1213816"/>
            <a:chOff x="4336600" y="208261"/>
            <a:chExt cx="1969197" cy="1250440"/>
          </a:xfrm>
        </p:grpSpPr>
        <p:sp>
          <p:nvSpPr>
            <p:cNvPr id="4" name="Rounded Rectangle 3"/>
            <p:cNvSpPr/>
            <p:nvPr/>
          </p:nvSpPr>
          <p:spPr>
            <a:xfrm>
              <a:off x="4336600" y="208261"/>
              <a:ext cx="1969197" cy="12504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Rounded Rectangle 5"/>
            <p:cNvSpPr/>
            <p:nvPr/>
          </p:nvSpPr>
          <p:spPr>
            <a:xfrm>
              <a:off x="4373224" y="244885"/>
              <a:ext cx="1895949" cy="11771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dung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học</a:t>
              </a:r>
              <a:endParaRPr lang="en-US" sz="28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7" name="Straight Arrow Connector 6"/>
          <p:cNvCxnSpPr>
            <a:stCxn id="4" idx="2"/>
          </p:cNvCxnSpPr>
          <p:nvPr/>
        </p:nvCxnSpPr>
        <p:spPr>
          <a:xfrm>
            <a:off x="4723694" y="1399891"/>
            <a:ext cx="0" cy="7078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24860" y="2107776"/>
            <a:ext cx="3684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624860" y="2107776"/>
            <a:ext cx="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309284" y="2107776"/>
            <a:ext cx="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1834801" y="2819888"/>
            <a:ext cx="1969197" cy="125044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Group 15"/>
          <p:cNvGrpSpPr/>
          <p:nvPr/>
        </p:nvGrpSpPr>
        <p:grpSpPr>
          <a:xfrm>
            <a:off x="2053601" y="3027747"/>
            <a:ext cx="1969197" cy="1250440"/>
            <a:chOff x="5539998" y="2031409"/>
            <a:chExt cx="1969197" cy="1250440"/>
          </a:xfrm>
        </p:grpSpPr>
        <p:sp>
          <p:nvSpPr>
            <p:cNvPr id="17" name="Rounded Rectangle 16"/>
            <p:cNvSpPr/>
            <p:nvPr/>
          </p:nvSpPr>
          <p:spPr>
            <a:xfrm>
              <a:off x="5539998" y="2031409"/>
              <a:ext cx="1969197" cy="12504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Rounded Rectangle 5"/>
            <p:cNvSpPr/>
            <p:nvPr/>
          </p:nvSpPr>
          <p:spPr>
            <a:xfrm>
              <a:off x="5576622" y="2068033"/>
              <a:ext cx="1895949" cy="11771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chất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vật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lí</a:t>
              </a:r>
              <a:endParaRPr lang="en-US" sz="28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5387146" y="2793576"/>
            <a:ext cx="1969197" cy="125044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Group 19"/>
          <p:cNvGrpSpPr/>
          <p:nvPr/>
        </p:nvGrpSpPr>
        <p:grpSpPr>
          <a:xfrm>
            <a:off x="5605946" y="3001435"/>
            <a:ext cx="1969197" cy="1250440"/>
            <a:chOff x="3133202" y="2031409"/>
            <a:chExt cx="1969197" cy="1250440"/>
          </a:xfrm>
        </p:grpSpPr>
        <p:sp>
          <p:nvSpPr>
            <p:cNvPr id="21" name="Rounded Rectangle 20"/>
            <p:cNvSpPr/>
            <p:nvPr/>
          </p:nvSpPr>
          <p:spPr>
            <a:xfrm>
              <a:off x="3133202" y="2031409"/>
              <a:ext cx="1969197" cy="12504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5"/>
            <p:cNvSpPr/>
            <p:nvPr/>
          </p:nvSpPr>
          <p:spPr>
            <a:xfrm>
              <a:off x="3169826" y="2068033"/>
              <a:ext cx="1895949" cy="11771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chất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28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kern="1200" dirty="0" err="1" smtClean="0">
                  <a:latin typeface="Times New Roman" pitchFamily="18" charset="0"/>
                  <a:cs typeface="Times New Roman" pitchFamily="18" charset="0"/>
                </a:rPr>
                <a:t>học</a:t>
              </a:r>
              <a:endParaRPr lang="en-US" sz="28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3" name="Straight Arrow Connector 22"/>
          <p:cNvCxnSpPr/>
          <p:nvPr/>
        </p:nvCxnSpPr>
        <p:spPr>
          <a:xfrm>
            <a:off x="6590544" y="4251875"/>
            <a:ext cx="0" cy="4467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387146" y="4695445"/>
            <a:ext cx="26609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6734346" y="5226201"/>
            <a:ext cx="2028673" cy="86944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0" name="Group 29"/>
          <p:cNvGrpSpPr/>
          <p:nvPr/>
        </p:nvGrpSpPr>
        <p:grpSpPr>
          <a:xfrm>
            <a:off x="6953146" y="5434061"/>
            <a:ext cx="2028673" cy="869440"/>
            <a:chOff x="4336600" y="3854558"/>
            <a:chExt cx="1969197" cy="1250440"/>
          </a:xfrm>
        </p:grpSpPr>
        <p:sp>
          <p:nvSpPr>
            <p:cNvPr id="31" name="Rounded Rectangle 30"/>
            <p:cNvSpPr/>
            <p:nvPr/>
          </p:nvSpPr>
          <p:spPr>
            <a:xfrm>
              <a:off x="4336600" y="3854558"/>
              <a:ext cx="1969197" cy="12504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Rounded Rectangle 5"/>
            <p:cNvSpPr/>
            <p:nvPr/>
          </p:nvSpPr>
          <p:spPr>
            <a:xfrm>
              <a:off x="4373224" y="3891182"/>
              <a:ext cx="1895949" cy="11771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err="1" smtClean="0">
                  <a:latin typeface="Times New Roman" pitchFamily="18" charset="0"/>
                  <a:cs typeface="Times New Roman" pitchFamily="18" charset="0"/>
                </a:rPr>
                <a:t>Tác</a:t>
              </a:r>
              <a:r>
                <a:rPr lang="en-US" sz="20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kern="1200" dirty="0" err="1" smtClean="0"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20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kern="1200" dirty="0" err="1" smtClean="0"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000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kern="1200" dirty="0" err="1" smtClean="0">
                  <a:latin typeface="Times New Roman" pitchFamily="18" charset="0"/>
                  <a:cs typeface="Times New Roman" pitchFamily="18" charset="0"/>
                </a:rPr>
                <a:t>đồng</a:t>
              </a:r>
              <a:r>
                <a:rPr lang="en-US" sz="2000" kern="1200" dirty="0" smtClean="0">
                  <a:latin typeface="Times New Roman" pitchFamily="18" charset="0"/>
                  <a:cs typeface="Times New Roman" pitchFamily="18" charset="0"/>
                </a:rPr>
                <a:t> (II) </a:t>
              </a:r>
              <a:r>
                <a:rPr lang="en-US" sz="2000" kern="1200" dirty="0" err="1" smtClean="0">
                  <a:latin typeface="Times New Roman" pitchFamily="18" charset="0"/>
                  <a:cs typeface="Times New Roman" pitchFamily="18" charset="0"/>
                </a:rPr>
                <a:t>oxit</a:t>
              </a:r>
              <a:endParaRPr lang="en-US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5" name="Straight Arrow Connector 34"/>
          <p:cNvCxnSpPr/>
          <p:nvPr/>
        </p:nvCxnSpPr>
        <p:spPr>
          <a:xfrm>
            <a:off x="8053047" y="4698576"/>
            <a:ext cx="0" cy="527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404575" y="4698576"/>
            <a:ext cx="29467" cy="527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4400442" y="5231038"/>
            <a:ext cx="2067200" cy="86460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9" name="Group 38"/>
          <p:cNvGrpSpPr/>
          <p:nvPr/>
        </p:nvGrpSpPr>
        <p:grpSpPr>
          <a:xfrm>
            <a:off x="4471764" y="5489545"/>
            <a:ext cx="2067200" cy="909151"/>
            <a:chOff x="1904992" y="3790531"/>
            <a:chExt cx="1969197" cy="1314868"/>
          </a:xfrm>
        </p:grpSpPr>
        <p:sp>
          <p:nvSpPr>
            <p:cNvPr id="40" name="Rounded Rectangle 39"/>
            <p:cNvSpPr/>
            <p:nvPr/>
          </p:nvSpPr>
          <p:spPr>
            <a:xfrm>
              <a:off x="1904992" y="3854959"/>
              <a:ext cx="1969197" cy="12504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Rounded Rectangle 5"/>
            <p:cNvSpPr/>
            <p:nvPr/>
          </p:nvSpPr>
          <p:spPr>
            <a:xfrm>
              <a:off x="1930822" y="3790531"/>
              <a:ext cx="1895949" cy="11771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Tác</a:t>
              </a:r>
              <a:r>
                <a:rPr lang="en-US" sz="24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kern="12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24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kern="12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4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kern="12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oxi</a:t>
              </a:r>
              <a:endParaRPr lang="en-US" sz="2400" b="1" kern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1276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51"/>
    </mc:Choice>
    <mc:Fallback xmlns="">
      <p:transition spd="slow" advTm="20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98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362"/>
    </mc:Choice>
    <mc:Fallback xmlns="">
      <p:transition spd="slow" advTm="6036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2">
            <a:extLst>
              <a:ext uri="{FF2B5EF4-FFF2-40B4-BE49-F238E27FC236}">
                <a16:creationId xmlns:a16="http://schemas.microsoft.com/office/drawing/2014/main" xmlns="" id="{5E734772-A8E4-4B35-9D1C-B350ADE190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" b="17581"/>
          <a:stretch/>
        </p:blipFill>
        <p:spPr>
          <a:xfrm>
            <a:off x="0" y="2419"/>
            <a:ext cx="9152792" cy="6858000"/>
          </a:xfrm>
          <a:prstGeom prst="rect">
            <a:avLst/>
          </a:prstGeom>
        </p:spPr>
      </p:pic>
      <p:pic>
        <p:nvPicPr>
          <p:cNvPr id="2" name="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62" y="1116422"/>
            <a:ext cx="3814763" cy="4697938"/>
          </a:xfrm>
          <a:prstGeom prst="rect">
            <a:avLst/>
          </a:prstGeom>
        </p:spPr>
      </p:pic>
      <p:grpSp>
        <p:nvGrpSpPr>
          <p:cNvPr id="3" name="2"/>
          <p:cNvGrpSpPr/>
          <p:nvPr/>
        </p:nvGrpSpPr>
        <p:grpSpPr>
          <a:xfrm flipH="1">
            <a:off x="5262725" y="2181470"/>
            <a:ext cx="2486284" cy="4560038"/>
            <a:chOff x="4273550" y="536575"/>
            <a:chExt cx="1779587" cy="2447926"/>
          </a:xfrm>
        </p:grpSpPr>
        <p:sp>
          <p:nvSpPr>
            <p:cNvPr id="10" name="Freeform 71"/>
            <p:cNvSpPr/>
            <p:nvPr/>
          </p:nvSpPr>
          <p:spPr bwMode="auto">
            <a:xfrm>
              <a:off x="4641850" y="2887663"/>
              <a:ext cx="180975" cy="96838"/>
            </a:xfrm>
            <a:custGeom>
              <a:avLst/>
              <a:gdLst>
                <a:gd name="T0" fmla="*/ 18 w 48"/>
                <a:gd name="T1" fmla="*/ 2 h 26"/>
                <a:gd name="T2" fmla="*/ 18 w 48"/>
                <a:gd name="T3" fmla="*/ 12 h 26"/>
                <a:gd name="T4" fmla="*/ 48 w 48"/>
                <a:gd name="T5" fmla="*/ 26 h 26"/>
                <a:gd name="T6" fmla="*/ 0 w 48"/>
                <a:gd name="T7" fmla="*/ 26 h 26"/>
                <a:gd name="T8" fmla="*/ 6 w 48"/>
                <a:gd name="T9" fmla="*/ 4 h 26"/>
                <a:gd name="T10" fmla="*/ 12 w 48"/>
                <a:gd name="T11" fmla="*/ 0 h 26"/>
                <a:gd name="T12" fmla="*/ 18 w 48"/>
                <a:gd name="T1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6">
                  <a:moveTo>
                    <a:pt x="18" y="2"/>
                  </a:moveTo>
                  <a:cubicBezTo>
                    <a:pt x="18" y="2"/>
                    <a:pt x="17" y="11"/>
                    <a:pt x="18" y="12"/>
                  </a:cubicBezTo>
                  <a:cubicBezTo>
                    <a:pt x="20" y="14"/>
                    <a:pt x="47" y="14"/>
                    <a:pt x="48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72"/>
            <p:cNvSpPr/>
            <p:nvPr/>
          </p:nvSpPr>
          <p:spPr bwMode="auto">
            <a:xfrm>
              <a:off x="4849813" y="2887663"/>
              <a:ext cx="176212" cy="96838"/>
            </a:xfrm>
            <a:custGeom>
              <a:avLst/>
              <a:gdLst>
                <a:gd name="T0" fmla="*/ 18 w 47"/>
                <a:gd name="T1" fmla="*/ 2 h 26"/>
                <a:gd name="T2" fmla="*/ 18 w 47"/>
                <a:gd name="T3" fmla="*/ 12 h 26"/>
                <a:gd name="T4" fmla="*/ 47 w 47"/>
                <a:gd name="T5" fmla="*/ 26 h 26"/>
                <a:gd name="T6" fmla="*/ 0 w 47"/>
                <a:gd name="T7" fmla="*/ 26 h 26"/>
                <a:gd name="T8" fmla="*/ 6 w 47"/>
                <a:gd name="T9" fmla="*/ 4 h 26"/>
                <a:gd name="T10" fmla="*/ 12 w 47"/>
                <a:gd name="T11" fmla="*/ 0 h 26"/>
                <a:gd name="T12" fmla="*/ 18 w 47"/>
                <a:gd name="T13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6">
                  <a:moveTo>
                    <a:pt x="18" y="2"/>
                  </a:moveTo>
                  <a:cubicBezTo>
                    <a:pt x="18" y="2"/>
                    <a:pt x="17" y="11"/>
                    <a:pt x="18" y="12"/>
                  </a:cubicBezTo>
                  <a:cubicBezTo>
                    <a:pt x="20" y="14"/>
                    <a:pt x="46" y="14"/>
                    <a:pt x="4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73"/>
            <p:cNvSpPr/>
            <p:nvPr/>
          </p:nvSpPr>
          <p:spPr bwMode="auto">
            <a:xfrm>
              <a:off x="5232400" y="1041400"/>
              <a:ext cx="166687" cy="244475"/>
            </a:xfrm>
            <a:custGeom>
              <a:avLst/>
              <a:gdLst>
                <a:gd name="T0" fmla="*/ 44 w 44"/>
                <a:gd name="T1" fmla="*/ 27 h 65"/>
                <a:gd name="T2" fmla="*/ 24 w 44"/>
                <a:gd name="T3" fmla="*/ 65 h 65"/>
                <a:gd name="T4" fmla="*/ 1 w 44"/>
                <a:gd name="T5" fmla="*/ 37 h 65"/>
                <a:gd name="T6" fmla="*/ 0 w 44"/>
                <a:gd name="T7" fmla="*/ 4 h 65"/>
                <a:gd name="T8" fmla="*/ 17 w 44"/>
                <a:gd name="T9" fmla="*/ 2 h 65"/>
                <a:gd name="T10" fmla="*/ 44 w 44"/>
                <a:gd name="T11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5">
                  <a:moveTo>
                    <a:pt x="44" y="27"/>
                  </a:moveTo>
                  <a:cubicBezTo>
                    <a:pt x="24" y="65"/>
                    <a:pt x="24" y="65"/>
                    <a:pt x="24" y="65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0"/>
                    <a:pt x="17" y="2"/>
                  </a:cubicBezTo>
                  <a:cubicBezTo>
                    <a:pt x="22" y="4"/>
                    <a:pt x="44" y="27"/>
                    <a:pt x="44" y="27"/>
                  </a:cubicBezTo>
                  <a:close/>
                </a:path>
              </a:pathLst>
            </a:custGeom>
            <a:solidFill>
              <a:srgbClr val="352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Freeform 74"/>
            <p:cNvSpPr/>
            <p:nvPr/>
          </p:nvSpPr>
          <p:spPr bwMode="auto">
            <a:xfrm>
              <a:off x="4627563" y="2457450"/>
              <a:ext cx="217487" cy="474663"/>
            </a:xfrm>
            <a:custGeom>
              <a:avLst/>
              <a:gdLst>
                <a:gd name="T0" fmla="*/ 45 w 58"/>
                <a:gd name="T1" fmla="*/ 21 h 126"/>
                <a:gd name="T2" fmla="*/ 26 w 58"/>
                <a:gd name="T3" fmla="*/ 126 h 126"/>
                <a:gd name="T4" fmla="*/ 4 w 58"/>
                <a:gd name="T5" fmla="*/ 124 h 126"/>
                <a:gd name="T6" fmla="*/ 2 w 58"/>
                <a:gd name="T7" fmla="*/ 33 h 126"/>
                <a:gd name="T8" fmla="*/ 2 w 58"/>
                <a:gd name="T9" fmla="*/ 0 h 126"/>
                <a:gd name="T10" fmla="*/ 45 w 58"/>
                <a:gd name="T11" fmla="*/ 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26">
                  <a:moveTo>
                    <a:pt x="45" y="21"/>
                  </a:moveTo>
                  <a:cubicBezTo>
                    <a:pt x="41" y="53"/>
                    <a:pt x="58" y="90"/>
                    <a:pt x="26" y="126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25" y="103"/>
                    <a:pt x="9" y="60"/>
                    <a:pt x="2" y="33"/>
                  </a:cubicBezTo>
                  <a:cubicBezTo>
                    <a:pt x="0" y="21"/>
                    <a:pt x="8" y="13"/>
                    <a:pt x="2" y="0"/>
                  </a:cubicBezTo>
                  <a:cubicBezTo>
                    <a:pt x="14" y="0"/>
                    <a:pt x="31" y="1"/>
                    <a:pt x="45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75"/>
            <p:cNvSpPr>
              <a:spLocks noChangeArrowheads="1"/>
            </p:cNvSpPr>
            <p:nvPr/>
          </p:nvSpPr>
          <p:spPr bwMode="auto">
            <a:xfrm>
              <a:off x="4627563" y="1944688"/>
              <a:ext cx="371475" cy="531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76"/>
            <p:cNvSpPr/>
            <p:nvPr/>
          </p:nvSpPr>
          <p:spPr bwMode="auto">
            <a:xfrm>
              <a:off x="5262563" y="1741488"/>
              <a:ext cx="263525" cy="339725"/>
            </a:xfrm>
            <a:custGeom>
              <a:avLst/>
              <a:gdLst>
                <a:gd name="T0" fmla="*/ 0 w 70"/>
                <a:gd name="T1" fmla="*/ 81 h 90"/>
                <a:gd name="T2" fmla="*/ 26 w 70"/>
                <a:gd name="T3" fmla="*/ 34 h 90"/>
                <a:gd name="T4" fmla="*/ 37 w 70"/>
                <a:gd name="T5" fmla="*/ 4 h 90"/>
                <a:gd name="T6" fmla="*/ 70 w 70"/>
                <a:gd name="T7" fmla="*/ 1 h 90"/>
                <a:gd name="T8" fmla="*/ 46 w 70"/>
                <a:gd name="T9" fmla="*/ 22 h 90"/>
                <a:gd name="T10" fmla="*/ 68 w 70"/>
                <a:gd name="T11" fmla="*/ 22 h 90"/>
                <a:gd name="T12" fmla="*/ 63 w 70"/>
                <a:gd name="T13" fmla="*/ 62 h 90"/>
                <a:gd name="T14" fmla="*/ 13 w 70"/>
                <a:gd name="T15" fmla="*/ 90 h 90"/>
                <a:gd name="T16" fmla="*/ 0 w 70"/>
                <a:gd name="T17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90">
                  <a:moveTo>
                    <a:pt x="0" y="81"/>
                  </a:moveTo>
                  <a:cubicBezTo>
                    <a:pt x="0" y="81"/>
                    <a:pt x="25" y="43"/>
                    <a:pt x="26" y="34"/>
                  </a:cubicBezTo>
                  <a:cubicBezTo>
                    <a:pt x="27" y="29"/>
                    <a:pt x="30" y="15"/>
                    <a:pt x="37" y="4"/>
                  </a:cubicBezTo>
                  <a:cubicBezTo>
                    <a:pt x="39" y="0"/>
                    <a:pt x="69" y="1"/>
                    <a:pt x="70" y="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13" y="90"/>
                    <a:pt x="13" y="90"/>
                    <a:pt x="13" y="90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Freeform 77"/>
            <p:cNvSpPr/>
            <p:nvPr/>
          </p:nvSpPr>
          <p:spPr bwMode="auto">
            <a:xfrm>
              <a:off x="5029200" y="1922463"/>
              <a:ext cx="381000" cy="257175"/>
            </a:xfrm>
            <a:custGeom>
              <a:avLst/>
              <a:gdLst>
                <a:gd name="T0" fmla="*/ 0 w 101"/>
                <a:gd name="T1" fmla="*/ 0 h 68"/>
                <a:gd name="T2" fmla="*/ 39 w 101"/>
                <a:gd name="T3" fmla="*/ 35 h 68"/>
                <a:gd name="T4" fmla="*/ 73 w 101"/>
                <a:gd name="T5" fmla="*/ 4 h 68"/>
                <a:gd name="T6" fmla="*/ 101 w 101"/>
                <a:gd name="T7" fmla="*/ 39 h 68"/>
                <a:gd name="T8" fmla="*/ 40 w 101"/>
                <a:gd name="T9" fmla="*/ 67 h 68"/>
                <a:gd name="T10" fmla="*/ 1 w 101"/>
                <a:gd name="T11" fmla="*/ 47 h 68"/>
                <a:gd name="T12" fmla="*/ 0 w 101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8">
                  <a:moveTo>
                    <a:pt x="0" y="0"/>
                  </a:moveTo>
                  <a:cubicBezTo>
                    <a:pt x="0" y="0"/>
                    <a:pt x="27" y="38"/>
                    <a:pt x="39" y="35"/>
                  </a:cubicBezTo>
                  <a:cubicBezTo>
                    <a:pt x="52" y="32"/>
                    <a:pt x="67" y="7"/>
                    <a:pt x="73" y="4"/>
                  </a:cubicBezTo>
                  <a:cubicBezTo>
                    <a:pt x="75" y="13"/>
                    <a:pt x="101" y="39"/>
                    <a:pt x="101" y="39"/>
                  </a:cubicBezTo>
                  <a:cubicBezTo>
                    <a:pt x="101" y="39"/>
                    <a:pt x="56" y="66"/>
                    <a:pt x="40" y="67"/>
                  </a:cubicBezTo>
                  <a:cubicBezTo>
                    <a:pt x="24" y="68"/>
                    <a:pt x="1" y="47"/>
                    <a:pt x="1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78"/>
            <p:cNvSpPr>
              <a:spLocks noChangeArrowheads="1"/>
            </p:cNvSpPr>
            <p:nvPr/>
          </p:nvSpPr>
          <p:spPr bwMode="auto">
            <a:xfrm>
              <a:off x="4635500" y="2435225"/>
              <a:ext cx="357187" cy="1428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Freeform 79"/>
            <p:cNvSpPr/>
            <p:nvPr/>
          </p:nvSpPr>
          <p:spPr bwMode="auto">
            <a:xfrm>
              <a:off x="4438650" y="1873250"/>
              <a:ext cx="354012" cy="652463"/>
            </a:xfrm>
            <a:custGeom>
              <a:avLst/>
              <a:gdLst>
                <a:gd name="T0" fmla="*/ 94 w 94"/>
                <a:gd name="T1" fmla="*/ 4 h 173"/>
                <a:gd name="T2" fmla="*/ 71 w 94"/>
                <a:gd name="T3" fmla="*/ 173 h 173"/>
                <a:gd name="T4" fmla="*/ 0 w 94"/>
                <a:gd name="T5" fmla="*/ 150 h 173"/>
                <a:gd name="T6" fmla="*/ 56 w 94"/>
                <a:gd name="T7" fmla="*/ 5 h 173"/>
                <a:gd name="T8" fmla="*/ 94 w 94"/>
                <a:gd name="T9" fmla="*/ 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73">
                  <a:moveTo>
                    <a:pt x="94" y="4"/>
                  </a:moveTo>
                  <a:cubicBezTo>
                    <a:pt x="93" y="68"/>
                    <a:pt x="84" y="134"/>
                    <a:pt x="71" y="173"/>
                  </a:cubicBezTo>
                  <a:cubicBezTo>
                    <a:pt x="47" y="166"/>
                    <a:pt x="24" y="158"/>
                    <a:pt x="0" y="150"/>
                  </a:cubicBezTo>
                  <a:cubicBezTo>
                    <a:pt x="25" y="111"/>
                    <a:pt x="46" y="65"/>
                    <a:pt x="56" y="5"/>
                  </a:cubicBezTo>
                  <a:cubicBezTo>
                    <a:pt x="66" y="4"/>
                    <a:pt x="82" y="0"/>
                    <a:pt x="94" y="4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Freeform 80"/>
            <p:cNvSpPr/>
            <p:nvPr/>
          </p:nvSpPr>
          <p:spPr bwMode="auto">
            <a:xfrm>
              <a:off x="4943475" y="1881188"/>
              <a:ext cx="222250" cy="644525"/>
            </a:xfrm>
            <a:custGeom>
              <a:avLst/>
              <a:gdLst>
                <a:gd name="T0" fmla="*/ 0 w 59"/>
                <a:gd name="T1" fmla="*/ 3 h 171"/>
                <a:gd name="T2" fmla="*/ 14 w 59"/>
                <a:gd name="T3" fmla="*/ 171 h 171"/>
                <a:gd name="T4" fmla="*/ 59 w 59"/>
                <a:gd name="T5" fmla="*/ 157 h 171"/>
                <a:gd name="T6" fmla="*/ 23 w 59"/>
                <a:gd name="T7" fmla="*/ 5 h 171"/>
                <a:gd name="T8" fmla="*/ 0 w 59"/>
                <a:gd name="T9" fmla="*/ 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71">
                  <a:moveTo>
                    <a:pt x="0" y="3"/>
                  </a:moveTo>
                  <a:cubicBezTo>
                    <a:pt x="1" y="67"/>
                    <a:pt x="6" y="130"/>
                    <a:pt x="14" y="171"/>
                  </a:cubicBezTo>
                  <a:cubicBezTo>
                    <a:pt x="29" y="166"/>
                    <a:pt x="44" y="162"/>
                    <a:pt x="59" y="157"/>
                  </a:cubicBezTo>
                  <a:cubicBezTo>
                    <a:pt x="43" y="114"/>
                    <a:pt x="30" y="66"/>
                    <a:pt x="23" y="5"/>
                  </a:cubicBezTo>
                  <a:cubicBezTo>
                    <a:pt x="15" y="5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Freeform 81"/>
            <p:cNvSpPr/>
            <p:nvPr/>
          </p:nvSpPr>
          <p:spPr bwMode="auto">
            <a:xfrm>
              <a:off x="4503738" y="2336800"/>
              <a:ext cx="131762" cy="87313"/>
            </a:xfrm>
            <a:custGeom>
              <a:avLst/>
              <a:gdLst>
                <a:gd name="T0" fmla="*/ 16 w 83"/>
                <a:gd name="T1" fmla="*/ 0 h 55"/>
                <a:gd name="T2" fmla="*/ 0 w 83"/>
                <a:gd name="T3" fmla="*/ 19 h 55"/>
                <a:gd name="T4" fmla="*/ 73 w 83"/>
                <a:gd name="T5" fmla="*/ 55 h 55"/>
                <a:gd name="T6" fmla="*/ 83 w 83"/>
                <a:gd name="T7" fmla="*/ 12 h 55"/>
                <a:gd name="T8" fmla="*/ 16 w 8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55">
                  <a:moveTo>
                    <a:pt x="16" y="0"/>
                  </a:moveTo>
                  <a:lnTo>
                    <a:pt x="0" y="19"/>
                  </a:lnTo>
                  <a:lnTo>
                    <a:pt x="73" y="55"/>
                  </a:lnTo>
                  <a:lnTo>
                    <a:pt x="83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Freeform 82"/>
            <p:cNvSpPr/>
            <p:nvPr/>
          </p:nvSpPr>
          <p:spPr bwMode="auto">
            <a:xfrm>
              <a:off x="4784725" y="1716088"/>
              <a:ext cx="244475" cy="214313"/>
            </a:xfrm>
            <a:custGeom>
              <a:avLst/>
              <a:gdLst>
                <a:gd name="T0" fmla="*/ 0 w 154"/>
                <a:gd name="T1" fmla="*/ 9 h 135"/>
                <a:gd name="T2" fmla="*/ 147 w 154"/>
                <a:gd name="T3" fmla="*/ 0 h 135"/>
                <a:gd name="T4" fmla="*/ 154 w 154"/>
                <a:gd name="T5" fmla="*/ 125 h 135"/>
                <a:gd name="T6" fmla="*/ 7 w 154"/>
                <a:gd name="T7" fmla="*/ 135 h 135"/>
                <a:gd name="T8" fmla="*/ 0 w 154"/>
                <a:gd name="T9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35">
                  <a:moveTo>
                    <a:pt x="0" y="9"/>
                  </a:moveTo>
                  <a:lnTo>
                    <a:pt x="147" y="0"/>
                  </a:lnTo>
                  <a:lnTo>
                    <a:pt x="154" y="125"/>
                  </a:lnTo>
                  <a:lnTo>
                    <a:pt x="7" y="13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Freeform 83"/>
            <p:cNvSpPr/>
            <p:nvPr/>
          </p:nvSpPr>
          <p:spPr bwMode="auto">
            <a:xfrm>
              <a:off x="4699000" y="1922463"/>
              <a:ext cx="274637" cy="471488"/>
            </a:xfrm>
            <a:custGeom>
              <a:avLst/>
              <a:gdLst>
                <a:gd name="T0" fmla="*/ 46 w 73"/>
                <a:gd name="T1" fmla="*/ 0 h 125"/>
                <a:gd name="T2" fmla="*/ 36 w 73"/>
                <a:gd name="T3" fmla="*/ 22 h 125"/>
                <a:gd name="T4" fmla="*/ 46 w 73"/>
                <a:gd name="T5" fmla="*/ 33 h 125"/>
                <a:gd name="T6" fmla="*/ 0 w 73"/>
                <a:gd name="T7" fmla="*/ 105 h 125"/>
                <a:gd name="T8" fmla="*/ 21 w 73"/>
                <a:gd name="T9" fmla="*/ 125 h 125"/>
                <a:gd name="T10" fmla="*/ 40 w 73"/>
                <a:gd name="T11" fmla="*/ 114 h 125"/>
                <a:gd name="T12" fmla="*/ 62 w 73"/>
                <a:gd name="T13" fmla="*/ 33 h 125"/>
                <a:gd name="T14" fmla="*/ 73 w 73"/>
                <a:gd name="T15" fmla="*/ 22 h 125"/>
                <a:gd name="T16" fmla="*/ 62 w 73"/>
                <a:gd name="T17" fmla="*/ 0 h 125"/>
                <a:gd name="T18" fmla="*/ 54 w 73"/>
                <a:gd name="T19" fmla="*/ 1 h 125"/>
                <a:gd name="T20" fmla="*/ 46 w 73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25">
                  <a:moveTo>
                    <a:pt x="46" y="0"/>
                  </a:moveTo>
                  <a:cubicBezTo>
                    <a:pt x="43" y="7"/>
                    <a:pt x="39" y="15"/>
                    <a:pt x="36" y="22"/>
                  </a:cubicBezTo>
                  <a:cubicBezTo>
                    <a:pt x="39" y="25"/>
                    <a:pt x="43" y="29"/>
                    <a:pt x="46" y="33"/>
                  </a:cubicBezTo>
                  <a:cubicBezTo>
                    <a:pt x="26" y="54"/>
                    <a:pt x="2" y="72"/>
                    <a:pt x="0" y="105"/>
                  </a:cubicBezTo>
                  <a:cubicBezTo>
                    <a:pt x="7" y="112"/>
                    <a:pt x="14" y="119"/>
                    <a:pt x="21" y="125"/>
                  </a:cubicBezTo>
                  <a:cubicBezTo>
                    <a:pt x="27" y="122"/>
                    <a:pt x="34" y="118"/>
                    <a:pt x="40" y="114"/>
                  </a:cubicBezTo>
                  <a:cubicBezTo>
                    <a:pt x="35" y="90"/>
                    <a:pt x="50" y="61"/>
                    <a:pt x="62" y="33"/>
                  </a:cubicBezTo>
                  <a:cubicBezTo>
                    <a:pt x="66" y="29"/>
                    <a:pt x="69" y="25"/>
                    <a:pt x="73" y="22"/>
                  </a:cubicBezTo>
                  <a:cubicBezTo>
                    <a:pt x="69" y="15"/>
                    <a:pt x="66" y="7"/>
                    <a:pt x="62" y="0"/>
                  </a:cubicBezTo>
                  <a:cubicBezTo>
                    <a:pt x="60" y="1"/>
                    <a:pt x="57" y="1"/>
                    <a:pt x="54" y="1"/>
                  </a:cubicBezTo>
                  <a:cubicBezTo>
                    <a:pt x="52" y="1"/>
                    <a:pt x="49" y="1"/>
                    <a:pt x="46" y="0"/>
                  </a:cubicBez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Freeform 84"/>
            <p:cNvSpPr/>
            <p:nvPr/>
          </p:nvSpPr>
          <p:spPr bwMode="auto">
            <a:xfrm>
              <a:off x="4897438" y="1776413"/>
              <a:ext cx="180975" cy="225425"/>
            </a:xfrm>
            <a:custGeom>
              <a:avLst/>
              <a:gdLst>
                <a:gd name="T0" fmla="*/ 39 w 48"/>
                <a:gd name="T1" fmla="*/ 0 h 60"/>
                <a:gd name="T2" fmla="*/ 0 w 48"/>
                <a:gd name="T3" fmla="*/ 40 h 60"/>
                <a:gd name="T4" fmla="*/ 18 w 48"/>
                <a:gd name="T5" fmla="*/ 60 h 60"/>
                <a:gd name="T6" fmla="*/ 48 w 48"/>
                <a:gd name="T7" fmla="*/ 7 h 60"/>
                <a:gd name="T8" fmla="*/ 39 w 4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0">
                  <a:moveTo>
                    <a:pt x="39" y="0"/>
                  </a:moveTo>
                  <a:cubicBezTo>
                    <a:pt x="26" y="12"/>
                    <a:pt x="16" y="33"/>
                    <a:pt x="0" y="4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48" y="58"/>
                    <a:pt x="46" y="37"/>
                    <a:pt x="48" y="7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Freeform 85"/>
            <p:cNvSpPr/>
            <p:nvPr/>
          </p:nvSpPr>
          <p:spPr bwMode="auto">
            <a:xfrm>
              <a:off x="4830763" y="2413000"/>
              <a:ext cx="192087" cy="519113"/>
            </a:xfrm>
            <a:custGeom>
              <a:avLst/>
              <a:gdLst>
                <a:gd name="T0" fmla="*/ 26 w 51"/>
                <a:gd name="T1" fmla="*/ 138 h 138"/>
                <a:gd name="T2" fmla="*/ 5 w 51"/>
                <a:gd name="T3" fmla="*/ 136 h 138"/>
                <a:gd name="T4" fmla="*/ 3 w 51"/>
                <a:gd name="T5" fmla="*/ 45 h 138"/>
                <a:gd name="T6" fmla="*/ 3 w 51"/>
                <a:gd name="T7" fmla="*/ 12 h 138"/>
                <a:gd name="T8" fmla="*/ 45 w 51"/>
                <a:gd name="T9" fmla="*/ 14 h 138"/>
                <a:gd name="T10" fmla="*/ 26 w 51"/>
                <a:gd name="T1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38">
                  <a:moveTo>
                    <a:pt x="26" y="138"/>
                  </a:moveTo>
                  <a:cubicBezTo>
                    <a:pt x="5" y="136"/>
                    <a:pt x="5" y="136"/>
                    <a:pt x="5" y="136"/>
                  </a:cubicBezTo>
                  <a:cubicBezTo>
                    <a:pt x="25" y="115"/>
                    <a:pt x="9" y="72"/>
                    <a:pt x="3" y="45"/>
                  </a:cubicBezTo>
                  <a:cubicBezTo>
                    <a:pt x="0" y="33"/>
                    <a:pt x="8" y="25"/>
                    <a:pt x="3" y="12"/>
                  </a:cubicBezTo>
                  <a:cubicBezTo>
                    <a:pt x="13" y="12"/>
                    <a:pt x="32" y="0"/>
                    <a:pt x="45" y="14"/>
                  </a:cubicBezTo>
                  <a:cubicBezTo>
                    <a:pt x="51" y="21"/>
                    <a:pt x="45" y="117"/>
                    <a:pt x="26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Freeform 86"/>
            <p:cNvSpPr/>
            <p:nvPr/>
          </p:nvSpPr>
          <p:spPr bwMode="auto">
            <a:xfrm>
              <a:off x="4383088" y="2328863"/>
              <a:ext cx="206375" cy="295275"/>
            </a:xfrm>
            <a:custGeom>
              <a:avLst/>
              <a:gdLst>
                <a:gd name="T0" fmla="*/ 16 w 55"/>
                <a:gd name="T1" fmla="*/ 1 h 78"/>
                <a:gd name="T2" fmla="*/ 3 w 55"/>
                <a:gd name="T3" fmla="*/ 60 h 78"/>
                <a:gd name="T4" fmla="*/ 29 w 55"/>
                <a:gd name="T5" fmla="*/ 77 h 78"/>
                <a:gd name="T6" fmla="*/ 50 w 55"/>
                <a:gd name="T7" fmla="*/ 66 h 78"/>
                <a:gd name="T8" fmla="*/ 33 w 55"/>
                <a:gd name="T9" fmla="*/ 51 h 78"/>
                <a:gd name="T10" fmla="*/ 40 w 55"/>
                <a:gd name="T11" fmla="*/ 43 h 78"/>
                <a:gd name="T12" fmla="*/ 45 w 55"/>
                <a:gd name="T13" fmla="*/ 57 h 78"/>
                <a:gd name="T14" fmla="*/ 53 w 55"/>
                <a:gd name="T15" fmla="*/ 54 h 78"/>
                <a:gd name="T16" fmla="*/ 48 w 55"/>
                <a:gd name="T17" fmla="*/ 29 h 78"/>
                <a:gd name="T18" fmla="*/ 34 w 55"/>
                <a:gd name="T19" fmla="*/ 0 h 78"/>
                <a:gd name="T20" fmla="*/ 16 w 55"/>
                <a:gd name="T21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78">
                  <a:moveTo>
                    <a:pt x="16" y="1"/>
                  </a:moveTo>
                  <a:cubicBezTo>
                    <a:pt x="16" y="1"/>
                    <a:pt x="0" y="48"/>
                    <a:pt x="3" y="60"/>
                  </a:cubicBezTo>
                  <a:cubicBezTo>
                    <a:pt x="7" y="71"/>
                    <a:pt x="22" y="76"/>
                    <a:pt x="29" y="77"/>
                  </a:cubicBezTo>
                  <a:cubicBezTo>
                    <a:pt x="36" y="78"/>
                    <a:pt x="50" y="66"/>
                    <a:pt x="50" y="66"/>
                  </a:cubicBezTo>
                  <a:cubicBezTo>
                    <a:pt x="50" y="66"/>
                    <a:pt x="32" y="54"/>
                    <a:pt x="33" y="51"/>
                  </a:cubicBezTo>
                  <a:cubicBezTo>
                    <a:pt x="33" y="48"/>
                    <a:pt x="39" y="42"/>
                    <a:pt x="40" y="43"/>
                  </a:cubicBezTo>
                  <a:cubicBezTo>
                    <a:pt x="42" y="44"/>
                    <a:pt x="45" y="57"/>
                    <a:pt x="45" y="57"/>
                  </a:cubicBezTo>
                  <a:cubicBezTo>
                    <a:pt x="45" y="57"/>
                    <a:pt x="50" y="60"/>
                    <a:pt x="53" y="54"/>
                  </a:cubicBezTo>
                  <a:cubicBezTo>
                    <a:pt x="55" y="47"/>
                    <a:pt x="48" y="29"/>
                    <a:pt x="48" y="29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Freeform 87"/>
            <p:cNvSpPr/>
            <p:nvPr/>
          </p:nvSpPr>
          <p:spPr bwMode="auto">
            <a:xfrm>
              <a:off x="4432300" y="2446338"/>
              <a:ext cx="138112" cy="153988"/>
            </a:xfrm>
            <a:custGeom>
              <a:avLst/>
              <a:gdLst>
                <a:gd name="T0" fmla="*/ 29 w 37"/>
                <a:gd name="T1" fmla="*/ 41 h 41"/>
                <a:gd name="T2" fmla="*/ 37 w 37"/>
                <a:gd name="T3" fmla="*/ 35 h 41"/>
                <a:gd name="T4" fmla="*/ 20 w 37"/>
                <a:gd name="T5" fmla="*/ 20 h 41"/>
                <a:gd name="T6" fmla="*/ 27 w 37"/>
                <a:gd name="T7" fmla="*/ 12 h 41"/>
                <a:gd name="T8" fmla="*/ 11 w 37"/>
                <a:gd name="T9" fmla="*/ 0 h 41"/>
                <a:gd name="T10" fmla="*/ 3 w 37"/>
                <a:gd name="T11" fmla="*/ 24 h 41"/>
                <a:gd name="T12" fmla="*/ 29 w 37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1">
                  <a:moveTo>
                    <a:pt x="29" y="41"/>
                  </a:moveTo>
                  <a:cubicBezTo>
                    <a:pt x="34" y="38"/>
                    <a:pt x="37" y="35"/>
                    <a:pt x="37" y="35"/>
                  </a:cubicBezTo>
                  <a:cubicBezTo>
                    <a:pt x="37" y="35"/>
                    <a:pt x="19" y="23"/>
                    <a:pt x="20" y="20"/>
                  </a:cubicBezTo>
                  <a:cubicBezTo>
                    <a:pt x="20" y="17"/>
                    <a:pt x="26" y="11"/>
                    <a:pt x="27" y="12"/>
                  </a:cubicBezTo>
                  <a:cubicBezTo>
                    <a:pt x="27" y="12"/>
                    <a:pt x="15" y="0"/>
                    <a:pt x="11" y="0"/>
                  </a:cubicBezTo>
                  <a:cubicBezTo>
                    <a:pt x="7" y="0"/>
                    <a:pt x="0" y="16"/>
                    <a:pt x="3" y="24"/>
                  </a:cubicBezTo>
                  <a:cubicBezTo>
                    <a:pt x="6" y="30"/>
                    <a:pt x="21" y="38"/>
                    <a:pt x="29" y="41"/>
                  </a:cubicBezTo>
                  <a:close/>
                </a:path>
              </a:pathLst>
            </a:custGeom>
            <a:solidFill>
              <a:srgbClr val="CEB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Freeform 88"/>
            <p:cNvSpPr/>
            <p:nvPr/>
          </p:nvSpPr>
          <p:spPr bwMode="auto">
            <a:xfrm>
              <a:off x="4646613" y="1809750"/>
              <a:ext cx="263525" cy="203200"/>
            </a:xfrm>
            <a:custGeom>
              <a:avLst/>
              <a:gdLst>
                <a:gd name="T0" fmla="*/ 11 w 70"/>
                <a:gd name="T1" fmla="*/ 0 h 54"/>
                <a:gd name="T2" fmla="*/ 70 w 70"/>
                <a:gd name="T3" fmla="*/ 31 h 54"/>
                <a:gd name="T4" fmla="*/ 50 w 70"/>
                <a:gd name="T5" fmla="*/ 54 h 54"/>
                <a:gd name="T6" fmla="*/ 0 w 70"/>
                <a:gd name="T7" fmla="*/ 9 h 54"/>
                <a:gd name="T8" fmla="*/ 11 w 70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4">
                  <a:moveTo>
                    <a:pt x="11" y="0"/>
                  </a:moveTo>
                  <a:cubicBezTo>
                    <a:pt x="30" y="9"/>
                    <a:pt x="47" y="27"/>
                    <a:pt x="70" y="31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29" y="53"/>
                    <a:pt x="10" y="38"/>
                    <a:pt x="0" y="9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Freeform 89"/>
            <p:cNvSpPr/>
            <p:nvPr/>
          </p:nvSpPr>
          <p:spPr bwMode="auto">
            <a:xfrm>
              <a:off x="4367213" y="942975"/>
              <a:ext cx="982662" cy="976313"/>
            </a:xfrm>
            <a:custGeom>
              <a:avLst/>
              <a:gdLst>
                <a:gd name="T0" fmla="*/ 1 w 261"/>
                <a:gd name="T1" fmla="*/ 22 h 259"/>
                <a:gd name="T2" fmla="*/ 31 w 261"/>
                <a:gd name="T3" fmla="*/ 214 h 259"/>
                <a:gd name="T4" fmla="*/ 216 w 261"/>
                <a:gd name="T5" fmla="*/ 224 h 259"/>
                <a:gd name="T6" fmla="*/ 261 w 261"/>
                <a:gd name="T7" fmla="*/ 26 h 259"/>
                <a:gd name="T8" fmla="*/ 148 w 261"/>
                <a:gd name="T9" fmla="*/ 6 h 259"/>
                <a:gd name="T10" fmla="*/ 148 w 261"/>
                <a:gd name="T11" fmla="*/ 1 h 259"/>
                <a:gd name="T12" fmla="*/ 132 w 261"/>
                <a:gd name="T13" fmla="*/ 3 h 259"/>
                <a:gd name="T14" fmla="*/ 115 w 261"/>
                <a:gd name="T15" fmla="*/ 0 h 259"/>
                <a:gd name="T16" fmla="*/ 115 w 261"/>
                <a:gd name="T17" fmla="*/ 6 h 259"/>
                <a:gd name="T18" fmla="*/ 1 w 261"/>
                <a:gd name="T19" fmla="*/ 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" y="22"/>
                  </a:moveTo>
                  <a:cubicBezTo>
                    <a:pt x="1" y="22"/>
                    <a:pt x="0" y="181"/>
                    <a:pt x="31" y="214"/>
                  </a:cubicBezTo>
                  <a:cubicBezTo>
                    <a:pt x="64" y="249"/>
                    <a:pt x="182" y="259"/>
                    <a:pt x="216" y="224"/>
                  </a:cubicBezTo>
                  <a:cubicBezTo>
                    <a:pt x="248" y="192"/>
                    <a:pt x="261" y="26"/>
                    <a:pt x="261" y="26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6"/>
                    <a:pt x="115" y="6"/>
                    <a:pt x="115" y="6"/>
                  </a:cubicBezTo>
                  <a:lnTo>
                    <a:pt x="1" y="22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Freeform 90"/>
            <p:cNvSpPr/>
            <p:nvPr/>
          </p:nvSpPr>
          <p:spPr bwMode="auto">
            <a:xfrm>
              <a:off x="4551363" y="942975"/>
              <a:ext cx="798512" cy="414338"/>
            </a:xfrm>
            <a:custGeom>
              <a:avLst/>
              <a:gdLst>
                <a:gd name="T0" fmla="*/ 209 w 212"/>
                <a:gd name="T1" fmla="*/ 61 h 110"/>
                <a:gd name="T2" fmla="*/ 212 w 212"/>
                <a:gd name="T3" fmla="*/ 26 h 110"/>
                <a:gd name="T4" fmla="*/ 99 w 212"/>
                <a:gd name="T5" fmla="*/ 6 h 110"/>
                <a:gd name="T6" fmla="*/ 99 w 212"/>
                <a:gd name="T7" fmla="*/ 1 h 110"/>
                <a:gd name="T8" fmla="*/ 83 w 212"/>
                <a:gd name="T9" fmla="*/ 3 h 110"/>
                <a:gd name="T10" fmla="*/ 66 w 212"/>
                <a:gd name="T11" fmla="*/ 0 h 110"/>
                <a:gd name="T12" fmla="*/ 66 w 212"/>
                <a:gd name="T13" fmla="*/ 6 h 110"/>
                <a:gd name="T14" fmla="*/ 6 w 212"/>
                <a:gd name="T15" fmla="*/ 14 h 110"/>
                <a:gd name="T16" fmla="*/ 3 w 212"/>
                <a:gd name="T17" fmla="*/ 19 h 110"/>
                <a:gd name="T18" fmla="*/ 3 w 212"/>
                <a:gd name="T19" fmla="*/ 59 h 110"/>
                <a:gd name="T20" fmla="*/ 14 w 212"/>
                <a:gd name="T21" fmla="*/ 110 h 110"/>
                <a:gd name="T22" fmla="*/ 25 w 212"/>
                <a:gd name="T23" fmla="*/ 110 h 110"/>
                <a:gd name="T24" fmla="*/ 45 w 212"/>
                <a:gd name="T25" fmla="*/ 38 h 110"/>
                <a:gd name="T26" fmla="*/ 209 w 212"/>
                <a:gd name="T27" fmla="*/ 6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2" h="110">
                  <a:moveTo>
                    <a:pt x="209" y="61"/>
                  </a:moveTo>
                  <a:cubicBezTo>
                    <a:pt x="211" y="40"/>
                    <a:pt x="212" y="26"/>
                    <a:pt x="212" y="2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6"/>
                    <a:pt x="3" y="18"/>
                    <a:pt x="3" y="19"/>
                  </a:cubicBezTo>
                  <a:cubicBezTo>
                    <a:pt x="3" y="26"/>
                    <a:pt x="0" y="51"/>
                    <a:pt x="3" y="59"/>
                  </a:cubicBezTo>
                  <a:cubicBezTo>
                    <a:pt x="6" y="67"/>
                    <a:pt x="14" y="110"/>
                    <a:pt x="14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10"/>
                    <a:pt x="17" y="59"/>
                    <a:pt x="45" y="38"/>
                  </a:cubicBezTo>
                  <a:cubicBezTo>
                    <a:pt x="72" y="18"/>
                    <a:pt x="196" y="57"/>
                    <a:pt x="209" y="61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Freeform 91"/>
            <p:cNvSpPr/>
            <p:nvPr/>
          </p:nvSpPr>
          <p:spPr bwMode="auto">
            <a:xfrm>
              <a:off x="4273550" y="536575"/>
              <a:ext cx="1238250" cy="858838"/>
            </a:xfrm>
            <a:custGeom>
              <a:avLst/>
              <a:gdLst>
                <a:gd name="T0" fmla="*/ 26 w 329"/>
                <a:gd name="T1" fmla="*/ 228 h 228"/>
                <a:gd name="T2" fmla="*/ 92 w 329"/>
                <a:gd name="T3" fmla="*/ 225 h 228"/>
                <a:gd name="T4" fmla="*/ 120 w 329"/>
                <a:gd name="T5" fmla="*/ 128 h 228"/>
                <a:gd name="T6" fmla="*/ 299 w 329"/>
                <a:gd name="T7" fmla="*/ 161 h 228"/>
                <a:gd name="T8" fmla="*/ 1 w 329"/>
                <a:gd name="T9" fmla="*/ 114 h 228"/>
                <a:gd name="T10" fmla="*/ 26 w 329"/>
                <a:gd name="T11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9" h="228">
                  <a:moveTo>
                    <a:pt x="26" y="228"/>
                  </a:moveTo>
                  <a:cubicBezTo>
                    <a:pt x="92" y="225"/>
                    <a:pt x="92" y="225"/>
                    <a:pt x="92" y="225"/>
                  </a:cubicBezTo>
                  <a:cubicBezTo>
                    <a:pt x="92" y="225"/>
                    <a:pt x="89" y="139"/>
                    <a:pt x="120" y="128"/>
                  </a:cubicBezTo>
                  <a:cubicBezTo>
                    <a:pt x="180" y="106"/>
                    <a:pt x="281" y="151"/>
                    <a:pt x="299" y="161"/>
                  </a:cubicBezTo>
                  <a:cubicBezTo>
                    <a:pt x="329" y="0"/>
                    <a:pt x="0" y="22"/>
                    <a:pt x="1" y="114"/>
                  </a:cubicBezTo>
                  <a:cubicBezTo>
                    <a:pt x="1" y="144"/>
                    <a:pt x="26" y="228"/>
                    <a:pt x="26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4800600" y="1590675"/>
              <a:ext cx="360362" cy="177800"/>
            </a:xfrm>
            <a:custGeom>
              <a:avLst/>
              <a:gdLst>
                <a:gd name="T0" fmla="*/ 92 w 96"/>
                <a:gd name="T1" fmla="*/ 12 h 47"/>
                <a:gd name="T2" fmla="*/ 0 w 96"/>
                <a:gd name="T3" fmla="*/ 0 h 47"/>
                <a:gd name="T4" fmla="*/ 17 w 96"/>
                <a:gd name="T5" fmla="*/ 41 h 47"/>
                <a:gd name="T6" fmla="*/ 82 w 96"/>
                <a:gd name="T7" fmla="*/ 34 h 47"/>
                <a:gd name="T8" fmla="*/ 92 w 96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47">
                  <a:moveTo>
                    <a:pt x="92" y="12"/>
                  </a:moveTo>
                  <a:cubicBezTo>
                    <a:pt x="63" y="14"/>
                    <a:pt x="27" y="14"/>
                    <a:pt x="0" y="0"/>
                  </a:cubicBezTo>
                  <a:cubicBezTo>
                    <a:pt x="0" y="0"/>
                    <a:pt x="1" y="34"/>
                    <a:pt x="17" y="41"/>
                  </a:cubicBezTo>
                  <a:cubicBezTo>
                    <a:pt x="34" y="47"/>
                    <a:pt x="69" y="43"/>
                    <a:pt x="82" y="34"/>
                  </a:cubicBezTo>
                  <a:cubicBezTo>
                    <a:pt x="96" y="25"/>
                    <a:pt x="92" y="12"/>
                    <a:pt x="92" y="12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4924425" y="1719263"/>
              <a:ext cx="139700" cy="41275"/>
            </a:xfrm>
            <a:custGeom>
              <a:avLst/>
              <a:gdLst>
                <a:gd name="T0" fmla="*/ 0 w 37"/>
                <a:gd name="T1" fmla="*/ 10 h 11"/>
                <a:gd name="T2" fmla="*/ 37 w 37"/>
                <a:gd name="T3" fmla="*/ 6 h 11"/>
                <a:gd name="T4" fmla="*/ 26 w 37"/>
                <a:gd name="T5" fmla="*/ 1 h 11"/>
                <a:gd name="T6" fmla="*/ 20 w 37"/>
                <a:gd name="T7" fmla="*/ 3 h 11"/>
                <a:gd name="T8" fmla="*/ 11 w 37"/>
                <a:gd name="T9" fmla="*/ 1 h 11"/>
                <a:gd name="T10" fmla="*/ 0 w 37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1">
                  <a:moveTo>
                    <a:pt x="0" y="10"/>
                  </a:moveTo>
                  <a:cubicBezTo>
                    <a:pt x="12" y="11"/>
                    <a:pt x="26" y="9"/>
                    <a:pt x="37" y="6"/>
                  </a:cubicBezTo>
                  <a:cubicBezTo>
                    <a:pt x="33" y="3"/>
                    <a:pt x="28" y="0"/>
                    <a:pt x="26" y="1"/>
                  </a:cubicBezTo>
                  <a:cubicBezTo>
                    <a:pt x="22" y="2"/>
                    <a:pt x="20" y="3"/>
                    <a:pt x="20" y="3"/>
                  </a:cubicBezTo>
                  <a:cubicBezTo>
                    <a:pt x="20" y="3"/>
                    <a:pt x="17" y="0"/>
                    <a:pt x="11" y="1"/>
                  </a:cubicBezTo>
                  <a:cubicBezTo>
                    <a:pt x="7" y="1"/>
                    <a:pt x="3" y="7"/>
                    <a:pt x="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4800600" y="1590675"/>
              <a:ext cx="349250" cy="95250"/>
            </a:xfrm>
            <a:custGeom>
              <a:avLst/>
              <a:gdLst>
                <a:gd name="T0" fmla="*/ 92 w 93"/>
                <a:gd name="T1" fmla="*/ 12 h 25"/>
                <a:gd name="T2" fmla="*/ 0 w 93"/>
                <a:gd name="T3" fmla="*/ 0 h 25"/>
                <a:gd name="T4" fmla="*/ 3 w 93"/>
                <a:gd name="T5" fmla="*/ 20 h 25"/>
                <a:gd name="T6" fmla="*/ 31 w 93"/>
                <a:gd name="T7" fmla="*/ 24 h 25"/>
                <a:gd name="T8" fmla="*/ 92 w 93"/>
                <a:gd name="T9" fmla="*/ 20 h 25"/>
                <a:gd name="T10" fmla="*/ 92 w 93"/>
                <a:gd name="T1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5">
                  <a:moveTo>
                    <a:pt x="92" y="12"/>
                  </a:moveTo>
                  <a:cubicBezTo>
                    <a:pt x="63" y="14"/>
                    <a:pt x="27" y="14"/>
                    <a:pt x="0" y="0"/>
                  </a:cubicBezTo>
                  <a:cubicBezTo>
                    <a:pt x="0" y="0"/>
                    <a:pt x="0" y="10"/>
                    <a:pt x="3" y="20"/>
                  </a:cubicBezTo>
                  <a:cubicBezTo>
                    <a:pt x="11" y="22"/>
                    <a:pt x="21" y="24"/>
                    <a:pt x="31" y="24"/>
                  </a:cubicBezTo>
                  <a:cubicBezTo>
                    <a:pt x="52" y="25"/>
                    <a:pt x="81" y="22"/>
                    <a:pt x="92" y="20"/>
                  </a:cubicBezTo>
                  <a:cubicBezTo>
                    <a:pt x="93" y="16"/>
                    <a:pt x="92" y="12"/>
                    <a:pt x="9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Freeform 95"/>
            <p:cNvSpPr/>
            <p:nvPr/>
          </p:nvSpPr>
          <p:spPr bwMode="auto">
            <a:xfrm>
              <a:off x="4748213" y="1222375"/>
              <a:ext cx="187325" cy="192088"/>
            </a:xfrm>
            <a:custGeom>
              <a:avLst/>
              <a:gdLst>
                <a:gd name="T0" fmla="*/ 3 w 50"/>
                <a:gd name="T1" fmla="*/ 51 h 51"/>
                <a:gd name="T2" fmla="*/ 50 w 50"/>
                <a:gd name="T3" fmla="*/ 47 h 51"/>
                <a:gd name="T4" fmla="*/ 39 w 50"/>
                <a:gd name="T5" fmla="*/ 5 h 51"/>
                <a:gd name="T6" fmla="*/ 4 w 50"/>
                <a:gd name="T7" fmla="*/ 16 h 51"/>
                <a:gd name="T8" fmla="*/ 3 w 5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3" y="51"/>
                  </a:moveTo>
                  <a:cubicBezTo>
                    <a:pt x="50" y="47"/>
                    <a:pt x="50" y="47"/>
                    <a:pt x="50" y="47"/>
                  </a:cubicBezTo>
                  <a:cubicBezTo>
                    <a:pt x="50" y="47"/>
                    <a:pt x="50" y="10"/>
                    <a:pt x="39" y="5"/>
                  </a:cubicBezTo>
                  <a:cubicBezTo>
                    <a:pt x="28" y="0"/>
                    <a:pt x="8" y="6"/>
                    <a:pt x="4" y="16"/>
                  </a:cubicBezTo>
                  <a:cubicBezTo>
                    <a:pt x="0" y="26"/>
                    <a:pt x="3" y="51"/>
                    <a:pt x="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Freeform 96"/>
            <p:cNvSpPr/>
            <p:nvPr/>
          </p:nvSpPr>
          <p:spPr bwMode="auto">
            <a:xfrm>
              <a:off x="5059363" y="1230313"/>
              <a:ext cx="188912" cy="195263"/>
            </a:xfrm>
            <a:custGeom>
              <a:avLst/>
              <a:gdLst>
                <a:gd name="T0" fmla="*/ 47 w 50"/>
                <a:gd name="T1" fmla="*/ 52 h 52"/>
                <a:gd name="T2" fmla="*/ 0 w 50"/>
                <a:gd name="T3" fmla="*/ 47 h 52"/>
                <a:gd name="T4" fmla="*/ 13 w 50"/>
                <a:gd name="T5" fmla="*/ 5 h 52"/>
                <a:gd name="T6" fmla="*/ 47 w 50"/>
                <a:gd name="T7" fmla="*/ 17 h 52"/>
                <a:gd name="T8" fmla="*/ 47 w 50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2">
                  <a:moveTo>
                    <a:pt x="47" y="52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2" y="9"/>
                    <a:pt x="13" y="5"/>
                  </a:cubicBezTo>
                  <a:cubicBezTo>
                    <a:pt x="23" y="0"/>
                    <a:pt x="43" y="6"/>
                    <a:pt x="47" y="17"/>
                  </a:cubicBezTo>
                  <a:cubicBezTo>
                    <a:pt x="50" y="27"/>
                    <a:pt x="47" y="52"/>
                    <a:pt x="4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Freeform 97"/>
            <p:cNvSpPr/>
            <p:nvPr/>
          </p:nvSpPr>
          <p:spPr bwMode="auto">
            <a:xfrm>
              <a:off x="4808538" y="1277938"/>
              <a:ext cx="112712" cy="133350"/>
            </a:xfrm>
            <a:custGeom>
              <a:avLst/>
              <a:gdLst>
                <a:gd name="T0" fmla="*/ 15 w 30"/>
                <a:gd name="T1" fmla="*/ 0 h 35"/>
                <a:gd name="T2" fmla="*/ 30 w 30"/>
                <a:gd name="T3" fmla="*/ 20 h 35"/>
                <a:gd name="T4" fmla="*/ 26 w 30"/>
                <a:gd name="T5" fmla="*/ 33 h 35"/>
                <a:gd name="T6" fmla="*/ 5 w 30"/>
                <a:gd name="T7" fmla="*/ 35 h 35"/>
                <a:gd name="T8" fmla="*/ 0 w 30"/>
                <a:gd name="T9" fmla="*/ 20 h 35"/>
                <a:gd name="T10" fmla="*/ 15 w 30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4" y="0"/>
                    <a:pt x="30" y="9"/>
                    <a:pt x="30" y="20"/>
                  </a:cubicBezTo>
                  <a:cubicBezTo>
                    <a:pt x="30" y="25"/>
                    <a:pt x="29" y="29"/>
                    <a:pt x="26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9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Freeform 98"/>
            <p:cNvSpPr/>
            <p:nvPr/>
          </p:nvSpPr>
          <p:spPr bwMode="auto">
            <a:xfrm>
              <a:off x="5116513" y="1290638"/>
              <a:ext cx="112712" cy="131763"/>
            </a:xfrm>
            <a:custGeom>
              <a:avLst/>
              <a:gdLst>
                <a:gd name="T0" fmla="*/ 25 w 30"/>
                <a:gd name="T1" fmla="*/ 35 h 35"/>
                <a:gd name="T2" fmla="*/ 3 w 30"/>
                <a:gd name="T3" fmla="*/ 33 h 35"/>
                <a:gd name="T4" fmla="*/ 0 w 30"/>
                <a:gd name="T5" fmla="*/ 20 h 35"/>
                <a:gd name="T6" fmla="*/ 15 w 30"/>
                <a:gd name="T7" fmla="*/ 0 h 35"/>
                <a:gd name="T8" fmla="*/ 30 w 30"/>
                <a:gd name="T9" fmla="*/ 20 h 35"/>
                <a:gd name="T10" fmla="*/ 25 w 30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5">
                  <a:moveTo>
                    <a:pt x="25" y="35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1" y="29"/>
                    <a:pt x="0" y="25"/>
                    <a:pt x="0" y="20"/>
                  </a:cubicBezTo>
                  <a:cubicBezTo>
                    <a:pt x="0" y="9"/>
                    <a:pt x="7" y="0"/>
                    <a:pt x="15" y="0"/>
                  </a:cubicBezTo>
                  <a:cubicBezTo>
                    <a:pt x="24" y="0"/>
                    <a:pt x="30" y="9"/>
                    <a:pt x="30" y="20"/>
                  </a:cubicBezTo>
                  <a:cubicBezTo>
                    <a:pt x="30" y="26"/>
                    <a:pt x="28" y="31"/>
                    <a:pt x="2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Freeform 99"/>
            <p:cNvSpPr/>
            <p:nvPr/>
          </p:nvSpPr>
          <p:spPr bwMode="auto">
            <a:xfrm>
              <a:off x="4784725" y="1320800"/>
              <a:ext cx="65087" cy="33338"/>
            </a:xfrm>
            <a:custGeom>
              <a:avLst/>
              <a:gdLst>
                <a:gd name="T0" fmla="*/ 0 w 17"/>
                <a:gd name="T1" fmla="*/ 2 h 9"/>
                <a:gd name="T2" fmla="*/ 17 w 17"/>
                <a:gd name="T3" fmla="*/ 2 h 9"/>
                <a:gd name="T4" fmla="*/ 17 w 17"/>
                <a:gd name="T5" fmla="*/ 9 h 9"/>
                <a:gd name="T6" fmla="*/ 0 w 17"/>
                <a:gd name="T7" fmla="*/ 9 h 9"/>
                <a:gd name="T8" fmla="*/ 0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0" y="2"/>
                  </a:moveTo>
                  <a:cubicBezTo>
                    <a:pt x="6" y="1"/>
                    <a:pt x="12" y="0"/>
                    <a:pt x="17" y="2"/>
                  </a:cubicBezTo>
                  <a:cubicBezTo>
                    <a:pt x="17" y="5"/>
                    <a:pt x="17" y="7"/>
                    <a:pt x="17" y="9"/>
                  </a:cubicBezTo>
                  <a:cubicBezTo>
                    <a:pt x="10" y="7"/>
                    <a:pt x="5" y="7"/>
                    <a:pt x="0" y="9"/>
                  </a:cubicBezTo>
                  <a:cubicBezTo>
                    <a:pt x="0" y="7"/>
                    <a:pt x="0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Freeform 100"/>
            <p:cNvSpPr/>
            <p:nvPr/>
          </p:nvSpPr>
          <p:spPr bwMode="auto">
            <a:xfrm>
              <a:off x="5097463" y="1323975"/>
              <a:ext cx="63500" cy="38100"/>
            </a:xfrm>
            <a:custGeom>
              <a:avLst/>
              <a:gdLst>
                <a:gd name="T0" fmla="*/ 0 w 17"/>
                <a:gd name="T1" fmla="*/ 2 h 10"/>
                <a:gd name="T2" fmla="*/ 17 w 17"/>
                <a:gd name="T3" fmla="*/ 3 h 10"/>
                <a:gd name="T4" fmla="*/ 17 w 17"/>
                <a:gd name="T5" fmla="*/ 10 h 10"/>
                <a:gd name="T6" fmla="*/ 0 w 17"/>
                <a:gd name="T7" fmla="*/ 10 h 10"/>
                <a:gd name="T8" fmla="*/ 0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2"/>
                  </a:moveTo>
                  <a:cubicBezTo>
                    <a:pt x="6" y="1"/>
                    <a:pt x="12" y="0"/>
                    <a:pt x="17" y="3"/>
                  </a:cubicBezTo>
                  <a:cubicBezTo>
                    <a:pt x="17" y="5"/>
                    <a:pt x="17" y="7"/>
                    <a:pt x="17" y="10"/>
                  </a:cubicBezTo>
                  <a:cubicBezTo>
                    <a:pt x="10" y="8"/>
                    <a:pt x="4" y="8"/>
                    <a:pt x="0" y="10"/>
                  </a:cubicBezTo>
                  <a:cubicBezTo>
                    <a:pt x="0" y="7"/>
                    <a:pt x="0" y="5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Freeform 101"/>
            <p:cNvSpPr/>
            <p:nvPr/>
          </p:nvSpPr>
          <p:spPr bwMode="auto">
            <a:xfrm>
              <a:off x="4935538" y="1477963"/>
              <a:ext cx="30162" cy="41275"/>
            </a:xfrm>
            <a:custGeom>
              <a:avLst/>
              <a:gdLst>
                <a:gd name="T0" fmla="*/ 4 w 8"/>
                <a:gd name="T1" fmla="*/ 0 h 11"/>
                <a:gd name="T2" fmla="*/ 8 w 8"/>
                <a:gd name="T3" fmla="*/ 6 h 11"/>
                <a:gd name="T4" fmla="*/ 4 w 8"/>
                <a:gd name="T5" fmla="*/ 11 h 11"/>
                <a:gd name="T6" fmla="*/ 0 w 8"/>
                <a:gd name="T7" fmla="*/ 5 h 11"/>
                <a:gd name="T8" fmla="*/ 4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0"/>
                    <a:pt x="8" y="3"/>
                    <a:pt x="8" y="6"/>
                  </a:cubicBezTo>
                  <a:cubicBezTo>
                    <a:pt x="8" y="8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val 102"/>
            <p:cNvSpPr>
              <a:spLocks noChangeArrowheads="1"/>
            </p:cNvSpPr>
            <p:nvPr/>
          </p:nvSpPr>
          <p:spPr bwMode="auto">
            <a:xfrm>
              <a:off x="5003800" y="1482725"/>
              <a:ext cx="30162" cy="36513"/>
            </a:xfrm>
            <a:prstGeom prst="ellipse">
              <a:avLst/>
            </a:pr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Freeform 103"/>
            <p:cNvSpPr/>
            <p:nvPr/>
          </p:nvSpPr>
          <p:spPr bwMode="auto">
            <a:xfrm>
              <a:off x="4341813" y="1933575"/>
              <a:ext cx="323850" cy="441325"/>
            </a:xfrm>
            <a:custGeom>
              <a:avLst/>
              <a:gdLst>
                <a:gd name="T0" fmla="*/ 80 w 86"/>
                <a:gd name="T1" fmla="*/ 0 h 117"/>
                <a:gd name="T2" fmla="*/ 15 w 86"/>
                <a:gd name="T3" fmla="*/ 117 h 117"/>
                <a:gd name="T4" fmla="*/ 51 w 86"/>
                <a:gd name="T5" fmla="*/ 115 h 117"/>
                <a:gd name="T6" fmla="*/ 78 w 86"/>
                <a:gd name="T7" fmla="*/ 36 h 117"/>
                <a:gd name="T8" fmla="*/ 80 w 8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17">
                  <a:moveTo>
                    <a:pt x="80" y="0"/>
                  </a:moveTo>
                  <a:cubicBezTo>
                    <a:pt x="32" y="15"/>
                    <a:pt x="0" y="64"/>
                    <a:pt x="15" y="117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44" y="87"/>
                    <a:pt x="55" y="48"/>
                    <a:pt x="78" y="36"/>
                  </a:cubicBezTo>
                  <a:cubicBezTo>
                    <a:pt x="85" y="23"/>
                    <a:pt x="86" y="11"/>
                    <a:pt x="8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Freeform 104"/>
            <p:cNvSpPr/>
            <p:nvPr/>
          </p:nvSpPr>
          <p:spPr bwMode="auto">
            <a:xfrm>
              <a:off x="5037138" y="2344738"/>
              <a:ext cx="131762" cy="68263"/>
            </a:xfrm>
            <a:custGeom>
              <a:avLst/>
              <a:gdLst>
                <a:gd name="T0" fmla="*/ 71 w 83"/>
                <a:gd name="T1" fmla="*/ 36 h 43"/>
                <a:gd name="T2" fmla="*/ 83 w 83"/>
                <a:gd name="T3" fmla="*/ 12 h 43"/>
                <a:gd name="T4" fmla="*/ 0 w 83"/>
                <a:gd name="T5" fmla="*/ 0 h 43"/>
                <a:gd name="T6" fmla="*/ 5 w 83"/>
                <a:gd name="T7" fmla="*/ 43 h 43"/>
                <a:gd name="T8" fmla="*/ 71 w 83"/>
                <a:gd name="T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3">
                  <a:moveTo>
                    <a:pt x="71" y="36"/>
                  </a:moveTo>
                  <a:lnTo>
                    <a:pt x="83" y="12"/>
                  </a:lnTo>
                  <a:lnTo>
                    <a:pt x="0" y="0"/>
                  </a:lnTo>
                  <a:lnTo>
                    <a:pt x="5" y="43"/>
                  </a:lnTo>
                  <a:lnTo>
                    <a:pt x="71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Freeform 105"/>
            <p:cNvSpPr/>
            <p:nvPr/>
          </p:nvSpPr>
          <p:spPr bwMode="auto">
            <a:xfrm>
              <a:off x="4314825" y="1301750"/>
              <a:ext cx="236537" cy="258763"/>
            </a:xfrm>
            <a:custGeom>
              <a:avLst/>
              <a:gdLst>
                <a:gd name="T0" fmla="*/ 17 w 63"/>
                <a:gd name="T1" fmla="*/ 6 h 69"/>
                <a:gd name="T2" fmla="*/ 31 w 63"/>
                <a:gd name="T3" fmla="*/ 2 h 69"/>
                <a:gd name="T4" fmla="*/ 55 w 63"/>
                <a:gd name="T5" fmla="*/ 17 h 69"/>
                <a:gd name="T6" fmla="*/ 61 w 63"/>
                <a:gd name="T7" fmla="*/ 39 h 69"/>
                <a:gd name="T8" fmla="*/ 46 w 63"/>
                <a:gd name="T9" fmla="*/ 63 h 69"/>
                <a:gd name="T10" fmla="*/ 32 w 63"/>
                <a:gd name="T11" fmla="*/ 66 h 69"/>
                <a:gd name="T12" fmla="*/ 8 w 63"/>
                <a:gd name="T13" fmla="*/ 52 h 69"/>
                <a:gd name="T14" fmla="*/ 3 w 63"/>
                <a:gd name="T15" fmla="*/ 30 h 69"/>
                <a:gd name="T16" fmla="*/ 17 w 63"/>
                <a:gd name="T1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9">
                  <a:moveTo>
                    <a:pt x="17" y="6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42" y="0"/>
                    <a:pt x="53" y="6"/>
                    <a:pt x="55" y="1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3" y="49"/>
                    <a:pt x="57" y="60"/>
                    <a:pt x="46" y="63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2" y="69"/>
                    <a:pt x="11" y="62"/>
                    <a:pt x="8" y="5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19"/>
                    <a:pt x="6" y="8"/>
                    <a:pt x="17" y="6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Freeform 106"/>
            <p:cNvSpPr/>
            <p:nvPr/>
          </p:nvSpPr>
          <p:spPr bwMode="auto">
            <a:xfrm>
              <a:off x="4360863" y="1350963"/>
              <a:ext cx="77787" cy="161925"/>
            </a:xfrm>
            <a:custGeom>
              <a:avLst/>
              <a:gdLst>
                <a:gd name="T0" fmla="*/ 11 w 21"/>
                <a:gd name="T1" fmla="*/ 2 h 43"/>
                <a:gd name="T2" fmla="*/ 20 w 21"/>
                <a:gd name="T3" fmla="*/ 0 h 43"/>
                <a:gd name="T4" fmla="*/ 21 w 21"/>
                <a:gd name="T5" fmla="*/ 0 h 43"/>
                <a:gd name="T6" fmla="*/ 21 w 21"/>
                <a:gd name="T7" fmla="*/ 41 h 43"/>
                <a:gd name="T8" fmla="*/ 21 w 21"/>
                <a:gd name="T9" fmla="*/ 41 h 43"/>
                <a:gd name="T10" fmla="*/ 5 w 21"/>
                <a:gd name="T11" fmla="*/ 32 h 43"/>
                <a:gd name="T12" fmla="*/ 1 w 21"/>
                <a:gd name="T13" fmla="*/ 18 h 43"/>
                <a:gd name="T14" fmla="*/ 11 w 21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3">
                  <a:moveTo>
                    <a:pt x="11" y="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4" y="43"/>
                    <a:pt x="7" y="39"/>
                    <a:pt x="5" y="3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1"/>
                    <a:pt x="4" y="4"/>
                    <a:pt x="11" y="2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Freeform 107"/>
            <p:cNvSpPr/>
            <p:nvPr/>
          </p:nvSpPr>
          <p:spPr bwMode="auto">
            <a:xfrm>
              <a:off x="4341813" y="788988"/>
              <a:ext cx="330200" cy="309563"/>
            </a:xfrm>
            <a:custGeom>
              <a:avLst/>
              <a:gdLst>
                <a:gd name="T0" fmla="*/ 13 w 88"/>
                <a:gd name="T1" fmla="*/ 82 h 82"/>
                <a:gd name="T2" fmla="*/ 10 w 88"/>
                <a:gd name="T3" fmla="*/ 26 h 82"/>
                <a:gd name="T4" fmla="*/ 88 w 88"/>
                <a:gd name="T5" fmla="*/ 0 h 82"/>
                <a:gd name="T6" fmla="*/ 29 w 88"/>
                <a:gd name="T7" fmla="*/ 40 h 82"/>
                <a:gd name="T8" fmla="*/ 34 w 88"/>
                <a:gd name="T9" fmla="*/ 79 h 82"/>
                <a:gd name="T10" fmla="*/ 13 w 88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2">
                  <a:moveTo>
                    <a:pt x="13" y="82"/>
                  </a:moveTo>
                  <a:cubicBezTo>
                    <a:pt x="13" y="82"/>
                    <a:pt x="0" y="40"/>
                    <a:pt x="10" y="26"/>
                  </a:cubicBezTo>
                  <a:cubicBezTo>
                    <a:pt x="21" y="11"/>
                    <a:pt x="88" y="0"/>
                    <a:pt x="88" y="0"/>
                  </a:cubicBezTo>
                  <a:cubicBezTo>
                    <a:pt x="88" y="0"/>
                    <a:pt x="32" y="15"/>
                    <a:pt x="29" y="40"/>
                  </a:cubicBezTo>
                  <a:cubicBezTo>
                    <a:pt x="26" y="65"/>
                    <a:pt x="34" y="79"/>
                    <a:pt x="34" y="79"/>
                  </a:cubicBezTo>
                  <a:lnTo>
                    <a:pt x="13" y="82"/>
                  </a:ln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Freeform 108"/>
            <p:cNvSpPr/>
            <p:nvPr/>
          </p:nvSpPr>
          <p:spPr bwMode="auto">
            <a:xfrm>
              <a:off x="5289550" y="1512888"/>
              <a:ext cx="763587" cy="436563"/>
            </a:xfrm>
            <a:custGeom>
              <a:avLst/>
              <a:gdLst>
                <a:gd name="T0" fmla="*/ 28 w 481"/>
                <a:gd name="T1" fmla="*/ 275 h 275"/>
                <a:gd name="T2" fmla="*/ 481 w 481"/>
                <a:gd name="T3" fmla="*/ 9 h 275"/>
                <a:gd name="T4" fmla="*/ 478 w 481"/>
                <a:gd name="T5" fmla="*/ 0 h 275"/>
                <a:gd name="T6" fmla="*/ 0 w 481"/>
                <a:gd name="T7" fmla="*/ 227 h 275"/>
                <a:gd name="T8" fmla="*/ 28 w 48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275">
                  <a:moveTo>
                    <a:pt x="28" y="275"/>
                  </a:moveTo>
                  <a:lnTo>
                    <a:pt x="481" y="9"/>
                  </a:lnTo>
                  <a:lnTo>
                    <a:pt x="478" y="0"/>
                  </a:lnTo>
                  <a:lnTo>
                    <a:pt x="0" y="227"/>
                  </a:lnTo>
                  <a:lnTo>
                    <a:pt x="28" y="27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Freeform 109"/>
            <p:cNvSpPr/>
            <p:nvPr/>
          </p:nvSpPr>
          <p:spPr bwMode="auto">
            <a:xfrm>
              <a:off x="5465763" y="1779588"/>
              <a:ext cx="150812" cy="225425"/>
            </a:xfrm>
            <a:custGeom>
              <a:avLst/>
              <a:gdLst>
                <a:gd name="T0" fmla="*/ 33 w 40"/>
                <a:gd name="T1" fmla="*/ 0 h 60"/>
                <a:gd name="T2" fmla="*/ 10 w 40"/>
                <a:gd name="T3" fmla="*/ 8 h 60"/>
                <a:gd name="T4" fmla="*/ 5 w 40"/>
                <a:gd name="T5" fmla="*/ 21 h 60"/>
                <a:gd name="T6" fmla="*/ 5 w 40"/>
                <a:gd name="T7" fmla="*/ 49 h 60"/>
                <a:gd name="T8" fmla="*/ 34 w 40"/>
                <a:gd name="T9" fmla="*/ 37 h 60"/>
                <a:gd name="T10" fmla="*/ 35 w 40"/>
                <a:gd name="T11" fmla="*/ 26 h 60"/>
                <a:gd name="T12" fmla="*/ 36 w 40"/>
                <a:gd name="T13" fmla="*/ 15 h 60"/>
                <a:gd name="T14" fmla="*/ 33 w 40"/>
                <a:gd name="T1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0">
                  <a:moveTo>
                    <a:pt x="33" y="0"/>
                  </a:moveTo>
                  <a:cubicBezTo>
                    <a:pt x="25" y="5"/>
                    <a:pt x="21" y="3"/>
                    <a:pt x="10" y="8"/>
                  </a:cubicBezTo>
                  <a:cubicBezTo>
                    <a:pt x="0" y="12"/>
                    <a:pt x="4" y="18"/>
                    <a:pt x="5" y="2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60"/>
                    <a:pt x="36" y="45"/>
                    <a:pt x="34" y="37"/>
                  </a:cubicBezTo>
                  <a:cubicBezTo>
                    <a:pt x="38" y="33"/>
                    <a:pt x="37" y="28"/>
                    <a:pt x="35" y="26"/>
                  </a:cubicBezTo>
                  <a:cubicBezTo>
                    <a:pt x="39" y="21"/>
                    <a:pt x="37" y="17"/>
                    <a:pt x="36" y="15"/>
                  </a:cubicBezTo>
                  <a:cubicBezTo>
                    <a:pt x="40" y="10"/>
                    <a:pt x="37" y="2"/>
                    <a:pt x="33" y="0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Freeform 110"/>
            <p:cNvSpPr/>
            <p:nvPr/>
          </p:nvSpPr>
          <p:spPr bwMode="auto">
            <a:xfrm>
              <a:off x="4729163" y="1068388"/>
              <a:ext cx="198437" cy="96838"/>
            </a:xfrm>
            <a:custGeom>
              <a:avLst/>
              <a:gdLst>
                <a:gd name="T0" fmla="*/ 0 w 53"/>
                <a:gd name="T1" fmla="*/ 23 h 26"/>
                <a:gd name="T2" fmla="*/ 53 w 53"/>
                <a:gd name="T3" fmla="*/ 23 h 26"/>
                <a:gd name="T4" fmla="*/ 50 w 53"/>
                <a:gd name="T5" fmla="*/ 25 h 26"/>
                <a:gd name="T6" fmla="*/ 3 w 53"/>
                <a:gd name="T7" fmla="*/ 26 h 26"/>
                <a:gd name="T8" fmla="*/ 0 w 53"/>
                <a:gd name="T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0" y="23"/>
                  </a:moveTo>
                  <a:cubicBezTo>
                    <a:pt x="10" y="0"/>
                    <a:pt x="43" y="1"/>
                    <a:pt x="53" y="23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2" y="10"/>
                    <a:pt x="13" y="9"/>
                    <a:pt x="3" y="26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Freeform 111"/>
            <p:cNvSpPr/>
            <p:nvPr/>
          </p:nvSpPr>
          <p:spPr bwMode="auto">
            <a:xfrm>
              <a:off x="5097463" y="1090613"/>
              <a:ext cx="176212" cy="128588"/>
            </a:xfrm>
            <a:custGeom>
              <a:avLst/>
              <a:gdLst>
                <a:gd name="T0" fmla="*/ 0 w 47"/>
                <a:gd name="T1" fmla="*/ 20 h 34"/>
                <a:gd name="T2" fmla="*/ 47 w 47"/>
                <a:gd name="T3" fmla="*/ 33 h 34"/>
                <a:gd name="T4" fmla="*/ 43 w 47"/>
                <a:gd name="T5" fmla="*/ 34 h 34"/>
                <a:gd name="T6" fmla="*/ 2 w 47"/>
                <a:gd name="T7" fmla="*/ 23 h 34"/>
                <a:gd name="T8" fmla="*/ 0 w 47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0" y="20"/>
                  </a:moveTo>
                  <a:cubicBezTo>
                    <a:pt x="16" y="0"/>
                    <a:pt x="44" y="9"/>
                    <a:pt x="47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1" y="18"/>
                    <a:pt x="16" y="9"/>
                    <a:pt x="2" y="23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Freeform 112"/>
            <p:cNvSpPr/>
            <p:nvPr/>
          </p:nvSpPr>
          <p:spPr bwMode="auto">
            <a:xfrm>
              <a:off x="5416550" y="1716088"/>
              <a:ext cx="155575" cy="71438"/>
            </a:xfrm>
            <a:custGeom>
              <a:avLst/>
              <a:gdLst>
                <a:gd name="T0" fmla="*/ 0 w 41"/>
                <a:gd name="T1" fmla="*/ 9 h 19"/>
                <a:gd name="T2" fmla="*/ 39 w 41"/>
                <a:gd name="T3" fmla="*/ 0 h 19"/>
                <a:gd name="T4" fmla="*/ 34 w 41"/>
                <a:gd name="T5" fmla="*/ 15 h 19"/>
                <a:gd name="T6" fmla="*/ 6 w 41"/>
                <a:gd name="T7" fmla="*/ 17 h 19"/>
                <a:gd name="T8" fmla="*/ 0 w 4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9">
                  <a:moveTo>
                    <a:pt x="0" y="9"/>
                  </a:moveTo>
                  <a:cubicBezTo>
                    <a:pt x="17" y="8"/>
                    <a:pt x="28" y="1"/>
                    <a:pt x="39" y="0"/>
                  </a:cubicBezTo>
                  <a:cubicBezTo>
                    <a:pt x="39" y="0"/>
                    <a:pt x="41" y="11"/>
                    <a:pt x="34" y="15"/>
                  </a:cubicBezTo>
                  <a:cubicBezTo>
                    <a:pt x="27" y="19"/>
                    <a:pt x="6" y="17"/>
                    <a:pt x="6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Freeform 113"/>
            <p:cNvSpPr/>
            <p:nvPr/>
          </p:nvSpPr>
          <p:spPr bwMode="auto">
            <a:xfrm>
              <a:off x="5446713" y="1828800"/>
              <a:ext cx="125412" cy="150813"/>
            </a:xfrm>
            <a:custGeom>
              <a:avLst/>
              <a:gdLst>
                <a:gd name="T0" fmla="*/ 9 w 33"/>
                <a:gd name="T1" fmla="*/ 3 h 40"/>
                <a:gd name="T2" fmla="*/ 12 w 33"/>
                <a:gd name="T3" fmla="*/ 5 h 40"/>
                <a:gd name="T4" fmla="*/ 13 w 33"/>
                <a:gd name="T5" fmla="*/ 5 h 40"/>
                <a:gd name="T6" fmla="*/ 32 w 33"/>
                <a:gd name="T7" fmla="*/ 0 h 40"/>
                <a:gd name="T8" fmla="*/ 32 w 33"/>
                <a:gd name="T9" fmla="*/ 0 h 40"/>
                <a:gd name="T10" fmla="*/ 33 w 33"/>
                <a:gd name="T11" fmla="*/ 1 h 40"/>
                <a:gd name="T12" fmla="*/ 15 w 33"/>
                <a:gd name="T13" fmla="*/ 8 h 40"/>
                <a:gd name="T14" fmla="*/ 13 w 33"/>
                <a:gd name="T15" fmla="*/ 9 h 40"/>
                <a:gd name="T16" fmla="*/ 13 w 33"/>
                <a:gd name="T17" fmla="*/ 9 h 40"/>
                <a:gd name="T18" fmla="*/ 13 w 33"/>
                <a:gd name="T19" fmla="*/ 9 h 40"/>
                <a:gd name="T20" fmla="*/ 4 w 33"/>
                <a:gd name="T21" fmla="*/ 12 h 40"/>
                <a:gd name="T22" fmla="*/ 4 w 33"/>
                <a:gd name="T23" fmla="*/ 15 h 40"/>
                <a:gd name="T24" fmla="*/ 5 w 33"/>
                <a:gd name="T25" fmla="*/ 18 h 40"/>
                <a:gd name="T26" fmla="*/ 14 w 33"/>
                <a:gd name="T27" fmla="*/ 16 h 40"/>
                <a:gd name="T28" fmla="*/ 14 w 33"/>
                <a:gd name="T29" fmla="*/ 16 h 40"/>
                <a:gd name="T30" fmla="*/ 33 w 33"/>
                <a:gd name="T31" fmla="*/ 13 h 40"/>
                <a:gd name="T32" fmla="*/ 33 w 33"/>
                <a:gd name="T33" fmla="*/ 13 h 40"/>
                <a:gd name="T34" fmla="*/ 14 w 33"/>
                <a:gd name="T35" fmla="*/ 20 h 40"/>
                <a:gd name="T36" fmla="*/ 14 w 33"/>
                <a:gd name="T37" fmla="*/ 20 h 40"/>
                <a:gd name="T38" fmla="*/ 7 w 33"/>
                <a:gd name="T39" fmla="*/ 22 h 40"/>
                <a:gd name="T40" fmla="*/ 7 w 33"/>
                <a:gd name="T41" fmla="*/ 23 h 40"/>
                <a:gd name="T42" fmla="*/ 6 w 33"/>
                <a:gd name="T43" fmla="*/ 27 h 40"/>
                <a:gd name="T44" fmla="*/ 7 w 33"/>
                <a:gd name="T45" fmla="*/ 29 h 40"/>
                <a:gd name="T46" fmla="*/ 8 w 33"/>
                <a:gd name="T47" fmla="*/ 29 h 40"/>
                <a:gd name="T48" fmla="*/ 14 w 33"/>
                <a:gd name="T49" fmla="*/ 28 h 40"/>
                <a:gd name="T50" fmla="*/ 14 w 33"/>
                <a:gd name="T51" fmla="*/ 28 h 40"/>
                <a:gd name="T52" fmla="*/ 15 w 33"/>
                <a:gd name="T53" fmla="*/ 27 h 40"/>
                <a:gd name="T54" fmla="*/ 33 w 33"/>
                <a:gd name="T55" fmla="*/ 23 h 40"/>
                <a:gd name="T56" fmla="*/ 33 w 33"/>
                <a:gd name="T57" fmla="*/ 23 h 40"/>
                <a:gd name="T58" fmla="*/ 15 w 33"/>
                <a:gd name="T59" fmla="*/ 31 h 40"/>
                <a:gd name="T60" fmla="*/ 16 w 33"/>
                <a:gd name="T61" fmla="*/ 38 h 40"/>
                <a:gd name="T62" fmla="*/ 15 w 33"/>
                <a:gd name="T63" fmla="*/ 40 h 40"/>
                <a:gd name="T64" fmla="*/ 10 w 33"/>
                <a:gd name="T65" fmla="*/ 36 h 40"/>
                <a:gd name="T66" fmla="*/ 11 w 33"/>
                <a:gd name="T67" fmla="*/ 32 h 40"/>
                <a:gd name="T68" fmla="*/ 10 w 33"/>
                <a:gd name="T69" fmla="*/ 32 h 40"/>
                <a:gd name="T70" fmla="*/ 7 w 33"/>
                <a:gd name="T71" fmla="*/ 32 h 40"/>
                <a:gd name="T72" fmla="*/ 4 w 33"/>
                <a:gd name="T73" fmla="*/ 31 h 40"/>
                <a:gd name="T74" fmla="*/ 3 w 33"/>
                <a:gd name="T75" fmla="*/ 27 h 40"/>
                <a:gd name="T76" fmla="*/ 4 w 33"/>
                <a:gd name="T77" fmla="*/ 21 h 40"/>
                <a:gd name="T78" fmla="*/ 4 w 33"/>
                <a:gd name="T79" fmla="*/ 21 h 40"/>
                <a:gd name="T80" fmla="*/ 4 w 33"/>
                <a:gd name="T81" fmla="*/ 21 h 40"/>
                <a:gd name="T82" fmla="*/ 3 w 33"/>
                <a:gd name="T83" fmla="*/ 20 h 40"/>
                <a:gd name="T84" fmla="*/ 1 w 33"/>
                <a:gd name="T85" fmla="*/ 16 h 40"/>
                <a:gd name="T86" fmla="*/ 1 w 33"/>
                <a:gd name="T87" fmla="*/ 16 h 40"/>
                <a:gd name="T88" fmla="*/ 1 w 33"/>
                <a:gd name="T89" fmla="*/ 16 h 40"/>
                <a:gd name="T90" fmla="*/ 2 w 33"/>
                <a:gd name="T91" fmla="*/ 11 h 40"/>
                <a:gd name="T92" fmla="*/ 9 w 33"/>
                <a:gd name="T93" fmla="*/ 7 h 40"/>
                <a:gd name="T94" fmla="*/ 8 w 33"/>
                <a:gd name="T95" fmla="*/ 3 h 40"/>
                <a:gd name="T96" fmla="*/ 9 w 33"/>
                <a:gd name="T9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40">
                  <a:moveTo>
                    <a:pt x="9" y="3"/>
                  </a:moveTo>
                  <a:cubicBezTo>
                    <a:pt x="9" y="3"/>
                    <a:pt x="11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20" y="6"/>
                    <a:pt x="15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5" y="11"/>
                    <a:pt x="4" y="12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4"/>
                    <a:pt x="6" y="26"/>
                    <a:pt x="6" y="27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7" y="29"/>
                    <a:pt x="7" y="29"/>
                    <a:pt x="8" y="29"/>
                  </a:cubicBezTo>
                  <a:cubicBezTo>
                    <a:pt x="8" y="29"/>
                    <a:pt x="12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1" y="33"/>
                    <a:pt x="14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1" y="40"/>
                    <a:pt x="10" y="36"/>
                  </a:cubicBezTo>
                  <a:cubicBezTo>
                    <a:pt x="10" y="35"/>
                    <a:pt x="10" y="33"/>
                    <a:pt x="11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6" y="32"/>
                    <a:pt x="5" y="32"/>
                    <a:pt x="4" y="31"/>
                  </a:cubicBezTo>
                  <a:cubicBezTo>
                    <a:pt x="4" y="30"/>
                    <a:pt x="4" y="29"/>
                    <a:pt x="3" y="27"/>
                  </a:cubicBezTo>
                  <a:cubicBezTo>
                    <a:pt x="3" y="25"/>
                    <a:pt x="3" y="23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3"/>
                    <a:pt x="2" y="11"/>
                  </a:cubicBezTo>
                  <a:cubicBezTo>
                    <a:pt x="3" y="9"/>
                    <a:pt x="6" y="8"/>
                    <a:pt x="9" y="7"/>
                  </a:cubicBezTo>
                  <a:cubicBezTo>
                    <a:pt x="8" y="6"/>
                    <a:pt x="8" y="3"/>
                    <a:pt x="8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Freeform 114"/>
            <p:cNvSpPr>
              <a:spLocks noEditPoints="1"/>
            </p:cNvSpPr>
            <p:nvPr/>
          </p:nvSpPr>
          <p:spPr bwMode="auto">
            <a:xfrm>
              <a:off x="4435475" y="2540000"/>
              <a:ext cx="134937" cy="76200"/>
            </a:xfrm>
            <a:custGeom>
              <a:avLst/>
              <a:gdLst>
                <a:gd name="T0" fmla="*/ 21 w 36"/>
                <a:gd name="T1" fmla="*/ 20 h 20"/>
                <a:gd name="T2" fmla="*/ 25 w 36"/>
                <a:gd name="T3" fmla="*/ 18 h 20"/>
                <a:gd name="T4" fmla="*/ 22 w 36"/>
                <a:gd name="T5" fmla="*/ 17 h 20"/>
                <a:gd name="T6" fmla="*/ 2 w 36"/>
                <a:gd name="T7" fmla="*/ 2 h 20"/>
                <a:gd name="T8" fmla="*/ 0 w 36"/>
                <a:gd name="T9" fmla="*/ 2 h 20"/>
                <a:gd name="T10" fmla="*/ 20 w 36"/>
                <a:gd name="T11" fmla="*/ 19 h 20"/>
                <a:gd name="T12" fmla="*/ 21 w 36"/>
                <a:gd name="T13" fmla="*/ 20 h 20"/>
                <a:gd name="T14" fmla="*/ 29 w 36"/>
                <a:gd name="T15" fmla="*/ 16 h 20"/>
                <a:gd name="T16" fmla="*/ 8 w 36"/>
                <a:gd name="T17" fmla="*/ 2 h 20"/>
                <a:gd name="T18" fmla="*/ 10 w 36"/>
                <a:gd name="T19" fmla="*/ 1 h 20"/>
                <a:gd name="T20" fmla="*/ 32 w 36"/>
                <a:gd name="T21" fmla="*/ 13 h 20"/>
                <a:gd name="T22" fmla="*/ 32 w 36"/>
                <a:gd name="T23" fmla="*/ 13 h 20"/>
                <a:gd name="T24" fmla="*/ 29 w 36"/>
                <a:gd name="T25" fmla="*/ 16 h 20"/>
                <a:gd name="T26" fmla="*/ 33 w 36"/>
                <a:gd name="T27" fmla="*/ 12 h 20"/>
                <a:gd name="T28" fmla="*/ 18 w 36"/>
                <a:gd name="T29" fmla="*/ 1 h 20"/>
                <a:gd name="T30" fmla="*/ 19 w 36"/>
                <a:gd name="T31" fmla="*/ 0 h 20"/>
                <a:gd name="T32" fmla="*/ 36 w 36"/>
                <a:gd name="T33" fmla="*/ 10 h 20"/>
                <a:gd name="T34" fmla="*/ 33 w 36"/>
                <a:gd name="T35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20">
                  <a:moveTo>
                    <a:pt x="21" y="20"/>
                  </a:moveTo>
                  <a:cubicBezTo>
                    <a:pt x="22" y="19"/>
                    <a:pt x="24" y="19"/>
                    <a:pt x="25" y="18"/>
                  </a:cubicBezTo>
                  <a:cubicBezTo>
                    <a:pt x="24" y="17"/>
                    <a:pt x="22" y="17"/>
                    <a:pt x="22" y="17"/>
                  </a:cubicBezTo>
                  <a:cubicBezTo>
                    <a:pt x="14" y="13"/>
                    <a:pt x="5" y="9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1"/>
                    <a:pt x="12" y="15"/>
                    <a:pt x="20" y="19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29" y="16"/>
                  </a:moveTo>
                  <a:cubicBezTo>
                    <a:pt x="21" y="13"/>
                    <a:pt x="13" y="9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8"/>
                    <a:pt x="24" y="10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0" y="15"/>
                    <a:pt x="29" y="16"/>
                  </a:cubicBezTo>
                  <a:close/>
                  <a:moveTo>
                    <a:pt x="33" y="12"/>
                  </a:moveTo>
                  <a:cubicBezTo>
                    <a:pt x="27" y="10"/>
                    <a:pt x="21" y="7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6"/>
                    <a:pt x="29" y="8"/>
                    <a:pt x="36" y="10"/>
                  </a:cubicBezTo>
                  <a:cubicBezTo>
                    <a:pt x="35" y="11"/>
                    <a:pt x="34" y="12"/>
                    <a:pt x="33" y="12"/>
                  </a:cubicBez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Freeform 122"/>
            <p:cNvSpPr/>
            <p:nvPr/>
          </p:nvSpPr>
          <p:spPr bwMode="auto">
            <a:xfrm>
              <a:off x="4729163" y="635000"/>
              <a:ext cx="123825" cy="120650"/>
            </a:xfrm>
            <a:custGeom>
              <a:avLst/>
              <a:gdLst>
                <a:gd name="T0" fmla="*/ 66 w 78"/>
                <a:gd name="T1" fmla="*/ 76 h 76"/>
                <a:gd name="T2" fmla="*/ 0 w 78"/>
                <a:gd name="T3" fmla="*/ 23 h 76"/>
                <a:gd name="T4" fmla="*/ 21 w 78"/>
                <a:gd name="T5" fmla="*/ 4 h 76"/>
                <a:gd name="T6" fmla="*/ 54 w 78"/>
                <a:gd name="T7" fmla="*/ 42 h 76"/>
                <a:gd name="T8" fmla="*/ 50 w 78"/>
                <a:gd name="T9" fmla="*/ 0 h 76"/>
                <a:gd name="T10" fmla="*/ 78 w 78"/>
                <a:gd name="T11" fmla="*/ 2 h 76"/>
                <a:gd name="T12" fmla="*/ 66 w 78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6">
                  <a:moveTo>
                    <a:pt x="66" y="76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4" y="42"/>
                  </a:lnTo>
                  <a:lnTo>
                    <a:pt x="50" y="0"/>
                  </a:lnTo>
                  <a:lnTo>
                    <a:pt x="78" y="2"/>
                  </a:lnTo>
                  <a:lnTo>
                    <a:pt x="66" y="76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Freeform 123"/>
            <p:cNvSpPr/>
            <p:nvPr/>
          </p:nvSpPr>
          <p:spPr bwMode="auto">
            <a:xfrm>
              <a:off x="4864100" y="600075"/>
              <a:ext cx="76200" cy="98425"/>
            </a:xfrm>
            <a:custGeom>
              <a:avLst/>
              <a:gdLst>
                <a:gd name="T0" fmla="*/ 0 w 48"/>
                <a:gd name="T1" fmla="*/ 57 h 62"/>
                <a:gd name="T2" fmla="*/ 17 w 48"/>
                <a:gd name="T3" fmla="*/ 0 h 62"/>
                <a:gd name="T4" fmla="*/ 48 w 48"/>
                <a:gd name="T5" fmla="*/ 15 h 62"/>
                <a:gd name="T6" fmla="*/ 7 w 48"/>
                <a:gd name="T7" fmla="*/ 62 h 62"/>
                <a:gd name="T8" fmla="*/ 0 w 48"/>
                <a:gd name="T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2">
                  <a:moveTo>
                    <a:pt x="0" y="57"/>
                  </a:moveTo>
                  <a:lnTo>
                    <a:pt x="17" y="0"/>
                  </a:lnTo>
                  <a:lnTo>
                    <a:pt x="48" y="15"/>
                  </a:lnTo>
                  <a:lnTo>
                    <a:pt x="7" y="62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68"/>
          <p:cNvGrpSpPr/>
          <p:nvPr/>
        </p:nvGrpSpPr>
        <p:grpSpPr>
          <a:xfrm>
            <a:off x="1164804" y="2603877"/>
            <a:ext cx="4366003" cy="815174"/>
            <a:chOff x="5011010" y="2622346"/>
            <a:chExt cx="5821338" cy="815174"/>
          </a:xfrm>
        </p:grpSpPr>
        <p:sp>
          <p:nvSpPr>
            <p:cNvPr id="64" name="63"/>
            <p:cNvSpPr txBox="1"/>
            <p:nvPr/>
          </p:nvSpPr>
          <p:spPr>
            <a:xfrm rot="21205640">
              <a:off x="5011010" y="2622346"/>
              <a:ext cx="58213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I. TÍNH CHẤT VẬT LÍ</a:t>
              </a:r>
              <a:endPara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7" name="66"/>
            <p:cNvCxnSpPr/>
            <p:nvPr/>
          </p:nvCxnSpPr>
          <p:spPr>
            <a:xfrm flipV="1">
              <a:off x="6296025" y="3055011"/>
              <a:ext cx="3464125" cy="38250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88697329"/>
      </p:ext>
    </p:extLst>
  </p:cSld>
  <p:clrMapOvr>
    <a:masterClrMapping/>
  </p:clrMapOvr>
  <p:transition spd="slow" advTm="6678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accel="44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9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1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9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850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Balloons"/>
          <p:cNvPicPr>
            <a:picLocks noGrp="1" noChangeAspect="1" noChangeArrowheads="1"/>
          </p:cNvPicPr>
          <p:nvPr>
            <p:ph type="title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1699619"/>
            <a:ext cx="1447800" cy="2105334"/>
          </a:xfrm>
        </p:spPr>
      </p:pic>
      <p:pic>
        <p:nvPicPr>
          <p:cNvPr id="14339" name="Picture 3" descr="EL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902667"/>
            <a:ext cx="2008188" cy="272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2" name="Line 4"/>
          <p:cNvSpPr>
            <a:spLocks noChangeShapeType="1"/>
          </p:cNvSpPr>
          <p:nvPr/>
        </p:nvSpPr>
        <p:spPr bwMode="auto">
          <a:xfrm>
            <a:off x="4800600" y="3203429"/>
            <a:ext cx="1905000" cy="1278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85905" y="601770"/>
            <a:ext cx="2667000" cy="571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 sz="35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0" y="271000"/>
            <a:ext cx="3733800" cy="5037763"/>
          </a:xfrm>
          <a:prstGeom prst="cloudCallout">
            <a:avLst>
              <a:gd name="adj1" fmla="val 49319"/>
              <a:gd name="adj2" fmla="val 68005"/>
            </a:avLst>
          </a:prstGeom>
          <a:solidFill>
            <a:srgbClr val="FFFF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r>
              <a:rPr lang="en-US" sz="4500" b="1" dirty="0">
                <a:solidFill>
                  <a:srgbClr val="FF0066"/>
                </a:solidFill>
                <a:latin typeface="Times New Roman" pitchFamily="18" charset="0"/>
              </a:rPr>
              <a:t>?</a:t>
            </a:r>
            <a:r>
              <a:rPr lang="en-US" sz="30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thả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buộc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5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495800" y="2075572"/>
            <a:ext cx="673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rgbClr val="0066FF"/>
                </a:solidFill>
                <a:latin typeface="Tahoma" pitchFamily="34" charset="0"/>
              </a:rPr>
              <a:t>H</a:t>
            </a:r>
            <a:r>
              <a:rPr lang="en-US" sz="3200" b="1" baseline="-25000">
                <a:solidFill>
                  <a:srgbClr val="0066FF"/>
                </a:solidFill>
                <a:latin typeface="Tahoma" pitchFamily="34" charset="0"/>
              </a:rPr>
              <a:t>2</a:t>
            </a:r>
            <a:endParaRPr lang="en-US" sz="3200" b="1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953000" y="1774810"/>
            <a:ext cx="673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rgbClr val="0066FF"/>
                </a:solidFill>
                <a:latin typeface="Tahoma" pitchFamily="34" charset="0"/>
              </a:rPr>
              <a:t>H</a:t>
            </a:r>
            <a:r>
              <a:rPr lang="en-US" sz="3200" b="1" baseline="-25000">
                <a:solidFill>
                  <a:srgbClr val="0066FF"/>
                </a:solidFill>
                <a:latin typeface="Tahoma" pitchFamily="34" charset="0"/>
              </a:rPr>
              <a:t>2</a:t>
            </a:r>
            <a:endParaRPr lang="en-US" sz="3200" b="1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181600" y="2225953"/>
            <a:ext cx="673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rgbClr val="0066FF"/>
                </a:solidFill>
                <a:latin typeface="Tahoma" pitchFamily="34" charset="0"/>
              </a:rPr>
              <a:t>H</a:t>
            </a:r>
            <a:r>
              <a:rPr lang="en-US" sz="3200" b="1" baseline="-25000">
                <a:solidFill>
                  <a:srgbClr val="0066FF"/>
                </a:solidFill>
                <a:latin typeface="Tahoma" pitchFamily="34" charset="0"/>
              </a:rPr>
              <a:t>2</a:t>
            </a:r>
            <a:endParaRPr lang="en-US" sz="3200" b="1">
              <a:solidFill>
                <a:srgbClr val="0066FF"/>
              </a:solidFill>
              <a:latin typeface="Tahoma" pitchFamily="34" charset="0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0" y="47735"/>
            <a:ext cx="5257800" cy="591548"/>
            <a:chOff x="912" y="1981"/>
            <a:chExt cx="3984" cy="1025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2F2F2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3200"/>
            </a:p>
          </p:txBody>
        </p: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005" y="1981"/>
              <a:ext cx="716" cy="960"/>
              <a:chOff x="1005" y="1981"/>
              <a:chExt cx="716" cy="960"/>
            </a:xfrm>
          </p:grpSpPr>
          <p:sp>
            <p:nvSpPr>
              <p:cNvPr id="15" name="AutoShape 13"/>
              <p:cNvSpPr>
                <a:spLocks noChangeArrowheads="1"/>
              </p:cNvSpPr>
              <p:nvPr/>
            </p:nvSpPr>
            <p:spPr bwMode="gray">
              <a:xfrm>
                <a:off x="1005" y="2099"/>
                <a:ext cx="716" cy="71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gray">
              <a:xfrm>
                <a:off x="1045" y="2146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7" name="Text Box 15"/>
              <p:cNvSpPr txBox="1">
                <a:spLocks noChangeArrowheads="1"/>
              </p:cNvSpPr>
              <p:nvPr/>
            </p:nvSpPr>
            <p:spPr bwMode="gray">
              <a:xfrm>
                <a:off x="1085" y="1981"/>
                <a:ext cx="511" cy="960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sz="3000" b="1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en-US" sz="3000" b="1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4" name="Text Box 16"/>
            <p:cNvSpPr txBox="1">
              <a:spLocks noChangeArrowheads="1"/>
            </p:cNvSpPr>
            <p:nvPr/>
          </p:nvSpPr>
          <p:spPr bwMode="gray">
            <a:xfrm>
              <a:off x="1873" y="2099"/>
              <a:ext cx="2908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TÍNH CHẤT VẬT LÍ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0882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52"/>
    </mc:Choice>
    <mc:Fallback xmlns="">
      <p:transition spd="slow" advTm="15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7331E-6 L -0.00417 -0.5484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742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7038E-6 L -3.33333E-6 -0.7294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4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53382E-6 L -0.00347 -0.4917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45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19378E-7 L -0.00347 -0.447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239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0896E-6 L -0.00347 -0.5137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56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animBg="1"/>
      <p:bldP spid="119814" grpId="0" animBg="1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1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056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0"/>
    </mc:Choice>
    <mc:Fallback xmlns="">
      <p:transition spd="slow" advTm="1039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LMS_API_VERSION" val="SCORM 2004 (2nd edition)"/>
  <p:tag name="ISPRING_ULTRA_SCORM_COURSE_ID" val="0E451662-B2B8-48C5-941A-58CAC2C71C22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UUID" val="{923BA4A7-B449-48EA-AE4E-F61CA883FE2B}"/>
  <p:tag name="ISPRING_SCREEN_RECS_UPDATED" val="C:\Users\Hanoi\Desktop\Thiet ke bai giang elearning\Bai 31 Tinh chat  Ung dung cua hidro-thi\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CoX1R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AqF9U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ACoX1Rtu/ualUFAADrGwAAJwAAAHVuaXZlcnNhbC9mbGFzaF9wdWJsaXNoaW5nX3NldHRpbmdzLnhtbOVZ3VLbOBS+5yk03ullCVCgwCTppMEZMk2cbGxKmZ0dRrGVWIsseSU5NL3ap9kH2yfZIxtMQkKQ26azPxcdavl8n450dL5z5NTffU4YmhGpqOANZ393z0GEhyKifNpwLoPO6xMHKY15hJngpOFw4aB3zZ16mo0ZVbFPtAZThYCGq7NUN5xY6/SsVru7u9ulKpXmrWCZBn61G4qklkqiCNdE1lKG5/BHz1OinHsGCwL4lwh+D2vu7CBUL5j6IsoYQTQCzzk1i8Ksw7CKnVphNsbh7VSKjEdtwYREcjpuOD91jk6PD48fbAqqc5oQbvZENWHQDOszHEXUeIGZT78QFBM6jcHd/YNDB93RSMcN583egeEB+9oqT85eLB4bnraAXeD6foKEaBxhjYvHYkZJJkRCOIhqapkRIF0aW7DU5LMuB4qhaM5xQsMA3iCzVw3nPLgZuR135Hpt9+Zy1CtctUYE3aDnWmH8XvfcvfEGgevfXAT9XmVQ4H4KKoCqemZNPxy5vusF7ujmfXdQEWHv1CPG7be6vYqYK/e93w2qzuS1+lUhw4uBZ4dpD/rDlnddybWL66E76nW9DzfBYNALusNHVH7uF054vbacLHVIKpHJxZTQcZaMOaYMBOpJXiiiQeIYllMSiA6FDJ5gpoiDfkvJ9OcMM6rnkNV7oIS3hKQtlZJQj0zGNhyThc4jXUEIjkEal3pwdFrKwduTpaXXitkfl7XWy3opkMNYaPGDvd/fOyrdPz3c7P4zjtZBoFPM5z0x/eHeHx2X3h8cH292f52b9RmNiPCwlLlEr7r/4vYtVIP9Ny+58Mxsdaw1DmMoHfpB+RdHHqyo2XscajqDukSe+DrJGPOzNBVSPxaPxcHSiWdo6hPBl3LHPKOxYFEZNZKMSeThhCwUXP+W8g5Y7jtoAlnOIJ6DlHDkYw5FnmqIcVgSqGysNNV5ce/cW7ckxQwBH3QhBPX9lZiHMZZqKa3L+JjCGjZ/8YQm6tdiu4uhZ019BiFARlys7F0eoXOJ76ApsTEfEm5jdgGHh5kDRKSVExKrCpaoxZiVcQJKZGN4RcaKamJj6hOCEiGJ3S5EVnajB7W3Me5jeUskCoRgVvZXImMRmosMMXoLB0MgELksgf/FBC12b2giRZKPQoepkcrP0YySOxK9s5noGqZIMkAaGWJEFzP8ntEvaEwmsGWIETyDcwbjVBX8u5WIU6zUIyl+8PFV0QN1vXP30yuzQBzNMPST1chBj0iS6q3w4zniQj/gYDtCnMExNkGJaJS/s1nb7teHoZREiPN3isYSv6JJxvD3pC83ZIF6iyHfzixVAv+iB9bTxniWJ7pJ3pwaUpxCSApOeBFCOaM8I7aEIeZIcDZHOASVUkY2ZlRkCkYKgSio1dd7WODhmOZPUyi9MKOMiLSi3Ns/eHN4dPz25PRst/bXH3++3gi679aHDJvpina9vfFeaI18cgd9AffMXc8O9eTG9wLo2XufNa6qmxvugNbINdcta+zT+6A1cOVW+AJyw91wa8gNd8sVbEfIxChdtHKG1n+asIB3zUa12kH3Yze4XkOQp99qV1uvmY57fQOeX4b+qf2377ZG7QsER+SyF/hnNpLkCVB/HcYgahPzfc4Sk9+fbGwHlwHE37WiNWG2au5H7kcrQgi4ldLbTesNrBb8wbKVNr3tcKGvtXIBepVpUXuhW2E0gdtA9MMqz7fUAasc/s4lZGvS+u+Qqm/+VlBo3ZakimAZxls7uv+PYrLNAP2ntr14Kr9iL322Lj+nLv82ZN4klNMEgmGa/vIHpebR4V69tv7Vzg6wLf9A19z5G1BLAwQUAAIACAACoX1RS9h6nVQDAAA9DAAAIQAAAHVuaXZlcnNhbC9mbGFzaF9za2luX3NldHRpbmdzLnhtbJVX207jMBB95yuq7jvZLYVSKUQqNwltl0VLl3enmbYWjh3ZTtn+/Y4vaZw2IYUICc+cY8/leCxi9U75YAtSUcFvhqNhcjYYxMtSSuB6AXnBiIZBShQ8ZTfDx7/z+TByEMGEfAWtKV8rY6lsA4rAtNRa8POl4Br3OedC5oQNk2+P9ieOLLKPJTCsUzkrsoT6mMvR9e39SRR/xvh2cn837SIsRV4QvpuLtThPyfJ9LUXJMxPahfm6aJtdAZJR/t4bEaNKP2nIGzE9/HgYPYxOoxQSlAIT0vR+Nppd9bIYSYHts5+Mr8ezEzn1UZ835oC2pYpqS5uMJheTcRetIGs4KPLl9Gp81Y3nuHuT8GlcjqDhn+7NHMW/A/mlzUVRFl/RSCHF2hT0gDMxXy+HCZLh9UPC/dR8vQSTkDmoV5CK0QzbIGTmpPjdfF3grlr6P8MhEZu7LQV7MU04mB5GISmDRMsS4qhaOZ/aiI/fpcbLBMmKMIWA0FSDXjDDF1Kqapumrcb9gQ/KswDkDTXiTbAyhzsXbwBs2mv83d2tnSthfHtbEKCErTcGEdbGGvmMZT1CBsYa+Wq69Zuz3RH80OM4lR5uiW/m59VHL3CCy6pe1arympPm5par4GhvqDC5yCCxslrQHEzX4sjaXEjRUUwxJ1u6JhrfpV8Gl+5sMiqODhxeae26ijXVDNrkZmPEiR6GbJb9YnTvR52aWw80jvubYU7kO8iFEEwNB56HVwS3cQ/nMcMMVHzuQD7xlQg4VkddJC40qFPBwl2TU+FEa7Lc5BhTVwpxFNQgjtprHPtj24rPyzwF+YA9o1CJpmlzuA1dbxj+6jcKH5BVTn/FOryOqje4Hyd0L8rA4BUARC43Vf/dwnnykmnKYAvVxQ8MNuOu1GKFEu1S20zPYaXD+eAtpwjSj4laKc3xEdhb8G8YVSvBOfolr0mqbFqNO1+N33rjxkCu5piRajjC7NrrqLEx+tvKh41q1JKUWrxqIrXftF771MkWZpzmdkSgIzi+xeM4TIjCV8U6qy4d2esQzLOy32yvyRZPF8UMwmTURrGewym4wMuZrCRAOAGt8SyY0T9hlwois+c9pDG0W9yOjTnis2YHKo7ivNBxFJhcc/ZtwL/x34bkP1BLAwQUAAIACAACoX1R2Zq4Lj8FAAB8GwAAJgAAAHVuaXZlcnNhbC9odG1sX3B1Ymxpc2hpbmdfc2V0dGluZ3MueG1s3VndUts4FL7nKTTe6WUJ/wUmgUmDM2SaONnYlDI7O4xiK7EWWfJKcmh6tU+zD7ZPskc2mISEIHebdroXDFg+36cjHZ1P55j6+eeEoSmRigrecHa3dxxEeCgiyicN5ypovz12kNKYR5gJThoOFw46P9uqp9mIURX7RGswVQhouDpNdcOJtU5Pa7X7+/ttqlJp3gqWaeBX26FIaqkkinBNZC1leAa/9CwlynlgsCCAn0TwB9jZ1hZC9YKpJ6KMEUQj8JxTsyjMLnXCnFphNcLh3USKjEctwYREcjJqOL+0D0+ODo4ebQqmC5oQbrZEncGgGdanOIqocQIzn34hKCZ0EoO3u3sHDrqnkY4bzv7OnuEB+9oyT85erB0bnpaATeD6YYKEaBxhjYvHYkZJxkRCNIg60zIjQLowNmepyWddDhRD0YzjhIYBvEFmqxrORXA7dNvu0PVa7u3VsFu4ao0IOkHXtcL43c6Fe+v1A9e/vQx63cqgwP0UVABV9cyafjB0fdcL3OHt+06/IsLeqSeM22t2uhUx1+57vxNUnclr9qpCBpd9zw7T6vcGTe+mkmuXNwN32O14H26Dfr8bdAZPqPzcz53wem0xWeqQVCKT8ymh4ywZcUwZ6NOzvFBEg8IxLCckEG0KGTzGTBEH/ZGSya8ZZlTPIKt3QAjvCEmbKiWhHpqMbTgmC50nuoIQHIM0LvXg8KSUg3fHC0uvFbM/LWull/VSHwex0OI7e7+7c1i6f3Kw3v0XHK2DPqeYz7pi8t29Pzwqvd87Olrv/io361MaEeFhKXOJXnb/1e2buw12919z4YXZ6lhrHMZwdehH5Z8febSiZu9xqOkU7iXyzNdxxpifpamQ+unymB8snXiBpj4WfCF3zDMaCRaVUSPJiEQeTiCDB23uoDGkNYMA9lPCkY85XOpUQ1DDEqGykdJU55d5+8G6KSlmCC5sqDoI6vlLQQ5jLNVCHpcBMTdpePabJzRRvxf7Wwy9aOoz2HNk1MTK3uURupD4HooQG/MB4TZml3BamDkxRFo5IbGqYImajFkZJyA9NobXZKSoJjamPiEoEZLY7UJkZTd8lHcb4x6Wd0SiQAhmZX8tMhahmcgQo3dwMAQCVcsS+CsmaL5cQ2MpknyUYaWRys/RlJJ7Ep3bTHQDUyQZII3uMKKLGf7M6Bc0ImPYMsQInsI5g3GqCv7tSsQpVuqJFD/6+KYoejrehfvpjVkgjqYYCshq5CBAJEn1RvjxDHGhH3GwHSHO4BiboEQ0yt/ZrG3768NQaiDE+RtFY4Ff0SRj+FvSlxsyR73BkG9mliqBf9UD62ljPM0T3SRvTg0pTiEkBSe8COGmozwjtoQh5khwNkM4BJVSRjamVGQKRgqBKKjV13tY4OGY5k8T6G1hRhkRaUW5s7u3f3B49O745HS79s9ff79dC3oozwcMm+mK+ry1thG0Rj5rOl/BvdDc2aGetXivgF5s9KxxVd1c0/RZI1f0V9bY5w2gNXCpDXwFuaYZ3BhyTTO5hG0LmRili5bO0OpvERbwjtmoZivofOwENysI8vRbrmrrNVNir6648+7nWcE9+nEVt+82h61LBIfiqhv4pzYi5AnQex3GIGNj8wnOEpO3SDa2/asAIu5a0ZrAWpXzQ/ejFSGE2Erb7ab1+lYL/mBZPJtqdjBXyVq5ANXJpLhtoT5hNIH6P/pud81/UX6rrP3Gl8bGxPTnEKeVnwPoWnUq9GxD4kSwDOONHdaf+ML4cTH5X+108VR+jV74/Fx+Fl38H88WjC/+x+xs619QSwMEFAACAAgAAqF9UbTeDu+kAQAAPAYAAB8AAAB1bml2ZXJzYWwvaHRtbF9za2luX3NldHRpbmdzLmpzjZTBb4IwFMbv/hWEXRezIYruptMlSzwsmbdlhwJPJJa+pi1OZ/zfR9FpgaLSC/348X19hb59xykuN3KdF2df3pfzj+q81EBrSuTwWNVpi55p3ZU0jWGRZkBTBm4N2fy/epYPF8Jm7LLSNNx9altp+LmonywJlSbOLRbCokmLtrFoPxZtawv+rVR2qupYkbHNYa4Usm6ETAFTXYYiIyXjPryVl1lgDcYNiBvokkRQMe17w8m0lbw4+pNg+joyuQgzTthujgl2QxKtE4E5i0/5PT1MerXjIIoPvm6LpalU7wqyevDseebNvHaSC5ASTrmj6dgbD6wwJSFQs6DAH/rjK2jFuLmhNXqTylT904EX9ALfpDlJoLlL/dHAH1QxVng1uEb4kVOwVW3FcEp2IO6xQp7zOz4gF5joHWmigR5WlCKJU5YcuelIDyunF6tt2/6NsmN0QxTx+a940sNkGptROWZYO2Yr2wnN2rrLHa1BWU+3rMXObbH0zli0aPxal6osRdUbjZ5/FUUTsQaxQKRF73RcohSJVlnRToq1f99YZS2pc/gDUEsDBBQAAgAIAAOhfVGPRydd2lMAAJ2BAAAXAAAAdW5pdmVyc2FsL3VuaXZlcnNhbC5wbmfsvXk81OsbAFqiDMUwQtmVibKr7MbunCikQrbG2MpOdkNqLCFaHEa2cKROxFizDY2tY2xFDIMJyTKYbDMyljv6nRPnnPH7fe79fO69n/u5549qmu/7Pu/zPvvzvM/7nfsmlwyOsBxn2bdv35Gff9K9vG8fI2jfPoZ45oO0b6rAXxdo/+z3vWygve91J/807T+MzloXtfbtQyWyrkOZaP8HeP1k6btvH1vj9p/9rZ4vHPbti5D/WVfrSqDt3DCpSKrf8tTqesB90QXR6bLA8YfcMuCfK7uFsd03uQzuHGzmAN7kl2A8eShJs3V6GthRHgNQv2TMN2QtP30WlcbR7S3MCO4X4GfoR2femVMPYiuVxk78ZnO163Wd+dW5rkcJ83XO/b8JZV0PGV4Kpfz2WyV/KIew5p19+xkYmYF/fHBirnVsKeEW+9vXzPwIgMr+v3wDFJY11ETKxmExf/lS884dWS2hf4AFMIOcvC2RfwUK/CkSUFS/ufaWMnG4ejgJ3jmCz/jLiGQO5FGwuL2v3uxlD++2lOv95a+dUysflO9e71M1EwLA99RRxEhJvb1qvrIm99SuxRvkGZ40Ilw3TuK9s2wbijq8UisT/jo9+Pv01OKKnNBXVN86zwCDS7twj3BkBEcDUFWF3IkhA56Tn5YtObG17gWRu9HslxI2wnW3M0Lvyo5WR58xMP7PfAcmW/jKx8YzRbU+bwJII6PzwzXoY1MHzEcO2UvGyIm0RM2myEJhUEzW+u9ZT0V8MMpYtGnZiT8wc7sq7DSNXv5gGNt6RkYw8iftMrQGEKYTz5EqA8UAIqfzZLJiQJJGSu7+2l8u5hz5A5sbWAanE+KiTIC1BhRtuO4X11IoJnyLZAdZHyZsDM9A8ux8IJGAfCbAQJPUUsuHqD+2Ucy9P/JX7ctC3Yda1jSdalVCkF8N65fvN3ZtYWTI3BsLS4HqS4AtHchCEXv4arSdYfkc3nbWoKCUmjFcX/JAjKLAB06CsZKM4Wv97FnUji6ZL8nKAVJ4h5GTg3/SukKyW0p0ZK2iUigK3crCVnTmwkrE3HKEMmmlnTeALCsSOx2wWRoeFmM8RRSV3xSAJPYrNE881gsOoEZkDuSjzxvOO583Eqd+nfMMp4LvAChi95B5BdKozPY0Xb4/eZ1MYyVeYpNrpvPjY/gNHqg2YRYhfyabDYRebSZUAXjsv60y1nGlLCwxC42BVlx49Lxtfm11hWz0QEK2SqIJIV9S08gLAu7YYPs675u662rJQqdtqRhEcMZ7DXJ2WWJ9ylxzll+2LclZkocKwjatfbF97n0LaUKunHX9Rnlo/ibZkQhTcXp/JBpTy/gzfFLOaKw22fdyhVmn2UDYnAA26Rj38MNbkg9xizIM5D8F/SEHLwsoWfJ6gSFHAbtbLnvSnewQtDwMq+cE1hXhzYrqjxyhbk3UV0tUE8cUYtvEr4yr2sr0LOR6xYe3dhmiLGOXxVWIqeym1i0lpm9aShxVUXM+AJ31dQuOwSOgtvM5stKRbnWElWCYECz8gokJubS9SbwV2Np72ihG8zlCUscWajc7hsRW8ZZODX6EXiAExWc1bzadH6tB6uLMamH4ZtUw2+REGHMXal92mPoS+P0PmXHcD8Wcj1VrfrN0+75GcZVsNtdi3h2prM6ARkT11CuIemJ9AMkG2OwIEJgZOJTXPUvlQpcdO6NRw+SdymFaGUJJXI9L0xRFj5NWXFHseauvZeRiVjqPAKsjvb7cZEOxcxxO6j6xaUuGvTtjBKt6/VEuzsJf0mgqs9XjHRdRXMF4xj1lJdMn64FFlsyf/C+nWRmulynil91hfBtuT6DaVYhsRtaJtY3F+75VV7K5ak2fpRgKVPcsYlXsU4O5Nb8F2Si1rl3Aya5sMg3fDXShTvQsz/duBn8LTuMIazpFFIvhZT1XXZTlk6qD2IeqR83NO/Lq2Dr6a8/6VrV/QjYnyWajQ/M8v61aVhXpUJyQC9cRwhw/NXk7eCQEuderKdn+sIhQPr1M+6Ggal0hnAMSGHmjasGuyk5LXUHE9pUz721n8O24bnmscNhI3ecbLjMh541iNma4X5veMdjHqedPAa1bVKgqZLMdvJC2FpjPyJqPAIhpTnUqIeWtcrko3rWtkiVQ7YAK/So1x/aT8TWl2i2Dq353/2CTlzsDhlFvRiz2Ch6nD8G7IYF6/rOhEmQiTeUG16rXJRRAFyL4m0MBfDm4Qs/XvExelE0mGJNzgJO2xCY2f2nYkK9tg7/t1CSK5Dgwf4QXWwETqtn/Oy5MigOcNMDXHPzuTHus1bql09l4y15KkTjFXHzypec1nSBrRwqOOMCHyvRJjFvTj18orTIeeVNhJ8gv84ex0nxU+UC0K8gn8zo5ov2nIDKfbF/WlIEITmoZSzTl1Yceaw6QBOl5wBMj5/NXV8wYcnDx/nndkoqzZ3o+G4pcr1S+9iZAxirGEet4fOH6rDP8QOtqiLpYfeYxU89S2+dha00WMSa2XVGA4fGEMbQGO9x2GBYLk6Z6t4sm1KW3+pBi1m6yDS/xTr6WtLN7fJkSvRo0fWqlgjgxyes0Ir5jt053l2ii3JlKNIofaDw8RugUBBtJLUpS1qbMACVQBnx4SUftz2Uif5ptS025ygf2nX/siveU0erbgnuFXHgMoqfr6l8ttRQrF/6aMPEAfupAqtwlJM2HGCFLdKeeBD1x0fnDA+FK7th78DWnL31WK5/9YxQQ7DCi/AO986J/Qa+T5stYQcmrtzef9j/6H4BkFUSWOnfUmSMimSnW/czDlQj35Yh2LzBtIWaQPInf/U83x8dh0u6ei/TNTM9PhgsrpANACAAG0a5q8MP+6jNe5xavKNTsO1Tx/pB8Y6qsFm2Zd7W+O+TR/Qt56C7iYvkMV8FgKYTTF3p32LkUg8A1nIMAnk2g+k9VToS5BeFTFWPO/+mdC1nFv1SYtisbd5phadufdIoGpD74sWvaEE2+v2xr6qTRuxc3d57fOMEQW+XO5dv5ZKm3hN0hSgGqrX+Rb8e1/x0dDCL+6fmd+OS86DMkXl9uUk3ZWIqq6aQEAjv0/tgsPZr+18VLLWnBwNa3LKFQhe5Dy/vhmkI//hkkRyjXr1ZKmrhZRXx3E+3HzNpKShsR7fq71tO8cSyC2edLqMQOTWSdjTjADmW7BnVbaCKfTblZ3h4ka1DtnCwUFERynx/ZCXj0GTAIOLdv7O3Jckc6Wz6+bWMzpOIu4Uect7B0H5Mt2zNe/VTvR7zfeEhos3s0IqB+8mtfZd3GF9XNzV4zO5V017S+mjqNp9vieuyc+05AeJYTCHYrMqm57b2xvtQlJAhfhkUH1C7ZUA4gOE/2hut3e03DS+v8yIR/0PLZI5qRzWi2IIp+68xQjWY+JBj6NTt3v7bilZhP2StofBhVI4PucmUytX1X1jWos77R7JDFR+8tmeEKoDHnRHXyz1CMDfz0tpzL3xrcCRldTgobmaz+YslMghOozh3aU6xcY5sAVxaDWcO0zT3WkKjoM/k8goZTnbgx3ZL3Zrtg/o3HE7o0yoj41FEj5EPTnqgdiT2xH6pdc/eVHoqvFKixtOpM+Ho2ys1FtleaIZa71SmNOI2lOwcTzFLsy924MNUS+Ov4h7dahLWxl+yTatxE2/CsDrp86rNDOsZNBpZoDwHl5mFe94FvYaIUfMoX8lv65A1nuqH2YeFyKTBKOxYXJqE5LsjCcatJ/biaik/4RqGMC31hIZsO6T3anMoVMoR8WOBX4LngBaTcnHoNyeTniNBBHPYG6DMe8YVsVKwHUz3+oUHdP2kii0fuuhVY2C4+SkiVFWGIgJUKi4qLt8r6Pde1frzw6R77MOIwykOk8TzVmf70Onspab6YU+CmB2wKIg0S7vZpqLm1hcQFCtpPX9YEg0DCvWb8TzjEDPAsnGVJMSqoITj9ww48YEQAiNJtF+RsBad5S/dfkmgrdc99mJjKoFMqFuWxaNElqdT/QBhGEP3kZRe1sjxBn4DqTBZ22YLNgVxtA8BPSf6m6wYRGhPP78tZPfO0QpEm3thfeytBVagspMr/F8FwnTLbFB/JVYL0n/oG0wsaIghLG/LWOOtsBM/6EoLHS2KQVzmwbFIKFRDDeltCCnTeu1Ou6oujAs0c/1PRVxAAU9ylOtNRZZZZZtkLo1kSiGhyHVot56Pj8dZaUesXpP2PlP3dR1Y12ugydzAKsHATbn2h255buyp17LKxUUz3syKXxH3ZXHgdrKRAQruNnfo9bVmvtRBRupqkVOfVxpW18HPgkJKXx/uapsWJRwn57dq8Kl+yTxklUaWbzlupRdrHWrW3v0s3dB9ZF6SPh7QQuMnojiFPL6ruzf6xpDSJzMv87MOS8hU2ffiZqMewCG3r595tKFeqMSmPLm9GF6EYMZmbMQzfcCcEUqTvwFr07N4LtlpXHIW2WUAJYytIiZKy1vLXMnR38cYN6XVfO7jzhECX6SxbpNjKExBGRDsBiQLqrec531qOPLoye9/3jXWPCn02bCAA3t8aLiuaqeV9fRDCvnyUiApv7eOjmMVsJPJdbilJCVtsFHP2Sh+riaygr/yOjYhs7L6SnrXcTxorjxIMefI5WA4LGH95ngjlLj0u6hBjeXiy2sjhiFb7h8mcj2vydNHARgFMhzJU8urVPsjFzl5rHsP5j9segUdgHtP4Ogbpq+zN44S1fl6ZJv1CX8CDI8quyB3LKnZ2Em3KX5Q7Clma3rxM1fBTl3vyjMQLAzf3+jkkx+VfTTIUE+1GBr/Uhd971+5fHjROFadP11AkkInUSwtVhwxppoe/+Wv34XhuhdP2aRxNh5mUMz8Xz1KF6c60qIh5ej3JYCFY0iTG+CMxX8jIhvQ0OQ7o4G58kZfFR9TB4slwH0WM7lwXELgp/zM80r9dN+ZuALHZYXaruwMMa9F+Nc4XfDb/lLIkVYO+rUuWyvnC9btr9eEbnWFdlv5TmUyFsZRsLL/a79ABihZ98+TGcS6/W7D68KfGxNBfB05RfMnhbSULZZHoY7zex1qTyIYyCg7oZf/XcPgeFkEW+iBlv6QNY+uTU1HzR96P+SSgQ66W1c7a3ySVF9CXVxcesO5oZQV2X6dpfIskAq0p4iSVDgtp7RsIuHmftr8twT32J/PrF653Oor2Q2YRfMZ5vNUDn/lfmaUIPBXjSNFIr/aYI/wXQ2H6iW04BtXsuG/ydGy/V+nv2aeUy5Ai3tKT5QWK9LHkA+su8Chaz1I/hxlnIdnV9UYfK6bxP2Ua+5kNW3+IvgxPsL6symJjh9uj8/kOsAnAEOK+dSVYdqbjcqonay7NrREg9MlIlRVh+XBoZCNzZADgXR+hzlWgQ7kYIzt6WeGA2u+jPnB1+gJqHeEnyRVDJFOl/WJOibgpG8VQNZpQR4YVRh9DtQlPFMi3c7HnVp7QVxcBqDbXMByqve4Wp2gfTwUdVucsCUlPeZraPRnye8j5gpc4CAXtQN8ZMYNy3vCdRo9f3/LlCTcs2BpwzlJtungikRaQcC+nVMvozlrZIYuP4sU6u8T6H9ENSwpOGfFWF2kOGY8+jvyU7t7cwTouH4U2ZI5yup6UZfAQqLeZPueYIlC9/3Oek54DJeTVnPxeTsSqmgPGKGQmA5tKewBM4bFeXHxAY6+1j1DF8cMOZFX6KmqOBKYAClb0400Du+riszWS3wxAhwxFzNIzB8GYOI1+s/5XdQY6549Xuyfv8MqKZuyqMQgYjWCGLNI2tS3nT+x7Z90CbA6xzuEoZbjetW8qRPLXU8rpRSRn/XMKdDyOndYvUutUFoJ4+/gI44BfpztPitxh+FOIvwwiUH2wReWLB8UaSxnm+vCEv7OfQt9gLx29MoBRcmJYPjo7ieaAtQvGWDKiMiQitAJSkXVA6oj9wWY5Ik7I2OeNG6SLvseycrgI4M1ZFQiuHftgLCROw6Ejipf1qD1kXIMlJfh0I1f9vLyOsY9FT/v9du/Cqov0rQeaZhubsg0PJz99KsTkX+AqXsbLykHTj0KP50qVMQlYnbUE547974Zg1vhF+p5DpREhfjuaZW3WkdH7mA5X3wCWt8XjOc4mnPGo3LiIk3ST/4mGd/NUiebFbpiIsWV+RStBcW9I16Izn8kG6GtKCikAWpz4DtcJKvAm2NjKBWyIOcSs6GcLETUmewTXpEeZrSIavq2F0d2VF/ruTK+9n0vwZpK2ktP5dJ9jjbgOLtiG3LhwSGqTiRdH5NYHER2CUTyz+SV1yCB7fcAeghkF0DEWidGuJQVvWWwmYXnbOriinQBJK+wdyHedocgPr/nkjeoIETRDNE2gbxbS7F1n8gdpFi9+rLrgROYFrzbHw+/9254cGfNBvPlVRPpizHkp7Uh0q2kLukmjWe62TlR2/hUj5ZGXk+98PMPYHekrLxsoStBVaaJnHYZt6t1CNhc31bHYC6CyTLsNVjmY1j+kQNKDa4fJZs7nmVl8SIl0rYeIuaRNybt2DXi2laZBBMRfoVks8Yy03AtnBd13xb2o9OPSkkHpfY5O2rmjeCfADx0oA9EUH2LEG1w22ns3eNYpVip2FHkMmHK8t/TYc8Gul9iPKTFlSmRXnJOTLr3UcCUa4H3s7RD2oP1BTTV36H0sr7TlerIheIwzHrflay3Psb9FLHH6eOUv9E0OxCjG/vbMLOKlotmQfURN0xHhE0n3sTIVgetWg5P0rSQfzUo+1jF2E1c0q+0TVZZORfoceMfMORS4IL+xh1U28i7vzW+beB8vZyay+VpJUCN84uBDjrNNlPIoKcOVOmXi73R1suIouF1iSpI4VDFzgK443L1bevXtzRrqXAh9DQhjVWmu9sX/xk7faLN0XmPKn5uvJNEXC6rUFBex0/3Vf+o4/6CduJLV0fSKGgI6he7j2cpnZgWqlYVrmnR16tknt6teg/NhVFv6hoRw9xJq/t+N/2NnEO70Sg9179WvJ4SUa8czSCq1K+6e9d/CSNSR8KXBc6EQMu4UO7vGqkkP7MFc+JeFrpFZnfVvDTUE3y3rpqCgmZcyddAtDwJ6I8qxmgohr+GC4OSBSY81TdztFCn4r5ultl++TWbVL8yGbNxjD58CUs9XbEjVZ9Ld6VAdgCPHJd7+XGztaoJXtlWtR9UbPjylD6qN7Ic25CaGzYYVm0SzTijND1X5gk42Bc2oVqD6W9VE22P2naiQ4wLzWxkwHnxfFEUu9PNS8F/PR9Nb5832aUzn6rKSRqTGNc3mUx2mV5JJqwF1oRJKuW8e1BvIHScmkBZLPUatBnVdTCunwzACRb88yx3xKJDZFKDakl+FjtkwPJqXaw5bgZ/W4AY3eevi5/3b1mo0bPJRZFNrdqYDqAc+mW3kFjIFR0S9DlTfLGi8v1i6GoQ45uivpWgUk2XQLdtrh1G0Leon2Jy/G6XedYlePGodggTqrXWfejds/NYwgj/SKdTehieO46emLqy8XI9I8n2/lKxm+RW36NUArvcLEv6SoPC+lGu676/bnmn2rit6fx5NnNPn4JsbU+2zI8G+WSoy3x/nP9MJq5+Za0J9bPaqtSWfS45zb1XBViSUJ8qeTIZcs24NvpWG+gqdXcH147p8EsZJ8A3hvp4joOpS8WotLUlIX37bNw2/gw3X8c50RP21upE40yIqR5KlsfprvGNNs3Mlb0L3M+r07bKX+ZUB+PiOxzHG87kXB/otzCtdCosWSNy9cqU3pjSArRgEzqPSht+OkQUlY2odcC8uGA+bo6E6PqPKM4wVtP/GzDgTYt1Ub4hH9TeqDCZjr4+trjlxHo4ErMDPVWOTHuajJ3UUQ0+X8vQdP5hebUdH2iNc2UFrsc0eIh8pL4MknhHHyj36KdN+lTdIZ57VUEFMHlUOInfveSC7N87WexCkxnJvCFYnfbJAyjpcsW5rv1vNS4o6rkMRoOWs/Rdk35s3kSM5HK8ZBKQ1w2jkugTQtbeLlvZN/QBpK7hvz+c+FjhzTNjR/4IyWt7wc28OvHCOXqjVLwjWjdA4L1Z3lZYJuoQGC1J5skYCIG8Tc1YskMDILyis4Iz2cpKsSB+IasFCQuqZVPAVPYjkgJWK5sAD+jQpjx/5vNQHSLXYyrQKUi27XKa4J80wCBfQ5PN2ldTgm004t/jyg0xm5DN0PInXHFQ79Kmaf2ntalIV1SE6+Gk4l/kwxmumHeHxiB8fiykL9bHpOjnVGYXkBOtC7aQ5lLif8p+Zokoviac4JBkTxp9slEBQWSv5izRe4eGRfqmPugO+abWDxRMfSTa7b0xv4YjvwdaiP8VsCAb7tPbKZqMPaVuSUKmnHc+3JmFC47AO9KUoRluKpWtVsHr/Da7yYeMibMdB47r2bOkYwwhLloV5M7B9mq+0bwz8jLHgFKvg887t86QRs2ebJ9HtRjGiKodrUg7Hl5NqJjEo4ex2xhc6zxbF35XMLbq0curetisi3eTQH8Zyxl60Q3bXRTi6KZDzGCETan1s3vMzvgLYPkoXzv6Gl1sW/dA4PHT2RpWQVhXKNui4lgRybEVcCbvydZhP3skZ3HRq0PRFazDxLo1wtp6lVMBmUipgQv4ejHJSPIW5t9V205YhWR50osKSXJkpByxKoXIlpYn2NS+iyI7JOpSfeeBUM0JIdnpptq/8cjDAYsY+fOpLEi2DkrTqNKwVpA7MsXNwcyVqFMnDHDxFtJUz6dd65jdO7dP1tpyfJygaisR2L65x6t0ACLdd5KZ6MFiQb04djDAj56rG2V9Iy3ZsW+jX0ubqNOXvz8K1EuGl6muDKalHWudtZCsgOhqOIfmrK+4186zwxMH4837hM69z0flNEpOwQvc9qMMCkrZB2owdDIUbX7dYUyK2avYRNchJiHmN5Q5ui2BIfwkaOdCd8XtxMtzqFoR+XAuPAkw8ils5cTzlNFcNUSKFOYlPONlAPUFdLLcmk1kjSmMC0o+utPDkdyZcFLOaxVZVpNKvS7OCojxW3+hGmD8ftftNqSh/gzKM8L4PK0nwh/u9htP3lxkM7h5azkGTFVf3Oh1IL2S5hB/2JOxxOmDVLdGXgb8Gp1+4MfGqOK3kHlAPp1+5wHlq5VsEeFitRNBlrdbbgd8+lQ1vkOvox5L1TBn2w1XuH+kXDxiZnF/d7fGn4Cn06b7BfTvW79+N/5/bePpx8HbIBGmqxHjVR2b7EofYViKyKeH0gzUTLu6pAwMawkYuZ73wkjtY9NGQjHSoeNh7icABLhN86571t/jURPwZuwP1jmz2+wb30p31r7PS0Hs8oH1ZFW6A7A5mrITvtqTJLKALpqZbL3FX3GYOUKcPwEneUO3ciL/kS9y0CDMfZ/ZGNWVy9gAG0ZdbPgf6wRmLRw0voRjlOB7iNX7iAfzsgVSRzlwRhb8yT1bRaLsBSCuisoOhK8h3RPr9Ifv4d6H/YDJtXODKR/NIQMDRvBTxC+6wtA3Jlpj2lH8wxLcRgevotw2Z+7qIlWE9imBZu6PhVc/ehATCdMiGyIe/9CTsUOdAhBGy+4ai++N9ERk0YviH3RUQ/NEdhd6OvlWyEqIarjEhAFbqvuS0H41Rp2nfmAcNCpyN+Ejj8bWAC7PAHSSgNJqPaN1pOE4D4KrESo7Y6bjSpUXNuuJxHMJe12ifLIMK03eeldCEyVG98MG+iHRaBjv5/OgORDDtEXj2/IU7mgY0OTDcIQzuIU1+dU5hX3PiULRPraf6s3+0rc0a0yxSve9MDLObKe1Tc6lT1g/Wvb6mifQqzx+JAFn8Qpt3Nb+xcweokrSwUbcOjYH3aI+OOL/V2HmEFBc2QjI7yjEwdp4WNlI6U/TLLn5fEwaBa9dmXkWb2wZNeJFG6hqHawLgCt2HXteyN1kAYdrxRwZkoNrXLqnuyNkRxi9R3/vcRvNSbC+r2QYtiOty5qysRPDy7SUHsnxaHBI/dR9KoA06IW/3D6VqP0KTapaf4ZpCvMQ9MjaMV4HscrWGfOVeOVlzVWTOxEoqaq+s63Ari04R8YQvdY+8yiTdSvy6bdaxfxH4F4F/Efj/LAJUSS7SUJXvavt4lrra6icdRQIpcLKGzROOx5uvCFCvkGXI58hBHu9vffsvfRc4CT0frontjgjzo/xGAHn7LCYW6lQi/ZKKRmylSuh2QWXA+qEJJgpHMbvL5d7/fo98wo/LzpD7rWvtr9C2doQFmKwO8yb2gV76p7rfVNjMpF/Ia2HNLTyaaMZKKZdW7Fe9i1BKrpqTDEejs+iSOL3o2a2rBa/PnURW2/kOXXi4fTQB6aTfMnEV0SHxa3SywOnB8fuASk+CxyZgs7RLI2Dp1/vZG+m3TA4BaBivjNOnk40erld7DeeTzz1tONuY5JdekjUsrIUsfh2WTr9a+oo57TIiUcr3wiONinkxu655Z7v/gZ2UaYFz3LJYhbqzQOoGPwsnAkCcaaXPhurYYuXm1aEQsCRqXqxfTtFIifskDcbHxD34cBRqyEX03QaeatmavsHP+j+AG5mOuCvk/2RnHzLgZzTcJaF1l0aBDaU9zoI4kqXaif5m2+D92lSez072/g/KqOYpybjnc00buk32+sXPTab/r/HlmolkmN4aJ97CXqCV7OvxPyiZUUNDfcOwECZu9I7xf3CVM3Ktzxl8eG4L15VSXJrgOMJOnyryzT1PY02gmM3O6adr/Ulw+tJLNg9kAZEDLuVzfXW9DqafDdiNShjhCMo2ZiayjnZ7BO1HM2l/ZfRIMK0/Td5zJQ91o21VPBZaO4FKk339Eokm74EWAlDIQoBlG4BNXPz4K6hfKCZ0DRItdL96OLHjGZJPvEyFDX8UfPY4evcBnirNJslmX5VT4wY3hXUAuK4LRM+xgAYffKow+mtGg+z+jTeTE9z+55DjRwjnDXeGZPw55DjY6Mj/gAICG/0vKHzgeCaWwoRG/0jAnL6XFfife6LRBBah/Wq82AZK50yFGXT9aOOALFT8O3XOGLko3sXL/5UhRABou5+L3VUi1HM4eMzrArKbR7xgAjfbOtzrQk5WLvzCZu3b52656wJEC9OXzUuvTa6Hr8pe+dVzYtJ3DRct9O3dhon9JVVsZqVQYqKap602HUkLivuNW494TfuemTOYC88pXlZc0bFJMaaf0tfLjtaRQrY+iTG6sh+3JygwBTOypPoPpudvOdN1GZMSz69zv0xUJ//eEQVAkaTm3EJSKTr0YRstlD0XXd7uyds+XO9gYkF1oUiuJWUyVRQDujMenknus3XQN918Gw0pS9UUIV99WJyFRtIv/effsQppgG69zi+if7LQb/ZJ4ksG0XCvrDki6CVDj/+/0/+d/vfpc+XI7x2s26cqxf3j+DFv+kNT2EEeBDQ8kIgfCVva2D73Cfz6NppNKHRVJ9o5C+7xkWnhA5VHRJM/3A61Pmqg4RNDUg2YH1JS31pfund+W4f4GqW4h0OG6Z9+ZtsggZEOXFMc0rrIrwkBaKLL+6Hqr/EbVj5CF0y6eS43VWQGzxgq4lmzYDRTa41mT1y5t0eDW6RFaqoJj0NecYIxcXxywTn0uFC4PsqaZcZiXiExnPzFeaULW922uHCda3zl1Boq4YN0HwfxN3xziSkuoF8A2+zIKKfzrPbaoAA+C2f7LcF/AjcznjBwaNiQy76e+El0sM99Zly8FZ+R6jVrEeepnIzeOH4muS5sHf6Evks+YRQzdjZ2hfO4rjd/s8e6JMv84vRGCIGymWZ4YKxcHEPEMua419rGfl4tLYtjqCs4EyaI/ah3200GDcvIg6dKcIjozOrYIb3cwts0WoLth+EKh6vfaindPhCF85AYgQmg0CWJYp9fNCJQsAfnUQ9KEuylhC3m6+iH2ZLmmhel9KlOYF1vq/DjQkwelJJo8c1xn5hg1QUSJ0uTin2LFiFMd8rE7hIwvOheDM62rAiffCPH+pYJz8pEzwaMaoZ56FOFeWgM/1mHkMe+4g8LGU49jMryQ9LIcYL3/srHUvnnQynQmaryIQg6i05OzwwajARMgOMXnLka/VAEys2gVHWTLrUXKXEmIixLq6XSyYaBppVnIsMkwqhObL3EeVbNFrLzTN3htg5uQ833dRIwAXBvqWIbuh9/TLUvGy6v+l+bziaeTKMxtXiPF29k9DwFDvemsDdJ3hHvxOYBVwrueiBNCHE3XspmoxN1KJssOudX8tjgCuzJzKA2FAtIuodAP0bEcpkP8zH7yxxDcoKXhwu8XmgmpgI4xHW7uxXLw9vILU7g+LmuXlkRcp71TDdFN84D2V3nlsPG3JJwzsm9yZFjeJw0omN/QdwhdZRyaY/ys2z2UGgxyTTWFOcfbuvxnLdoZRiULR2V32k0pSEgGruVvZEKAjeh9bUI5lMBpFQTQn42AryiDkoQcJUUwk+NQEQTctFndU28Bql7tKQWurRxZQxg+e2tJn5mmghjGj6l2eSGWLzO1ZGnmQAZn5xYWZzsDQE3+bx/XkbUEMvxDP+CAKDQSslovp/6oNpV3g5V0/brxxROzshCZy1gAhMAULODOPD3dDv3oTuo914eu+qT0qe+dzl63UIdi/Rk5FywCX8qWHqwrYsq2MiLTe5XaPa9add1SVxBdI082Tuu5g8wGLANsLuQJtGqUpHgO7d1rkBR4W5q6j8DADIG4SquLzBeQXWkT8i5nIvv59YLUXukhbHvz3Hnkm/iN+TpB6D+759P+W/24fYoKDdPHY8zpZbNhdE/eXCrcTG7rRruOrtH0mp/+0HzC/igf307/UYNmzKJ6oz6c+Q9zLtcdYt9r4Z7jR39Tm689CDXcCfh+F4pNa8NTO5WVsWwDH0pd+dxj/WY9HywVyE//jWKt9wYP59CPwmoiDuvV7lU2bJXwq/fbxE/mO9OwdJPN/B6aTn4b1awvWrxua6S+nM9/7L9X7b//4LtDUOyoyN1IdHnuGXIP5sWshfksjfxPvrG+Xca3PBAfp15VcQCmn+d62KmpspOw0ZO3wH9D3SRfOAmDzR50DU6xS7M8oXwle5DyxFUuHALgpevhOa1C9L9d6HH7IBBHKy5+YSRedaaRuYl0OzXHw/JYjTK9X+7fZax4jTt00xqKeHHTHMJmt1v65l/Bii4RJtXbWYfvYPEYVZm0DIbA2OfsLCRRaNlMfvOgmAWZhBY2zJ+X0Qp7VNnm+vErtvyR2lxDPGmOyPzZxpLlRULd22LAwg+C600ZWBUobHL5u7OiUwUbSifiqX/Lw0JTAiAqkYV24Mft8nCt6sIGWYGujfiaJ+kMs9RfyTXXuW0b16pr7ClN/xGg/BKRcB/h6kN3jSmCmr/XzgdGpAd/Whup1672HYmOoQyPxxKqAvpD3D8+sFQZrgSkB++Gh2u9K2pbrnNNVpGPYDydYoH7Ru4uuApJBi4nBYdsLmeNTejmvAqFLLwS7167de6nuFLUZV345iZQdIYtxO7XyzwDgEw5Wdl/xJ9ikPWQSeSmYPMKxgfKeLdnqi+MiafMXz9mhSN+CvTKN+dWSPisopGMfYWD2UhP73osL/Wml60iggrmBqhEhMhS4q+7yRrtGibOmj81OZH/eCNbUQVFIOVqZc0svj0OKHfNsT9cn7cMUAIO8tzQTvEaTT5DE02SFV+Dj/WUeWiySDyF6/BAsQYDyWVlxobctJ6PO9IK4aJYsJLPIeH2yCLh32du3aOuky2M22lhwDLFumAmJcbZpDy+uSJsS9P0GSanOEmg/yu7EA/+v3gf0w/uRU9QsUSOMG3M69xgPceaX++sbvfN3whVhj6CZUCHXf9IRY/7jnC9kO18bLQKdNHchlb16VtkCHp0n64yTsn6UE8AlrzaOJVtE23umGHX4R+drXbbmnIMDb4odbFvhG+0QBj9ZW8xgOksK7RQs8Q6gZp+yJgdJfa5oCimv3i20NC1UEb5Dl8HSR8FmU8sl5ra0whDTtWE08r/iw510Z8/3q9oCBX0sr2DLYlC07tdlecjIrfPoTjC7Ykez9kh2zOUYnTtmBTW+JI7wIq31btNutSoL22pB1DLCzlaNLcYSmzPg58Yb09X347mvmEHXW73kAMVTn+w/JlsKYrGAWSBybneUa2S9/sHLxNWXm8if2G79XPGcVMzKzoypqG+RP7QJ7M/PJQ7QJSZ4YqhUK0QJpU8IUnu3cBONpKwrco4VtRtuR3k3Y/dRjRshULqADzciSA42RSEfOBsRq1YFSY5ATI7hs+rX+m4dm6qm1cw7Na7jmsq5jLC8qZPuoDHnR46YBZ5rX36n0Z9ReLxr4iAObeTwVO/lArW8bOY+CkT5+2+wuPlB65ECFY1HUE1LboGKXJtTjMgFZdujG7UgLhOKmL374C+TNUG6w05bq0iJUhkC6ZxjvLWIoz+afeNCl6xQdW+zqlSPJU0I4MThPjFdfS2rh+s3e49cNzGWHxUs6ZAc6FK1G46FmUfg1n6OxEXeBcq4jRG7Lgp9UfonpezOu17Oi3ySxSRgSw+Xbooh3LpoV02Hk/J4xyI8JAaAOXRv6Ga0fkYRAWxlW92UV3sq57pTQIS+8Xj9CuSnrGB05K4yUPZ4k46TeZ2xU/AoDaKuz1tdWt7Ge8j0iZdxXgetM6O8k043j78K57vJxK5rSUxupZ0dR8p6CFDhL4Vqv9Qgz8jILg8xEF6NTj2JcROlW9o2/tqK+W81fEZGOO7fOzACrsq4ZqE9wiLpf1pwBvs35DyWbPrzmCtd3qrQeBRQY4DgXQpSMgewE0+QRNebqqbp/cMfA02/0mRDxCa/1YKbhtgo0DaFTnrA3fin65X7tuyFCmrlcVdOPSW5towAr8sKjSmys09BSyVbGimzZoe31d8ggQnuJg/dbKjxItboTbkPC/8wN0yPfN2H0xkXYUb/YluLqmpgKpvMZPYwYAC1yxhjZfgPiNIVI45VdjYg1Uu91H3M7xuXZVvta3AELe4VbbM8Q03y5E8ADyoklmUzd8rCn906+SVmQ/Y9LvrurcUEx5ZlDrxR+q+HOEbyTNUqYYaPt7NljMXwQWpdwRSb7PgA5rslc3FBaUswx/HJ7AJ9uHl1ZMlGztpri8az+MgLmHEbfWOnOg2lxDjuc1qyyhANCMIeMMn2yLGGDCKRae+KIdARhOkxKsiRcFid8Wcq/6XTEnQ4PGNYa/cM0ZCdyvWaWozTUxbKDTt19L7TpK0kqwyoLl25vZZ1YIYxr7x8Wxa215zMPUc70pyrc9v+JsKtA8TZcToyTx6y12cM8FWRFMRDXudVaFiZ3/Nn5o6vH4SAA8MSrevUWjKWvB5u4DMVriv2ripOI25e5sHkLzWtVMOxHOEQBNz2NElWNJPux3LyNb66keFhaQi9lsImvzBrJiRuLEqYMMZhgEjuKj0GKB9nTSrtsMvtYoocC9OWn8xdMIV9eeTbp8Zz6Xj5oZA1Q05K/WGrNAds+todjh+Bjh0V4DHfKwrI+Op3rNIM1PT3HuumB+0mteNluNRT52YVEgRebw0SFvSGTwgBnLklTFBqVrPfGJ0ykHaVDMJ+G7MYsZlq0WacF8+WooexdVx4rGqJFg/6vIZ+y7WileN4jRHDn3SiH5W6+hQEvsWh16RJEKrSG1EYd8FUCvl2pVb/3Y9wOaEs2zdT52OSq+nma3hY3ruoQLfmdCMPHJ9Wx+RXCHYj4G7N/3A1mr7aKOjNEq5r6xHy5Y9uHw1pv+e0VzNCAVIfOzyj/M0VHaN3084CG1a0vhG76loDCvpRblt3cNBSrU7wBAFfDNWfUfY3/ZPos5Bg5d7qt0PvrBN3a+Tpp4Odqd3ZYWjmdBQox/hCOO2ydUUQC7zSckFpBTp1HMw5OCytOuadtxe6ZiyA959sr7z0Dvl41by/c9WbicDrIkho2qmq9dGtmEsoIqwtkE9u+gur08H3id6rwZLQt1Qn5tyCXU5gSQ0GxXkcVFS9MuPxjlL02LFjyRXx/Ur2VujwSmqAxt9qQEbL4enhwFgMhBtgI/el0aLtEiLeIR0NjlQ4TDFd2H5odrAgInfjFnK0Kv3Qr+lQv86/TZkz9CV6+g7QjZj7X5N/iQPgQ+nZfCRnNjwbeEQeBfcWdFd0JcfVoM8ED0otycmnsee5NkJJ3Goe03gVyLvUKtykDvcfk+X9PMSNXcanqPSJ3B7wzTbxtDl+zo3yivMHsm8TzjVeHyXmXX6l8YPoZ55BftkaBJdHP1dH68tlcnv+bwhYhbkMoec/oJ2hyXS+zNyVtn9krQnnnkaZZn4adf0U/Q/FnONpf5lv+yV4JmUnn52WDX3PJH+gmaKtNT+8GqwQt0EzRJAXDtVwxrdBF8zjW6KGzlVXR+Vtig4gH4jVNw4ZGehZEEyqrFC3rX9CxUjN7AqWSRvm8ZpNDJrxukcMJfpr2RzX5/Z3fHW59o8W0ksJQDwazNBb9RTxs3jkGUx38i3/vblY04DaY635CE7712Frt77c59b+mbFFcq9K3fuIAsfs4xhP57M+L7/GcBHl3vDyEADw66pu28LqwYvN2Mt8TPlO83X2kHAPWdvYvn+fttjzWu5c455bXtZr0bf0H9extkZu6nsk4/8itSGKUmugs+7xvNHvrpAKU+nOwcTv6Kr9/AP8nCiBpZ9DB72P2VRbVVU3GYW5e887xsnUdna2sXakOJVgSV9a/sW19Ho8OmooPrw2dbw9wuP6Oz5wIJo9XlfMhGlOgkT/gCD/vCzzN5cZjVXnJAOCVABj1sKJQ/Z2PMzEnKZWYV/SmGYrmBjn0o4nSqyXUhk4/Ig0Gce/CJHLm7nb4cAbDbmDH3jE0VH9taTdxafY67P42DRXYo2yYae3ahbIm1mWNw98lqRj8dqJbA+aaQBdwmK+j4kb5dJ5Q3LjK4AkA5uPvH9uvoGYUGH8cmkeZ9OLSbXE2Zm0sm5CMXKeLJYytri5ElncxSog0xfi1ZCwAPSSHiaaKVlbdLOCPId60hcXMqccR6zMvtuTFgucXpFPM/GdPHCdZ9JMTUZYICaelwfZsA9a319ARKseQFSvVxYOFjoKw3gEOi4jFj4s+9WwNumic/gIyvcMo3Zb3X6AMRY/qf2xpq5L8pLZD99Bgu7LTBz0psQxtZXkJ2uxRX7DrSdOW0MESaPLc04CBkOA1nlAP1TKsYRZ1ONtUbMnNANausRVl+pcW9BDnWbC4j1Caz0EzWL/2imjETWI0mo8hVihgrBM95VnL40HMEI6pDAgugvxMRUISmxBciVUy3wUQaGuMlvGlz9w7ynAlBEmX0UXpUW90wm8sFlSDvm21VpidraryUsHLxm27A9FjXGiOLITnCZ6kZlqLcRBXHILIp+gNCUO3ct4O7jnwLfr5xEaod8EWTS2NBoJQ551kiaT5jKnf1JeuvPlW66u41Vpp60Kvzj7qlcNWlvPYhsOaPj/Wy/AAcne8PfRm64z1VJ0KT4HfuuyWY2wJGo4xVCp8wW8fhmP4aisILZ+7lOtu+YfNiPY6jpYIz/WMarIWZp70Tcj6oFCkWiJeCZrB3cyBJYUJa10NT+B6yrRxVAB1nHzxvvCM/RxhcmUE5yJckO2DKsaRWhZaumoBsGWyy6It2tZgcSLKUoll8OKXj9FSNjA7XpQmnB34cR4l8IVcyGTaCWZelMqiBWbpK17TvwcIFWblo6Txv1dyBHb1p2YY+9uRDdfF9+/rMWzYeObzYZteVcQHsE56xrtUgSTNM1JrEEb/35h4fLCAiorYkaSFa2qWPyht7j2ZRXlvTrLp5s+r2i2Uqc+cMZdRkWzPVXPBquzSTuUDESNysEOt4BM5kElRIZYxaLTtny1fTWVPTadGFmpNoOjrW33doTP3KIZYFCpryiyz0yIlKuPCuN97ckKKFtUc9EswtUC0aJgyR2cIiZEtkd2B3RdAuyQTSjPytfovewfwVsiEUc1zfg7rzap1n272ndXppdwerLGFCQPBZwTL3zJ3SxXalg6XvHHcB+WbdxmVkcdQj/K6WUhfJ7ejg/fNn/h59uG2becg9becthcUHt22m3wOmV/DrnvVc4ALo54pdJZ/jrDRttSqTeJGRdo5MS7THtfBfdgmi1o1p2dFXNEMj0lfVIvpOQ6JzJaJnTbO2clw9jDI/nEtIRc1J+R7vEHjzpQBfsuvti/Gs7RsZoQUxgaORPGxdakvtHaVT252s5I+HxuoESAso7xuhn4OWOOk5s/ijx2whm/elhTRCpvYIFcb82Jtfwf5bh41EbEai+l6hwkJ19NhHuYJXQvRbEIinMVzNna2Ce4UKgcM6CzO8/62ZKdZ+Esa+V6hQO58d6HeYfndThC8CQKCOUNi6wse72Lo2KyEq6ylba9HReLvNWM+Daw36VM3a6PE6ftJ0oKcxwINeydQwGhC+0S8jmBn2BSK0Od5TP5kWoVFcqgEkzQUmJjKx0Fs2rxGxtWhX7x+4GJC52KEphLspFLOH+/cistbDVzus6ie2wfbQwHpDMdf1vahauyunH6AYz/WaLoHt102Rh7+7crfdrpx7e8lWjRVP9u33VlLnD/wzjogwjARAvpmxC4WS8Jp3ikn7sjXqMQj9AxUdnDs903ENYo0IHrvQhU8hWQcrPYblT0zEOk3QRED+Lp79782I8zICg8yg187XtNtNaFp2vHhX71DDdcbtV46J3T203ULExis/jrf6cvapqleHZaXjjkoAeXmQVNVvuFOPdfo7Wjc4k8WvF8IyRqO/v46MV8hTaocKNxS3hYF70or1Ig0yIxTjsWnlJby7/+Y/C7LSFtRCymqMXN9VOvVg/M8cP6b9hmoY31mf/PZ905n/jByZv78orWr/vX/yStjoz8fl8e92UbZB/z+wt1ctfrQf77GbnHe+b2R7Yp+86G4K8nH8AY2GlP5Bt5qfd/YpxfAHNJohwsa4QXYwdNPVRP6JBt+x4jnwjpyWM/8B7a4sVOpEyYbwrjeb7f8DGi1ncGioSPt3U/9u6v/5Tcmq02J2583KxsmsVQz0wsKGld06BCyl6GgDxzaFNW064LM+zNPS62gYIXWU9F+9IO9pk7DFfEENSdOy660qjYlWlR55sYNdYfPhkPVvivXnqjS3PLcoQkKbWZ6EoMaA5apVy+eBiXNdEr/B+FCFLmZbdZ4CC/NppfMWFTWQFZXqIsfEoHmNFSnIebb4vZr0VOKWCiPBNO8Qu1AftlATXU99mz9kdu9ONoMKVQLOeMw3lqiiyZuW9xAAqqaa1dy2A9EM4tldBnFfRON3koq+eYcAbI1CNvPTtMMumaqVubVbiKcINRFyu7dmaD5agShSwVHUXD9ewzUVvrYyyb5FouVTpRsuPUeOrg32QrVrbSupxvUUKqWSI7yoEVECcRRac9JdnjNOZTLtM3dyXK7a2EypX3wOSwcltVv2tTNuheyY2zc+/2npRJrE9othEMECeZ8SMBCWTfES2EHddVX0OAGWImF0sycjD/hWl/HkwpIHEpitz8juSBU7+YJ1FY0Fz2jmqPZka3zBEXD6yi24FN8RYy2k18SWt1Lojnhti1UfBsF88MINE6eDtxsR8kSR2BXx2dyLlCcUGEUN+eG5h1BzaLvki0rT2C1kZPcR9uq3DSZv5M4ZxXx9NkJOv+PUGY8oKZB9uyWwIwCvrbflD3cd2R0QHumB7LZ53n42xpiEFTsIUzThdzWrlEmRWY4EoKyr0nPQQZ+TvGC3kECsn6eR8spLEAZxZsu4YXTnftC77yLbDwQn3a3iIpu6JEYCYO7VUG0KmlWMWVzxKf+ZQeOqdpEKv07s8Wqqh5O2U9nHXedmCd/9W3kkQM5XWFph6gw6+jlJKC0VqOcvUTbetbgcwym57D5pkYY20GnRaA0m7svJvAos+iWVQcc4YgqfNd+OWGt5sCLXKsY9YQuceHwf9XUsqT8SoLpm3JAN/BuShY2ItZ8P5wHnRw4840IPO1LDRmzAsatrnHfWRg7S4uh85cPlL7M+dcOf6gzlZ7udkg554Xy6qcTRSsc4MQY2PW8ML4pkZp3JV+5tPbZfr24TzaeWySmITH14zKZ81yswYd9lww9Z7PDI1WarIkC/9YO0E3h2FcIUrb9jH2L/Y1TeGO1H39Yi+MAxCIncV447Wjpr8aeV+HKQRnWBrfxP3TtPjXYZnqT3H+R3qfcQz49Hd7e4dr16HCm2Y/wsG59H7gofds1g/XfGvzP+nfF/2wyv32VHT4XPjN4jwY+rrStsYaEeWre+zUXxBpBG1PmpmeeYN7ZY6x0v5VYd6E/3s9rt+bwjquqfJB7lyFprrze7EnarRi+HgVDFRzywICjEd6jFIFNRRuQfzSK0lMdsa7JnGxON4vHveZF27v7dvfwFetv5dGcGD5vTqdXbIbM97kWepYlNIar0yqjbCZK4/OaYVXjQm5VImbXbwa1Zl1gPVBw7mO4zMqYuQJpDCYvYdoXSTP7fEsBJZtBzLr5k5bADqhqhFUN79NXoEZPjrlHRnZtp9FtoS3nNTqrKWM3vkYLn+GH1XsHtnLf2eP+rZbzE44wUKcoeKfj76omcj+ii0i161Xrpo2C1b5+fHCJQz5vgikqLPb1t6e0h5TDINnSheZu/Q9V+xO4cl/IOv4O8e1wMi6MaRp/fTshWCjHJ9JFCFut+3Zaz3rd6e1w/oQkbQ3LmW/pV/D/kkMZ03C6mu13dCUKtBN7OKf6VDX9Eri5n9+0uGRey7ISnr0682QD/Ew/Qdk59Y3dOfXVXNO7HWEn4+xWb7+Cy3+9z25UmbncP/alYhQmfdq5o/4fLf4A7e/zO7lR5+z73nxH8R46hMNBfChx/gtM/ULwrU8f9thPbV6jcxXv+NTn/A1y3y77dBV2rozvO95qBF/Xi3/j1H3DHjzTsLmq/2qEqbobZox7w/2smYW5CMRmqAWxdGtQh6C0tDedv+EpPY1tS75ydfVV74Gqy8oM9rgZlSulmhi7+3sip98qvQGH9jR+xryBHkWVmu49idLtH5tvmp0YhFbWt9aVcYsxYddl9CExgQKPqSk2JsVm/uQykj1zoGRKyNJ4WbL3iM36iKy0FSKd7sHMs1DX7Z/D3m2LKScbT4yQOcf4z1ifcAltVCX6BMy9lBHKYt69LpEEUmucfu7cwRMxXzEy0Okkwgw4ebKk6YJ678HEXK2ev3ZgnfR4QbW9HwKO5fRsRMCayiVCc6HpEQL2zrFrMw1FUq0bQkoCWjqUxApgVtF6qCElsyGEELiyVhK5bHgLJjYuwbKytrAZYOlvaBak7/bw8F2C9aZIsQaRlL4F1mTYcVBshHQHwbYpzm1HCLHWl1z91f087nRtwNp/tbkU1voRqc72HKYBykAmpANN3AXHD4m0EKppCyCoEhss0h3BNyi2JbAoQxLjEUwybukRjYvz6iz66j5EWBPAPJrBr46SFJbSsCLnU9vUspduRbWJ1JpXHDwnU4FDTpVr0m9zxvgUs1qXuadI+eV1AArOKDaBqE48jxd/kBiZiINp3L6+nYOq5MBM9G6sBkngejdvOyk0qF94KUUF68Jvmh/aZ9vYrCEVJ+8Y4ihopnWfN9eDDS0fo3TTDIOyvFLl2pGjSb/bEIJKh2lXsmCThbOlfc224RvIsEscgm7aEdBTXOlwvwG6fySHgsFeu7SbOdfjTs/ZLLzxllc8qZI+EKRrFnOeI7W11dtLO1erZxVCgEv823GtQ7fbT4ilgh+d9BlROrtvOnLchb4tIAcAiPd73GeeAKcBeBdDMnVw+8OGO60r+9dHMB8Z84mG0/Giaa2K1Le/osXxud3nYq1R6hvs6AiD2U8xY3RD22VCXMI398nfX9GNN41PCW+UnLkfOq/PYV61xxqz21ltdMUCaaEdYnO+76nEr0I2sFWCFmkdbMqA6S9gdNyYssIt+xUD8a5m6mP4Zy6ML15U3UfmaZczAGXenPQjGTZOPz8MS1AXS4u9wApyt2n3sQ4SKtbiimCSxkJXk86QpsJDx6EJwHfuK2z2kiElRDbU3MrCu7IH/8DEmU4uAfrv5aJOiVzUjFuaWngiulWDYwJrSWsWAiq44vmuP25ZStHiDq448Pv8p97wxaq87mRjEEldvPte4lWfa3g4PkdcYt4fs/T9mnjHXMd/bu0YHnLOI8CujsET4IpBgyFPXF5ApLKaQXrUfRofw16CY7QuPfJgIq8pMpW07pgiJqyeg4dRN4vbWNyZZzOjHTlDtOFkRJ+Htd/ZVp7qbOPEnyYowRB4SCp0CQnVqubfmowALpcx8YzWMwMnT8YUBYQ8f7UHA65GA7dvwpEMMpsUGd0wwERQ0aeN7J2JaOKHKd/IIVHuduv0jB2E4YDiPeLvMatexxw7/RZJKOMC9TO4A0MyN7FrbLqOYkDNqK70p85UPwmuyth0L8NYux/La7I8CBTBbp906BjKu6vSdxv3Kd3d6df6ELhUFWOk41qVsQ6j2FaEFSL6pOvTVf2jrGdfsMJZ/LCoenqLcJIl4U6aVnXVmWWY0eW8qbF9qo8iYT42cEvFA86bI6DYAjcNekFKB+3XLpGhQzETar1iYFz/cG0LKKmLo/CDiMP14dTu4eP5pxLf70X8T5XsP/t8W5f8eaWDAjQjeWjq/4bEcIX5yMtQxLuFUVuhise77WwLEwxCP4Wq/d+Qjc2Qep//8pofgkdSBO7vUnLkM9I47bLtpaZ9hpAIGscHEMEAJLsP+/b0xuBjNioZtnEvgBjVzTEf/QeIGfcaSyAwa6g/nVAcBoPPyaoMXd8UTUX95Gv9uFwZu1sJWuO2fexlA52bIQscbnw/v+o213c+yAz7Dp3/pZ9tuh46OFtoij9bVrxc2qoZvdl3bEqAeo/JRBaikuD8wjm743te6NT5OjTCor1oj/Ny3FtJzr55srhi13ZQV7Vn7deP2ZAyhVDBkppk66VDYWpO3cXpD1bq0vtWJVZXGCBF8QBkIXDsNecyDprCnbSWqhL2PGf+q9wfiVsIsn6SORloN9uPD1xZnOzlEEJqTtUIlkZ7g2d+5/bdZX0FyOWUU2BMu+uia5zQEkw1/sDPdXNjp5OxowONyQR2uQt96wW/rrJ2/MznNRi0NFblBT23/Fg81wR+DUHxgFvJzmsKWVqdAmdQfZ+/pxsLPw4rKgQRsmDqFp6hdJSJEeV6Kv7UAtHQvsnQXqUfOXnKHemVUJ/oegmL/CNOJHF73G4Pye1pJZr4yfsg1VeTEJUiAL+H+AGb7p3vekQXmvp8pnSifAACRJ4uXH1iXKlqWCz25lBLJXHC5oR3Rw/oBlTPSjljiS8y4l90/iZbYvSYC4Gtwi7aY7Gmveb6qS3W//7bBq36VW7j4Fi0N+8ZqQ/vrQSSAKt1nF+o93BpA7CtcFpPF3J2LZIJNSi5lbVp9OdvGFujqpjj5RsrwToMPQ8qbR8SktILBxInOl+c4XESEjZTCs88YKdV7kwM+V5GqUKL2U34KoD6Bg+nHr9HCLh5mBwLxvfSSGE2Rj5TRjGjnaH74F2d2u621pSf9a6z1X+OiXczD1Zfaw9GWXcbrTfXob5sdhPX1zyuWXpkN/WhyObUPapsVR/iWseW1xb/+4VTYN3DVHFWlYqjX73Y/vl/Gnpq1uVxEIcfhSC5ma0b85oR+nA/qgVIfjuQLtxnTf23mUXIL0ukXVZjS4Lh9q13mdiRgUpEbPFtjASnHQQJCvp8yCslvhbDSVE3dPScwZKt+3Zzmjx6Fe/Oe/lzdIXo75vxwETO7qEnMEz5iMBE/onHmmcXUw9f257zRGJX0RnWWxdXYnJp0LKfS8lFca3JadcLLDdEKoQiDWeNpT7H1mI2EZyJhgq0g6gjFz62KM0ovK94vg3iGGtcz5A+jQgLgAxOVJUIw6rQfgysICE6v7z4KTiesWm9V3iYUDRif6TDCBeBEvtuqx/9HadceDvW6/UuKQYVR2G5p10TkmksuM1Fqt00RO7lPYwzt7U5ujRnRyCTpnM02RJgUtRNJaGgMg5k241YYRMJhYhjXMZoxM+dr787vtH//nu8f3+f5Ps/7rLXe913r8671fp+1Vs+qn4D4UO/TpAFUveg7SNuRZvcgLaYX+x2jls37Tf0Az7RptVi0WqBYjgmf+3Qkg+sWquPDHQph+KYLnFS+8CqIn23R9NPz8aJ9pFOz2UqOp4szp2zqfEEvJofwoE6R1Il17TmhU/STLn1iUOZCOgsUeh4IDkatLX7qlQN3RxgCslTjuPk7yysRf+JnxSG4HhXfpb/pPGGzLu+b1GHHfne7mpco0tkpyJiJFgu6UUzF21XWqhcr9qadRZNRHOu4PbcETl4RP2tsd6BQeTYc1J1mErOJMJ2eawBDnMpbestGvE485LV5sOBYCUOQuK76mrxgJuxjQTiu6/GhsDcXroRIOd8CxfZpJhcLoeOcFRo+KS+SC7Xgi34JSu19aJywtVSWQGQgQxPAplBVx5aL10cdEuZW3FvxG69ew5/C6rgba2SVSnd+S/R76ZdIR8o6KsUBArceNAY+rJI8Y/IUe+5K6PLjya2gpM186jlRAGxQ3mzqbW9TW93Le4v3zcx1QyJD4VqryzYptfKG+yB26/13+HsttFU17t1/YAO1W/6NSgHZT9lK9SZU0eMpWWqsDrPlYC+IFO06eSOe4vsFE/p9roGE2zjeSSxqxKxel65252M7op+34kfqMaHtFrn6jGimyWgGMt4P8Ei91541rbpKQjP8Cms+u0wbCIZz4tyJ+UKxyp8nWOrN6qgr3NfKnVaUYJpFOoh3fI0EVi3Wi4ed6y4MDBPsHFSDaHJUMXvBDfeuZZ61Wu+CExBvJ2s3Hi8PnVdhCET9iKEA8orzZ9erkVwTXZzuXUQhez4mfth0bxV46H6zMtLxTdVcFbl9w7Vaa3HYDNqO24MdSIvEK2AR6LLTmZjlgQePVZxCvtwH4+HqLt6ABOtTGxysUSUP/qtp61JWFbchI+wNbj5pH1s/rhq+Vi7g9Edt5txIqCAsHU/nKGgw4YomefkvWjo1O+5+yRJN7i92ZVisDDOuhS4QafuFBZRgR0qV80dzZAUicDEfUIT5IhCa7EE80U89ri08BIWKnlEnweQmRC9d0N+P2DWl2il4/5hrHLO8uGHDYOKt61YuqR5x54tyEHaMzTcXSmq3JmUPPkrPJS8+Nwtvx1jIMRry7ha3C+YmXxm6U+udt7mO0KFOBSt+9Ho3WSJvsJjOIBPiYvjJoV8s0kBRmTzJbgYNr9tq88qIc5SrpNfGWfab53gZ8E6oxzxDVEl6vFc0u7ASELjS3FCtsfyrg3IlzzW80GpNxwGk3OEnnHLhw/OE4zOvpqfE0u2WtDQz8CHcfv7vesgLiXKOFRYZ4pXAdFSnFuZ5xCJd4MT/lSir2tEFRZ05Rc4Pnkdgx9OGWCv9wIhaBfBkdt3KgMgpce7I/Ni2gAoZTSF6yfODcxpo+j1jBIJT6oK+i2a2cqTrIJG/5LmqiodfVKp84G24p6au3E7UgqztTJq27hArjNWQmCcJ2AUDDxdK1Y/jea9zTUjzZ8cz7zXlgxhczMUg+Rxn7x89R60M0J9Hu0DgAGbljtnDRj4GuuuF/Apgkp/MZFpahqxNguH6nQ1M3dK4R+eT3Ow9Ns4ivTMamy45OXwQZfEE3v4ldntM35T2Vgan5mho0kNqkzff4I7SeqOr6xn+HO0uTyph+nsTPWwp7id0opRT4nPuzeUa5eOaPpXzLhX1i6Z5zrN8kbIHlKxfrLBb9HDwgdl31JLYKhejMMY6f6tasF/PD3oSrk9wEKzBySHJTJ1xvWN6D0o4ESvlA7Y+DP98Ad1TuZWoE2Sztu8Rr6fBHBygaci/RIBxsAbm+j9OaKT98qVj110GnVaLB5kalDapkIqW+1QhmuaZdTzJiQmr4wbo2yYkW9vDdcSFiHKmpYbBQd+ZyAfIm/kgqV3mYA9Lc2QINXMYIUXcb+0RyWLt5R+77LI7SwS1RF+bfz2oCVlb8JGWK/eNsJ35S6jHB2x5K7dWtI+1x5EZzn5JRNelIYsNHryCxBFxXF52vhKaeeTesIi5Tc9xYbGUIXgHLcjZbebsItDY8LYxDFrh7nNgu2NvmK4ns3JWA4JosfvFKKJhoL/qf26tROLg5CrfrYLOlqKaTUcvyTv7tTsstdVBGr5J9CCmpvarwesjafoukU/G72Db45gHfr/ZRzIhYc6xeu3Bc/xEcj9p9OQL6Qr26zbdrJjzAHzClIqY5GDH+ApDfrEeFqf31v8o3JqRrTXThOiCK558zXSINLHcw9S6HJBIPPHn3dOBY5EdTPy7OrHTkncrXu+gwAijJsAfw9KOH3rhluIOxABQ/cqIZs/wXhZltMTnH7m9JZjiW9UYSE51JfP3JxF7MFnOmgCq9ZvLdcDTyHz4E9ZFmfdYFNsNSXMzR3r7zSz9K9tFO2nx/afZ8uImchvL6ub8eUkaCJx8TtBJ3exsnboHw21sMGDiW4sbXm9m7mxL+VkK255sfymhQ6Vn5Y7XMwCKoHQl4mwZW9bi1qCXJNVHRm76oxxDquDn4D/cpAeNATN60XZ3WcDN78VKePseoRUKfGQZDZ3nvTpt6OHetmi4lndQGKBWMA7D9ozxgxDP0Y7HutNiEFZSbKgEMYwq7TlMv9b+MODiX115Z5JxSBrBW3qn0oGktVId+6QvnQhxS9c+KiDiD2s4LhvHDVInOZbJ/xITJoWlqgy4ALjST2oKtyw7WtxIWPRnjIoCnzgBtq3Sl3zQVbY1mrF0GLf8pg43m1B/BJBWcTGbe96P/ZF4SAOS88m4v9Pa8loPnpsNmiswOiNsKlcsVD6Q6UePqig3rB17WQQdD5ftV4Vc41cbvrcyeOSP4EuKgSOUS1HPtbscM16NcsKz9t0X3ICaxPvenk4Dne3fSnMAq5y+EjlvkGtActwcU90u1Sp1ihqaaxt7tpN0UhenZLBzdah0lN7dUoi4zpltO5UmIJ+6W61YBvVH0oaG+QJt6VxZ8CTFbXwoljt1uQbpGFo/Wk+ye7glflhn+ewY43S3OqvMsJGeDxoziQWQbLy+BHPvtvJVYszF0Asg8MFHT4wjPK/v+mOU/8LxIunJ3s87UFjgcDwIV1MSDiBEAwXOGmU4ET1ikz5xGTd9eU/Vm5WMiF2N8zvGJWJ+eZPWLqKGYGed+JHRdwxjJG+qr8O4B92OKl7KXPicg3jEQU+qtpKCiYw6bzyouqtJ6nSeSdw6pUkm5TENnxDBQs4MuaNnsrR8/Jti816gGwUfoah79t2a7FH+kqfSRGxaGbRkL2AJ99NB+S0xTy1RnlEnTjF/zBPyzGGr5ukwQSlsBK2rf0hJ2UnHmscZwlhDT/wO+2P2g0dS9PHHBLUPPY/pv1bzCmNgDdvhw7kmSPgYB6OYZ7YnkwKjiINvOlwdkgVnCV/Nw2LGW+Wc0h4C7DJ5KeSpDJMJgifzBwLm0DVqgHcAGRUjuvr05ajOZouOJpT31AUEZsKHwnTeKhyPLahGNE260xIiBopVzgg34pPemfOiCCjhiTodZwquUqQmpxyAoeFNY6sWHU7mRYodL+dF4qbmJRYAy2+VQgmiqST8JANLILCrBxFYVuMAy5v+sm9mh85Gc7j8uRow8wLALoaGnzf2GAN8YXJ/HH2w5jeR2geXKrBnwQ2Tic20SuBFR0nSA41JnCbEvgw5p68VUSXsgo83TG1vGPWFK3BI6drX3x90l1nTkSzrqEIAT+ID1GT9ozpG5NtzavHjeDNu871xy1gj9d5wwoPm/f8NBbrFF2z59jYepxP8SE8BVYlh7DMHZxFA4CSpiP1nkv9aDq7fqxrqD1ohl2G/RF9NXmA8DXbDSIXt/IaIjjV/rNz1J725HYJmT50820pgDwg8v5lePlzIxYJ9Zw7ghzCy/1S/OmfJfv0sNt7DkY+TxwpDYRfss0fAVw3+L5aqNnFIsfL4lOinQ/5J5+1mFdcsfXttgmHg+G41jou5ECrK1DC5bvfoJLInxTGoZLbu9hHLwlJFQmyW/e6HH1WF1W3Dr/ZIhUl3m94KlG+k1IEB4De61DaUleqlc3VcxkxSIA/e1V+E4ZJbz8IEfcNlfZARwdcEo+4j/43oLAn3hd1uT2qN+wt3sK8sbNmPmdAs3XnU+pjtk+6frXhBgUoKdqK199l+qGH4NtPEHfu/pjOFSxtFjWefoPrMRw3rEzMHxqLmSjH8q7F/oOTYZASfO2ZbQflHdXJGGLbET4dgenDVIiSI5i+eKoqOqWvOFOq0UbZaeRtr1+7e9CxbhMrnZ/+noW6kb8liVBfR8PN603N4SwNxHMzChZeLtX2oN/2xvEtI2lhc2v2D+aIR4clMpfwqLySNHOEZd7vFNugw89zI964E4ZE2Posq5lmpEzt1J3meg6pfCaunyCQvVO0hboxNfFcfJXRBFGGV+UuYyZEe3ug4ipO9MRJSpeWP+4Impbo6AFjN5aeogQNC3+K65MAB37MbkMOHdy2SrYKfXZwKytSRbDD2Lr99K7DFDcaX0udBfV8rNedBlt4ZVJFHJ9hESiUs6FBgKj6aXreJmTyMU7VHa5RvatsuaKH1gaFMcJ4WhOlDeQz6to39jW0plK3fGXFntPZ+05p+62a+BjAVZrOHy41ve9ZLr0MAf/ODeqzdt2MPnPzElKLhzXf42P+dyBBgb8iI4P7l/8fTXF4W3K0Qyvs7kSsRABHKg4uMU3/n2W0IKJH5iwHw/yb4kmT7v0DxIQHSlxq2Ac85pwunKx2vpP4bUEsDBBQAAgAIAAOhfVEOvv3hTAAAAGoAAAAbAAAAdW5pdmVyc2FsL3VuaXZlcnNhbC5wbmcueG1ss7GvyM1RKEstKs7Mz7NVMtQzULK34+WyKShKLctMLVeoAIoBBSFASaHSVsnECMEtz0wpybBVMjdBUpKRmpmeUWKrZGpqBhfUBxoJAFBLAQIAABQAAgAIAClet0zWo37aRwMAAOEJAAAUAAAAAAAAAAEAAAAAAAAAAAB1bml2ZXJzYWwvcGxheWVyLnhtbFBLAQIAABQAAgAIAAKhfVF/ZO2n+gQAAGITAAAdAAAAAAAAAAEAAAAAAHkDAAB1bml2ZXJzYWwvY29tbW9uX21lc3NhZ2VzLmxuZ1BLAQIAABQAAgAIAAKhfVEVHmAbowAAAH8BAAAuAAAAAAAAAAEAAAAAAK4IAAB1bml2ZXJzYWwvcGxheWJhY2tfYW5kX25hdmlnYXRpb25fc2V0dGluZ3MueG1sUEsBAgAAFAACAAgAAqF9Ubbv7mpVBQAA6xsAACcAAAAAAAAAAQAAAAAAnQkAAHVuaXZlcnNhbC9mbGFzaF9wdWJsaXNoaW5nX3NldHRpbmdzLnhtbFBLAQIAABQAAgAIAAKhfVFL2HqdVAMAAD0MAAAhAAAAAAAAAAEAAAAAADcPAAB1bml2ZXJzYWwvZmxhc2hfc2tpbl9zZXR0aW5ncy54bWxQSwECAAAUAAIACAACoX1R2Zq4Lj8FAAB8GwAAJgAAAAAAAAABAAAAAADKEgAAdW5pdmVyc2FsL2h0bWxfcHVibGlzaGluZ19zZXR0aW5ncy54bWxQSwECAAAUAAIACAACoX1RtN4O76QBAAA8BgAAHwAAAAAAAAABAAAAAABNGAAAdW5pdmVyc2FsL2h0bWxfc2tpbl9zZXR0aW5ncy5qc1BLAQIAABQAAgAIAAOhfVGPRydd2lMAAJ2BAAAXAAAAAAAAAAAAAAAAAC4aAAB1bml2ZXJzYWwvdW5pdmVyc2FsLnBuZ1BLAQIAABQAAgAIAAOhfVEOvv3hTAAAAGoAAAAbAAAAAAAAAAEAAAAAAD1uAAB1bml2ZXJzYWwvdW5pdmVyc2FsLnBuZy54bWxQSwUGAAAAAAkACQC8AgAAwm4AAAAA"/>
  <p:tag name="ISPRING_PRESENTER_PHOTO_0" val="jpg|/9j/4gv4SUNDX1BST0ZJTEUAAQEAAAvoAAAAAAIAAABtbnRyUkdCIFhZWiAH2QADABsAFQAkAB9h&#10;Y3NwAAAAAAAAAAAAAAAAAAAAAAAAAAEAAAAAAAAAAAAA9tYAAQAAAADTLQAAAAAp+D3er/JVrnhC&#10;+uTKgzkNAAAAAAAAAAAAAAAAAAAAAAAAAAAAAAAAAAAAAAAAABBkZXNjAAABRAAAAHliWFlaAAAB&#10;wAAAABRiVFJDAAAB1AAACAxkbWRkAAAJ4AAAAIhnWFlaAAAKaAAAABRnVFJDAAAB1AAACAxsdW1p&#10;AAAKfAAAABRtZWFzAAAKkAAAACRia3B0AAAKtAAAABRyWFlaAAAKyAAAABRyVFJDAAAB1AAACAx0&#10;ZWNoAAAK3AAAAAx2dWVkAAAK6AAAAId3dHB0AAALcAAAABRjcHJ0AAALhAAAADdjaGFkAAALvAAA&#10;ACxkZXNjAAAAAAAAAB9zUkdCIElFQzYxOTY2LTItMSBibGFjayBzY2FsZWQAAAAAAAAAAAAAAAAA&#10;AAAAAAAAAAAAAAAAAAAAAAAAAAAAAAAAAAAAAAAAAAAAAAAAAAAAAAAAAAAAAAAAAAAAAAAAAAAA&#10;AAAAAAAAAAAAAAAAWFlaIAAAAAAAACSgAAAPhAAAts9jdXJ2AAAAAAAABAAAAAAFAAoADwAUABkA&#10;HgAjACgALQAyADcAOwBAAEUASgBPAFQAWQBeAGMAaABtAHIAdwB8AIEAhgCLAJAAlQCaAJ8ApACp&#10;AK4AsgC3ALwAwQDGAMsA0ADVANsA4ADlAOsA8AD2APsBAQEHAQ0BEwEZAR8BJQErATIBOAE+AUUB&#10;TAFSAVkBYAFnAW4BdQF8AYMBiwGSAZoBoQGpAbEBuQHBAckB0QHZAeEB6QHyAfoCAwIMAhQCHQIm&#10;Ai8COAJBAksCVAJdAmcCcQJ6AoQCjgKYAqICrAK2AsECywLVAuAC6wL1AwADCwMWAyEDLQM4A0MD&#10;TwNaA2YDcgN+A4oDlgOiA64DugPHA9MD4APsA/kEBgQTBCAELQQ7BEgEVQRjBHEEfgSMBJoEqAS2&#10;BMQE0wThBPAE/gUNBRwFKwU6BUkFWAVnBXcFhgWWBaYFtQXFBdUF5QX2BgYGFgYnBjcGSAZZBmoG&#10;ewaMBp0GrwbABtEG4wb1BwcHGQcrBz0HTwdhB3QHhgeZB6wHvwfSB+UH+AgLCB8IMghGCFoIbgiC&#10;CJYIqgi+CNII5wj7CRAJJQk6CU8JZAl5CY8JpAm6Cc8J5Qn7ChEKJwo9ClQKagqBCpgKrgrFCtwK&#10;8wsLCyILOQtRC2kLgAuYC7ALyAvhC/kMEgwqDEMMXAx1DI4MpwzADNkM8w0NDSYNQA1aDXQNjg2p&#10;DcMN3g34DhMOLg5JDmQOfw6bDrYO0g7uDwkPJQ9BD14Peg+WD7MPzw/sEAkQJhBDEGEQfhCbELkQ&#10;1xD1ERMRMRFPEW0RjBGqEckR6BIHEiYSRRJkEoQSoxLDEuMTAxMjE0MTYxODE6QTxRPlFAYUJxRJ&#10;FGoUixStFM4U8BUSFTQVVhV4FZsVvRXgFgMWJhZJFmwWjxayFtYW+hcdF0EXZReJF64X0hf3GBsY&#10;QBhlGIoYrxjVGPoZIBlFGWsZkRm3Gd0aBBoqGlEadxqeGsUa7BsUGzsbYxuKG7Ib2hwCHCocUhx7&#10;HKMczBz1HR4dRx1wHZkdwx3sHhYeQB5qHpQevh7pHxMfPh9pH5Qfvx/qIBUgQSBsIJggxCDwIRwh&#10;SCF1IaEhziH7IiciVSKCIq8i3SMKIzgjZiOUI8Ij8CQfJE0kfCSrJNolCSU4JWgllyXHJfcmJyZX&#10;JocmtyboJxgnSSd6J6sn3CgNKD8ocSiiKNQpBik4KWspnSnQKgIqNSpoKpsqzysCKzYraSudK9Es&#10;BSw5LG4soizXLQwtQS12Last4S4WLkwugi63Lu4vJC9aL5Evxy/+MDUwbDCkMNsxEjFKMYIxujHy&#10;MioyYzKbMtQzDTNGM38zuDPxNCs0ZTSeNNg1EzVNNYc1wjX9Njc2cjauNuk3JDdgN5w31zgUOFA4&#10;jDjIOQU5Qjl/Obw5+To2OnQ6sjrvOy07azuqO+g8JzxlPKQ84z0iPWE9oT3gPiA+YD6gPuA/IT9h&#10;P6I/4kAjQGRApkDnQSlBakGsQe5CMEJyQrVC90M6Q31DwEQDREdEikTORRJFVUWaRd5GIkZnRqtG&#10;8Ec1R3tHwEgFSEtIkUjXSR1JY0mpSfBKN0p9SsRLDEtTS5pL4kwqTHJMuk0CTUpNk03cTiVObk63&#10;TwBPSU+TT91QJ1BxULtRBlFQUZtR5lIxUnxSx1MTU19TqlP2VEJUj1TbVShVdVXCVg9WXFapVvdX&#10;RFeSV+BYL1h9WMtZGllpWbhaB1pWWqZa9VtFW5Vb5Vw1XIZc1l0nXXhdyV4aXmxevV8PX2Ffs2AF&#10;YFdgqmD8YU9homH1YklinGLwY0Njl2PrZEBklGTpZT1lkmXnZj1mkmboZz1nk2fpaD9olmjsaUNp&#10;mmnxakhqn2r3a09rp2v/bFdsr20IbWBtuW4SbmtuxG8eb3hv0XArcIZw4HE6cZVx8HJLcqZzAXNd&#10;c7h0FHRwdMx1KHWFdeF2Pnabdvh3VnezeBF4bnjMeSp5iXnnekZ6pXsEe2N7wnwhfIF84X1BfaF+&#10;AX5ifsJ/I3+Ef+WAR4CogQqBa4HNgjCCkoL0g1eDuoQdhICE44VHhauGDoZyhteHO4efiASIaYjO&#10;iTOJmYn+imSKyoswi5aL/IxjjMqNMY2Yjf+OZo7OjzaPnpAGkG6Q1pE/kaiSEZJ6kuOTTZO2lCCU&#10;ipT0lV+VyZY0lp+XCpd1l+CYTJi4mSSZkJn8mmia1ZtCm6+cHJyJnPedZJ3SnkCerp8dn4uf+qBp&#10;oNihR6G2oiailqMGo3aj5qRWpMelOKWpphqmi6b9p26n4KhSqMSpN6mpqhyqj6sCq3Wr6axcrNCt&#10;RK24ri2uoa8Wr4uwALB1sOqxYLHWskuywrM4s660JbSctRO1irYBtnm28Ldot+C4WbjRuUq5wro7&#10;urW7LrunvCG8m70VvY++Cr6Evv+/er/1wHDA7MFnwePCX8Lbw1jD1MRRxM7FS8XIxkbGw8dBx7/I&#10;Pci8yTrJuco4yrfLNsu2zDXMtc01zbXONs62zzfPuNA50LrRPNG+0j/SwdNE08bUSdTL1U7V0dZV&#10;1tjXXNfg2GTY6Nls2fHadtr724DcBdyK3RDdlt4c3qLfKd+v4DbgveFE4cziU+Lb42Pj6+Rz5Pzl&#10;hOYN5pbnH+ep6DLovOlG6dDqW+rl63Dr++yG7RHtnO4o7rTvQO/M8Fjw5fFy8f/yjPMZ86f0NPTC&#10;9VD13vZt9vv3ivgZ+Kj5OPnH+lf65/t3/Af8mP0p/br+S/7c/23//2Rlc2MAAAAAAAAALklFQyA2&#10;MTk2Ni0yLTEgRGVmYXVsdCBSR0IgQ29sb3VyIFNwYWNlIC0gc1JHQgAAAAAAAAAAAAAAAAAAAAAA&#10;AAAAAAAAAAAAAAAAAAAAAAAAAAAAAAAAAAAAAAAAAAAAAAAAAAAAAAAAAAAAAAAAAAAAAAAAAAAA&#10;AAAAAABYWVogAAAAAAAAYpkAALeFAAAY2lhZWiAAAAAAAAAAAABQAAAAAAAAbWVhcwAAAAAAAAAB&#10;AAAAAAAAAAAAAAAAAAAAAAAAAAAAAAACWFlaIAAAAAAAAAMWAAADMwAAAqRYWVogAAAAAAAAb6IA&#10;ADj1AAADkHNpZyAAAAAAQ1JUIGRlc2MAAAAAAAAALVJlZmVyZW5jZSBWaWV3aW5nIENvbmRpdGlv&#10;biBpbiBJRUMgNjE5NjYtMi0xAAAAAAAAAAAAAAAAAAAAAAAAAAAAAAAAAAAAAAAAAAAAAAAAAAAA&#10;AAAAAAAAAAAAAAAAAAAAAAAAAAAAAAAAAAAAAAAAAAAAAAAAAAAAAABYWVogAAAAAAAA9tYAAQAA&#10;AADTLXRleHQAAAAAQ29weXJpZ2h0IEludGVybmF0aW9uYWwgQ29sb3IgQ29uc29ydGl1bSwgMjAw&#10;OQAAc2YzMgAAAAAAAQxEAAAF3///8yYAAAeUAAD9j///+6H///2iAAAD2wAAwHX/4AAQSkZJRgAB&#10;AQAAAQABAAD/2wBDAAcHBwcHBwgICAgLCwoLCxAODQ0OEBgREhESERgkFhoWFhoWJCAmHx0fJiA5&#10;LScnLTlCNzQ3Qk9HR09kX2SDg7D/2wBDAQcHBwcHBwgICAgLCwoLCxAODQ0OEBgREhESERgkFhoW&#10;FhoWJCAmHx0fJiA5LScnLTlCNzQ3Qk9HR09kX2SDg7D/wgARCASxAyEDASIAAhEBAxEB/8QAGwAA&#10;AgMBAQEAAAAAAAAAAAAAAAECAwQFBgf/xAAaAQEBAQEBAQEAAAAAAAAAAAAAAQIDBAUG/9oADAMB&#10;AAIQAxAAAAH3GXdzvnY3KDFieXrmW/mdrrLNMs3TporhpoThaUOyZlz+hRXH7eLZGHTa8TLTpq4T&#10;RKyPp0qbqOU12U3d9CcVkCoiSkyrS+UwSuuscirpotouhgaoAAAAAAAAAAAAAAAAAAAAAAAAAAAA&#10;AAAAAAAAAAAAAAAAAAYeJ1vOYx6avzc9LJPp+a5+1x+pMbarY+rrj2458M6lF99Eq7A5XV5Nmyno&#10;KOfLTHnmqjZgzNGznatWea2+o2s6bVUs+M2wrjnJryWRsKbuvQAoAIwUsZsA3oAAAAAAAAAAAAAA&#10;AAAAAAAAAAAAAAAAAAAAAAAAAAAAAAAAOZ5zRRrD6uDvcmd6YeXMtUNHfcY2V9dZ+ZvOGIX4rtTX&#10;KzidNTeD0a211Rk1may2yi9VXTosiqx1E1PKWY99ec5FpeJntz6bNYHbqBCJlcxgUAAAAAAAAAAA&#10;AAAAAAAAAAAAAAAAAAAAAAAAAAAAAAAAAAAAAeL9DZtxnz8+hyc59AZb2rpC6aYFZs3Sp5Zw9CjT&#10;GDjXx6ToaoaszGtli14NPP5zqGLf01kusyTOu7Bo1q7PapbRPdWbUkovUgAtIyDNc3nLA1oAAAAA&#10;AAAAAAAAAAAAAAAAAAAAAAAAAAAAAAAAAAAAAAAAAAAqkTiPC7/KZq6PnJYnoruduW0DpoACmzgJ&#10;n2XdPliSmdOgLOkOZufDnztmiG9KGumSOvFq2UsvRzWB12AAIhgUAAAAAAAAAAAAAAAAAAAAAAAA&#10;AAAAAAAAAAAAAAAAAAAAAAAAAAAAAReE4Z2UZrN55OHpYZnrdajU6AU9dXZM/NYv6nG69l9vEMO3&#10;j5um2g0aZnPo0yz0EzdIyBRmGLVMSE4itxkQbhlYKvS0pthxeeTQ4y1QCgAAAAAAAAAAAAAAAAAA&#10;AAAAAAAAAAAAAAAAAAAAAAAAAAAA4CnX4uWjRm6W7gxdPm7ncl5y30a2y3xXPyTsSUvpQXmZOnfM&#10;ZLdbm8d1tJeyu6sAoAAAAAjJRGcZCquhlVHQM1QtlQ5F0AUAAAAAAAAAAAAAAAAAAAAAAAAAAAAA&#10;AAAAAAAAAAAAAAAAAAAef6Gbrc+XN3F29c7H0eFMw9V5X1etS43S5ltm6/BynQM9+9MFazNpSE0l&#10;gYtUxoAuwAAAAAAARXbTXyzqE+mgCgEMEMTAAAAAAAAAAAAAAAAAAAAAAAAAAAAAAAAAAAAAAAAA&#10;AAAAAAyX1PONEXDWsXA9N5uc9na5sFp7uHqa1DndOrELq7LoE7QAjC2mSUpQIW4L+U0ifXQBQAAA&#10;EQdVxFVqBxqOUskPpYBCS1werICgAAAAAAAAAAAAAAAAAAAAAAAAAAAAAAAAAAAAAAAAAAAAObrn&#10;HOHLn2l/ltWDeejoxelurBQzuwEVGOvlz6wU9Ok58jfnOiMs27ooyUYxou5Hf4o2C69CMYcZqM2j&#10;vWBsmRiRGI8knzxHQ1LKcZdNVVaYZyTqqNYnvQBQAAAAAAAAAAAAAAAAAAAAAAAAAAAAAAAAAAAA&#10;AAAAAABHOY+WDPDbxxxXZH2a63V4fb56od1csmqdMNstmOc6NHL6bq7GXWCdK4cW3TjjzenRLhrW&#10;q7evTE7dHPnn0yPR0ANUhLPmWQd6ZdLLQC2IVc5Y4RqsnPOS0OmwCgAAACrK0z3RIDYAAAAAAAAA&#10;AAAAAAAAAAAAAAAAAAAAAAAAADkaMk/ncrehiu9WuFnnZ6s9Hc6fLdkZnboAUmAU3BXYKAdZHPks&#10;83OyM6c53X55dulsg7aAAAFnlm8+bdXO6WoAdtgAV2UyZ3m0Z56izNrekpmswLSE4wpZr5JQsS1s&#10;MSbT6UAoTITjIAKAAAAAAAAAAAAAAAAAAAAAAAAAAAAORffh8PPcuVL2MvQ5XX7Oqs9XPe4zVG4B&#10;QACCSaqjzhPNVwlUsdmuco2aK3Tru7dk4Vl4GqRlCKcc35OT24jrd1am6SiPpCTN2JRbMwlAkvVO&#10;hoA1a6tMZmqRMK7cuWohFqyQaAgcZKIWRYyMYsK7KANAAAAAAAAAAAAAAAAAAAAAAAAAOdPL0fNy&#10;u5XW4vq3h9P5b1NjAzspuqknLJOzQFSyzWZ84znM6OOeyGTr63hz9vFm2aHV03YRRTdGxJAXUcer&#10;n88V3aKeWZuWjWs9szWqrJmwBq5i8mSVYrnGVoAAZsy8HaqNMZI2U2U2q5bVEhxaycoIsi66nOuz&#10;cALQAAAAAAAAAAAAAAAAAAAAAAAAOZphp5YfC7vA6s3pvO+mGA2JoxauP2c851yhdvNtI8xX6LPO&#10;Et9dm+wA1HHVHHLo1WvW5gXQAUZ9mfPPDbT1Wa9NVt6phaAAAABVKYRkAAEI2mZEkWicCi6u9mLb&#10;moSUcp1yhiznTLUk85ZpA6UAAAAAAAAAAAAAAAAAAAAAAAAAAK7ADh9zg3Ob03C71AQzqeTTixnf&#10;ElrWcukzDD0eXJl7vG66TUaNa1GdRRqnMTC6AAABMKbVTJe4yUAoAAAAABDjJQwKTAAAAAAABDIq&#10;c6+ZFOq4z166q0IN7YAAAAAAAAAAAAAAAAAAAAAAAAAAAC8z3/LMdPveb9JaQeTKzDoyY59SrKc7&#10;1Hy9fXWnNoNazVbyzJbcRjvtAAugAAAAAAK7CIyCgAEs0mpQnUgFK7Fk4TKAKAAAAAE4RMCgAEyI&#10;SGAFJxlABQAAAAAAAAAAAAAAAAAAAAAAAABXZHLN5jucJiF1G/qnp1cjy89UM8sZ6NSvmpyi8613&#10;U2evcwNaAAAAAAAjLJJoOZtmb5VW60ChKyM0kBbGi/NM2W13KnzN0loGtAAAAAAAAAAQlCWDaegB&#10;QCB4tLNgm0AAAAAAAAAAAAAAAAAAAAAAAAAAACMfmulg6c7OnDs87Tx/QRw81s2rnjHo0rlrJfR1&#10;dh12ejoAUAAAAAAEce2uZ5ML8fLjp63C6+t3ZZWbvK2roIwL1qpvw5xsuiXcKq9jMhF0yJEhOgAA&#10;AAAiRluy6cYuYdNgBCpW5zC7PbVd4KwLQAAAAAAAAAAAAAAAAAAAAAAAADnviaxR08fo9LmHPYnV&#10;lWmuWFK2W7inZhYu211ctbAPTsAAABOACgA5XL9DzuPKnfz9WZdvya99KYaqdriMtaz5ugplZteG&#10;J2aCowUlsgsHN0imGl6quSYLWnGUSmvXh4Z2vi7NzVJ161cBux5/SJOX0xoAXQAAAAAAAAACijmm&#10;w6AAAAAAAAAAAAADx8a9vblu7ddnLoBXmyrxPhjfIffahZWmCrTLjzndSTelxl30AUAFNrMgi6YF&#10;Qx71icWvXj8vLsWYNOuuoR6qyMgAojICE88nGse7nxll0xzoeeVj2c+/nre4L0dLM86cZnzdhjBG&#10;6WtSplfqzE96AKAAAAAAUMUIsIumBQAFVpCEEgAAoAAAAAAAAADy/dWy5AJoovMuZqvecMDpsAEM&#10;CMiItENxiWKowujCeilXYMT0ITrjn83qV+fjn3VWYarsWzp2rmLrLCMt0BUZdFOc5LoV+XF0aNFF&#10;VN9Quh0Om1DDfveofNNMuZ0ea25Z951pS3UwoAAAAAACm2qZdcYeeXyrmtxms3qbZ1ABhnms553l&#10;dmtBCFl6ZbFsACgAAAABUxxNIG6AAjn4nQObqxNILtpgBGQRjW+EB1YXvNq2rnI6VVUvzR38zoRb&#10;lCy3DbnkVufdrnVsjc61RuqW157uq3Lpy9JRbHPOcsnR5szfvx687pz6fLZ9PUt5/m+l7HrvCd7p&#10;zs4C4S+j2+c3Tp9Cl5H2M5zAuU4sYFAAJVZl5CSps0y1bK+fOt1wxL5cycnQ0c3belsZZumsmvl9&#10;Llm8rjjckTZuA9dEwAAAAAACEwAAADPzO3i4Yx7s3SzIxrr1rRbj0LYnn6o0a6eOFbPPm3Gennej&#10;Cm2agWxjHfnvvMKLCnPppuXup1ehqgYtdbqMdvHnpux0S9amNG6VW2axntp12WYenxJ35uWnzE9W&#10;rHff0zm1TJqikhvlbt5mi57vrPDdvOvcCeuSFKAAAKOf0OfnF2jj7ubTGo3b81G/EMWzBZn35ZzF&#10;9mO7y9N+CzH7LPZifjmiQZ3KWazU1MXvrKZ4TE9gCgAAAAAAABKRGG7Ft4YtozXmmMNHXVMXUk+f&#10;uq55i0eO4bnO50SzXa1ZZgU1OO7nejGy3PtazTspzZyzvAq10pksyz6coTySTpPPqu45aY753Rdf&#10;DXY8X6XwHb2U5c3Q3vSrq+ffVZZLN4efsc/ryyK/P049LpcPfH0jb5r0rBCYygLWAiGGLP0q7z57&#10;6mfDNoVvBZzNePtKw0YxRaV4sU8Pa9W3k6vO211xKuhxuj2nQDPesoyn50ronrsgNUAAiRICgAAA&#10;qsjlh1Sh5pa4T7Wu0enO22QSNNFnjW1WnLUK7ceJVGvF6+Oi6rpmrn9V9OnH6VB55dkux7mpZSzR&#10;PJs52OTqcbtKbwxndXVuahyO5w9ZstjbrPL8D6Py3X3vo4+21Vphv5dtGXbTNY5Yt+sYOX7Dg3PM&#10;15LuvH0H0L5V7rLukJ65EZFKEnDE9BMBMORo1c3lzhpju6Tju+vnm2qVXQZK6pNNmXTmWW5pc7V0&#10;uPoN0+Z0FtvDe7ymfHpc4y9IBUiJhCdlPTNwDUMl3K4Y2PBFjpLnbPJpaqocd7LsF/qtihgs115r&#10;/NLaoadLM1+bswRhs1x06HZ26zy31rjru5Xm59GGizq52tHRgJx5zRDRAjeq+WiuMk6OSceW+B3+&#10;Xf6MeD5G7ner19voWdLh6OPb0Med9FWmdYNcNllmfovOfm8ox9nm1el8r1cPpjlXONpTb0QjUuGd&#10;pXZ6NFVsUhKm+Rcnq4rNmbXxrdtvn/USczl9fOlGK2nz87boRydhUFnOjuaZ56d59Ju853c9dCrj&#10;x66LYT9VKrYVIZQBRRfnk51fW4/PnmnkeOesdfHW2Tr4bMt12skb453XowFm+rNE0YpR1iXU5Grb&#10;pSrxTp2uXbH1Tm5odfHLLVKmW+6jfrVefXs05sp55mVz1c949eeurqKdNg+jy99fl3O6nL69fZ9b&#10;y3qvP6acVmLPXr2cne09maqY78HXM/N6qZezybt2HpY39Ox7ed5fNeW0kteM21zoj2aVVlN1V9HR&#10;Fc3ZjO/O6d74nqeftjn5zn3HYzdaWHMxXZs89GOVBj3Xdnrrzi6dueeDuSszu2eXU7MDrQAAAAAA&#10;x+b6/K58K1bLhOhbj0Y3by9WXWXqjq5r6jk46dGivP0532S3auO3Zd01ybOksXFRfRyl04aqz3aI&#10;eq4cWynhiE8+rrnJvw9+3PoufXtz8PZx8M4bJxxzjGNup0aKen26/HuP7HyG+8/ffOvRY32+f16+&#10;HpW3FsdI3a3nF/J6fhLz89oz6/Z5dfpOF7Tz9fQyyN5NderNndadPny7qMvp57DOVqpe/trH0Mev&#10;SfH6/Dm+xY4rx7EZw78d2c6vP9DLvO+rq57qWwL1iSBUaILC1EkiOe61QlGSYFgAABz+b6DDx58X&#10;qZtHPNefqcPkKZTmOrfzN/XosO/PzWRqo1IdbnQy26eVr7XRTzISdi/nLF6Onn65qvPsVtNOnTrO&#10;fbk1ejWDTEzLrk97qov5OcQqu53HlZvwdQp6nK6G95vj/wBq8pvr86r6WLpv1nW8b77h6MmqD49d&#10;yzYYw+S6GX0cc/Xat1+98r7TzefJVuw9vNZ0uRu3Xl2ZfHYV6N/ozhvW/poUjr05um7NXLu4/qJN&#10;HN08lelg7PD8+K54zXKu+ndvPe4eyHT09gRNMEjACtwaHNiTcyhgyE1ACHD63K8vPUo64rx9CdvJ&#10;31X6maGR8surRXqbcuPr8bRR18O6Gu3o850lybzhr5+m56XSx7cdSypNvVCXe4N2Jpsx6KbLdNGl&#10;qijbn1MGD0NXLGDXbm89Kc0u/PRLNszcWH0Tx38/j9BwOnoFC7He9W2ycePo7N58P0fZZ9ea27Pd&#10;5+awac3bHI7nI7M57ORvvm4a6rvR0TUd2RRHOdXP6FGteb9Ly8Wcvt09G1ef9D5yTn6upzscs3o4&#10;bOu+T1cWxuQTaK5qFOOa3RCwIzFYOEcplJdYupzdmboWGyc7cmebrZVsy44l1WbDpW8vd11Zg11b&#10;0ci7N4+FFste86Me/l407cvR3ijHZBJ76tW07MS576FTOOrJzn7bDm9KOU74T66ANCm5RAnFOZHP&#10;r83HJTthZmnfr1qjXbbvrz8l2R6J83prOtyqEvsxs2yy7enPn6dRji+frzc2W2uzz879Ss9XWssz&#10;9V9FkbqFtFpbzdhyzxb+pPQQb2/Pek4zGrmcf0mXQhfn1uVtU8xOUMwlRoRxk96TjAsGWQpvjzZj&#10;UVyt2TXxlc61Sy782rbh6F2ryzbz/PiVlDjpSwaaw39DNT3YbdteV2d98fdtnJm4HouPjHO2X3cc&#10;Sxdirrul5NuM3WZK9a0mK7U03881enB8Pd70M2hbed0eMmfrXWCb591o8ryPQ3GzVz9nL08iy23O&#10;4TZClJiBLbfRPWdluOzeNdbneeKHQjyw408+76lNdmc5NM59LWs9/X064Thx87pnPEjJ17Xp19Hm&#10;fS8/biQDSqZXUZRniZtnL61iipa0yEIujlviw5+2GTN3iWTr5CFpllqWfz8+7zI5vT6ehCjNMdCW&#10;A4efqdLidLtq2/Hp9Peuquzx8dJWvX20WU48Y14rn5cRjbGp126e18/br5c47KabSduTfz3np0V2&#10;Rvw9nvDfGe+r5Ojyzt2uh47XL6jhcjqwenz598o+b0cbOrfUZq89NN2LbnU4tEJIW1qdjvzXXNl3&#10;PvsvWW6L8eqPLjVfXp0qhbHorzb3vrHldVW02V1efHQjGzplEI9dWVN88sjLJwlKzPaqcyFul212&#10;wNK81uPlNFevLzW6YW9bAkbvDOZr570Z8erPPl6cO3z8q9PJq7a7Gd5ZNllnX6dMs9fPY1nL2Yk6&#10;sevnNEi7e6ynXg5Qrk10zs9Pa2VF/aRonDz86qNmLOcnT892c428bZTy29VNHodPZwtnRo4vU8jr&#10;3cjH6jFvj1evi6mNdH5n7vD04YelZRy9NgWSxtcBimsIzUWWQusUkrM82LZahJzrHPVGD6cyEbs2&#10;mc4zNc2uNUdS7KbIvTnXaYZ6u3n6bxsw6qsL5YN+lVVpm221S2KZ4cy3HZVwS6GDRmbpRh7NBAzP&#10;nvOuh58Lrci+Njqw4dPXzJddb8WYzjt9vyR27+in5fo55dIhZmRhTwsPYdXw/q/R2x9Xh7uPKzfi&#10;hyujNpurm74FbiF3r6cHRqo48Mcqo4myjLA168u7nq1xPX0y+X9N5i+/H6/hdthy0ZN8OlVGeOhG&#10;UYiKwjBpZShICUx2jZjXbhtnorRdYiZc67s4J4b3I1YdXbq6r+NMdGzNqltFg63oVt5zRbCrjJ0X&#10;vSGeq3nm6zBKqY86eJ3DBn26QtWbPldzmddGnk6+WOljjZ1tIzjn51FjpRDZczkp6EM5hpp2TXPy&#10;6XtjsTY29HmdDifR4l270+HuSQ2cy3M6ern9zWpPr8y7k81vCTiobvZhG736lg3cmOH07dPj48SV&#10;tVzb08e1rZztWb0+urNoqbzbcHRW/nay5tkpSqMlEU40gIbTLba7qYmleHTy2t2uq9lxhbE1LO5L&#10;Rjv83K/Rll6N38vonbddhTyzppjZ0W1Qy5ztzVa7MseFd451XLg9WrXxtXLM9OHRtowLHHV9F4T1&#10;nXpr5642unQhll5fPs6vn93W2lp0fN+nX6LPXk6dktay8T1GeTy/ds6GZVx/QGteCXqNOOeervq9&#10;PB6fW+Txy1RIcsZtlO03eo8B7v19c/QqwdelFmen5vDoutbWzLc3ZRbH2aUstxw8+hY4R25dWbZK&#10;MO/ujVdWZt/M6QrIWJKUWNARiwSYE4yLLabCYkVcq+bW2MZsykomiu3NjlphDZz51KF3SVTePNtU&#10;8+FOzm1YdzJS+0WnO65HQhwuWetLlZbOhkyaOMu1Uwus8DamPdz9Nl9XU4muipxNy9B1uFfrfsTz&#10;h215T1Xi/ZzpbKqetzcZE5QmpOuRl2DG1KDid2cz5XT6N5ngtGjm8OJ0s+rE14I3nTlnv570zlZt&#10;HTDR2rxb+Z6E8mGmcujSjHOnrcjsO5TfV29ZTbWY9/P3krKrEkIqaEITgTdEozJyo86z1sniqby6&#10;/tPFe3nW2+KmmoWxppunz5Z4X18+WavbDcrz31yO7RQ2VzrxrNbUYzjlk1SZufpqmIvRW1llHoaz&#10;LXov79uBv2mrjs0LVo816SrLy2js87lw28jXPExmoZ27efpnWyfMt9XboPFbrWqVEy1QRplhsjWU&#10;TLZ1WSXzXFifNeny4sp7Fes8u+w4yy+jfCr1U+pTdyOxrHQ5tue74WDuRnDl9rl9Bbp57+notgLf&#10;oQ0crpYrlvtqsuZEWTQxAQxxqVldqFVsTj0dPGZu9nmtygSy10aZLp1RxxnVn0c+ckPrrlX68fPH&#10;UpyZOm+hiu5ld+i7HwmfFs4mc93lwycb36aPTenfIx+gz9Llttz0hLWnFwJc2/Lzzz8vQXDjTXPR&#10;JWdE1e3zSrXfg39iuuFDtPr0xdnnay2ieIJZL862aufpTdu56uN+TLf58qMjnKduk1kDT0QV2feU&#10;qjlIUbM/oxKupZmlxv2yVdO3j15Osj26kk99ai3KuashN9OcJ3m5RKm0QwZQ7/H3Pe6Xy7pXH0Sn&#10;JdOnifRFhslXqmo6FNJyis5FKnzebdRKjpZ03x6TFovlm84sl1lXP3x4612c++TDX0M+HPOlazVp&#10;t1dO+Vas3TVee6DOHZmeJAhfJKWfRrXE1EOHOa5okysmfRIPT6xgAAEiottRggpBFSZFTZAmEY2i&#10;11aArm2SiCRk5IqNJZTuzyq6eeWVueyG7Um87jCda8e92Z6a5QlvlJppJxkNpgx1VwPSVs+H9Hns&#10;SPT4voZ2scJsSnXcF+eE56c0J64ZsfTxcedHYy9HW7aXwvV7eti1V+by5NUYypbIYl+fqcV3nsL9&#10;8ico9pQUQxmNRhx22VYdec6K8GfDoQjnk1Wc7SYae9BOSdsWSb7dothFtgME26i2KhhFsRDcIYJh&#10;aDATBNgwSNCqUoMm4SJqLqltTRXYLzyqnHXpyUunElFpJpkmmAkOBSvK3x2EpqcOSkSkmyouI0EE&#10;ZIU4hsz1x2Sa5yrLvUlNwRLJpV6VK3I4a4YZm2RLvcGHp1efdV6okz4O3Rz5Ryb9mtZubt273kj0&#10;aIzF5nd4HUwAaaMAYFAAAwAgBiAGJ0NNRANggAoAAKyQA2iojJpKTMGTr8rHXbKL6cpNBKUGlhBL&#10;KKiOqU5ZTU4Vg7Bt2Si4yCASkoQ1DTCLAQwgSUJsK8HTWtYrLp55ZKtWHE2qefe7OR2ZLRwvT8vn&#10;z5XqfL+mklXadenPXRxZayS0QwztO6aGAAAI2mAANMAAYCAAZQArEDaBgAIGgsZFknHm25acuXn2&#10;6mjm3510I5qDuSzaOvGTi7GRCQlK4HNm+pq4Neb6Ofmdidt5dm+abjYopRIi4YwQEgAAAACUkDTg&#10;TCJIMvn/AFUc45culjlvsru1YEyoOQsSQkK70sVMSBMMoi1iYNCsAbi0YAADAAAABiYArRjAAAQy&#10;IMQDiEs96rzmT03KnTFbW+XTUoW53bv4/S78b5VS1iRBE4xhmnP1Pl2g7DKmGiusxCNvrHzt/bzI&#10;g4scJEnFo0CAEAAAAnEYEMAAAAENDEDTQAAAgAAIYgyCd00NEwBpqNA3FowKGiGIGIGJgmA0WsTB&#10;ACABACCQkNJVzebPPy9Wm6i3JaK4am+zn6enO9V1pZCN3Hq3Ikg5FQsuv6Y59u+3eMl+CdzbOqeL&#10;ZOuZJxaMToAkAAcQaYIYAKGgBpgmCGgGCBiGgGIkwQwxgXQAg0wAVidDQMYgIgaBiYAA0DAtAQBF&#10;GIUBDQhoQoPlzpxsl2vn9S63NbfDK3HsytcWJqyyy2NiNytsz6ZHXDnDNcdCyqxHyurwbNl9FvPV&#10;zjIk4sYmjExiEaGAgYEAAJgmAgAAGAJiGIGIQAAAxg7UAoADTQadowBpohkIaBgAAAABaAIJpRNA&#10;moScaFEg8v6Ly2fdT2eL1s+vtc7qYu3yufbl6HHs5QmjsjchKXNNvQ891+k2wsq3yjHZYzwO5y6t&#10;Z7fntnOTpaOdv56vnXOak4sbQjaBtAwEaAYnAACAAAAAAYgaAAQxAxNAQZGndCaRAKxMk0DAoaEa&#10;ZAAAAAAArAsEAJxUBAghJojGVZzrOb6B6q+X3TXKvB0cycXZRXx7bZU3Fl9F7M+HdO3kdlW3XWjG&#10;zr59NtEUr4fpy48jurv1i3VOPLpOyE86bTsGmjGCYAAjAGIhoAAAAAAAEwAAAAAAQgAY5RetNNSC&#10;YqkmMChgAOQAAAAAAAC0aEE0CaVJoE1AnEUZVHK7eLbuyGVCmzHy3ZyevlzvDdg51vpFwevLfjfL&#10;rueZyZevH6dq8b65q6BLPbSUtjXy9914ZqduTJyUpQCxyixuLRgAmAESRGQMUjEDIhIiiYAAAAAA&#10;CAAAAxg9UYQIYAwABpgAjEDAUAQAACgCEAIEogBCEOIs2jLbLbh3a2yNcy4Zd3Lfme1PE15rjbcX&#10;o88rs7ubqwCDCz3fgPb59G/Trxc/TT0fn3p949HbRdODzaKZiuUZZ0wVy3GQ3GSDTE0wTQAwAgBo&#10;hoiArlCaAAAhoAABNAAZHF2sQMTGAMAGgYgYAxCNANDVNOwTUIaVDQk0CEEXEVF/Ou9OvPoqAS46&#10;pyb0tUySeX819N8Z1zxWHXjEcQAp93idDPT6Li5Pf5e3zfM9p532eHu9XzfovH7L6Lqb5KnGWNTA&#10;sGnYxNGJg0xAAAMCABAAExYTTQAACgHAAJNAAY2nawYAxNMAAAGAgAoAgAo0wAQBAnFRNCAIgEYy&#10;iRqsq1q6UOLnv6A5+/GYxshEZV2Vb5r03MufAR25/RwpVldg0yevHKX6Vg5fsuPt89042TtK53Xj&#10;ZVbTfNVKE8WTT1ABGIG00YAAAADTkAAEU0OEwEwoGQAAACaAAxSjK0AGIG4umJwADEDAAAAEGhWB&#10;YIUCBRAJNCTRFOIqrOZvXQi9Gd0aQ50HFIsZYpBz7dUDkeC+gfPu3JsfTEmpSz+l/M/f532JSnNU&#10;2jkM9+aSE6541Jp6yNMAAkmjEwAAAAIAAABggAAFAgGnDGhAAIMbTtYmCapgSDAAFYgbixiAABoG&#10;goAhJoEARaEmiIVFOGvbr0dSrl9bEk4TzkiwQBY4yiuHmsNzm5bfp5JsRtCz914P3EdPow8VL7s8&#10;v6iDNpzZ1XOEsalJPUGmg0IwBtAwAAATACAAYCAigAAStokkCoAhDDDKLtbQAMTAYgaEMQMQSEDA&#10;AQNAKUQYkMSGkBFoXO6HPWh66NdOd2tU2yWXHePUp8z6nl3rLY5wm5S+VOZzO3AafXIJpGcJqd7i&#10;CfTfP6+5l4P2OPjye4zac+etM4TxqTT1G00ALBpw3FjAQAUTIAAAGAgACaAAJRZIAScRiDC07W0D&#10;ABoGIAAAQxMGgYAAAmgQCAAEAIItCyasdOrheu1rnaNGPXPp+a9Rlz2+d/Q/Denl7EGck4yrl8p5&#10;r1Plu/KThLfOWnL66HwvYc9rym7n7enku9v8+95nrX4f1/j8PX93w3t89qpQnz6WCdjadjE0GmDT&#10;AAGmAA01CaCQmAJGhDExoZJAIEABhaLW0waYACYAJgmCaBiYADQAAJCBADiwQhxaFw+34jc9Hlol&#10;j6HolyOZ08ntiubjwK+h0c+iAnyl2bTlOF5D6J4XpnFIfXi+lzRfqvB52JnlyTm7NFHW6+Loea9T&#10;5vn03e28B73l6ITqsx1sadjadjaaDTBoGIG0waIEIYKm0wTQIBtOGJJNCAQMQYhO1uISEwaBoAAA&#10;AAAAAAGgYkOLQgQCAQBERj8D7Dy+t9f0/h9rtoh1OPz+h7DNd5Xfh7nU8/6G8K7arOVnVZAxeL9p&#10;8/2g65d+DctV45Hvysx1YvpOO/N5Hrb5vn8TP2by8j9D+d/Q+eyVc8dbZQlZKUHZJxYxCSEUAEhO&#10;GIEAAAxSBNIgFGmMRI0AAAAYWi1iY3FjExoKAIAAaAABMEACAERGgAQCEJOK8Liew8hPYi+WfZl1&#10;9fkXHW5KefSvd/L/AG3f8/0rabOe5wH050/OPpXi954N1L06UudZvyb1npZt+ofKPfcvb6Cm6ONe&#10;dwZulXE9tnvxYW1W46TlB2SlGVjcWSE0YgYgbQSQAmgaCQgaAQmDTBohAUxEjGGBp2jAYmAAxAxA&#10;xAAhtAAAIBNCQgTiNIVoiOIGXyna4M991lDx6+tgHdLq8j0dx4lOn0fnPS+o+Zevr0QjR8jsUHzW&#10;PY5GernCaA1NSvoaeip461y6X0HzHpuXolj3c/OozhPGptPUlKLRyiyQmgCGJjAGIGIAAYmAgGgY&#10;mAAgAacjAMLRbIQMQKUZAAMQMQNAMQMQNACaFFoEISlFSLgOUJk/Ad6ro2YPV5+Xo8Xf6zzV9UPY&#10;8bs68vjeJ7/wXX5lWrLav0iWbTpJDPKeZ9L5vPRi2TUfeR3SZeN2rGvn1W/Bvh7js+O9by9OrD5X&#10;1ObCyqeNWuE7HJFkpQkSE0EwGmA0DTAYAACBoAAATAAAAacjAMInaxAwQwBiRJAAgkkDIskIGRBo&#10;QAhKUVimEYyiLNp87qeZ915T3GZfnvy+Hvvt5230ZyaUe3yrxHuPFXHFsrsy+ga/Peg0kimvDYZ0&#10;Z623VNj6by+lwOft5fqPL+ndeXxvTcffgloPMef6k/ongPe9PDGdVnPVk4SuZSjKyTTJCEYmMAYA&#10;mAwAAEmgaYAhiAaYADBSMQYmnaOLGmgAAGCaBACAGgYAJoTRDIlMQJNSxhONLx/sPBbx2PQ8P0Pj&#10;7WOK4aovk+2GRl9Hyrwvt/E2cucrMyPZ4gn0KvxHq9XxENOadrLc+5n1Pb8T1HP1/Ol5THbD1OH2&#10;OXuv4vbycvdyfoHivadvlwtpuzLJQlczlCdjaYxNG4yGIJCYNMBAxAJgACAAEMAGgYhGIjGCGItb&#10;iEkANAxAAADEpxEMiLENJgnCmAKMkqQC+f8Au+LvPU0c6fi77HwOFrHaXB2e3ze/15rZ0hC3ClPT&#10;dp4Lk+35l5+Y05nc9bh+p8teh1uRZOnby3b/AC/X4x1nrhxO1Az01V1HL3bO7we90+fXbVZvxWyh&#10;Zctxdk3FjYJJoGgHKLGJgkA0DEwEiQmJoBpiTQNOQAMZFqxKmJjExiAAAGRBE0IkRIaERaFYFAAo&#10;yiJAcmMYbzw+1v3eTri06JcbTVqlKSr2ennThszemda7i9cy6cXRvP5tm9JsuOV5/wBpY6eBn6yF&#10;nC7Pne35/q6Iq3j74kqYqnXdZu7vmvTdPn0ThPXjssrnctoslKEyTUkYAAAwAQCAbixtA00AgGgk&#10;IBNAISREjGQdsiLGADixiCSAZFgmhg4imgEUAKxAxARaFGXGsvuKc6t0Uy8XbQQukjIcmLauJveL&#10;nUL6G+j6DyO28/VdXk6nllXK6Xx9u/ief7Xpel4nbrzLgeu8528e2fN9b5Pp8MsyO8oO1q/0fnvQ&#10;78FNlFu/FdZVO5bjKxzrkWOIkxAxMYkMixiYNA3GQJxAIknEHKEoE1SY0AI5ri7qTiJJxYxIk4hM&#10;QDgyQIGgScVYpRECgEMiEkgPEe2x6z472vlOnyvZlTd5O8XcoUNNNmWO+/s+d5fcef8AX15ro6Nn&#10;r+hxO/njy8vU8fj0dTz+2rHupL5ZsLpTm6ptrdzt2Zidtcp10eh8t6np8/POFmvFZZXO5bRZJxlE&#10;pRdjaCQgaAAAaBtMYIBARkgGCYiTQNMRARzGFoIVuLRgKxSRuDUlWJa4gAlCIOVU4E4VIQBEJEQc&#10;WhRkilWxl2cu7nL53rck3v6VLk9NxlzepCvL97PvbmSwXlR4jqeuryMO7y/L9vE7qp10Ebs6psiL&#10;PNdSkp5nrlH2Xz73/f5KtqtxLJQdzIBJNFSlCSNxYwYNAxA0ACRYQYxMIyBMABA4yhsSMQcwi7WA&#10;CkhiYAK2COyEhkWRTSoiDFMdcoAQZIhIAQ0IaAUJRVcjrcmd+cKXD7tanC5v28iWuHX6Hmi8/YHh&#10;Kevh9X6TwO259w/KX5mjnz3teZn2PO49XSlztGPRoz5M2/Pux0T7fLv9l4v10xsmpc+0pRlY0CTE&#10;U5QaScZgwAQMTATBME0EhA3BkiJEosoYiSTkALeXFRLXRaTISJBITYJNkhAJ1kxCpMIziwhKBFpi&#10;lFjiRJEWAISEq5PV5c782UJ8PuqFlZCUZXEgc1hovzd/ndGyM+PvUWhA7CcbJpOUpuotGe3bCfb4&#10;Giyq65m1JkaBtNG4umIJyhJJCAaAlFg4sYmCaBEYk4umDhiAEVIRJIQcieK62ycJLJppNwgWWQCc&#10;YyJJMICJOMxRcVbQEJQGRRIQOucSEnEaQOIrVy+ny89+bOE+H3HCcVqnGVy2nNc/Pqzej5nVafn+&#10;lFSjYAJKcZTcpwnNDU07FkJ9vz191NuszlFssEScWjlCVSTAnBkhCMRKxCNp0MAEBGShMAYDExiE&#10;E0MQcF4rrq6UQtlSGh5ZmopZfLHYaChpPLaKtNEywrkklFE4kVgRmKcAZBkhSqEbIlanEhzOnzM+&#10;jmzhPh9uUZJumcJ3DcXLko01dfHtA5ewi1cjTJSi5uyUZTSupvuOrZXZ2+BddTdcylCTMhMTTRtS&#10;pgDTBuLAGIcYk4tJESpOISiiG0A0wTQxCACgw8nVvG+XLoxMdtkEuu56Okc2Z0VisrTKiaXkEWOo&#10;Lp5kaCmRbFMjNBGVRVsSYpQZIgqlGKg53QwTtyJRfD7liZOlE4yuAFLUnPfGYLPVJpG0yTTm7JRc&#10;0tWXXePSspu7fDtuptuJSg7LSqRJpo3FkhBJwlDEEyMgQCBjEDARJgCCZBkiLGkEiLhkROEgbAFK&#10;wpICIEGANLZhJu0hQgSsAlAC2wEnWFVVgttgFFoEkFVxCHhCduPIPP8AbmwdqgLzaCWqwNc5ATcY&#10;gzIBZsJuxhNR2Brz77w6/EtsC5kBUbASYCSAGggkAAVJhAAIAYCMAQAIBADApgQIIQB//8QALBAA&#10;AgICAQMDAwQDAQEAAAAAAQIAEQMSIQQQMRMgIjAyQQVAUGAUIzNCNP/aAAgBAQABBQKMp2B42BjE&#10;RjQSbGIpXsYLHfiaLCAZzrjS22Ajm2BsOOwUar5aorTz7zGFQXD5g7Vz/NE3MrFYvMZdR90Y8ITa&#10;IbmQkBG27tEsQ8ypl4x9NerkUgE4BfmY+STqFbaOIF2iePZcPYi+zLbAV2NmCx/Nv8RlexsmJcj2&#10;HylogYwcTF9sZbmvy93UXMS6plSyjEC7ZvCNUL8DwxqabRVKjsXCzcGEKIsB+h+f5liNWPIuWSES&#10;CqAuJx2MDVA9k3AfY3+zL20FaQjaeD+fUVRrtAK7k1DUWmmsEqit+4gmV/NdQ4C1AIuDUWIBAkXx&#10;ObcVNvkjHZXBYmizUHzmYEJ7UD7NedVhxQLXYS4OZ/6FRjxxSef6C53bkyihUygzFjAp7sallpot&#10;FamHjt1LENjxl2qoWqJwN7gcd1YN3+VzjeaClXgrx5Kce2/53knHiCpnmJoKA4PtZbhga5xMpdZe&#10;7UIHtTyMaWNQB4KuphNgDUk0Vaz21+Xf8gD2meYPH82NEgmcWuJiCxJCe7WKkPjK8w8N6dtqIOO2&#10;TsCAVFQ1NLl1A6mDmbD217x/OFASO2YNjyb7xRU22g9zmlUbEIQwgFd8sZiwVtYuQtPTYwuRKsAQ&#10;wJ/SB3zLvEvGd2Z0PO3PsPAdi8TiAewPyz2VCg5MW800iXqyGxja9iJ5b+kDsx1FzILcfeosgV7H&#10;JSNmZ4mMKNR3fMqw9Q9qpyFQUKr7D2Isen22HsMHuuXf82Mk2hrcsqw8k/FkSu5dRPXmRmeYtQfU&#10;SvWZSc5MZ2IGAanHimL7fpVPEHex22m3ciyP5u+fyVKwLsBYfqPuxklWdVhys8XBHx4wuNCx/wAe&#10;56FRsPwCw4TLFDGDOEH1+JcK1D4D8n+dYWSNYuzTSMDMqHVM2RQitkKoFjvoGc5GxcCMLBxsYF7V&#10;29MXPz9IeypUbkAUP53xAgADATmNuJlJoDZlUKJ1LTp8Y1APvIvsbgv+oMWIHgJTTIflm+7Fy8Z1&#10;WYx6mSFmiNsO/Ldx4ys0Riw+pyJt/QtdlUUIah4VuT0q/N2CjY5Ci6BvDbJFWvcRc5Eq54AIP1WF&#10;xQe/5rsZf80G2m/Y/IenweG6dgJmybTDj7lAYAB7z90J4yALFbj6N+0y+ex8VxzB/MLjMVQsN3YE&#10;YjQczZNMGO/aWAitfcsB7fgZuJ+F7XL+iZtPzQldjdA1Ab/mR42uLkJcjc5bUAmIjMVGonI78EXq&#10;0dtY7zHZWUSQpL5aseatQK7X2s+8G47xBCJUHcCE83Z/lzDlUTJqYoeZbaLxMHmOGJF9j4WogDds&#10;n2Y12g47vtv5ioIG42EZqFy5qaHsqAcD4gLt9CyDxS+P5ZuVVTBPTmXhvxj4732YMTZBUV2zTEAF&#10;7MCYMZM9MAeJtc1qVwMcAr3C7U+4wcwwGPF+lc25/jLh8IFviZR/s/8AX4WlErvXfRYo1HctUa2h&#10;lRT9FoPeSBCdorc+ZwPcTL7+ZqP42rniYxcyfb5KC8mgIF/UaM0DGGh2UAqLHvuGDn3sgaHGbxrz&#10;GXaLcvnvU/8AVd6gFfxiluyeMvGMUJgHy+ptcuGD7WFhTFFe8w8QxKly4TBDBXse6Vge1d6gLTxF&#10;N9r5/jXhg9czIcoEwEhfm09JhAHny9T2EwG5QEPjiO1izATWMgH0zE8QxfYTDFMMW5+ag9hNsTqP&#10;uASgOPbU157VyeJf0bl3B/AuTeMX26rwgs+yvlfsMYlZvcJcTgppvHw8KLgxj2O+sruTUacmfECx&#10;SiciKbhEHdjQPyXt+foVf0L9nAg/gdTFrt1PnH93sc6gfMjfsWomZSClxnV8eMtE8T0/lPyTUBBj&#10;AGAV3bxZoMKJExgVXYCvaRYAAjGhdAePYPu71GNAdl7meZ+BfaoB/A+pEMudRy6eV8exssU32q4V&#10;uOnxKNFu029lxfu8gH2v45GM2sCkjH4+iwuEcDx35iiH2N5UCfmHvfc/waqpIFQgGZlrIn3+3V9x&#10;CQIHBPYqGJwxRXsy7XjBuAAe0gGZft1OzAmKK/ak0F5HtEqcwRmMU/wS2B26n7sYs+wbb9nFhF1h&#10;uZmYDESG9uSzEWh9DhfrgV9f8k1BKEX7mu/4TqD88H39ianBmT5QeIRfd1LHDcENw2YrT5XV/TQE&#10;D96VubQeAKlfwuRrfpvv7EAxrWA2T4W775BtMePSO5mMswCkRUgu/pgV9A+z8yuf2FD+HfwfOJtX&#10;h4iXeYxX1JckY2JJOrjUfuTKJPIg/YEX9M/wRMetTxLubuIMrUzsw8TySVoTXjH52r6pgNy/aTUB&#10;v2c3qdv2I/jDM0Y3BETY5E+CsYTBcX4PVza1Xyy3FFD6bvFyESzFPfYTYGCu91DkAKNsIzkMpsfW&#10;/PvyCX8f4PPXp1AsRCGdWIK6CpQmhsDjxMaEfVMJUBqMsy+VNgwsVj3eDuy7A4xSVrGXYY1K/Xd4&#10;OB7CaA/5obEckfwefKGImHHZAA7EXHxqFx4+CJRKkNcDA/VZdg3x7jwuWyw2h1f2eCH/ANwFdvV+&#10;XB9g+jfbVrB59j8kUIlXPP8ABZ8ug8zClwCu9wtA41YhgtY1YvNnErkH6ucw3FIC4tiqGjGS5RV+&#10;2X7MIBX8K+09ERU0l1NuYDffxAb9h7Je3YngdzxPk7Y1IyV+wv8AZN1CrHJyFRMaajuY32gcaiVc&#10;dtYzhi3gcH6j61pRMQlYi92XYAUOwAHZOW7bJdxvCvyXE9SFrg8d/wAx3EG0DUvkA+2v2BgP7LK2&#10;7rMKWe5NTyZXZuA+zDGCINjL99+4i5lUuWTScxPtXx7wK7XD5smHYhhrOKIReyeO+1NdyrIO0fHE&#10;+1uG/akc/skW4AFHZjQYwH2G56ZpUgsQiD6B9viZjYEXIRA30iaLjnGBTHacqPEWoWEQwG5fYgxl&#10;FAfANZczHcIsD6vP0Sa/YrjuY8ensYXDFT6B+swuOFBN3zBVL2qD3ZbqBqA5hPLqsAhqIIFqayuP&#10;A5iQLR4+sTUvvfc+zKagygn6+PHr7qH0ya7bQtLIl3KnN+y4eXUAwjnjVPE4hg9libctySdQGMCa&#10;C5TgKObCg5xasxF8PmqDqIrBxHNQePqEXGsQWe3iXL9uXmLjAHPYkUh+rfvv6LRYVlSuKgnieYJ4&#10;Fz88AX2EBimFYLE4EBvtkMXUSyQTLuLAWJ12j5vTUZWY5sj+njRmbGhVetzFYMrpG1mPMyHHkXIp&#10;TY/Urs4MWwAOSVv4sdxFa+5jctfHbzAQG+mfu5PtMZzAYrA+8ipc/G0Dy+7N2JKt5Asw8zaEEkCY&#10;xNJQhNQ8yjBz2bywFHKa11RUjeAwC5MiqCMjtth6ZMvVtkfp+p9JcHWKV6l/n4KPrFJnT5PTcGx9&#10;EebHsMNCfKFgJc5i8QG+zzliIe3MofUoe7ICRXZVhNS/iGvvfBYmMSIp2NclYvYnj8fhvlEMGSP9&#10;oNQsYtmJ28QuJsGm5ini+S6WzFoROYLs47i8DL/tfJnxrMnUO81gisVjm55FwHgG50mTYfRewUqr&#10;gubgS7hQ2KEyCzVHYVsDE7ZmqL4/Ha55/ZuhLC0eOl9qMUV2f7aoeoItUXhywEk2Z+PMIIC8kmVU&#10;sdvjMRAgO3bIZzfAjBhATs1UtGHabBRXOLzc6vNpjyP6OIsTAsIoKsK8d0aKaOB9X+i6HY8FDPUG&#10;x+7YxfBHOQ8/dB8DA03qE7GvijdjLg77c39f8J5XmE1KAahCJtHdVinjL8zitVjRYTLEuXcdNZjM&#10;P3BFirAiiUpgUCFWjGk/8i0mVzaeWoxVqFhbHkS+cbCdXk9Tqeqybuo5A5fyglcMtEjt+QZiaYH2&#10;x/RZRCxnpsCdlYRAezwdri1HgIpXWcdjzLNrLmwm3FmL9cBovhySU2sN8p8Vj/NEX4vSMbMBjrZV&#10;YDZZajxH5ddw27G/j+LqEzfgNLjEQtcdgCeSjQGbfGNBKp2/1j1ObtkEWVwog85QOxHZTFM6N/pE&#10;CcDs6bHibTcTIbOpWWIQLbz90PBBm0uBwIW2mFgYaEB5+hY+g3hCRPjXYeY6PsBS/aMgBEKzzCZR&#10;BfKaBIi8QExwVcWIhFOLAuaghapjBdPjsZVCKpi+WE+6HGNAO/XZNOnYweQGg3Ar4gR1N+kIcEbG&#10;RGFEQGdPk0YGx3Pbm/cbU7ilyAtkUNG2gPFEiWoj1L7BowTRWUHdIz3EIhNFcgMvsPqcGETgTYGX&#10;7D4Fkmfi+zQvDyaNjBAKhqfkTbg3LhNSwZVCZiWeqVRLgIIJpYGFbM5/UXtzMS7GwkGbGZxFNzKa&#10;hd4rZ594zY67CIeOiy747+oyhoaWY8POomUgwIRA+rO1lvNgHfYr2ZTRExwfNvE1DRVqfn28w2IG&#10;vuTU9URsimDJDkFsblkHaBpcuE8AzkwS7IFwoY9bqoEyCK9y44LQkCKwl8tyFQx8PxuoGLQR12lc&#10;BqHxEBIg8Nj+IJV8NkdU+2Qzpl+Poi/REA1mITIsC1BcUTPjtTw0U1Oiest+wtUXz3LVF5FQmFw0&#10;GtZcwSLWREXjMAJ+aJFbRUEvaHiK9Rm4UjTYLDluYgQC1wCGqHe+ex89iUjkRTHeKRNubEPm4OY3&#10;EbasZJEBqKsY1GyBp5JQqMY/11EEcmMvwuWkBQjGdwQwjXFHO2sVoKMJhDGc3ca5r82JXHn+8zpl&#10;/wBdQiD5FI92vMAgEyfbn/6A2BMDVk8Q+FNjwN9pqYt12Iua6gRvGNQDqBOpGhTKcb/jNV5kCLsY&#10;LnmVyVlR2uY4ZzPWdpjICkmcweO1e02Z6TW6ET1KBXaJUBo4/lCrGc0HabGb8Iwg+UMU3DPEHn/r&#10;AKm9NN3EOUmXFHxLS4zvWj6NjcTSgCKW3Ko5lanbgp8QDNbPUpWDN95nSG8MyVruoi5UnqmflDBH&#10;+3MR6iwRPJ8WSBazZpWsEuvYTwWqeoIrDtmAONMZbJM3nK/qKMRXGMfybGFgIm9AtB51pbiDYpj+&#10;VfTIN/YOovcxWqCKpLVrPV1m9qoRpXydAZrUJqckn4ljAOebxsRLNHyrzMxUem1+knpJlbT81CKx&#10;DqOMdxn1igsUXV7FkgNzDzNm1VanUOdc/wD0nQZKaNzNhFuAPMjekqvtFmU0jm3WfnEtuYeDCSWP&#10;ybwTL1l2E27PKi4zKImc64+nHBNTMw2vlXBBZRMpthU5MZWEwYtzkxDTHgtvS0KJGgN/Tzf8xMnZ&#10;G1Vf9cMvmYjwJkegVKLumolNkgHqT0jQWa6ne5zE8l/9rAl8tU2IKsWplqJQmMrMmLdkQJMvMrm5&#10;x2smF1AdNk6n/oZjf03B2DrsMQ9GJnWHqAYVfPAlETrMmuOLB56LGXzEzWGGVGqbLF+UY6RXqNlW&#10;g7TTUDxOoNsg1Wo/yy50WA2oNlwlVyuIgZlMwCscrvayh7b59uYBiPFfFfkOZsBGyM8Auama0ob4&#10;vk2lEr9sx6tMfwmVRSAiELKUx8XPyUI01BlhYw3jcR1pcdzIbixAuvY6wo1INi/xfbmritv2/VMR&#10;XIe3R54ZQM0WIq9qhNDrc25ijjGtnpR6aIdp6puN8YIGAZ6MDGC4Pu9E7aLGW3AoeIn+zLCaGH5v&#10;1DkBPtOTl8q+ljxnIFMycv7aEqu1ibnaVz7XxXBj1HmJjXV8cc6KHgmE7z0YpIHprMaCMLYfBg9S&#10;yXGRmnqrGzRbaAbwUp4p9ZiJtqjUAuIK9CN6bRLAU32ZdozenNvllayIeEwqd9J1WAdTidSjdulz&#10;+qCJUUSoSBOp6m4xsgWUxy6OIarkm5aeowN/DfaamBTrjFuq04xq08Qw4rjPor5y86Yds2SYFpc5&#10;5TKaLWG5mHIUfbjHkLZveLjIGlajzAK9xm1zNjERWs/a6tcUbBUeI/DtsPi0bZZuzTWbGH5s1Y59&#10;jWWhzNohMDXFNx5Xp9iN1x/GXQQ7hH2nHYtRd9jp8GJJAYx1GuI1C5r1BOs6dM5fG2OVc6dCMwax&#10;wIGE3mS2mXgqhaKipDkudDgJehM3jEvyb5OooFAs2N4tt9AHx3sBXsy/YOYi6q7hYbcjxniEGNd+&#10;ZjAnUGsfTJS+/m/ot43mkCtCrUy7Q4bGIKinKgl3HYrMbFW+LzGOXWoV4w46h+MosSgxpdnGxEWF&#10;dRjNl7MxrUI4RT6ji1bhFpETnsUDHQGKGjfIok/B0qCenH6bHmCfp2Cf4aYj4JMEEIuP0qvP8Tg9&#10;DlvF0VHGgUULeONZdzFSqXWqYBeR7uo/54VJyMwUFjkbFj0Eyr8l+MZlIT7kUTqPuUUtdyOee7WP&#10;bcv2ZLrWgGIhaDJPiVr5MNxk6drRNY2NnCJDkiUQTwSt42l0KSs+T1CLmKIQZwygBZtLFK1hmc48&#10;OX1Y5axj3gWu+tTxFWa8OOIYphfaLCamQEhlyXBUAM0eDGZ6cVecgoo05h3Y5BqpxskTTWrgEDC+&#10;55iHs67AAYC2Q5DixBe7hjmbB8fSdRjxgLYjsCR7D2yOw9hn4uVFy7ODfdjwT8cajIriiHIl3Aoh&#10;4hHDhlVXHo5VGv8A4xbCM1xuDuYz3MjbqUTVcVhcSgUAE+UKma8oojDddQFwY6gHy9hgOw+0M1m5&#10;5hvsvEDLFWZB2q5067ZPZcZd1p1i2TMouazQCCxBCsvszSms9sxMIcphwV3qZsro4yL6edjsFFEq&#10;INZ5lT8X3A9zDn05QgM3ayzRm5EX4xyrTimYsUOrPOZmPwuo1xcTGDC5jYyoezKLRUsH4MCCQAJ4&#10;nLTaCXEWo32t9tawePb4h8FuVoTzNGMGF4MMCKJzMratsDLEQBW2E3mx7IYO9Gzc2iAmL47VwKom&#10;BmgYNPHYQVPzx26rFcVmWYLZbgYNPMAqcCaxZff8837NRL3JQS0yz0hPTh3RgHjJkMvtzDiWFqn3&#10;D0aP3RAD3dMZjY2V8aMC+NXGfEcU+RiHg49caCVwKm83ELc7kxRK5mwPZWDdsuxibNFxASgOxeo/&#10;XPkybURlJhe8ifb3HccS5cvsVBjJBd9vwAaByLP+gO5RQw7eJxUG1DjsZ6DEj4q7qDiTQDxDcYms&#10;Y1+hYHbmYztPz8Gm0Hp0BsRsJdzIohNzYiWJwYl9q5/J2M+Si4D2v5dQdyqqIVWY/GtzVhFA1mpo&#10;EiWZ6vCZrlxmYEPsiihOcuRde/UZvSx5Oqy55g6X0wFZ8j6iFQx7gdzBB3HepkFomPUbERQdlSp4&#10;G7OdipnHYz8DzCQJjxvOZVt2HEFiHxi5aHnsOYx4xHi5TZTVdgwMYkhdtb2Q0oGQiepPW1iPvDU2&#10;JAAlQCgr7GA/KwYrEwkLAbl1GO0rnUCcQRi1tYm1Rnm/PMAJHyl6xcrCLeWKMh758i4h0uVXG83U&#10;TI65J0vSojHiNQmXrlWYn6jqXm0HPs89x22qL42gMPPYQTWcAm7CPsbC/PIMfjb2ULJAi897gjNU&#10;+4enqMYqbczwaMA1BZ1m05qjPiC2tqeMhtdjX5fyylpiHpo7hYxMGQBUyEhclqq0SQVfa1C6oIyC&#10;L8VbI8vtcotMXIKhplwbDVhNSwrVQ1RTGSjmqsLW6YtWPbqGZcXXg69C4XF/kz/I3KqpGJQoy50Q&#10;9SOpzQdBltB6asxLNww9onEPHZjAeCYOzARVlTxPz+bEu5qIzEQ2rAzxLBg5O3B5B7D5T8mlCZL9&#10;rDn5bqBqR8qBnibCIdZlIiMUXIz5IGYtVH19BjzIwOUk0CLMx4N1RRigIEXIIphep6gHZXyCXxtD&#10;5qfgUIpl8vzORKMe2LgCB7hHGROceIbC/WZ1tSpGWdTRxZsRwqHcjpMarih+CZ33dRk6fB/sq+SL&#10;mt+4dx48ljUUdyL7HiAg9tLnAGtS43jkqoqXHtivxHOvZwxiDVb5dd4R3JqB0aC47BYHGqqK17fO&#10;B1hzY5uzxjacbbTqFJGFGE9JcU+ExLtF1Eyj/WHAVTb5HEpmjCJmCsUcqoLxBcYaxTUV58YHSzLu&#10;aG7WZh8aeLUbLoWIdhSQuBB8phFMx+WZmnxyTL0Whw/Zh5bqVfIuPBjxQi41sQtfQHc+BFXnuxiG&#10;1aarKg4hhEHfUduIfClgu1QgGNlxqMeZn7Boro0JEFR+Ai2CayJRZlAiGhC1T5RmjvEzktvwIX0m&#10;N1aYiLcn1WYToWLHSzmy42PpghRQyAPBtsc1HFk3bcKF4yJkEIvMca0ZqZyDjlzmco97Rg0Vo4GR&#10;aCxvlAiaYqAX4xp1DKRgGvVeJU6FHQubPsH0mi/KE+wwEDsPMPZH3UEH2NAOxBKlCzhTbYFLLqJs&#10;JlKzGVl/J8oSeptE3vQV6bXjZrAVjMtibPGyqWZS8XABC821XYsQtS/nkyFJ90wvl6Yvlz5CWGuJ&#10;7XcFmdVCZ1aElBgy03UYwQpqAcTZlXCeOIZ5iDgzKu0bgtkqc0G45iUIguHEwjQzqcK45hx1k5iA&#10;zrnOFbv6Y9mTk3UHcdsjV2Y0y+DwMrmYl+CiuwY7Awi54hJEU83Mjc2zQah3AMGl5KUJprezuyrM&#10;auBMnID6jc7bNNTrtCBjCMTMuQzHtGFjGjEq7Ar5zZFEV3ebM0ExebMTe0CHJm6cNMiuCtCbPDlR&#10;YnIBqbbCCGAxRU/9TN5N741bVh8uyGFuD2dQ64RoBLqdSPUwjgfVMBg5g7iM1T7pVADsfBTYoCF/&#10;M1poGBhqO3K8km2b5wUqDIzs26xUxls+PZ9zhHUXlHStbcxnCzJrCNuzkMxIZfSWbfHCvOTFq2LH&#10;tHUrAYAL0a83TMsUUp+JUzGvMbJEy7HLs6FXCsWWJsIlsE6VoABGtWB5BJHBXUNEyAgdurcrMWPg&#10;8RpzYWCjPEbsZibYj6o9jTGdkHsEycnbQLzDYg4gMIg+I8EtLufk+EBM+JDZDa5TfLCysU1kyZIu&#10;baY8oCF7j5CyqWWJlZsdSzmy7m2ygRsmpxtvKEClpjwspyY9giaqVFZVVTMKnXWZsREZS0VDMWDV&#10;G6clPTfZVo+JkYmC4OJgZVcnhC+3mfn5Tgosb4lX5Ah+bAKIwFVc2o18cbck8+ezRPP1R7G8YIJc&#10;HYQi3ZUnEsVVAmorxrcswWM+0BoCjC3B2ZWPpYWVTMPpY5m6srl26czGyntjFtkYkXE8lpj6jIoy&#10;tkeJkOIvmm9z1QceDA3p+mJ03MaASuxxKYnTqDXao6THiVHMqaAw2rXYqxBULmwQ68GdS5EHEUmx&#10;zNYDcFS6nBjcPY9M3eom0Rah7HsvGT9j1GVMS4lpSYB3Hhnpgd5xPBoQ0I3lPGX5T7YDFywedhMn&#10;yhyLoHKPYLcqxB1mL7sjEmDEdWFTACXyLsueVfZcblFfJhP+VknRHn6NfP2dT05M6XFvMuDTEsJ4&#10;mE0PWbGHdmimxdTiqKgUCFi0YTT5GWtwCzbMTQV1BU2vsb7vr5+qTBE/UMLTLl/yOtugo7jzDyaM&#10;Z6O05JXaHYsLg5jIGJCqviMQsDi+YxWECLDLNzGnDIGhwsDi2CtiV4ECwzMSzVESy2UopJJnT/Fv&#10;oD3gCFQyv07YydiceJshAAjLMabGaXMcyRFE/KgCZk+bEwNyWE+6NhJKLqvdoew+o29Z+q6nFGJJ&#10;M6BPmi+xe9T0rJRRCqRgax3ZWzVQx+IQxbIlFhHIJbG1+m5mvGp7Y8Nypofa6K81EJRY+Umf+SvP&#10;pRU1wmtu1/V8DfG+MARBaenU/AiACBIPLEJPWuY2szMdlP8ArPMuDhefceMkH1WVXB6HAZ1HT4Ti&#10;6PFpj9iwdtxNuKGVNdYb9RfidhDRAChmOza6xnWHHY1QTXWZslzH0/8ArbG2J8vTq8TE4lELd+5m&#10;Pq5OWjG5fPM3KKdmivU3nqCbS5cuXN6m8sH2Dx1OWItgUIrKFC85FJgQwA7LzDxHxB4EG6hZsZYA&#10;ZDs01pkPx35g9mQfO4PreshfL8mHHsA7kzmJzDawOY45YspyEooysTmI1CxTYZSZkYYSzuzlnYFZ&#10;0+TL6gNww1d+0G5m8Y/D4n2CWCpEXHPV6eZMKmZmcMdyfIJKz1pgy284mQhZvLgaAwGKIzWWS56X&#10;ABptgMbGDyLg1hbWNbRY6wNkM1ejxPI8jSMIg92U8YztB9BsqY56mMAdV05IIbsZ1By4+txHY9gP&#10;YYKuq7ODA5EDEu4LRkE0QBBcohlIAJJmXG5fHiBBxPYwZDMOEY2Zbb0wva4SSEY34gyxagEffXdh&#10;EDasbOXK5GgnyhW5TQ47hwAw4EpemRDTSmmXC+U/42UT0cggRoJ6gAGQklzPVbUNrAeRWoZBH2MA&#10;oaWBaw5O1iEm2cxWMsAY0JBHyoUz0q/b2IuXUyfanxA+gRY6joWBKkTB1OTDMPUJnBMyIJjFKOYF&#10;9hgWWL4nCHZHCENPR5YGgLjXSlgXURthATorNknVLziYxmuIkPBMPYcHTnILCITKohgpOVanqMJf&#10;7CpXapUqUJQldityoJdzmciWZZE1EAAi5KG9kOIfTJPnu42DXDyR9IojTP0OzdPiP+SipjyZcgtV&#10;9g7JRm8daj2YxMFiYYSRBkVmyD5H5Gmi/IMfjijDVWQkLjLT0BAHjLYUFIRcMJAgYMBdXH5itqXy&#10;0+PNjEcKSwMAdp6Ob+Gb25RcHkfTY1P8jC+RlNYsJy5vc5atRWRjNbT0mJKmYhWMi4isrP8Aai2W&#10;TRtoBqMWGjxM77OqnX5GCEib7HlTmNQ5LTFvkPqKIeonqRMrvLWDHvBjCw5I7WfU/hm9hEPkefpm&#10;ZMCHKov2j28TiV2BKz/zwJZuzG2KptCWgfIJ6jVrHdiE3UDLy+VjMVtHYocp3FNFuZMSshXFrMJV&#10;R9zMVGAYstr07xlKn0v4Zvb1B1THf1DDzAKH7ipjUzKdWGXaCF5auoCx02m/pxNXmTp5jxkKV4JF&#10;BAJUbHtPT/hm9uVdlx8/U8wCv3B5Bx2aZQu80Vp6iqbJBUsoHpx0YZbOpa4rat2YEx0+ONf4mr9p&#10;i8P9MD92RfZpuixCGXKSIhJGouN00fG6wcjuhpv4h21RurKn/MyT/JzGDNknrNCwLfSX99kTdTsk&#10;wjfFj+BDBvo6C+3P8Nnji4IIOzcEH6LZxuSWlVLcRc7iLmRv3ZAMqpmx7xF0X+RcXMg1P5g7EcYz&#10;Y95MVAveuxiZ8mM48gyA/wBOfGHhwNKr2LwwPuJnmV7XNRBOn8t/UM69xHEUy/Zfavb6ZM/x+WxU&#10;EIRH/qHVvZRtvZ4gaXLhb3ihL75kRTvaf04mhka2BIKnYS4D3v2kxbJAle1GQweP6b1L0ECk4cIy&#10;Ylwtih7D3DtUEE2WetQBB7uRFsr/AE3O95Z0h4qOkPxC+O4gl0EyX2EEGHHDgWf7ccVtgx1CUcuO&#10;tf6Y7aqqM88TpiA8yz7n9onUZNCKaYyewg7dQqrFdky5OpoYlW8OXfJ/TOpal6ZaR8SOH6Ur2zec&#10;fi/YJ4mVC0VXExFxBz2HbPfpoR6WVZiULj6THkVP6Zmts6LqvdkBn2wXAYO7ZgW2m6iIbMHEE3+c&#10;pZl6d8DnYDCpXD/TOm+b+zzGW1+2czxAY2S4VVwnTAQpjQN1TetjYOvbSDvl6VMsVFxp/S2Oq9On&#10;p4e5mR/TisrjKJlzejE6oReq2IIIZ/TDdaY+R8kM/T8sBsXLimfm+f3V/wAnkF48SsvtYB1+fS5O&#10;GHWm8vYMwjsz+xWKMGJC7FndUgyixZg7nz/Ssu+iZVZ5fZmKvHVXGFWRM9+r9D9OIfFqFj4MbTwe&#10;m6mbd2/cj+SZwDixhD3YBhs2KKyt26vpyfo9A+mW51GJ82NOhZsakiYH47N/S8n3Ytip9lSgOwE6&#10;3EMeT39Kay48zJL2mTKMa4MPqzEjLkHmP/S8jBQh2QsB3Pa+wn6iPoYGCZfRVhqcRAxOQyGXF47P&#10;/SjF5dXVpne8mDJuvsEE6ldxlwvjKozRlZT7eh6ooWUGHDNYFmvZ/wClGbU2LEuOPhRomJE95AYe&#10;gsCBR1eJXw+0TDl3w+ZrBwez+f6SY+FycPrV9Izq30we7oP/AJ/a3n+kvzM22Q/SdwikidV1Hrv7&#10;uh/+fdYL9jef6Q51U7MN1TB/kMrfR/UM0xqT0nv6Bv8ARYC9R1DnP0/XWez+f6R1JrFVYv8Ap0zU&#10;x6b/AJrOLly5vNpsbzdLly5urK4sfv6HMMbqn+zJ0rZeoz4Wwv0eT1MMfz/SOoGyuvxXHlxuAhng&#10;KdZ1TUEzkPKlQCVOq2TOST7wpaUROhznLPx1KscXRZvTyR/6S/3OzGZMbZw/UY+mGPNjzwgMOrUh&#10;7tkbYezr09uPDkywfp6CdRgOAr5NGYHODO+RcWTqepVMc6HOXj/0nM2mPDlOLOnjJjGVOnwDpxMi&#10;bzqcXpZOifbB3bx1/wBns/Tm+ATJkn6kPjEMeI+N5+oIPTnSGuofz/SOuyBUAxLiXNkrFlGVXdUb&#10;t1OG50KlB3fx1q7YvZ0ub0co+7r/APn2ALkErGffop0nPUP5/pHVdQM0wH1OmGPKXzZ/8dOi2fPL&#10;mR7y0Ow7ZfsYXMqem/swdYAnU9Sc3dWo4KzuvTvjmRCjYH9PI3J/o+dtcIFnD1C4GVlERPUXExvH&#10;80zn0xgb1XN9h2PI/wDHVG83vxYnzQfpqFD0WXFj6TqhnXrHGZxD/SOuP+jH4KgzpM+j9RjFIFLA&#10;J0+PLkbIehNwnsIezfE5DbdtCYFmkZSvbo8Qx4MmQ4xjyrkXqcJwZOjxqenEPn+j9arPAK7G9Uz5&#10;NB93V5LczpsnpdQew7nxlGuSJV7QKhnpymEAG6H/AF1NFDfqXGL9Oy02XF6eZ/ug/o2bjF5i49iD&#10;RyU3S+DtuwBJPnpupGVYO58dbjp4JZE2m8ZmMEx9RtgBsEgTr8/q5Oi6bQdRg9VX+7+j9Txh8S4d&#10;ZiO+KDiYBYgJEw9bcXkd82L1FIo+5XKnH1+SZOrYjpMPr5vyOI/3f0fIz9QnbaohnHbpV/0+O/Q5&#10;rHdxY6xfn2Bh9iwz9MHDcH8t938Xf7sTxNt8mHpTpm6dsUB0ZtSVUuwUInWY9Mh7Y2KNdjv+ogex&#10;AXnTYETCmHEUy9EiDwJ+mf8AF/uJFv8Ad/RlnW9QAv6ckuop2Y9NhMzdM+E9EO2fH6uM9hMP/Hv+&#10;oH5dsOI5smDphgXHkBDm2H+8dTj9HKQZ0GQpOJ1PUFuof7v6Nmf0sE6MadPHamEIsYcfpJ26xdM0&#10;E6f/AId+pffN2xv6b2cidTkoFzOjzM4/UATkVS0C6oeqL9Cn3v8Ad/RuvedPgOd147MrO2xSbX7O&#10;uP8AugnRZhXbI2uPJ93fp22w9Wjkr0+bIOnIwzrQq4sNkGEmYf8Aq/3/ANG68/7+gPAswQx4u3s6&#10;s3ng7YutdZjyLkXONsZg7DmdHkyRQchAAnVOqDqMzZ2x/ZM6atjNO/3f0bqG2z9GtIOO/wBvbk9i&#10;QJ1KkZlVnL43xt2TI2M4eo9eZV0fsicY8voEdefU/wAnDXV9SMzRPtmVdlTA0f7v6MiNmyBQnbaF&#10;lSN159UfqL3gbbHK1j0Zj6f08zY0cdZgXDkII7YshxZOsFntjcRkEOOatCpnMXx+BPzk+7+i5Dqn&#10;6eKQZg03WsnVqI+R8kCkz/FzWnwSxDyFO2bsyev1P6hibfsoGbp++JtgQGFkS42MGeITAYg+WT7/&#10;AOi9XZVq9PDjyvF6VIMPTiBMUqGlimZCfTQ7R/hn7Y/DKGGbF6OTUmdKfi/39sJ+SntUtodT2ET7&#10;sn3/ANF6vIMcx5+nVMeNQAqyhOO2qmBQOwIxrmygQZubEx12/Uzz0tYelRsTF+i6crh6Aetn/T6i&#10;miDY9h8jiKbOX7/6JdTFgDTIMSKDNpfexPUtroZsw2ZiYuUhumy7sn3z01bK3zLAowdhMXVAxz8X&#10;6Oukxvob7X2bzEmX7v6J1eUKmHqEyijkgVlliAj2EAzqPUEzePjLsdPlOJ/WNoyOruMSJ460VLnE&#10;GdwF6yp1SIHQ8JnwKmb7p5gE8TL939E6xrz4j/s5EszzNBNRNZRg226mxjyix6hnMQ3k6VrTVduq&#10;S0wdQBOozbjuFM1gQCUIrfCL4EMy+f6JkwplmTpcuOY+on3QAzWa9tpTweH6db6jpdZobXGVHTNh&#10;7ZXpB8hdSlM1EUQe01F7XMn9HoGagTbKDYnVPkx436jK0/T8v+wGx2zYvUD9OJjwhBqsPE6nYYMb&#10;FGlTmAmfky+5ieZlagfH8kP3Gd2UekIqtjZOqwmKynv1J0iMCNhMmUIvS5S3VN0+LMD0REbG6djF&#10;Pfx7HyATkn/z/Sup9oz5li9bmEydV6oTrEEHU9MZk9LKcvRCYn2W4QDOowoFbpjCmpuCj2qVDosJ&#10;Un4RTsn9K6n6LwTHkyCDqMoP+c8HXif5e0HWJM3U9MyjID2DNHzGeo/dUeYARj/h7/g+p+i8EXx7&#10;qEoSpqJQgAg/pvU+PoZIsH1h/HXB+96j6OaY/P0x57D+IuX2vtc8/vuo+jmmL7vpr57D+MuXBLl+&#10;5riNf7XP9HL4w/UT7v4n1RBkWX7LgvvVS5cv6R+tn8fQyeMP2/Tx/dB/EaQ456ZEvKJ6rwZoHE2l&#10;jtzLly5cuX3uX7x3Hv6j7faO7+MfC/TxfdBB/FVNZrNBNJqZbieoZ6gmymcShK91+25tL7X7L79R&#10;9vsMHdvA+pi8we2/4wQz89l7Hse7Qez8/S6j7PYYO7fVxdh7h/Bf/8QANxEAAgIABQEGBgAFAwUB&#10;AAAAAAECEQMQEiExQQQgUFFhcRMiMDJAgQUjM1KRQmKhJENyscHR/9oACAEDAQE/AWWy9zng4Rzv&#10;lyhqx+dnrZ1Nk0b2LPkrcS3yX515OiPOSzY1aKY7Qn5nLybG7FsLPe/zuR5JZ9Ub5Wi1lSZwMopi&#10;58DYnvWbQskpGnzGJtnsJ5tCWaW/gEj1E82yryse7KorbYXmyO/guouzkism7NuprXkXZVy3Eq7l&#10;V3m68AWVldWdTSjTvwaSvJfRo3vwCKKOrI9R+Q9i7yTvJNOXfvwJVlwLgiiSb4Fm8k+ne5yvLf8A&#10;OSSLORLO8lLehjl6ELyvut77CWVbl1+a272ziUdCKtkuCCpDKbFsb0KLEqybOeBKu5W9fmrkXAzd&#10;dys7sYunck9iObvoKx+dbl5pv8ngvbg6l+hfpne9F+Y3sLJcF75sTrYvO/8Ag3vYTvKhXZK9vyFy&#10;S4I9cmKRdEupfO5D5hx8jZZb28pZJWcFZV/gvO8mrOtd1i/BSfJKyOcG2x0UmPDZFUsnJtm7ecly&#10;/QirsXHdrOs0uvd1L8ORHKWVb2T4MMbroahR3vu9frsW5W34ciI2uCXJq3FMatGnak6NJVcfRbro&#10;X4A8pcjFubCu+83SNVoWX7ylXmKugpW6+pq3fp+HyyrJRs0tOiqEk37d+Sbyi9x78MjH5rvKVdTo&#10;bN2voLd59WLgrd/gyfRCWfXnoV16j+Xq7Pt78luLkiV1yreyXKFFLofsbo1IXpm9hTzasUaVfhIW&#10;WrJ8FO+Bcd9qxrcTXdYk26GixSV5NjTbKWk5j9Or+kllyKP1GIW67j4Ly5QsOt2aRRscK3OF35eh&#10;qEbZ9Xle9d+826L7nJ7iplFq6Ey7JcC3I2eoiT2GNNURvzMLDr5mTZuboTJR7t5tGrY1EXeSya8v&#10;pSXUiXuWPZH7OOpqSOStmexvQ7EuBukW5F0SfQXqLdkIpyGzR1ZoJLLnuzIy6F+RtMlwIi99xsTo&#10;4NX049C9zkfDHdLyF5FOyzVvuPZ+gtyonyjjtyWW7OXY2xVRgr5bZH5neckiSykqfdcTRXAifGb2&#10;QpFie5ZXqLb6CXnnRVxZsyRq6G41aQiRYnbJJZLcmlsLb9j+WMV6EFsL3y2vglHKW6772Em1uVuI&#10;kznJMT6iu+7xvlJmpiZx1LG6OcnWVPkfG49sumXpm6aMNXNL1MT7mRXyoSRWTHy+5eT9BepLdrJJ&#10;X7D2T7i3GyMuiL7rGqy8jbTuc1TNyyzqJl0SZux1So6FKVJPJI4LMNVJedmJ9zMN3FCVmj1Wd3LK&#10;RTpZWat6HYneXG4+DSvM6l2xp1t0K6kVSE770t5FWzgkxGrYYkadzSOytiuRnQhuaVY1mn1JO9zC&#10;lToVXuVg/wC4b9KJOk2RW5L5YNl+Y3Rx+y3Z1PmfoRW78h5Pg8iW72NKrbNaeqKS4FFvutKxexI5&#10;I+ua2LZrf7L6CK3KFQllJpe42IjVEZLixxaIOVb5z32IpRW/JiycnQ71Cb3sfryVqr3IxvKkuBZT&#10;4LdC+4e7XcSNTqr27sluIasUa3LldNG9i+ZjVFbG0d+ouSJ0NhD9BDXoOPQqkX1oWlim0vuMJut2&#10;ItDkiUpRRaYyPI7kLK9xiEiSs0NbEYVleXIuc6j5k3FtVlorkpFkXbJ8HuOO40+T5hiQsq2K7t2a&#10;bFBmkXBfOc0aaJFroLKtR8NxvqPcSNhl3t1FXX6FC3Oo3Jmi0NUKbXBq5KcRZUYkVRGLJR32ysti&#10;Y5UdSXkKNZQblJeQ92fruMcctKPlrnKFxexpklp+Xfeu6ln5keO8lq+1Eo6csH1MatVD2IcmJSyh&#10;XVkmrOSjlDUoibFyb77itiVGBGMsT5uKGouT6IVDpeiJOfEV+yKpbu2eXcaHE0qiURcZLFpPZGHi&#10;KCe2/mN65PKiy89sqs/eeE0uSctYhOd0h6v9XJDD1bvgktL2LtZdLzjJDa6ZVSZF7knFlUJu+DCh&#10;J7x5RNSlJy/ycI0Ob9EJdL+jPjJ10KOM5Ylx0pZPcRavJlWmLu7rkhJRlb6HqRxFCPqbzeV0alp2&#10;FsLfYcdxIoaaPYXmckFf6OzusSJiv59ifQW30pljhUUzerFxuRg5X6Z+ptlyb8CsrZss5y2elIre&#10;j3EkyVrbKqENZK2ONZXRe5JCVZJEeMmmm7+k8sTgX/JbIT02N22xSrNSS6Z7D2RF6+DE0wikt2bF&#10;lEV1K3slGyEaGtRoNKJLSsq3MInJc5bvJ7mw/Qirks39HpnP/wCmxzm9q9c9kNu8ugk2RvUTVb5c&#10;cmpEOO+1ZoVUUxJm/Be1ZvYcjUYKerf6TdHxHZHjfOW+w0+hpY+aEt0h/wDrOmadsqVCVFDVxocV&#10;HqO2UxNoTv6FdxsTbGxoiqMHl/TUY5sfU3yqnZqSYxt9CxyFUlY0is3zQ022bs0+qNHqRg0+c6zd&#10;+Rv5H6EcsZY7LFuyMdRhLnNK13XaPieYiPXNnA2exWxR07mHKkzka8hWkbiZ+zV9el5GleRoj/aa&#10;IroUiKp5p1v3mkxKhpKq8t85cDT6olFkFTIYaknuS2dCl8lVveWDhfEnXTqYijrlSyU69i9rI77s&#10;1IvYVs0ep8Jfh9c1G49+voLYpGlWaV5EJSgnp2JR39yocCwYvYcdPysbXDWw4f2mm0heh13Pk/Gj&#10;L5ZfhqVKhptj2E9PzE/5lPqSTfBDrlX4qVsSjXBpXkOK6d2MJS4RoHBnH1ZRsqvy1IWUlv3I2lzz&#10;m+B7PwlYU1hxmIkrKNNmyzcjUxbyrwjChrxIxJ4qhalHbgdX8r27rdDdl5XVM538H7GktWI+mx2h&#10;asGRHkea5JwrPhjI+Dyens0I/wBzshi4kOH+iD+a3myjoUKLdjiyiPg7bdX5ZRQuTVFPdiafA5KP&#10;UniuXBFalYouJp3ZKNC8GSt0T1avnW7KOBu9+pL7nk8sDE+G91aPixnK2tvQ+Nh4u0VT9Sd9ReDQ&#10;re/I1OTt9ya69zD++JiYMobdPMnhOEoaOTGXDfLW/g6862MLB+JitNaepOLhJxfQRIq9inmnTsw+&#10;0PiW8WVgcxu2TlDg6+DKupDEnq1anY25O277lk+c411HN9Bu3YvBoaoSw3Gm2Sw5Yf3cPh93VRz3&#10;JSj0VCaYvBVyLF0x43UrTMXtGvD0JUjCTxJqN8mJh/CdN2bGxLl9zUrq9ykVonXQXg04KO1jv9HZ&#10;8T4WIpEr1u+u+eJ92co6a+ZP2O0Qe010MJtwVslyYbvwWTpbcmB8NxcsStf+4mrm9MXp/wDzL4+q&#10;OmUb6J5LkxF17uIsSUqULiR1aVqW/BheC4UPiYsV0O0Qkpt+fBgy14cpLjyfoYeAsec3/wBtMxXB&#10;4v8AL+3as8T7cpY0Y+pHHhPbjL4c9GtcDep6V+zC8F7JH7pFa1NL7qOxxccKaf8AczCjHDwkvLk1&#10;Jzl7jkkPF8ka3J7jVpoeA19rI4OK+ePUWyzgqb8F7K1ofuXW5hVc66uztctOBKvburcdrgTTRLgi&#10;5OWmzkj4KsSUH8row8bEh1tdbMPHhKW23odvx9UvhrhZPNcZKO7rqSg1yqMOk2nyU4OLr2I+CPZG&#10;HG98mnexJuUm3z3ehZ2WOqfrW3uTdYU9fPSzB7NLH7Qk/sW99TtsdsOvYXPgk+CG0FlKSiu8hwlN&#10;6YK5PhGFOtnakvMcj+HSuc16HaYa8KXmt0fDnCtSq/BJbtC4RLES43Hqk86Gsosw5aMWGJ/aPCwO&#10;0RU3Bb9eo/4dh9JyOydmlgSne98PLtn3Q9n4J1FBJb7lLyymkRw5yqkSg485KDlLSiWFPCdSWXYp&#10;pwcPLuds+6Hs/A3sRS7kIfEkot0dom4T0R2SRGeuLhLl8MezEmql68mHNY+Gm0jG7Envh7eg8PHw&#10;JRlXD5RLHajFxhqshNSipZds5h+/A5K0YTq0+4sTRJS5oxlHGlqhy+hgYM/iLWqSZ2hViy2Z2XTi&#10;wlgy90RwlBJQNLvcpCSXQ+GotuPUXB2znD/fg0YYmJJRjLkl2LtUd61ezJQnH7otEZOLtEsfEmqb&#10;LMObjNTj0MPHw8Vc0/Ifvmx4kcODcnwSxXjYjl/jwbs39eAhoeDhS5gh9iwH/pa/ZidljqcVJkf4&#10;fi8xlFofZO0R/wBP+GRl2rD20yZh4yezuD9RS9Sfa4RtK2Y2NiYr348jDu/Buzf14CHniP8AnURW&#10;yzSNMfJGiP8Aah+D9l/rwIjzxF/1a9+4spfa/bwjs39eBEYucpRvtcfbuLLFdYc//F+Edn/rQ9xZ&#10;dcq/m36dxZdo2wcT28I7P/Wh759cl9z7iy7V/Qn+N//EADURAAEDAwMDAgYCAgEDBQAAAAEAAhES&#10;ITEDEEEgIlEyYRMwQFBxgUKRUqGxBBQjM2LB4fD/2gAIAQIBAT8Ba0F7vhu9roNd4wmtiJGVEuVm&#10;qzth3CYUBFFs8qkB8NwoEjyiJ1LWjp+H3EqgknYfXN0mglwblEeFqOjtaEx1Lh75RwtN7PxfoIkI&#10;ghsZUQZTJqueFDq/bZx8ZTS7m6aTPRcn642VQ/tPYBzzZabIvs4CZamak2Rm6xbMKuXUj9qR52gF&#10;RCJiE9pLbJodCEl0nefr5D/6woDWU+FLSWt43c32TGUyfKB7J8qDdBlwfZapExGE1xNv7Vxi6YZC&#10;dBifOxEobxefr42puSUHed4RNZhuBu/OcqAzGVFpahYIAPmd5GPsR1mhV+bBMcXVThMbEznbmNrB&#10;BwIRPcAnMqiVG4EK/O0AOnyiYyg4FOJ4+vgA0r4Yc6RhMlrqeEB5U+EXBucnYgFU+EGx8g5CpnKh&#10;Rz9eGsJqAQUd2UT3QgnxIJQMieibx1g02M/YgbC+wF5QuSiolC3QVXBh/wDaz1YXxBMe6AHCvP6+&#10;uawAYUptwjbcvIcPCJgSmuq2m0wi06sg/pNFLWzlHUMiHJjquN5R7jAVNN4lCIsnNMggovj3+tL7&#10;tA5Ukun/AEmelB4JIToBElDCDce2w2plOJqtZAvPabGMpum7+SDQNiUIQEbF0GFN1EkhAQI6CQMo&#10;PDsefp5hq0vQDT+EBDVBa/GVE9JReXfhH8JhdA8R0P1AQByVpEmejnHQUCiJUd3p/fQPo36YHblM&#10;ENaCjjqcXAWTXPyZuqYBnBVFTRCAspvGxVnuvbwmOgQLo1u9kJgf76M7QoTjCrAMHcoeJRcAmmRP&#10;0LRVqSUE7pqAyvV+VT3D2Ce2VjocJVMYPHKaw2MoMIdMmFEdTjGxAOdpuFV4RJkwpIdhE3sLofQt&#10;a6ZJTU4XB3BnYtaeF3DebxHQfKIlD5FImVF94WJKfVALU10qe/8A19GE7Zzg0SVOxlNFt4+kLT3X&#10;ymkenwnfRsMko5Up1+UYrBlB89EfMInqMxboA9vo3TFsrRJIkiCnJ5dJ4VxZagj88oZbQELddQPT&#10;IGwdPyBMIe/0zQnXsqQqD+0WudUKThaLCBdAg9ZvlNNsoGRZW6LHrkIHzk7zf6NolExs4wE46gPb&#10;eyAdUSf0nugQMoH4epHW+ZTXG84C05pEojc5G7nlrgItyjqMHKDpMDGxTm9wcTMcKsWV5mdiPk91&#10;XgfKwETKJgSi8kg8bHCgyDeYV2XgnyhuARyp2cBCJEmDaUNRoc2ZnCkIHc2EoFp5ypDpj+1BOQEx&#10;hY9VCycSRbynSRAyoZBMIdzR1kwp+aTOxEoMAMnpsJKqAXxBMIOqmIQOTs6IuhSXHHsn0l+JtdaD&#10;rU+FFMkLOxKocwkzZaTfb8lTLz22TZcfZFoIwoACggodox8jVm0SVVSRx5TdUO4O5d2T5QdI8Kbx&#10;1lxHG7nBuU3VDjHPQ/UAlptbKdQGtaQmO0yYwUAAbJ7yTcdq0fS6nKe4OAqafZAlxAiAEGS9M0tQ&#10;PLpTgA6WGDOE15q8Wwj4QhqfeyaWiWo+39pg2yoXseknCkHB2Le6ZRZc8CZlFzv4hM1OHZTjAWqa&#10;QA08QjqBtsrSc4kSP38rVYTcLSZmU4uBPjhabtTDgja61AwkVFOigVZmU4srDm/0hqXfMiyc0zME&#10;tATf/H3nyhqVy325QN/whAgi6c6AnEAzEuUu9RMEcJr+TyUXSVy1PAymtVSquh1uEhAkdoCLgFI1&#10;LFahgR7oS0eyDofVMprw5tXhEmS6cqLe6a7AMnYPaZ+SH39ghqDUNhzZCHBcJ4NCL/zEWTYc2OVQ&#10;+knPlEu048cr4YAtecLTY0EyBOVbTH+RH+kNUTMftHUDfQc8KJvdFrYMm6YAIU2lOs7lSTaFgQud&#10;gUEUERPRYJzQfytNlJu6U4VKP8kNOCngUhqdpSLQITGObyg0TKe6nJygXmybYCd56HXBEql7LWI9&#10;+E1zT/IFNEBWYCU7/qSZtY4TgBk3QgEf7VoBbKDS8EQhpkCS7/6XxS0yDKlr3T7X/KIbEAXXwzpi&#10;REodrLoGG3RMibgFSJFJRh5IPBTAnG6M+FKvGUx+00oEHqDKZgoSol9k0XlWKJAUngSEBPOU5s88&#10;p1TR2L4j7+ybgbVex31C6wEI9pmblajnOJEIF+AbLT1Xg0Z/K+JcsP7RjHKDWmA3PMrsYIIk+3K4&#10;kCyg+rzwnyWKhxsRCYxrZQAIxwoEwE4Ujwri4zCuW5mEA/Krgi2UzATiZKknoGAniQQu6M/lA29o&#10;T3vqBbcIGRsMXU7umLJpIBlEypUGlAS1U5EwOVVlrW+0pghoTp43KLQGlZyjkhNmuwROS4KWT5Ct&#10;PptMr4bqiYXAlNMW4R1A30IPrEyjPlNg2TBFSAbwU4S4fhBgETmUHNb7SqWHiy+G0DCZgJ4hx6Yg&#10;IrWPdbzCDmtLgHlNPwxIwfKqjJsnPiCBI27tpGU7CpaY9k5soNNpUSUQYWo0UytN1XU8SptdB5qu&#10;gBPb/adVDhCGnFvKqB9NkwQ65sUdOTB/tDTh2R7ItpmpaLrFoscoiQYipEXsI8oCyDTPCAiStRhL&#10;j/8ACGnIqTDRb3QIcm2C1WyJQO0pgko4TnBQwy4+ZWppTU7yrPtEeSU1oEHMBVZjI4QnPQ64N01Z&#10;iEd7KyjpfGMISDeCFHdAlGZuqmNFxMo39JNlgRTyhFcoDmbKHTIRDbOglB/8Y/CFdRBtByAmCXf8&#10;IELkEn8JogZR9in2BamntdKYRGFWICBTwJtuwQESThPcKqRlD1UyiCBDE8ODzH7K02SJP7TR7bW2&#10;NgjaB+03BTZ6pMK2ejVeQU0aZBNJnwu3VILHXHBQzLYKe2gT7qHES1EkWK/hLDZMMtHCpMC/9IOb&#10;BVLA4ngi35Xxe2OZ4TR20nMJoEUhESUxsDCIVJxKeKHNm8oiRAyu6DN/CB1IyEQc5RUFAPTg+nKY&#10;LC3N1fNOeUS6YBj8oFz4Bv7pggZnaTPsimzeUHVJ0ZiUCY/KG2UcKoKdpE5X7CrFkHgyEWh2U5jR&#10;pwMhB5Y3uMrTc0iQIlPikynEks9lRMiMqHNtTCsTj2RLhlNopmAu05aU4tZFATJoFk5xDrCwF03G&#10;xG3wzWDUCryRBKpfhDTHKKjcQvhmc28LVc6jEKg4P9rRYWgGufZc2Vyi0wUSbBNu0BWG2FLUDKpj&#10;02lMkgFxXKnYqgeFotnT7rqwPdBPBRk0xn8o6QeIMrVA08pupAdYpus5xJpMH/Sc17AEwljTYuIK&#10;yvhtWqWxPKEk3wnCYjlNYMRxygXNypkFWEdEDY2CFukKUQDlfDj0ovb6ZTS0u900EYUFPyIyiHOj&#10;iFyNjZC+QsQhnP6TLrlE2VYgTygXE4FKhFpMgBO0y1o7jYf2hNQcCg8uP4WrcDyu7K0SyUTZSS9z&#10;Djymk0rV1Rpj3WoXu/8A1k0PwDwhpkts6FEWOU90ZyU427coa0ln+00mdnYXsiUJXbyUb9MoOUrV&#10;aCKlpadpIgqYICrAyVK1XH+OUwyJ2M1TP6VUq5g8IxVB5CpuPZA+U8wMIsqi8WtCY2mRNl2/5Jjg&#10;0EJx+IIBssOAGE2RhX5umacmThFlJjCEFtzMYXeQSLJumYlr3W4UekcumESaqTacptmNqIkcqZwU&#10;ZeSW8Fep4JM+yf6LLTLgb4UtMEJpvxdFAiFlyLqR8q0XUwFEpxgTyqSHUiy+HeZ4Xp/CLwphFoIM&#10;2CbECOLI0kzyhZOfBA/0j3dvgprw10OB8YVhwv0VjKdf0oNdMlMe0fpeTwSg9obCa+SS4SqqcCyL&#10;6rQQU1xocRchBxEEBNfp1O7Zq5Wo00w3haYgzKpL25/YREOxaYTHR2kJ94Ux2iE0FueEedmco/K1&#10;PQV8QiBC0xDc3T4a2pMEhpcO7ZwsrMtST7oAH/hSwEsAvKDy4TaRwg0O7jx7qo3DOU1sv8xytRjY&#10;mEHARN064gL9lRIX/tCkgKJ4VmtA2dlCRdEjgJtplMa52BZaukdNlrpsxfITCXv8QpFgFqTQYVVz&#10;ATQSnsFpsrwJPznRSmuocXeU3XBtGMqxankw38iUHhF6Pc3wviRb3TgGEOpn3QeIM+pVNgtRfY37&#10;YWg8EELVdaPKmUx1z7qB/igoREoNhRKg4VAT7BBG5WgbOCc4NYTlWGZup5zZDUc04TtQQBytM3cC&#10;Aqw3Cs4gfPfEKg6t7AcJrT/KJhPc7Rl9Ujwi5xaXclM1TMuyU584/aabEzJhS1jwRBXxr7DkoAwm&#10;yMJ0zsHU3cLL/udPwfkESqBChFSaaZVUtWNJzuUwmlhdycJ+kHacRdWHCiTIWm0zPy4R31G1QmVi&#10;Q1pyhVNLhhPcIg3lACTP6Rw5CWg+6uAVyv8AlASg1sR5QZBUBOEoiOVJNlCBc0ySg4EdbnUiUSTc&#10;nhGGNb55UEuyv5taF8N0nFsK0A5grV1XOb2LujuWPym/Pdq0WTdU6hhDUY4Uu9QTmtaSChU/u4hA&#10;dn6Q77mwT6QbZ5RgvlNYHtmLyi0cqL7uNwEZlQSqB5CdpkmUxrgbx0X2mES90lyaDTMGU5pkWvCf&#10;p9mPytNpY1oPixQrLycoNYSLzHCFHcAER2xc/hamo3SIAM+yZEWO5MdUbEzuTAlUl763CArAiNO0&#10;qhpdPlfBd+lL2gQg8kutlYm9kYu4C3KDWRJWk1zfiTibbQgYBV7SpEFYGSqzdT7fPG5YwuqLRPQb&#10;iPf5fOFHlOWnd3IR4Wo4zDUW4vwmsEUzzYJzIkk28JjGxJYoEKm0BE0zKkOElHUEIusIK7nCI/ao&#10;b5VLfP0xMR1z8j4hhSfO8SFJlVwUNQu/KfcwVMWIsnNqu0BUy0Dwp4hEA8Kn6Yi4+j/irLCDqbp8&#10;PAT2k4WnafqCSpKDj0yqwqh84iVHPI+rI3B6HOncSuPtJzs0xsTCJJ2AlBqgLj7SBJUdIbKAhRsP&#10;tDvCZ6gnY6WnfKCdn7OPV+kWgp2Oi4UkncHZ2ftLjxtSTdEEIBxwmsjOx2lO+zBBF0btwOh4kKkp&#10;2i/TEm42dj7MEcdDHcdDsJr+UzUra8vwm8xiUcfZgnGG9AMFSOgs8Iu1DlCUcfZ3xEdWnjc7ux9m&#10;OCnX6Cg2wcTlC253dj7KFEoNuiAj7bFNZMEnGOiNzj7KENiJCf6Ruz07ymHhOF9nY+ysCdM2QxfY&#10;jfTPHSIAyjE2T/ssw2U3CNii6ke6ExffTF9g0lFh2lYEp/2VxwEOFqG4RyjhBpKGl5KDQ3apVBHd&#10;32V2dimeofICgbOx9kCgcpxZIbyiDC0289J2JnYrMp2PsjcrWfQLZQytN7WNuUMDcdBsjeITnhrP&#10;daXKfj7Ixa5l5209N2obY8oeCUd52sLlOHjbWwFpmHJxBx9kbhPBLz+UzQJ9VghQwRYdZEghVOYY&#10;lfGPhPeHAbMwfsnCfrEm1lUfJ20XOLrm3QbBB4IspWqLz0MwfsYWo6kI7i5tZMFpKLeRuRSbJr/K&#10;DmukJ0t4ndmD9jaYWu0ugjcT4TGEuuCE00iCnuEJuE+0OVU52nadmYP2UtachBumP4oP04gWUjak&#10;bEWgotLemCTZU0tj7M7B3qPlfEcmu5R1WqtqhpRb+1CGmUGhqdj7M7B6W+lHpk/aHY6R/wCn9udj&#10;pB/8Z6hn6efoXYPT/HqGR9WPmuwengdTc/Tf/8QAORAAAgEDAgMHAwIFAwUBAQAAAAERAhAhIDES&#10;QVEDIjAyYGFxQFCBE5FCUnKhsSNiwQQzgtHwkrL/2gAIAQEABj8CMaMX+RWjRNquhsQYIvgatnx5&#10;++Y2MW3iLbHE7YM6MkWqGR1MD62hm136KkgptC1LOtK0mxNJN0IeSJ9Evin2JtuZtnVizulyvBF8&#10;24tPEZ0Z9A8PW/FV+xtqm2XohHE7fGna2NEjuo9Bt2Ui4hxyPczoiq0aYRA22Y0Y1Y0YIfoPKyIn&#10;cnX3bSTJk7h7m0neOG8K2/gQj39BqmM2g4CCNWDIyBDb0K2LyYtPombqtK+NbMia1bGSKbQTNoRn&#10;0W1JDNzOp2WCdDkjkZEY30bejJE2NqyWmZIWx76MZMEjTUk69/Ral4MHzZN33v3xw77mWb+lZd5E&#10;ZIpO8O2ajcmc2wbfRxbJt9+wbkSKGS0cUETbBNotvB5jOifo4+/obqQklJgSIkSRCtwktZ8LBn0g&#10;pRkbtT0MbXyOp2xp6acr0h3r5HjFm7wYPnwEvoMGdc/eoIvDyMZCOJ3nwKbpoz6Sb9rRzJfjtb/Q&#10;Z9AYM4MMam6Wncxol3aZCI8aCfQUo30qDN3JtZkaG6bT40+gZvgiyenBFK8B5058CfDX3vNmJG3h&#10;R9VP32TFlZLx8+E/CwObYMkaY+6OzfjZGbWU+DFs+DPg8XP7lg7qIrdo4WdDzHmN9ct2nRknws+D&#10;F/ch+GvtmboWmdTtnYm2Le+nGibe/gykY8TcX22boWmSY2vBm6/mNr+2mHqwvCj73Hhd0yrZs4vt&#10;pcWmNXyQT4keGk9jH2x40LVMXjwX0PYjwEY+n7323OiNO+LxbBCF9Bt9gzfi+zLStTljpti0EGft&#10;UXf2V6MmNrY0wbjgyMlkP6qfvDsrzUJIzaDJM/VZfoB33MiVskK02j6mSZ9B7GD3EbDZF48THgY0&#10;NfWT9kc3pgg9zInJM3nr408JhWxbB7s7w7wYFFoHP1K+x4tL0MzZCx48EXlGxjkRV5tLU4+j4nqg&#10;gqX2SFz1u2GZZxUne8eLQ1aLTzJbxdmVm0WevfVnQ/tMEsjwkY8dtoirBggl3gi+LbbX3yZtnwsW&#10;m3D9obt8eFxchmfHSI8b3MsS8SIMCJ+54Im0fQKLR4kkmB8RkzrlEiwR6VWiGSje2Nb+ix4CF9Bn&#10;672Hb38LYwiLOp5tJLth39jB3dzP1af3abwd7cxfJGBzud5n/wA2cWFTHMqjLUEPcUHFh081Iqk+&#10;6/7HUlE+PKtnwY0R9HH0ck6no3M3k4mRA7KmNhMbOL+L+1KJqbrb3OLp5fYa/mJqeThdmv4WQb91&#10;k/Rd5fUTqxdNWnRJCXgZV8GSb41Rf4NrRJsZMnC/LTlkLPXSnN17Wjwnpxpxoj6nAr8MkXhGDJjw&#10;873aPjTJBvaGbZJGMn9jq34afXwptL2ItiyJtDMXkn6l1nFaSbJc7S2d03J1yZPYnTgggyb3T0wc&#10;K2pI6eHAvC4mzhS3+iTvt9DVG1+8RbI4O8j5tGlQ5vwfy+FvN8m+mqqcJFVb63Z+bPXHXw0tGD3E&#10;bmLYeubZ+jdttG5FlozbhtNu7zIIJMm5vdJC6mTFtjF8nD10rRjShPxckrcSf7nEmQyL5MWwZJ5m&#10;Ud36XPiTeDe8q0EXwKGSmK037pBHMnhFT0V8kaFwm0maY0x08XNuJ2UCtKM372iT2tPgzpwYsrY0&#10;YtjVAmShECN7uDvEpzfNoIKmxWdqswN2knmYkjXF45Pw5vAiFligyY0PVgwJvXF09SUa8aZZN8it&#10;PW0iIHJwtkKyGnuZJk2tDWiv4vTp20u9D99MIkzoxo2FWuZ82QmY8JKbY8KORgycMW7wxzZwZdsn&#10;sQrM30QRZtqaRkkxo4tUSbHFJPIhFQ7L2vtbZE3ZVrzfPgs2sjhIQkx5ttaSdCT8OOR7Ep62TowZ&#10;8CDgVMyrPqcEXl7iXMcuR0wQiKnBCHFtzbFq0VWqo62yYNjY4q0U1U2ZU/cdkRZCRFtz2MGdMK06&#10;cm9oIM7CSHxciSfFeiGtyeo2YtF+KRys2+Dh2gxZNmCTB+CmrlbF4Ttkp1YEqvKbjpfND+LU1CaI&#10;Iak8hik73l6XdnZe2bZVsbk39hq8dSXdUiVoEI75LVk1ZaY1RqqzsPR76OI2IN7e9p5mb92/uJCz&#10;fJCpIFF82yQQYP0yDj5O/wClV+LZ1ReR1LdkvloyZJRCdskixsZeCLTaR1EQSSyOZJBRT4W1p1VQ&#10;zJBBBFnJws3M2yd5QQjazg4ULGCbRFthnud6RNbRafBTJMsdPPkNPlfgq82qFtoVFIl0JEkQ7zaB&#10;9Cb/AASQthu3DeCLLoScXgZM+GuEmlmb7Eoi3d3MmSbJUsilyTZIwZ3MipJg4rOhuSR4wRfI+hxW&#10;hC6oyTNm6F3h0tECO8vzpi2SEfqPltaDBDIJt7DZWvfS9ObRdSYJ8D28JkEjMicsUb2hM7pDRgbq&#10;eiWVU00yuuhxbiGyEOcmCWQOOh0ZNpZUlsfBME22zeTvIzI2teDqd4hac2TgXgL2M297NSSbHsSU&#10;oS0J+NgyhCgzb42MbndRk4ipvkYFDIIVsnFzm02g4XfFnUsQTAlSTXuROLpIgfQUGHpgwYeTymVb&#10;CNjLNybzZidtjbwIHmbTfbF1ZRrSpWXqZueX86fwS7cjvYvkfNH4J52VXIxoiBPmZqwYyZ3N7QyZ&#10;MM2PYb08XQnwI0ZKp/h1QRGLwiKjBi+1thX3ghImrRBxlPA8O2xhaMXnTm/4IHg2R3rQbk7QI4f8&#10;G51I6kSbHRCp5Ca0ZIPY7to0MXh5tsbGdVdX83iPQ87kK2b7aJtxowyWrVRyOLwfbUuWSdmiGYOQ&#10;syhv9iVTgztdNMUD4kKrLHJHK+RcNODNk7KR8LzaZM6NtG9sWaXIhUmdFNHZYnez6I7T2fyLXPh1&#10;IwjYjmZ0exkd5SxaHz0bGDPgZtudLVKNjvDyY2F0tJi08zF9jBgncWLwJdBIm1UGbQN2lG2RGDKM&#10;o2s3PdIV3UfpzFPM43u/7Cx3CF4Ua2pPMzqTyN7QsEeD3tiD20ZHA097NXZubCfK7VKeDcqZBnfk&#10;uhuQ+l99cCSqIZkwZMb2kyjFt7xdp3bEsQrpcitrkZptVQu8LnVeKFxe/I80U848HHhYdoRgmbTz&#10;8LFnzFaFz30M3IR833MbDi+x3oaHDZyHg5iz+TfI2hEq0zgh6NhVX3gc7oyYZFs34pJRD5jyYs+F&#10;SziRW/8AceZL+pQR5ur2SMuf8GCHy/scNMcPzuLiiBU09mcDXCU0qr5HrnwM6M2ZgSRPJ6crmLTk&#10;5vTSOfLZVUvO0E23M1L4MHFUODzZRxcji6swOmTdfA8EurJwv9x1TA8ybxG57nlE8o3G5xaeVtrb&#10;ECMW9kISZBBgzVbBBVPIp6M4Zle5lZnJC3eD4RFH5E93/KTV/YXem2fD4fAi0G9pFi+LYv3RK0e5&#10;w08t9G46WdZIbJV+RxVdTc9pJFBgxuTJ5iVUMxaOGTNOxw7+xP8A8iZRw84JW8bGByfJuNEkWhom&#10;3dMitjRkZ38rif7IoUzTVyOPs8roYPg4U4p5mFnqKTh/h9j/AB4knE9EGd9EeE2+bhCT3tB5MWz+&#10;5vbBtIqoGVcWRm0X81p4bRZnWVIqOZUvcccip8oOJiU7EoqayKadsyPjrz0mDJyk7zOJTBkg3IXS&#10;0ktWRVNsHuji53271qquuwymGt2OnpJkwdtx78W/0M8uWqOdtrurp4MFFU/JkmSFZKp55wUwjrnB&#10;hSJLf3vJFRL3RsUtJbnlR3E7Zqwe02irmfAqqRZ52aVMpjTqil8jGTojh/wcKrirhk4O0362pqYq&#10;08oy8X4RN722tzt827pJBm/cq3Is61zOPnwQQ8mSjtKeTh/BPjqjrvrinfTBm7XTRsQMpfPcTwPi&#10;3I7NZ6nmyLL/AAY3M9qkRR5jvOyJgpzuOmTNuLeTJw0mbZckO20sT9x5vg2Jrpz1O68kNWWcEGH+&#10;D8G1/a8WQyJwYvkxdpnvsRaqn4I8dvUiTG5Lv7aJs7bciUx9Gh4N5EsSKmrZnE+ouCOnCZSFWo4R&#10;cX4vnBnJT7YKepGx5zhqVp6juiETyvkm8FMboSeWRGbYQnU7PBNsCn9jO/S9ECejLMaa8bP6NakZ&#10;JtLd8kiZtizfsd5Gxh4ENcMKyZwSzhqSMr4fU5H6cLDE1yKW92jiqOLhmlEyL3tKeP8A0czBJjcS&#10;Mnd2sptxJE2hnuRBm25Dsn0JkzzMjRjYxyMnFBtaKljkQrZIRLPnS/o6vnV+DN5sj2VkjhlSTzMZ&#10;JpwfiDZiT87ZwpZ6jqa4n1J52UGVDV4QqVlHFUsDnoYZT7HDUucplC41wzLg5/uN6did9Fey6wd5&#10;Z5aH86Mj6CatSqZMkpmLRzNrxJL5IRJwdT40x9F3mJELVk2Pkh6JGSQcnZdIm0kjXJkWkbiOlpVv&#10;gaF8WgRw8RuOnwu1paxUlp46PyVyVvT3WS3LIOE97cUjs6ehKeRE2l7ifXTS/f6CHl9DvTSUR5Zw&#10;Rz1YPcjmRzHxVCnkPoQQUnCRyFT7TaOI4d7To+bYM7mRxphW3FUP6B0vmPoO83nnZIyrYHVO5CIv&#10;gS+j7kT7nC6Evcl2q7V/CJfg5IgdPtabyULqpJmy6wOFPU2MX7z15t3jGEIxEG9J2c05OGIx9BLK&#10;53MFQ3OiZHGxO5ArQrSQLWl48VKUcxpUpNbMpnwcHeR1Gj2tBJv7HuQziVRU35jYgWcicSiVhkVP&#10;HIhGeWqOQ9PBVipD4U8rc4Kt+pkxr66uBfkbtEGLQKdrLkjukMwRNpqIGzOuh+/0FXZz3kJeDJEG&#10;Le5DFUmZIQs2yRTnqcXOTNVlTOL4ZD0s3Jg687bbnHUu6jynFwmNhzSLUtUsgl0mDvMTNrbNEM7q&#10;MkMmkZLttbJJxPXPg97HvyJ41BH6iJTvNHOBvXhmTcUMkfdtg71ROR8xpndIKuFYO9zO7kzg4uKS&#10;FzOt3HIh2yPJz/I9jDF8mc5ODhpU+8n/AHEeZmWze8cKJpUO670HnN74pyTU+R3SHfkQhUrnudb5&#10;JIW98jzkkybDUZF8aWUrwYZxdlldDJjboY36EInnHhQTJkcbDcmKTjO7sxI5sp4cIcHBy5lDRnlr&#10;bXMTIOiGtp2Obsu5MDh4W31e7N2b23ORyPKjynlI4TymzJgxpaYvx4fepTHV2cL2OCtPEyV8PM4e&#10;eP7+A1syRPhvja0ITn8GGVfB7kHBJ3N0cdeLbmXbJKtnA6l5UTZEOiPchJfJDUe5Ke5PCYpZ5X9s&#10;+MeJzO64r2h4Jp3P1K9qdtcUQJzNQuHcz5rQkQPIqlsSYOKTqzO5xWVKEzBuZHStrvqupE93naOE&#10;xgiB8WTB5hNfsU9N/s6+NK+fGp7Xn9B73wQcRsjkRBMCVPI4m54jKbGksDnEGwoHsQdIMOqfdRaq&#10;rnaKXlkcfZma0JVc/s60ti8XBH1XE/wLfB5XfiRNmoN5Z3SGsyY3Nsvl723ZueZ/ZqdLX2ZpGOXM&#10;zWZ/BL3OFUndIZCWBw+e57Jb2TvhwN+ZiqVTjp9pb6aq19plHUlIXC8mSbd1mULRVR74+1eQ8qOR&#10;v/YzDE/tMEPBvkar3MeDP2+l+/hKlKfcyYPMzOTp9ao3RH3NeO41Yyuh7+lY8fYb9I8WiV4253VJ&#10;nHUXpBUo99GPH/W4J/mjoPOzX7P0fNpJ8RztGt0xwtv9Nr39HqnqVcbhDnecMbbx40SpJ4HHVZMX&#10;7Xi89EVT1S2ZRU96km/Rz9sWqptjwJI0V93z7nFSs8s4P1PfvUpyiRvoVqfKpofWh8h08Tqaqy/n&#10;0a2V+xkqVkR0100kozpVaVP78MlG/DXy9zj7NqpU+enmVxy8n9PaHbUy6v8A+V8ejVT1/wCCeplC&#10;/Td5663UbMzpccP/AJE47uVDlTyF/wBT2WWsdouvUojKnuf07wVuvHF/D09Gx0SQqemhtmdXDtbJ&#10;7aOG2wu1/wCnX9VJ/oQsYnlxner4n19G9r2n+6FqZkzeLPLJOOnZcimpc1eZzofE35pOCnb0Y6ui&#10;koXPd6fYlCMrJNW5G1pbO4jvOz7P8r0pUVcT3qnTDOtDE0R0V8My50KpcmU1LarNssifSHc3kdC5&#10;aFPlduFlVFXJ4K56+C6H/CzBNQ8sVHaGN/Ryp6jq/m0QyHmnqSnb9SleD+LRS4HVMVckfB7+jp6U&#10;k1Y9tW18c/A/f/AlVlG+LcVXlGuU49HT0yUt80RPgU1eBRU9pMHt0J7Sp1e2xhox+/o1Fb/A1TyN&#10;tsHutapfNmUd1SRUo1Lsq/K9vb0ih/2HHMkxryc37HQqcZpU66Kva8ejuKmuGm4P9Xh/HiV++Na+&#10;X6QhP+JFH6eV/wA+G6qnCRxTgx5Vtr2/iZ/Eu9vBn0a2dnw7+Y4qMdCldouXhLsl8s7Z1bYj8eA1&#10;8iKnQ2owKntf39GVFNfSgWMrb8DdTfEl3kY/uP5Euuja9VSjhYuwo/PgcFXlq/yNThLC+TteSkjl&#10;1F1pw/Rap6sr6OlCdDTo9x1KMjM8yl07r/kpl71f51V5JevFmqt1SP3ZXTVvT3p6kPaqy9Eo4KIl&#10;7z0FTxcNEZ9xU8FUfBND+SGb4G3yE1z009p+NPdWCiapliXVTZMpZTxbVTBUv4moi36dX4F6Jrfs&#10;f6nPDPyx0VcyJnN5RT7Y0MoXu9Na372w03w0p7HZ1dG1aGL2KXU1hKJKa+cxbs/n0UqebYqnni6i&#10;7JYfUxyInL2V6n7FS5POmf5XpT5cz2Y/lXgyNc6Gv2t2fz6KpinY/TjvLYraXeF2dCX6kZOOrLvT&#10;T030sa6lVPTTw9py2YlyWjgmB01LuVKG0OmrdFFXR+ie0ftbvbMqq5eY7St+ZHccYKXhkz+Cp7Jc&#10;tXuivwO6thTV3ubP1U9mRV50f6angWXZfC9EfNStk4X5B10wkt/cpVXU9kcTK+uqeT3Kvm+xub3p&#10;xl5IVLf/AKP+DinzS1HIrq3dUq349EdnSvd/tfCP0ntbgXKy6PGpla97ZM23dqVybKX7W4klJR14&#10;iqjqOj/dj0TW/a28dRFNUZ2tUyFbhfmWpV9dGxzvjFSyl/ck+BUrak/Wq3a7oql5qfRNV1wztk7W&#10;j/yV+0q6Uu0rcS7X99NXZ/8A5I1prkymh7dSKSHtuyFys/RDdNLVK/vo4lysiv30fpvlto9+Qq48&#10;2/yvAm3a/go+bP0S+Cnd4Q/1d305E7rqKqkmj9hJbioXI4uVV1UuQnoofWdEJSU8VC4oyLs66U+H&#10;B21WYSXDer+oo/qKfcfoj9Oh5e5XX+LOlrEHkJWaepV2n4s1z5aOz/pWihe11QnElSWW9yH5qdxP&#10;s33unVFSzD58iqnlyJGn5av8mcFHBVihj9D11c+VqffNqbNM4fe79837P40VO9Na5M4qX8C5VEyQ&#10;yiFsmQyEV8T73lKfn0RR2f5PZbkK07HXT8JX/Te/K9dXRMejs3/tRLx0JjB+lVvyOP8Aikl2dPKS&#10;j5H6H+EitRoSW+5nRXoivKJpZWvbT+kofCia4joYKanGHgnoL4tPUpfuP0P2j9z+q/vfBm1crdyR&#10;SpZFSvNLF1W5VTeSaTvURSyf1KRU0+Vf3tT6LinmxUrkrYJbPL3RzQn0Ka482bQJdSrtMZRFVKYu&#10;DmpMq1NQu1WzxeL7GVpXoet9KWdpWx1Lmd5kUZO8zYhKSmnokr55K/ZVfwqif7n6sYjN6Kf/ALGj&#10;PIlX6aF8j9DU9lTvWx9jR5aKe8zuuEd9uo8iMULRU1ukfOSh/wA+L0/lDT2Y6DCP/LBV8+HT8+h1&#10;HnaieiP0qJc4/cg2NrbGxi2XtScpQ/kgq6qq3ZdcjqjPM8vCxQoHxy6FsOrs3+CSVrXoaeh+p2qm&#10;urPweVTyxbfT0RJU900ZlNKXj9hKKuuf3PeDtcbu36jWUoRVTA6WYeERXj3Pko4ae+svwF6G/Tnv&#10;VHSrmideUf7Lf9xw8P4E1U45rntuR12cZgngqS+Cd4Jby/8AJIqut0uLCIqRxdn5av7WWV+xOIe0&#10;afx6Fr/YoXvr2/uZkwnbKW0H6j2dUOCVONjLl/MnFGTiX8LIq2KqOU40xd0Pbk+mhC+PQveRNOUR&#10;V3WYZub6YZ7v+yOJEEnJVWrj+ViZm78Fsp+PRHdwLZq3FR1yZrY6Kn5kK9SKYfegXxk2VqqKFNTR&#10;w1YM228LhKP6fRah72VVPJnmj5MNO9FfR3dfRYE6q/PjIuOhT1O7Vj3Mrwsb27P+lei6dOK2cmKm&#10;qnmbQZ7T9xZVSg4+yw+hMfK6O2UTTTmTu5OZubm5vbLJli3Ozq/2/wCPRdPh4rZPEZppZmmoWy+c&#10;mYHzqjB0vCN74pYk+r9F0/S7Gxt6Op9S0+pafpl96j6VeE/EX2vfXv8AWr6ZfbMM6maTK+wL59Db&#10;GGze2V9Wvn1Kvn6Z/av/xAArEAEAAgIBAwMDBAMBAQAAAAABABEhMUEQUWEgcYEwkaFAULHBYNHw&#10;4fH/2gAIAQEAAT8hq6XmJ4CV02wZTiV66YbdyzBCrhLV2lkxC1tHPUAUagLY2wCmNibpdTPWTmGS&#10;KIbBlJSUIOo3q7CECquYg13mBrfRORWuqdXU094mAzNRGnlAvMFB0yqf3umcRA+dioK3LxvcrK4K&#10;dYaGIPicThqP2Ht1CmNzIrzKY/mV8x/ChuOlhrN6EKP3S6jMPsqUqIfaSxYNQNyplU0naOOj0pFr&#10;MxKkComiCOlBNQ49wb/eqpXEyrvPdxD3zG9B2hOdSmKZis56EfJFcjvDt1L56vwJWecxQO52MiQw&#10;VuBb0gB7y1nLK4u0PIQTVz2hHJKuJ5mIcwwtXNmxZzqC4v1rWYL+9OK2xBYXt3XaNYphuYYoEusY&#10;/HS1NSjcMJi7pZ7wocuryeD0xAZYHYSuViGcC454IiU3FLK4enXKuXGUyNJoqYnjBYqVjd09RkEh&#10;f71y+w9ssxEqiCZLyVC2wVRlSrO0OkPBqKwQqIuaxMYG4EqzVbzGOI6WDy9CN8jxEs5QHU1ViOpp&#10;EDVwXVmINmDtOQinhB3EVZf4F76wMATiCKIV33lioEYjVxiLvrRsI8UJ3kzwSqRMswyjHJCAuIUl&#10;JL/si1hDPwIk3LvU1uW3Z1OTXTJ23iN50ilIdhg4mZTQI7O70WjGjmX++VQCDW2cVcTBh/pOwJWc&#10;gVz6HV3jmXEciKsmYYFKlqanaXszYgBa+YW2oeuzvDZ0dEKVgi381ALMS62sczhgefMF1AJfRSOB&#10;HMV6LcR41mav3zFx5TugvSW4YvUpnmMroG9ehpFapzc/EjVNMK1hlgIGVDdKKvEANQ4XacwnSypQ&#10;XvmJjfEuOBuDd69EXsRt8wbL60Xcpd+pvZuWrP74Feye6UbqCUrtB9osq5cyiqBR6iW9olscVMsh&#10;ZUsOcPVNSuYQaHQxQVcwDxmrB4naCpYb/ici/wAIS9V7JoiXgRmejHETIUWel2OxH/HaEuYL5ddE&#10;NFBXDMMhgi3iFdqoEUVjKLzfMyneMVOIlByltkNelag3/gSu/DBgopWx12nGS4VwjfkYZo9AvBfM&#10;YvgrYMeHrgMk1gqPk+egEtdulZvoLqBUOqDvjLQyQTT6AswPUghRf721uLnvqB8SiGNgRq42hcMq&#10;bFdd/G7RiYS7g7ND7UzIcdonZiUUUrnNzBC8CV45gZvv9KnaLSK+po6VuphuDcY1MFH72U2qK5uZ&#10;TkZni4bVHaZG0Q3tAbUT0ERypeRxiYISv9CHDeFZQVonKEcC2JRZjid4fTQ3Na6Md1g/9omQ2zmE&#10;HAwgXUD98GvWJLBViNAUVAnInbqUnhM7+WF0Id6f0+UvHRKhR3x7zwviI4pxKVU1iGwbvpbjx9J0&#10;zTrhsSUcSkDQlAfvwNTZcvIYhtkjfCmYZmUYPELkTAAYOlqD3llctAOvXgXx012hK3H6pb/gb7ol&#10;00prJCIMMwSix5R24GjxDATe5RTG5VGIxh8myDfRaJzDg66KBbKUrUElFeYYfqDMKwa6g3/gJRPj&#10;KS7uuhR2TzM4YrYCjgjN54ieJniGI+Za3KLS5Uq931AKYd8iVmdiEWufqpsyQmVl63pNtyok4gKj&#10;f7zYp73K2DLcYLQ5JRusEKd2Zo0sN9vmOUPt0b4jNtzS9KH0vBw30ISykHOomiDf0FrKwDrrrmWR&#10;U4gYG+hVBA4kwM5iviv3hoN1FsbgWDHeQmU8WgssprJt0YPShTGv46oUzfRrEsmHcoW5YYLsYmRD&#10;GJzg/S1z6NIUfMBgHmGV9MidpE4USz94VWSpiaqxRqMS7oqpknVzUJSghicEYtHPRwRznLtCtbfR&#10;BdTGJuMCXfSxSya6CIKT5IUB7dB5I+MG46CF1n0DMFwysEswXLctY0is6oMotGA0fu4HfHRk8bDV&#10;CBNwggp5NdOAdw3tahlu5mjxDqNzbxqMpviE7HzACjXRmceMxsWm4QlKEE5mam9scMSwNy1F79FL&#10;uUo7ymvMBKIFFHTczfid4Xq8wceY3CRtgZl9vp3+2MS2aiBaPmBsuZpaErRaEuqtQbOhTfMLteIe&#10;tRGnkp9KqTGOeuAFMQx3G6hlJgWQ1agh3hoE7kEVXpbrESsfiIrfq1ieUqHmZHcN0gArn6W+YrTX&#10;7bhSwga5jly4JQYBT3mXmTARylDtGMo7OtN11xJV+8EOpazCr5mNBSTDUw5Zd6gPf1DcNZIjFsG/&#10;VZ2zKDqX7bjSIFud+qnHMC9UtSRusgVz6lqGf2Vx95rWZZXxLKYBuuOPzFCzMDy6+kFa6BSZMRGC&#10;LFOtM1KaO/WU0ijsHn17mY+9SoDk6NRVQGN3oUgJR2nu6Mbc9AterN/soGmJV3KO3xNI1ORLiGK3&#10;0xfS+PXZdRZZYljEUsGfMtj90V/ERRhK+7mn1BTDUQMsy141EVYLBXQnEVkfEFMTcCuZQxVYmFJc&#10;Qt9VPMAqlkcGCnJBayTPqrPp5l5yfstfmPjJjw4e8LkR7Qlubtk4te/MEKO5y4qq9PTRotjBvEEO&#10;RKFiFCEkwHS4wzzMzXDolildDZUuGM59FGJzg6gYwZl7uGMszaI1Ay9T/owoKtRiYHXdGvzekAVM&#10;rKp2gmiMakWJpU39Qi1XRB0L/sNYQFlJVRYZQvMNegd52r0Kqgr+0aLH7wwNkCggBWoXnJqcw4We&#10;6VGOTcvhV3Dkt560Ll7p2lXNQIwlQzMmJTucT7CLdkyB56txSFNXmVroGT6bhmUR1M6uEVMDoteh&#10;alDcYShnBKZr9hyWuOgG+jKvEXJyQRPSrlBGbOr6AFN6mOdbjoJYg0NjiCKjTio5hXpDbLg7xSJg&#10;blAO3Wt7hauUhDLsmQ3KXcSyBp6QZcwWifeJW27isPpC2uLXWkMW4hLJuWyMvM23OES0ThuIGSOs&#10;wvm5V7/sOWRZLrAmDTFaHaBD7zX6GoBVrV1F4D01dmpyGK8iXHGpUWA0Ur0INy2fYS8pLzk16WGc&#10;DYz/AGiXO5gjEIL3+ktTi5YoFA9CLmU3ctWCGTPWj8ugTtluFYlRZrrSGc9NIa/YnjTiHiE2s1Wq&#10;jC3V+rkOGZAzaMoht6vG81Labz2Iuz6MhmG2PdKDBq4JXp2pNXvDB5uCUqlAxn6t/QuGFsObhXHW&#10;s3G+JasxBNMEWLhK8xbz+xAB1afaU/JgUB29AuXoVipjXec7c8KUypeYsK1eYI66X1p+FxAMJR66&#10;IuYy8QRLIXz9XI6jx9O+Irh0mBal5crbN4g8S+ln7Hk+0q9YdmphvZKYGpo9ugGnrhtDUVQD3mBV&#10;VUxd0F3HiNVtxWKRNKfSdSpLZxM/TWumLP0F08RQ4TRBtXMpQd9oSh/Ylol08z+F6m1CpprLErCw&#10;YcIscs79aR3sYN2uDAU+Ih1YDRte8fO3iO4Pn6iJziHPrtxOOrk+PqBa9NxnJUCv2a2ysRW4TF30&#10;VLiu5o9cxmAExm5YDT3myWT3pDMoUe36e1Y3Km4nyfzEvFeiq/RgK9Cr9ipaqNXdobXLOpr3qNyN&#10;QlmI3VvMGRx3y1U7i27JKFElHb4g2X9ReancRowW/Ryp2HXRiUysVDIxrP6GyN9Bv1KG/wBkFktX&#10;RCVxucECQNgihmMoC7mKtmovyYPi1FYDM25Qdn1KsbRF1mZy0blti56XEmuYYTidx1Rs1KwXKF56&#10;J8tah4vrt51iJ2IFHpsjYSYDwh+xhcqsTshJEB+8oRiqwasaikbKUoii6Zjevh9VAZiBYcTEwSpr&#10;iDpyj3MDl2qVQZSM3wYrOvdJ2skNjkdCWAYb+shgYUKz6SRitezK+9xBKYhTXMNfsLjMIGpLrcKk&#10;xNAV0AUkTq1MVhy3iFWqIC0NTCfUohZVEOrJPmWWZlwZMTFNDiIjRW4X4jVwAwddiuGWbofmAKIn&#10;MwJxqX5JVSm9xMy2b+iglxI5TtLlijj0hCAJGDd5SJUSlMMB+wtzAhAMIAo6oNzWrFbhe2iUvJBA&#10;J8OjvDVGe0Tl8y36r4Jg5gBF1leYmhVGmZBW5UBgxBsAKz39DXuxGxVuozUcS05GVKZWUoLmUwp9&#10;+g6TXQFWxn16E8RrLFivgl/aFcSyiMTHVUWoCLxEg8biGr4+utT2Q/Qt4NxS0uaQDOefQywYjWX3&#10;nYKiBTkiYiyCspekSTWH6oFgXEwcJITJkT39LBD2g2D0slglQm656IJTBaFRj0Upnqhogw1My16a&#10;lJdILWYeEoVNXQb30EsczDKVQqbYZWz2hXuQRAeipS75/QBl36JeEltRBePQHaFXzb4lKgUVE2HE&#10;GUqB2UwnlKVniDZ6r2le0PSZp73AiYIggumYHlLfQBauXpyxqZX1aC7SyXjzK9MLCyEluWLA5L6G&#10;zZxEJLomWmpYrXEer0J9tE4EP0rIqZl/oDepw9wiHB6AWJZn0XlUj2ocRQ3UrX77nFABR9C1Yh6F&#10;BcuGxLHM8Ah3mXLmLv1MW6sMRctSJRDCVRLeImPBl6oxxLDxL87qCJWZWOV2dJDXSnxMcpGAHMAs&#10;ZcHeaH0+eijEHEv14E5/QYmNytnb6H5QZrcopfS9RZG+Oh6bO8YFHoo1dQwDxGAQolz5EeMdGj4i&#10;OPVqu+YOIz0YhZOq2TCSY7jLUXOowDGgtw7kaqi0QwMHDCde9RNk6MMfT5W+JevMVvMsgvx1SGIN&#10;nX79AQ63UEei0XBuX9Cvlb6sl1699eeg4xKCDOCAMxFJSqgrwlks6olcxpNMze4Dg3EG0YjMNRtu&#10;CjHEVnooNyyhwg4CMhdwmuZtQeJhiYKTa24wGZA+ZbKxKHw1FskE8L7d/aX2AKRVAYrC/VuSoVEP&#10;eFB5YNJe4Lt6GapzAhl4l1CK5Zj6qDfquU7yz1PtCnNRUdFjmVScS3LmsxXFBNZtQ5isNIjjCzGw&#10;0Zg17zIbLjTDUZyRtTqKEUL6YwbgPa0bwUEWnNwu3EXFMWqFuvthbF0BNVaM0EMJOVWbeIKujpgz&#10;LHXtuZmqi+9k39GKDF7C/KXdcPyQA93CBPW/XZ1pKgrhoomUGNs2LiVy3XWlZmJWpaBcdZmHmUJ6&#10;L8fQVC3jEp79OkRnK4hnfrZFLVzzlUmaZzG0wDL6EMGsTsCTWd1KVhHo4SHALl8JyS6Ci4xAtHQZ&#10;sQAco/ti1AZYyxngjKakQruRra5Y9APKVc95dSsWsQoLatgMDptxLIaXhwPaOKbXftMA2X2x/qXL&#10;kMeGC1Q0p3zs94ZzyZJhMPwsMh19oeljI80z1WJSrmVtuJu2a4YFdS6yTW6PEMGDAMfBMsqCweh9&#10;JZt6u4EtzC9T+WQ9pYFIcEWo0UOGxESyUPacNYhcdDm4kdmTvKbtRUzNwKojN6S1AmZSilbh17hv&#10;x0VhIwZRhI06YhmW4ig6m49k4CXzOCCkyeJoGUIrvXEyGMHFmeF7Q11PZ8S7O/4PHaCYViImKblT&#10;M8y/cJ+DHs5/j02fPoPU6BqN+UpLNxVSwAvKIvBg56SGyFSkQTEeiYJQtzLJvoVncQ1+iuw4gwt3&#10;xOYju5hat8SrGVKvoZMBGQl2DU2Mo/EUMkw+cEtoRszAJSvtLmzEIYc6ijNRNYZohYmFTLPtkEeE&#10;5AtYILmGyQQG2i2AV9qFQSBZbmGSZYa7y9ws/LiEZewurWbDluVnme59L8SdzhhhqeJU/wAzAHuS&#10;rtLPvBsHv0r1voLJyiNUAz38y9qBxAuwisZjKdomiU0MZlUg1nhD1O7046jF0kKrUZ7QLFmjq0pM&#10;q+s3HHwmSPiXanwEIXKt8/zCxHMyWNd4AV2gNO+0EO5E4XEF12iFII2s8x6zL6mESEmiZEWJWju8&#10;wAOO6eQiC1qcJceJCEgbtiPYMsXCmWYnKpTDhK1ZkRastVzPuugx3q4gRo1KD/2GVJ1Fw8S4TJeO&#10;lVr2l72ZzRg1BJ5JkjNNmHrm/TnpZyGO1TRgaH3mKuaUmJY8Rdy604gz5JTlywRubbm2NTkszUZS&#10;1LqO2CVK8StTa6JYYbZgotBju/r7g5aiq8sHbiBB4GIyuhVXbvEbGpjbIAJASwxKG8TESnnUamU7&#10;vExpNgDMLdRUFRmVb7y6wiPnKFjSFS4YzlRmcZg4L+83WZGtQi6SnYqXbbEWDKKVgiALw8wmZWJv&#10;Wf5TYZROacneMEFB8xBuAO5wxlVSpv8A6pny9B9SCkhYm3UcViKbeCBeziAzsysp+Ma5hgkWlzh+&#10;6VubJQ40BaS0uaFqqYEFVgu0YqJLgBobig3DOoFEG79Pm+gqUGwxcAe6Gais3CWfPRADB5nwiXQK&#10;suzY4nAEzSvsgjQjdd5sk5bctS3M0JbE4Zju7oA9kxHiXl6svFoyhD7IhVMCypuc8YecoN4NQmqA&#10;A2ZivYJmd5lzmoqaIF6RDPOviYQ6SdTiIJCpjicGiCuWBvqiMGUpE7biEByehNY3BeSLRRj0Uduj&#10;rp66QH/NxyhME85H1ygriNLMq0bRjSqgnLMVxFsGun0W3hMS2Ujm4ZWXLgDBKyziKz0fHrs6IZrb&#10;K29QBiAZjq6U3uYxKYUFHMpqWAwXtH5WLLCojLMOc4ZlGWJmEBuPFiTTRDimYGTGvCJGvZy4G42W&#10;JRGO5jctgaJaWJjkHHBif9rXFLmFK2YpvBqJ0gFWZRmXtqGD82JmAbKoRY9paK2QbTFT0I2Zgjfj&#10;1j0IDRdQPwZQ6Kj4ziuW4yXq4OsliwxElGX11KlwZ1KBnglDLRHa8mNMpqoLyvEV15l5HboV14lw&#10;LR9oGHPUwsbR+UOxti9qCJToKM0jpHdyk2yhL7wKikviZ3bL0doRzL1XiC5uAiaZLgFRcWqBXujW&#10;FV0BYVYX8IOMqbOHZm5ERXGKeYnUCiuJkFAx5dBu9Ri2LnCzUbiStx21HM8lqzUi+5DMr5SlbZNw&#10;QDohctYi6EUamWtQwy50c0Ul7IS+J2txZefQyqooNrlAyyh2hxUCciYqFwVAa5ViC5ZZkhzVR4jU&#10;qJaSCwYlUMTzmUPMbtC9bmIqHvMMJAqEHNxaIa6tbOeuNDrezSwC1qBoJxgm8tZgNobWawxBLOZY&#10;0VGWjXeALKqKkfTcFL4NQ4hWMMBpMqzEkLJm443WphXuC44jkNh5gyWrEI+EXiWoQq+ZjyS+hpiQ&#10;S1z0g4DxG2QCZg0Up4MTPeY2eZepznB2jmS8dNJfERgMd4XUyAvEeHXhbmEKBjz8TxROBC2RjX3m&#10;LkYgIe8KQT3jqASDcaxYmzzEeNwygT2GElqMnCGfdB5EPPemUl5EpvszsiikIBhyhOhhSy8Q9iFG&#10;4cdEDC5Yhwm+pq65OTWvTfdO6W2Ygz3hxPJb3KlkJcLIS+LxMXnxFFvExsalqX8Mcs1iANwEBzxO&#10;SjwxYo6tCwNYJrFqURuJZH3oE36jtAQnK8xlCaWYZsLt7RYL7QEslguWAyyA1MLol61o4tmEciYa&#10;gW4gUN4/mYdMfxUI7DvK4CuGLuFtwRVzYL0v7EyrvHv3mxMT7kvVgx2nsJzjDqF3a4isPQWdBlCY&#10;FV5jVicgg3LBNZhNyB6Ld8TKNTc5ZcS0wJmmpytyrDaODWoLa5lK/McIqEwQlqBqXRghn6KO93Gp&#10;ERYE1Ncy1S3K1KvV5mbtGxGN8FQwpDtcQBYUkZWoJhR15g7gZbGIERtJ8mdyWVW5sKEpA7eI5QwJ&#10;hAqVVoWg3fjDanYvEuFPUPK9w1CywBxzCvfXMTjG2blsBTA4IZussY3Qj9mGvcjuXB5EWo7KsEU1&#10;uXpX4QPsi0ivEJ6DNDrAx/FD+UQPdCOBjOZeA5qVswRJW1HvxDViIRcN+G1OHS1YL8Sy0Mo5WVrv&#10;mYRcrUW75h7RIodRkSvD2mRQQcVsQW3GQlRUHHaEYHUrfsQzxi4Av2xaxLgSvpMpsiTPEs0moFJC&#10;XIgid0RqLE5i4macEpoieYVQbh128QobHpiu85l24LJUExSINO40HErgTJaWEshGY4SsGUq/2UTR&#10;7y3u2UfEKbWiakJUOdLIxbIXggZVFNwSiZiuIUSRgbZjjOEAoq2ZQNHFw9qQJ98JtGF4cwdISyXv&#10;dLjQXZB1aOZ5CJcYmF+yAQGJrC84nLNX4mZmAMZobVb7Qu3A0YJhj3IZ2mSNZ3mfJAsIOzhiXSjx&#10;K1ouiRiK6eDP7nhYiHZBR51ACrRLU4TUxINYh6aAtTRHkHmNbTMplb6U3Uc4ro1KhXZD0B8lep82&#10;GocDG2XEqHiXYuOaFwMgQ1lpjSYxCqMRLqrlyALNuIpGVmA6U3EjS+IPlcUqsxDdSzFUp4uGFisQ&#10;tq5RvmLh6FS+Ax7IajkXKm7A3fEwAdcWkypXtBp4Q4BhimFD2EKjxXPtDeGuZSZykyehmT3/ANdC&#10;KhDzQfEE0GIcoFzMccTU+5YyfZH7IZ5DF3hcq5jsMcxLpUaAudtHRix7sAyzLldpZaGe7KoRDUUC&#10;uifdr6WC4LmScTvpxLI7IYexUvna4Yeo1WESP776lHJAaSgtiRaxqGjLjg5eq4qFImO2w3mrpnvF&#10;ujA7jvGqjHeM2cwTbomjb8dpwWJzFdbgG1VanegYlrzmH37lUrglXBRFZVNsG4jSITuTEo1FcEQz&#10;kVMUhpi7wUCOkCZrouXVDZgh2cETPjoNb0S8GyoG7e4xjxplncLgwiGXiFstc1vGXDjpUTnhmRxs&#10;h3WJ95Sw6YjKrMmZLmOGNyzPBqVC5WoPake6VARjEL4qKbbajQukmJTljU76cbkhzH3Or1ABRNGp&#10;dG6dJnBcMorlEv4ZcbXncyTzLx2IRcGWiCJk4bhB7UxZfHx9DZANQDvVEBTKlSnv6cBSNrddpTyX&#10;4gBh1m40oc94gwxd8TW5d4DgqJdOYOWgJdJDFhTlcIgu4rgO7AJnNssvFxe4wwpccYjLW3G2RdpQ&#10;ZA3BXyCccRRTK91EoQpIl4Fp8TJXBL1jayHenvCmDoFWBUOtbwl7PHiFMuI6QfwQNqmfwBDCA1K6&#10;n8oRyPyTN3QYRvhhEZIVtzupbiVm3EZyGKTJLMTFola8QKC5REXXWulc8ZY8YthqchpQAcWTwzaA&#10;KOtTG/tHYO7Kwg+XM0JawNdMTKIB3GGdocINomH5Ymd7ejrpZddVTiZ2IJuEUKuX6e6ll4VMPdBN&#10;LQlU8NhKVR5hGVBcvMyzZuO0Mso62jiaW+FJLxKdImVMuwgWTDLjzAgQeamQJcXRxMiS1lwLzqdr&#10;OLmQld4tCpxNBVUxu1X5l1bcuDfSfmmCltwKm+tcQBSIU228O0Ki5R0Ax8LmNVIo3cwLY4YVOYHe&#10;CbC7EyosyX0Cdkp2mnQZGqY1I6bmPcJUMBxoOmN1ZKLTxxLO1Y+XZY32l8YMsVNZ6V0WDfR1Tux2&#10;DEXtTvVYGXKiXCeMgW1sguqd48IS0JZDAA7RCQEKu+l3ZP8AM21jplUioSq7S/zAqawajUpArXos&#10;QIK/dHU60Rw8E4RftAsd/wARDbLwXMvgMNzN2EYXYeixUk8YlVpcuWSOWZuHkowEq/GGCayRRe0q&#10;GP5QOxklpl7RL3XFwFWmQd8kbQsX7Q81EJz/AHP2mVzuIvZNdEsSNC6mDbUqccpgCqojyJm8x1qY&#10;tykBEOUL2oTxeXMP/QzJhj3lGWMMrLe35nHCVdqCWZZptMqLYd8mYGPznmXDpj92AfIjc4cRFKz0&#10;WphgTh1O70su83PviT+NkzPb1fNrMBVNNQqMMsgLlHMJmLzFqCW565GNy8kQvm+x3mjvK6tDMC0n&#10;tSoLFlkB0LUyc01iWqy0tPIDELalfxLwq3MqLqaY+m/NkWF6lnYid8zsiMMJSUYfKXBz0YFrZsJU&#10;CaJiBqGBBUPcgbKFK5n7wX0EDlhUW7lHgQV6LhLipl+UcRG52uFT7V6Si201CGm5sXPMyRiUG81N&#10;miobZihMmYrSFxqNanROOQz4A/MwQt6EB0ABORMAmOlavLuCaS6gjLpCUtKgOazB3mkw5lDhe8s4&#10;jmcelquCHPny/IriXbUV3iTyjjknPiW9K4AWcSoAOYbtJXiOO6ie8usJdQHvC5ggW830ZlCVHC0m&#10;pftKqFpbE3nZ3lZ0odxZjzZlFEVM83iISveBKFrcb6aMJDThmU3v2MQlNL5mO6M0JJRgzxNwKcH7&#10;kS0d0OC67RMPmXqMMGh3BacJb2oTS32SwkUzm4Ggb7zE23HhEFsNiGUhwK4qNFkZSvSllM0lbDGs&#10;BOV41KtgirCinNJ3U1xmcNVLAsqEhIPch+xXQpwdC73MOdxEwkrFQK1x5+8VdJTH4rSujBp22z2l&#10;QS6laF5nCQHHRheUYlQAxC+HzATTpT5DcSRiYemdcMAy2AbykA2/klRPtMOX7zZViMrVduYB1HzM&#10;S7RWuZj7fXNLUoavPRAOqH4QpXyCciC/a4gZSqDdocEt3HA538IyVOyWBwF27xN1/wDJSKV+MSyt&#10;jZuMbBshdIqpSgS8EEq48DidmjiVnfx0BsZXcvgUQe1qV5C+GIXCLCi2WBzxLo7y8y/MFgh3uDft&#10;xLEJf3BENQzeAhS0Wi4UqjRcy6vouM5MTwEc2GoRa4lJUoO7uFlkpbggViAMc21meiVXXhB9qBDX&#10;T2cStRxMnZCkJA9QfCF1O8qYJaxt7ImxxicikstaM0A8obVPiBiXlfeZLi4ObzBGTO4Obm+gERm1&#10;1kgCNATta0pxFUW7egNxJpsQCpeNSij3xPYxHrYdEWIMqhSWcyoWh28x73tiKvufDL0HDm9xWkeY&#10;LcM/nhK0qUqBcVEdnmZxDcpb7Q2KB1x4gYibaZzE9h7TEtiUgZQoclSzpUt5LIlNhMwBcAgMmfBF&#10;ZnEHuxzHiBnOxLwMMqXYJtbkIhxzMrtORFzYgpUPgS6gFqDFysw4lh0Q4tCV6CRjDF9nggk1BlWp&#10;kGS8IZbxiVO/UcTXRhQ9oqbfEIcwVz1o5meRfJN0/aeUJgDrrtEO7MWYuNLKEfiIlFmztLW4goQC&#10;UTO0zVmOOhjbxL9s5hyRpex5mw1/Kdq6LK4u8GN72sRiGx0CPBucaiAwrzYRlLaXzFhlSFY1MRRJ&#10;sM4Gp2cx+U+8zGaMViFSfxIv9b7+ZRDCwB7yxTa8wizDmWHc/mUIP2uZmAm8RBM6lNmq3qNmTt2Z&#10;Y0Y5IFajHDHeIEUK0Mb/ADySg0y4mt8FV3hClVBK8XFm0uarlNNzJZS4uxiG0l8OYlQ1AzF1LApH&#10;m+mnCvXeWjNv5hd5JXhhWwiGi+7EigsrwRBtZuVRupugPZFax/B8RKCA4t9pXKPUyl1iVdWyRYgl&#10;6ioV2Y9nTFYltTHDKJeBhhnNhfxDyKAlXvLl2t1Udg3KQsGy+IUIq13m2CXZGwolvMVChZDbZhd1&#10;xKHOs9DhnDFWfYkqKsMMLWzEy/c5ZcriUxbzHMBbwysbFXAQae8o6pNvEwwYfMbCuiTgV+YEhd95&#10;gN5h0Vk55ubW1XbzMUMxsx5iKKh/ECxg8sS33ZnK286i8QXsTlEOWb6/Mz7bxEZvNQk3RzLhlizU&#10;7kvHvFOTM9xRG9hGgFnD88xvF57zQ1fa5noBH3gqV3ZD03vGghviZmGqyzUeYgBkI1JUxE1WTFh2&#10;xQXrZBaWpHMuow8RD8M395YLhvBgiS83cl6yHsP+1C1h9qi2gLiH3T/aA43dBlj2HMvoA8kHoFWu&#10;78EsvZzZxX/svSoDgOjOeigPWIVflCcEtJ2lrRMCDGJWGLnhKBQYid2IZtiKGQ8TtSlWIYfCd4HM&#10;sE854ZdFpKm5mrLWadPiFD5lE1kb+0Ws6O8obuFFCJduXcBUHm4lG6mOCN63Lz7wm5d69phkHIns&#10;EGoULd5GtNgzqeFEVADH8IEu1+JUC1fmaX3cpgrKSF9nenkiAr4ICBXaGsIDghgreVMA0CsfiZ8l&#10;84xKJ9Z8prAzTMxcHMEu6KW781KANUpOzM4rnNRVyYNksbsPLBUS7QsG8Mq2cJke3Ew81RpRdVry&#10;SzsZiVzmDlrMRXC+7MnFcwwG1bjGhBYDVsQbmDMZGChIVZ32mVLi1eXvQWzM9rdHeYTpxxvtKwDd&#10;3e0bQ7QjE+CE1zeF3eagLsqteXidlMad1MaKGHR5OZqtjkOY/icnTt0sdcPbjoYQ5lJnoTAhFtxA&#10;Wm5Qwh3fFRZvZwmEGgzUPIN3NbtNMzAacv8Aqcu3tC65Vi+8437yiVhZHcRAmwfeUhOKRaGogZxc&#10;KIPwmEpPm2HxGhu3LxM/gh/4EQ2OmUBRPbOLy37/AMy/pqXaUrb4goKaxjEKL7XvNqy8SznB1GqH&#10;t8zlXal44q4xLFlor5jIK44lCtLUJhoziXSVIuuPEbQyHbmBkW6NZjJqcYqFHtpAxVRfthzTJn7e&#10;JjziU6UyxLJXuJRgy5I1qwvibRM6SmN5BRnxLs79ogzZ2QqNpUHmENtkIK4i8FxC9zDYQ05cTed5&#10;SbKHUO/0nsqKSJIvOvEdnHGH4gz4vbxK1E25ZWfMbhriF/MqLdibv/kqBwadptmvUIHR0oaLTM2v&#10;8S+qmLSmGNgYYZpQbhvN+GZTkSzWMQK1B2Oeqzeb944NXHQrcJgy7y/bOJSyXnKUXHaJmj4IhWHD&#10;MXfGNy27CVGmG63BY51OXKK2rniYKC8EXY71KyO4WLCnBcbHRemFtOmHti2if8VEWrlSvAaLmtbY&#10;UWlMAlymvFwFzbAWnMpTyZYef4TD0OM2HFZsuszOZtfmZQLOT+4+6MoOZWWsUGyKwOODQ+/mJQTw&#10;7IqcB2LlcUrDkTbMuZeb7sRi4u7eJQNr4YxsLXaAylkzF2TMs6zF+aLRs3xAu04lqUcwO4RYJana&#10;YHLujeB7yi7vDwRRcoq6vMYUwkeJnDlphVXG9yxavZyEX2erGCLv0hcDozWXd/YlGIW9OYboqbQQ&#10;1m8+JfcBxLIGLWZwhXVSRhDj0UxLm+0SOBSQ84Vgza8do3dPFQPAdS8kf/oxBIrlKXtQeYpTquNQ&#10;eSs/8I2hoOItlunMa2Ve8oF8GICB/wBUtPlGDDTPnoKBBTi4XTGLamaINXjRH3fEuMmlxgI6BLmM&#10;UbTvMGobeZzxhhi323OVnC4lhRQ5COd3RR3gJShN8GKPvEqE0lsC5jGoyqsntVztuHOEZQdqHW3D&#10;xFM0ZSDlvaW8TzcaWqZYhpMD8ww2h4hiys8sVBFZR2XKuVQMZ90Mh+Yd7ZWN3KUvMwM1cTSg2jLp&#10;oOiu9FRDUuFnQ8vP2l+SxYR1cpwK4+UPlZ+/p1HqdBA6MaVqz7CUFQKw6bES0iv5rByDufAEODu4&#10;hFmUapbhlhlzMjMY8+1LdiQNouplmyx3uUZsJdS4ntn4lRsUgbgHvN2quIaHaaqaTuls3a2uNXtj&#10;du8QPIt0kp7FPEeZ10dpUttBm4FpF2Ge0MJgfyy6/LWalbvklfMwlbl2hKwJs94wpSniYwU7Q41N&#10;/aU+sXEsmuJTALOdEvB7IKS9wMZYNkoPKbVrIsMaDi1ibV39oAYZ3AAGiD28EAvpsaLZQtWxRBm7&#10;yo3Chezr2g7XguaXTUQH3Q+aOMwtCoov75VYhb/EtEzcySkCYMTUMSio98Ym8x3DjsYHcwHxCFCd&#10;mP3x/lDR2Y9N+ghA6upf5cEurg6GZtEfslqwgGaYx2tlZgBqZUjNZhqADdH3nZBiE7+lmvBGHJCx&#10;cMGABlm8TPc8KUKoVzeoXtH2uEWlsbmOhwNNX5h0X36YFk6BDiCLT/648AhxDD2M/hNpuIJYSd5U&#10;dgcTfnDbxXMRpeghVYJYzxBkWE8Rf+5gP6im7M9ym5guYrDxOIR24yC6lzPRolUhEuvMH5mS65Vu&#10;XMFTN1uPkPEwYM3RFHBbudrDTFt4dEIxTZxMrpv4QLic/ZNF5uCTBmG4AMuy4bVMGWgBA4jxKRS4&#10;Vv2m9nW9mmE9p3xbgXuH0TfQdboxA8/6hrotsOgNDtA2bRlHzEqmLhpyDUNIqNY7TDFEvLviaJ3O&#10;bgu4vJh8GwEKW3wdoi7+7xLsqECGEjZUxjz7S6iOe8wlzMndF5uphkAV/wB5ihQbtDQnsfL395WA&#10;F2OYimnKUVZGJk3n+iJCS9eCKpUvcXzFwe8MnubqLfKceY/5ExAgJ8kTGwgwNFshi5YhC/8AGohN&#10;RjKKyEtCNGIhoMsFByk2uu2ciuY/YhaslG9kOWbzDQOI7dRqqYuVCn3RKoNx1M5ggcHw3LC7co8B&#10;wKqUofI3KaWR3KOISgtrhFwEesGtwBXeZ557yirrIAewiZRw6aXKa8tXOOh6T0nQdXSgu3ZHQ2aI&#10;OmsoyFaZIFZdSJ5VEcjVLDQMBdXamObvH2ikzPjvGGh91QXUgqgwixa3GpUG2FK/agZt6W0nKEq2&#10;g+INSpjMTDJ2it2xNoma9pQVuUeJYGuYbzcVMroJStZgSJYR47Sw1Wa+Zi70Fkp8v7l4evYot+Y5&#10;y3gnl+5KH4IRStV1AR5UVWql6eybROltKAv+C52ycuH/ANgDXQkcZmY7FKXk2HghvBKsiajQcVHy&#10;EQYAWZlng5VHiZTZluIr7MyJu7CYtDncBQG2xiKpLSm5epg/iZaW0PvNARZwzHGkOreFffoJ3RyT&#10;5AhCHpPScwh1vIl4PM7kbfd6ZV0XoYMNS5wlLhiOLutRTJllI5iyh/vAVHtD5qj1bnmNs7gq6Bfy&#10;RWwrGY6e1PFwuNClXkzGBc5zKe1JqBZNkovKcTAjNDZHbmq3iXZEkr7ktXBLXdPaCWEvbEZz3Mbe&#10;KxHlCDxknk/afY7M5OzDruB1rFwvzOO/DAoDt1qOpX2QTTgolI3hK9uiiNyxB5jpC4tahmW6gO/X&#10;eUu3jiAN3mYxR8xkV1eZUuZU2v4jQBjvXNpHQgEf3o9y8J80I9COJh7d94TmHofWdK+x+EwA93J+&#10;IO+BPjmY2ylOXfRZl0HCM8ygxFcm/CKuvzlieC5lpKw8RMBfCPNYviGn3MsJxkhnb3i1pjsnunXv&#10;CG+9fDGjetaPEsL1hlqH7JkxSjx0fNa/pADGv4l/zINgWZmBmNIbmrASnEFKRdXmAxy3XiZY9/zL&#10;YSxq6+GG8oMH0DGL8+omRQTUQKgMojmDEYOJVDAZV4gjQXGwlihjFzGa47S1G0tkGadRZFwSovtd&#10;Jj5ShOAlqHmKjmgqU7OIGrMnaIx6DFxXXuQ9bj08fM/3cr8SyVujn7RcirtYkJcBr/1nuEuXGHoF&#10;aii75jkSs+BLdlr7xJCjSAim6j3sFS9/LF5ouAp4Q3bgOqnPMrWGpTVcympw4WHbA5YCoo6DcfzM&#10;lAKxncABWprxKlSulJTUQKDEIsEwJlnK8TWV3K1P+7OFYCUMXVXN9CU1L7wet17MHhmoU66XCEUd&#10;MG53rv2OKhtrIYOe/FRzVu0QBj7xmvEcKJSuYWYUFjv1X2hkts3KcZCanvxLrecQzReWJ3ywiqtj&#10;bn4lpXtLuPR1PcCdMn6tb/ki10fFwgiYJ99PvLly5cFHStTZLWVMPgZcGUGu8zq/HtL+duYJmFkU&#10;pxUpq2wPEKBNuZknjvC1Y4lnUYrTfEOShbrSxvHLdZ5Y8kCNkf8Ame8T0Bo6iR2MR5Xgd656XL6W&#10;EWDwjbXGImYeBxL5O2fCDIWa94bQN/K5dVx1wYkcn2hADvA9FYmUwdQ+KHPhffoMG0s7PKWK80Qx&#10;oY28zN4xcoMSoVbeYGhQgwAuZrQLtGIAJUJZxn+0ikDcVhBwQWFAPaaJ7Sk8prqOYo9bexnf0T1k&#10;7dGAJoqeHmDtbuUAGiX1zziaNwAe8C4CJsoSJWMKS3xMOqtLQX7wgUNcJT7JmUYobqGXgQ4VsNtS&#10;8UMmCHhmpySo78x7EK8984EwTtSPWoCBsalQ2g7HMOVvvvEAnshUQwfzKVacI6WNz5J5X2lUDhHV&#10;rHQa7O8tjkzeczeTDmYa+JY9BFJSA2NReQeqPWgnKPiW2gHEtioDaAoK5mcsIaiqpSxlm9xq8Q7x&#10;KxsSYhjmH2ymYJfISsOiVGzMKgzFctq5lc2ZjbvGuz9oaUajnPSrJdY6UJ7ZmZwm3U9HMYq4eR/K&#10;Nx8q5SF3nEMAJ3Ot2VpodzTEZNYl1BiMAIdHbK6qyyovQi52ndQW9BDAJvmaFUV7p2ceI51Ijbsu&#10;HDqZofMra6i8rtctnF9pbBreItQPfNogfzEFU5Q855jVyh5lEbf4Ry+OKBZYYZ8Qi4ravvFHAjyl&#10;DgMcQLyJWeCB5jhXePTqFXg+YoqNkwT/AOEw/wDvYzyveFVXqchm2iy3+On+V9BoMMOJfiHAQMx3&#10;com7yihN6HmBq2e8ET5XPtMpFfaAJWyrzEtsv46UA/dniOYuEQTpzFza4Z20uzKoPkirNE79aiuF&#10;s3pAzviuHJMwgT6cJyeyMGB7o2U7mfsQvOafowQBHZEI/lEXoo9mJ0x3VL665vZL12G5YeOlyr7u&#10;WB0gHQ6LEsMEahXO4trJghYW81Cw5jNXhAgNoF1LF2eKTMCILDcPuu0sf05xGPK5KzFom93Nfrdd&#10;/E49cn2lA8mZbviWZBzGGw3k6Gp3SFMUXDDEocxBApdu2Gc5tI7pGaS77VDFaDfG2IiuiFDM4lsx&#10;0qV0qVKlSpXSpSUlT2Ssp26XiiIFaiq6H3hXbfMuZtGqkPtLdEllmXtO6Z+IWKy+8UMj7s/9RKcY&#10;HmVst8QLBWi+0qU046alwauYwbRLJrdvwemdb6/mQLl4cZNIdRcJkDiWbyTZatC8t1Cgl9NOgss1&#10;KUmBqoIHMRoSzUVkDhFUzMyFy9PGfEr1NQrhsfzEsLv7o840MeZkXpcZm9ffNM7BEyFNErEwMwlZ&#10;QmivEGqDU7II6DIuhuXUeSXDl2gecQcFua94Rv8AuRkpv+4i1hGlK1sJVyZ8T+inRqlSvVmZ9OPp&#10;1KlQOlTHq2PbqkVJiJuHL/ivqK60vYthbUJi2TtKRO73zExUtDuk8Q6VDB0yoHvcra+XMpUwU7Mf&#10;DM/IjUrvdNwqqYYbNniM7jU7Ij9zxOzbzC8Q495TcuZXKXFwZfeGI5i16nLAm7Su2ol854MMgYrE&#10;NzBwYMxpa6YI2PEJwx8sWtiHGpahbXb3qZ+ZW7cQjR8TFxHPcQCa2ee09/1a9NP6Tf0hjfqt/eMV&#10;5Vhr6VxzP0P5SUTtRDVGvoMSuwldhKdifL95bU/eCOGxH/THMHHaPgfBG6w8mKntkvcTAmovVH3j&#10;VLH5ltB2d5qMDQOsyrejVwCncbcBiFUuMUVrPEBBeUrDU+0uPksLlv8Ab1HEYr4EyyoK3bEByjf9&#10;xf8AJM/qm5Wu63K9z7dalSv2EV7z0MUaDKw19G5ceWBx2mOQPQfoKlSrliVepRxH2mIyj4HcNV/Z&#10;MMmI4ZpPMxJpb+IxWheh7SmY1yStlYqN1fE7RUt55uP/AHTM+phj3l7gYrcQAdw3P+CzEzK+f2f6&#10;+z1eCwuq9HPpuXLl2hQyodTXpPo11uFUIpVxszQHuSGSMQgaUJflNX8oW4o5Jll9yaELupiWLFwS&#10;oNOwjccmRyY/EPaMF36jfxrj3WkvMWrvN8n7TcWYEPQJ8ss9n0HW5cWXLlR5lQh9OpXSvogBRAVR&#10;zuFBTPOamwjfj/cEUDtLXRaYJb71Vyy3L/EqDunwzYvvHY7noDjP2kA1aFfmVwCe8v0MOSPiJ4wH&#10;/wCCD/aIy/oMYOWHSuldX9Nf6uyZQ2nJMk3KUwGRe0Kt2XXoqV0qVOHL7zMpld37NZS+DEPTt1l0&#10;sDxlLoei+tw9IuKTZMcHEzWkfDLln3Jws/mYu7dnq4ly/wBNsAYDAKihf+CVn3/Qr9r7oJyhFCXI&#10;lbfswYPS+l9MTcwagtwJXQk0ldXmS2GOyPMv9Q/uoed94dxmopImYQZuK/g5miDLly5co6lSpUSG&#10;fPafIhVxom57S/8ADxKHLT0OhMbiWlwi+lx7YEIr0BMtQOTC3WO2D+ZbCMLN3U/sP03P7xfRuCP5&#10;lKnTcIMuV0A6VjibgeilnzIQQirICuReH3qAq2K730QYf4ZcvuyX/j+4CEGhL6bIHeYIqECEIAMF&#10;UOLvcwdAQ6jJ7AG5/wCRqL3zD/DUEjICF3zjtG22XwSpFUVQy1KmDrUCEEIUIaIpmcAXV8SwPNym&#10;ncriA2hOtEn+VT+hiCq9ykzBh/hmK6gy/tG4hEZXmEQvS9uetS3Q2lKIsQeqe1G13zcK6UwV+JMj&#10;UO+CirhGPn3gq3QvHibZW/8ASqZVb+vMXwIQ/wAIYdPAZF0Zpb8wy7IwHZjpcgfCyYEJdQhBD+SY&#10;6UlCos9A7e7yNny/3FBBi9zUJ3LXAO8ST8n4/vEtLy6p7IQ/wuotu/iA7t/xEQf9xBI5yPEqfgIK&#10;8i4iBKua6Lpcb2XxMsSr0Y5ipcMvULekzSyviEdcro4LTtF7Gk7CKobiNv8ASYH5uCVBD/CmWx4T&#10;3cwDuHoR5PEaPCokW/aYMzOczRM4UHnFykr0i5VWVBPuRET8ML9ycAPtH9pwZuXLRLW0bnftBxg1&#10;b3uEIf4UL3OfwehxGKhzFy/CAs/ZL0/EplyuuZQUIrSq9XLcormVycR3EWmyyDDOI50edxcO47Ht&#10;DM5cdLXFVKy0CEIf4T5yPszLR4fI+jaJRTzhN7GWFN3/AFCqIowTMtkLxS8SnMKhhLlfKxq1fHHQ&#10;oq7/APhMhN6JtLcsVcIL2TfSvrMv1XMzMPpr/aKh3C/a5ebFh7Q6ODosGxjlZ/5/eKnWNP3n/Ns9&#10;UbWIZoI9N5oM0EwIaHysBup7RQGzGWCiCHTd0P05+5MdwD4gjOO+nhFtliKw32f/AHoyGxnKFW8M&#10;8kt0tgsOp0y45T5gZIZWTGW9QaXze0RyB48yusoPPTb0n6KqjF+5LXcDO7y9rzF4j0UFYyrS8Zyn&#10;vKQbHM2y7h0qV0ehvoqHDl8TvZygLrvFpkfYiwacL7+Ji3VjUPLmcTc/U6f3Kg2ci/6iKNnPgcEE&#10;4uVHouKA6hlNBuuvHRh0o2rwK91HLHCvEMSh/CLFdR0lmr83xKlVZ8GCkV89Nj26H+DPRjHaqj21&#10;HBU2VHhgfQuWh0X0GDH3jLl9TppZZRtAZJmy3n/pMII4WBKgAHBO0/KJgbmx/hD0w+UBwm57Rpl3&#10;plxVyGIX/RNyokZ5TSCroDMRX1eGL0q8S1BdmV1OimXgXdBcwBuVExAwmRhSBU3Oh/hAzADtF6d3&#10;bLXbvuIqsXdMt05rfV6mJXBYx5aO5xMcAeJwvQ+3Uh02mKrXP3Jk6qVrUPjOo3ijpo9of4S6/wC+&#10;JX9lsxluAu6eIvPrIx30+fGvz0roEOmTSOelHXf0P1x+1KpQX8GWDXBRrjecTmHEwdeCEJzAgbCy&#10;moYXcej/AJt+u9NgsgxVYGzUxVserP1x+0+FCd3Nj3uFWG3uYVSFbrdsockB9D0Ollj/AJxEwaOV&#10;+g3bmHOMJRMLVD4j0LOD/f0pD9fn9Zea+jfT3lHM3jPNb/MDmdU+EJuYgdu0FHPKsK8zVI0sZ0Pa&#10;OrM5ntZ7WFLILOo0HiZyRu45uD5+snKFD24MS80qnfb+IwCV8vdOI7eeHdMvelfw9D/B/DSRaLxH&#10;tKwIpMddqigE4L3l2vLiW6tyzzecS82V+wqEvdejSUvXRRKCMFvfeKqWvL6uIhCmkqcQOX3LZsTa&#10;E7LQp/33hX/F88dN+gh/g1nsgr84lTayWa0h+dDDa/8AJiX8CYQJWhVKrLKx2PELNlmPEMTaAc5d&#10;ntA14CdGGuiP3HzklQ67zRt7Te/kTWtRXtlf/UwtKCGHD4ZwDun2Zaish5xLCGM7L5YMvntC347d&#10;Y/wf7Bv6nHC6niY1/wCLmvwfbzHBsbr7HShmvt/uPa42VLNYtl03iBWJ+FG+R+LrcuUhtfgSLpPA&#10;Ny3vh6C+bEVF3Niaz+u5rLHlCht4emGc0+8eHt0P8H42BPiUIGreVqTkw1l8y4WvBgx5V8zBsiWN&#10;R3bo0PPeZXYB/E7Q2Rn85/Meh3fhleiz9seyMsjhE+I8L4/nrljUSANR22/ybE7QEP8Aj6H+D0uh&#10;tcWy/wDbjNau+L5qCxnamjzA9ERbYNtm+SAf9QDchVdmOwDptGWt7Z+2YNzIIvfWPbqdBt7wIiK+&#10;bb79Bl9NNusXz4iWZWYC+fiB9SRKW6WMsOQhDqfq7qv2j39h84jGSkizpe1Qkm6gTtX/AJBu1Vh7&#10;wKSVr4xFaK1lO80FV78xQSvjye8A1qX1EQeSoKkew/EtXZD7EPRfVZNS1h2xuH8TdYjRsDTLRUGf&#10;J3icyh7oTBPef8Hj/CK6dh9swUnlmene98D25nbyDuZzEAUiDLsfLFfwnaXauFYlhVMesy//AII9&#10;5bu66DDKtUMyglHujlmumiQW+YnoL9oshvmKXOgwydQxNNPHibBziGgeHQ/wZHzv4Sp8RpxKkMtc&#10;QFu2lXsmj3JVNjf3lAxM27r5mnTWMcw+1WZ49fRZtZW8f9TKn4iOJIaaSKA2A/M90DHlhQqJBzcs&#10;BZcv6y69Cw9onjHwXEeXxDoOh+x3X7AvdP5lKlpgAtdiXANMwooiaziyDS9kZZXba/MFBljyfMvf&#10;i+8YsRXoc/aVDo/k6WhoMLbHuTDT82YVcdpcbNmoTNEvceEABpLmcXFl+JwcX7sWl4Ht5h8I6e5N&#10;8IQ6H75frX2R+YsFRziN29w7z2V+xuMwfMxHxvdOlKlDmJ/xfeLRGDbGd5HK9tf6iIikaetUX1Im&#10;NNhNHlwQZqISoNeGUGjN10CGyX5+/RkIf4BfosMujMzfDL2//J7wL3KQ98uaeItGu+IuniI+an4i&#10;Nh2Rx07vj7I6h002BtACUph97rRBWtQlJs6cuz++i5K5FzLB2Y7VB7J+f0P2ot+r3jQV0SxFVKI4&#10;q2WQAtE3EI7BQ58PEOfKicSiY0cnz1b1FcARpL6EYKreQ+3oeu+yHFpS5mLhMV7om9oBffc0HyxY&#10;j3n/ABG0Hb/CwBLmwfbqz/BeUcFdk4Ieczgf3GC5CcoMlD2iT/ocwk+J/cYfCs+6YqTnqgdT8NP3&#10;ldCWLk+IrVXLTLj0BV/mEa6X/wAMkRoNWGnYiZHLJ5IPIxEDZwvtC8LXasz1Ap7vPVEPQfuz9LOG&#10;le5izOTNvum5gvP8R21CIWJTBzbyfv1Glon3TnoV+x9GecGD4hucx98JlBvFmZ2dycxN1Bdz2xqf&#10;/dhQGvPDB7cfmZEmje95uZBfGP8AE6HoP2m/1D182MC6zKABoCj2JxKRQBRcB5yWoIX6EWdlHoyP&#10;Qz5HXzYojFoo+xCbIeYA5X9WIhKi7NzRLw8zhx1phKl7/wC+4/c6fE/pAZOSvOpkHj1pCHQ/fH02&#10;U7KCbZpXxNA1zATGFoV2ggMT0fIw/EZrNZNypD+eZ9+/ciiu1X2uK76LroVqQsb3l1Mphwb5g1Ag&#10;GWNtBqutIwCd1MAj2GdcQ6EP39hsnxR+0dWs5Sg9pay61mMDy/mZ5lNXHcWtKilXntGhKoY4hlic&#10;EcVEg9MVzCRSrqfEVjh/nPVgnce/pdm7h7eKZfeYFM98yxHK28u/Q/anEL28xSK0XNnsQhDqft9f&#10;VZfXWe2Yv3Ir2O8d0zJZzqN8QLSgbARh7/EJTF+FTRimHvGncAsMLj3mU1whhNAAPzCQneSFNg2v&#10;eIUg9mEMPDn2h67/AIdCMc+JwdyjJHXbMHsJhHQOxFhZhVHmbfiEIfvNy+jfHoeoq/8AwQcaFq/B&#10;BR7NSiwkHpt34iFo+IqUvgnAbhuGnFvPtBtte8BifZiNSs57rX9dCGmZWf2SuNqjwTvOenLRx8zp&#10;p6EwyzAjZKFJcHZdTLmUL2iV0rvOJ/AhCH7lf6Fcef4IS7anvO6/3LG3nY3K3lxDj/bAaPwSvBLm&#10;XLxHqhEgjyykEKaAPkmGmBeHR2mLzV4YDVgj8x7K609yAlRDcq1zh89wGHJevv1or3JRcxFXKN5I&#10;sN0xw10/gJu+OhCHoPpv6KvrvW+ly/qN/wDPL7wSG6vFvKA+zXQA+ErsgnMO0Y3sShKlbMqHxWoY&#10;VaxPcipYrH4P/kMFs1dRcmynvjoAYaQEedsO+wMuSL7w0P8A7L+Hwjv7wQkAeFvaPm5V3lAOIQam&#10;GYazElTGMFrREZwJP4DoQ9J+tvrf61BVoW/Ew/1DodpozTTKYy/vAYiveXcJVtmtAOZg5lgtodsP&#10;HxKS7zgaPyncIUHFUhU7WS9jQQNnABduZZdXmOcGUccygHGl73/qcYLUo1bLp4jeJfZCHzRPuR2W&#10;Vd+k1E8EDNwoxRZpfEytsxPdP4ToQ/WHrv6Veh/Q1ZgD8XKDdBkhc72GcJ2lfCfEbySiVBZoyHmX&#10;w/uaZbXGpcdsFkLKmxVH2ZmAE5Fl4HmGSqLL7u8SDKy8PeCf7QpWu18w/hmGuZfsnj2CPQKeJ5HV&#10;d0VMAXQWEFvXltGXGMhHIPafxoMIem/0t9Ll/QP1Fy/RozQ0+JejwuBSGul5RbiHciuL+885jhRD&#10;URytYCIFcQ5A1Fmq5g72cKpeUi2YO5kO0L7yWQOgRS7bK8Qu/wAHtKopFlXbiX0BdRW2Vqz0fHqB&#10;u3nkXQFJhKvs/qbMEIfpDo9efqXLly5fS/QsPPV61n6hdZOHmOUVOE3LwR5b1BRCnmG3KFNTW5yo&#10;YNxArHExwXycQKuC+O19MJUaeeIVMdC3LCPjEYbiyNlbdRUU5nwmOSfE3zKhtmZFdotanK0EV2m4&#10;QPSfsdy5fp1L6vW/rOwDDN+xAkl3LpJdpn4YnE/BwxLXrpvuS5eJUqOL2s94EFStTpJ3owJpe8bv&#10;6oqX9jzM4HXXZ2xjZ7uGXwI3ybiyMlkr4ssQExLqXbi08RamD7dx2/jKhD9TXpv9DXeCHpeh+gKa&#10;iwkU5Yt2SSYhyZ4UwX7Y305jEzu+0574xxHy/aPLmp/cUI5L3ajUingy9z8Df7xmlP4mOYU8kFJ8&#10;xLmY94y0blTtDkObYvQj9fzD0X0v6R6H0rXR6P1P7+qS001P7h3Nl85EG6Atf+wylfC5rC/jFn0p&#10;hvaQLbW2cMThpkAXELoE8wdnCV7yjf2IiZHxBGx+Z2W5XhUTWBEa/pjTm7VLg+xCzhv4hnFWD5w6&#10;HrP0/PQ+kda6ker6L6XHpcH1X1emvzh0Y9Drs9IuD8yv8vbfvP8A3wn9HJKJaeC/ZUxLX7i1/Eqc&#10;8AmfebLKZ/8Akq/7l2z5ixNruVfDFtI+IfdVR7MOh1fUfoX6Vwt9PnpfWvSznqR+gzT5Q6vQ67vS&#10;PUCeCBaIl3meNDtIIMNQQh6z0H6u431v6D159bH05jL9f8iHV6HXFmc09R6Qz0Og9ZDJHofqxmJW&#10;SMroRpEu+vOJuX0YR9L63oPq1+UOr0OvGZUh6joddHuQh0Hr56P6Xj6AwMBLICXEkuxDBLhuc9bl&#10;wetwlxj0vrx0r1M1+UOrGHXQm71nQ6/lkIRdD0EGMPXf6cOnMFGOZ4TI6LQm5fS5cWVTaCPS+lxr&#10;ow56Z6X6K6vR4+cIdGMPRnL+idc/fhCEPWQ9J+jv1D7Iiv5SjLJcuWi5SriiW0YJ5l+hzCnpcHfS&#10;5cuLEOrqZly+qSpUSH7r0OjGHUW4cnz9E6/zuoh+puX9RDBZy0gvYJVu+IbsIvUC66Ge8uvQyQGN&#10;NQ7ug9LFy45gW+hcWvWeoHRj0PVFHrOh1/h6aegfs1RL0PRMdCAc4alMDh3CHiQVz0LHMyS5fmZg&#10;swlxh5jVSxDuJSWSku41Lehe3pA9A9bAPonXf7dRDproF/U3L9d/RejTr5JpDfQdBrpwmkNx10ej&#10;tDU5naGujsjH0Aegeo+idd/ZDoIdHfUfqGHq46f/2gAMAwEAAgADAAAAENRySbpW6Pwwp9uCR0YY&#10;gP1vffffffffffffffffffffffffffffYRbvfD8jqUItgJfDX+3veWffffffffffffffffffffff&#10;fffffffR54S/oMddCetRh9laNndvPfffffffffffffffffffffffffffffV60N7R6g6zyfO3ct+d&#10;ffM3fffffffffffffffffffffffffffffWJmEvfZgen6+AqhHfdfffffffffffffffffffffffff&#10;ffffffffT1RTtN2byaHjy0laN2WPL3nffffffffffffffffffffffffffffaPgTHnCKsONtfffb5&#10;onhMPfffffffffffffffffffffffffffffWwXJf0XeObPvffffbY1/Vdffffffffffffffffffff&#10;fffffffffQZed/YzzXSp/wDf333TJwe8/j3333333333333333333333333332y/hxjWXQTwqDRd&#10;DUYDqUrv3f333333333333333333333333330Q2jpu7ucS+Ouhvb3rkw0dqTz3nXaz3333333333&#10;333333333331KmINY10yKywM/wA9psz99RpT39gUif39pZ999999999999999999iFkKp995D71r&#10;3n9sXla9UTHT91GOc7/j0iW9999999999999999f759rw9pMEnUvG9WWdv8ArcU/PYdMpbkUazNf&#10;fffffffffffffffSGR/cJYkHdtckHecwDfffffMdb3HoP9zL3HffffffffffffffffbLxPEk01nu&#10;x+PffTbvvfffeavVfbbff/uWFPffffffffffffffffTkKxlSOwJ7XffefTvffsHf6/ffffdbQzKS&#10;vfffffffffffffffaMjnRVcs3ffffaiNekqfusfffffffUPfeS3ffffffffffffffffbXRnwus9P&#10;ffffel4iYfb7vGOuffffdmfb50vffffffdffffffffYQnagFQK9ffc/bYiAz9a7F2FtFc6kSu/SJ&#10;/fffffbSvffffffffV+PELrVpv8A33Z3WsZTdHX3Hg8FrQO8gRf3333/AK999uUT9999999vd+td&#10;95LR42Qwfs8FF5f9lvH/AGzJ+/m9ffffZ0kwp+wMYO8vfffSlfZm/ZeT8A1GwO9C5Ucc+PZOfl6h&#10;Bn9ffW45P8fdllvLcTffffbVfWF+sa0w1lmWoouCljcsYUpJlI3xtec/RygkgCFjaOi9S0/ffffX&#10;enJe5EkeW/hkfKyuSxCjWBxl9SQnv/B2/DOnxWG+88EOHeectfcfBi10DCTtlW8XwNSbVwbYDboB&#10;NWzs90nTUb8BiUYXLnaTz48xsQlyAFtBDmGHpAQ/FMXriEN4a0ub3fViClKx+BSqDgLxLqkNuAzS&#10;OjW4Cakxt59SRz7EtZ7xDcTE5AoJSQpMuf8Auer4ygKYkYqZH3332SZXnPnzA8w5b4wqhiyJjnHx&#10;eEg82cS5g+74eOZyFwuTzH7dDHX0SlH349lUELPeil1zRf8AwL79kyof8qaXzRKZs3recN9c1Jbt&#10;Z/DCXjCpPO1CW1wJQ6uV5Us6fN7ekLG2JSdT7knwcIyOw/yKk2JrzObY1PPIf0WtStAA/nEdsFBK&#10;C41p/Lo1/h3FwvZ9eDs0MTdq8tvMgT5UwS7JdmJuYHAD47J80RFK2JD3adQULFq9LFYpl3NdBpbq&#10;sCwCaIijHL9D8FybgrX2IYyBKCDFgLjg/wB+j47TGLfjyHWo4YYiFMPgK1x85hy1whDzre6DSxTx&#10;Rpi6Ov8AhZOGFR7drcdaXItqXMura6A8XHPC0ySyR2pNLqzN23ZbyCVhtuoTTeZKcnkCwDGLm+hR&#10;i1Y3skNwMdzClEkrASFLCFaw0s37qFTJD9cBljlMFCAua6465qOXZX3P71SWAE+soO+hAJldMuLK&#10;mBWseOssOc40zFyB9WFG+dwRaGIy3fxcBtG2h5xwk+uAMafFASvFkZ+/0F/FQ3XMq9h0iRWpSxVg&#10;9PH7KtjEiWBDENS+38vv98vxLn2XJPEXF8SFFd2QI0/H5+4TMY+eO9cy6IOTqsPWiTKZwcwFA882&#10;mJPVrOXtsfB0Kjn70LeDm1MgD9w4YOAWj16OfFBUFkl1BywIbDymjvJ97ePvnG4RliHOu5Gadco+&#10;4Y1jYo9HPvdc90ACH++xRxYd0lqqegbCf0H+QQMotdYQQCSQPvPSOi/lgLfN7L+PWFENPsEBwEAI&#10;VeQdmu0WEQGMqdVMFXMG0H+JWcJHeCEVOAKpJLPPev8Aj/18EsAOJNEvU3b9/mzk+7tR/wAL/wD/&#10;AOdLSytEh9gBkPOHLu2Pz3TzzbEw8kEKu+k/OEoM7gH9iB0IFd//AM1fyxkpDMPOXygXm96hr1Yx&#10;z+89OGECPhlC9mShWj5Fg55qi+Iw53cB370586NNmsvv71iJMT5y/wC9AS3zRTCpSAP+0GTwo8bT&#10;AZv5dl0M9OP/APDmOP8Ajv8ArKuiSnNe/wD/APPVFE1PqDKC6c+gAj8IR4S9/wCLFUsNvf8A/Pbn&#10;uLN+H+eG0tTLX7+BdEgv+dAvshsuJBiunYPqpv3uxBPf/wC894/ywj/+N0okIGw1/wC9y3GTxIbO&#10;dV8wwxxTFQ3KtL2C8DCTjc8sfMMMM/LJiJpp6rMcJfuGuuboqb0S3svadH6lJ4A1CUluuhZgLve6&#10;sMdMNTAq55NO47499qlfKLI5HUju+vafd2c/VXsZahtOjxAJPNKsOnMN8H5JqrbY/wC/+qfHGyqq&#10;Al7FaZuJ14Trp0OTA8UzzQ07jNbntzDLX/ieOoqSOCez2xPaa6SlhpkmW213yWHsKfPxscjf8422&#10;+jDBN7jzPWa0Hz+KqCqC4i+eW4jCbQCAmCs22SE95mg8v3nSo4G+jNtEH4qzuu6yOCA+ey+6MmkO&#10;paHpJFBpywR6efjnh0A9rODke+yDPX/uqWz6k4gMgACmzCU4ymE5frJ2PYaadTJZoLoxWwL77zg8&#10;SuCnXPbDnPC9oAgqSuI1coIZpVRU+QqaGFS/E50UciByUxrHPqD/AIQNGMjy7w8jyBHFONIMYTQY&#10;TWXZiYc75vNgCdz9crjQpqAxfUTeIGFYOB+wzxMDCnMghKEeeRWQbdD8F+r0w3xPNySkt0YuBOS1&#10;/UVLGEOIKsN8zACkhjjvpKQsfbXAGAFETDez8U7TJv8AKUHAST2V3E033iy5zDz8NQT3DY57o454&#10;l00AQ9kTx/lT7sNH6z8Pu2qRx3l3WHUkADzyhBc9gxRU1j1hgA3WWjgDngT65VJZuQR4plbjwLTB&#10;11VHX2y2yRzjBc2CxChBDlGH1Ws20Lh1Y93uAOlBLQt4rfYA5CDl1lHl2zjiATCAE8cixUHDzCmO&#10;NOXHghI0rOQ0w/G4nvXGO/WJCDUVmVkmVHgCyhTs2oUlkXD1EEOf6ABTCJAPtI6wMyHSugYgFHzR&#10;RFGnHl0EVDjATBEN32Un0VFXMs2DywwVYSgtOjndqEPEkvJM02myVf2k0G0wQSRZT08zXGUW3nWG&#10;xpjwxxxbHaMGbWufBv2GxRkGFnK31X2mUlSzxhSwH8mTXxmj22Si4QAwhK4hT5+T0T1fiu6ZEBAz&#10;uS21W013jzhCiSIc/kF9nyGkHAxAwiTRrtY1gji3KCaJBl5hOegsQVnHnFhDwCxrjAvzXW93FE8c&#10;AyDxhz8uO58Ka3uJo0g3xlljvqcRw0GWkwxx/XIYxfNlScM9tu/ljhxTwoPtDaIGD4UrRbSsPeSf&#10;59ySj2LdVGFe9NZvUNDQpZro+xQHsRaLui7Ubqiiu7JkIQOQkp85fDDAwgbv2F+IpKOzCAKurZCE&#10;VSTZ76AgaQaNTXAY0XOt4fIiemTkhA4JI7I7NJsYrgIMMIAD33+CCH+OGAILyL+Px0L0F/54P+H8&#10;CHwAJ7x4L50H1+L0IL3/xAAnEQEAAgICAQQDAAMBAQAAAAABABEhMRBBUSBAYXEwUIGRobHh8P/a&#10;AAgBAwEBPxBYJgK13LMZbbuNdjCqQxoFPoiIdVLF4IDhDMc0hQXmNIyL883kEX2oi/Qe4tdTVxXn&#10;3zYYClYqLQ35j/iII3EH28DOkGhmMGXCGKqU3JiABU8TmUOmJyIrB5fB74yWLoah5WyFuqjUS3EF&#10;QXuNNZt4UaT7g3cQdz+BmKAMSUFbi2qNbfMWLPE1GuFqCPvwuWtJ0GK58MKFsELWIV1cCo/4TFoA&#10;hFRxjKDpcxRpeLKlHKD7xv34GyAx9zBUE5XPNWJlAdStRBVyzU4lh8RVEOTM8VJRL4/SgxF/AvUG&#10;lSnLFDeIIxcEKqU6yl9CpgCxvc3uaKqB0mTfF1FCCMQYhdZ99QkC3iyFZG5egN8UpHRELQblnYQA&#10;4xMdF9suvURLl+25WtolZv39ti/UHTbRNF0MpajtpKEgBZxsU1MDFG7HHrqb/RItx0lXjURGSKn5&#10;Wdn+ONCgK5wz3qUAsyX9Nl13EBUAAJThQteJfvaJdxRkMrFaqViXRQ4vd9RQLZZJ1QF2xKtFXWYk&#10;utQxKQRXjFyy67lhIpvEKDEVRJ5s+9Nolr1CNRvzKWsWsC7mA6N4jp/OJSPbMDUvLWIw/LMvBibz&#10;VwdHgChLgAHCtQft5401mLSDMlaBRXoWoN37dZXME0TAgJnxj0IdkCgDUdRyEwYkLagVyGFTV5VP&#10;KWtO5hhaCwKVw31GbIww4Pbtrd1DIW1uFUvRBOlXlluVPkmvSCJG3xELrqUN1d+JqxGgK4arMV4q&#10;IoLE2YgUVAZ6ItX0qUMmezhzsagGTR48xDCX6bPZZ5z/AKTfhQLepZ0peGI2isypNQCWpRKdJnEY&#10;YFNGWWXV5gZWTr44bqIAZuYSwFY1ADfClc5EoKeCHChA74wIJa0vPHUs1LdEtRZXsWokmjxcOV5S&#10;KxOhT6jcxuWLMzz3BEDTEI41nlbtxgRLc4lwX6aZ+ZVVxS74dMucTOr3zcsGpkr2WpofcO2KGWJo&#10;R02HFZWFS5ixXUfRMrQgsoazfptK9Prx+BNNFspcTUuE9nsTV+5cGXcRiOBlaUMsaQKcy6I4qCAA&#10;tVO4GlvVQo8pQLQDjI87/DR7NuUtgBcVVbLiGqJ/qxAsJFiddeokYVN3FZdxQ2wVcCuNF0hoPbMB&#10;Ox+QsKV7NYiS1egZbsaYYCaGF2JcKqBEw+qwSsamo4r1KG2vwRvCOBuMrUChiHnBiZl516rqtnjn&#10;L4AqLG89MEJeH2NpDNXC0XBV9ovaqwmRZA/h367VmYDeTqBD/kTdDPDc4VUtSO4tYLl50lovUyVc&#10;QtLBwymdwHZUWkvvi0ZxC7mfwWWH4jBUUC2JukgE2VFtlxXhv59APm+QCQimZUD0qqigedzzr9wo&#10;1R9sbFnmJhDuZB9yxKrKS6fW49CBT+LseEBTKW1v1WEsn1Bvh0wK4xLFxUvkmS+WYXuFO4qmOtxw&#10;UfwlYHLHElipSpkI1q9aa8oLTGuVxL0ud8F4uE1sa9fcDvkIL7PQWE0y6xFGyFIbiW2eI0YiEVAo&#10;IQZiBcJeqlFCKrNFYrbMo7gG6HcD/QiKdT5QaElsLxi/S0Q4oh2ozCtf5gi6KWdpjgZmy1aqX04N&#10;/iy7MF76YspXwQtio1E8RvN0WAAuy5ljEtOMTDyQbbjyMxBeIV5Z8Q7JWzQQvLuZEHzFd63K0LiA&#10;w0Fsrx5hcYFC6mWFjNE9NqEO54EamV00waBjqlYGYa0wEYGIVUMFUlWS9rshbxXFn4PMN5ff2xtS&#10;tOIUMRNCl+JddjCYB4YuUSJVDBOqN8xCEtY3ANk36h2cMdw7DgmK9LLsW47DGrV8Sj51RWqViEQt&#10;Shg+oEuhoY0ZO4ApcVEO0qXmY3zMFJcbUaGYhLDs3mIdyKAvNnk9DnBuVY6HABAivmUJWOpQEwPm&#10;NLgFrIR7myBGIuyJsalleoW0MtESkL1MiDUI4dQ0M34QUvUbq1KurRLhegvupeSqgyeJ3w+Lr0Wd&#10;dMU02xoi7+YRjrrUFW51klD1LVjDel3CnPNRF0cdnCGkqWZuWmWGF03ggEnUvUGhepa0EaxeSAKq&#10;QCg0JqZXhKFjnFkA6LcpZZYszxMDFUS6I/kaR4PEOh8QWgm0cOZlNKE1buCIMybMhDIQKZZnQFJA&#10;gxUbAMeMRny2lEhpijjPzDGojcFmINQsaPLKhRcNEb65vR8sAm7vMVHOp1Q7jQCpHcLQlRzsGos+&#10;pWrDBuXcZMmJYEsLuqhfb0dxZD7heQ9S0hkhQ0blpll0ojZxiWV2FT/cn8RNQjTd33Hhs/bAalxP&#10;klGaDS0Yuo1dYuIoM3Ki7io7SXhsgFvKOk9RcEoSywTACXVcQNpGJaMqepqOq1P8guGH1BUC6hpE&#10;0R0X1E4axLA8eYGx35l63LN9SyKe7jUytZTo1LzYVeKgFqzM6m42F9XM7IyltVUu/IuZT3qY1VIn&#10;kF8XAXAHRwZdDvNuCFqe2CICtEWgWUohRyXNBGjqU7iKqjCdCdSpK0WhBaXWiVFTdn+YFFSjVQLD&#10;JXUsY4l/RgIHoNY3DTTaYGCU0GZAHNYZVY3idVG9YZE1cQKe2oEe3mVX7iC3XczuoSagWPmEtUqF&#10;rJUF2kWZ3EohmMGJS01iDZK8y6pLdkuoRtgzKqDiXRpUQB/KXSNFGALTFu+AijMzyxSWrUSK5NTM&#10;NwAvGZXKU61tmFd8OUThkVqoLYGEpAIHiI7+umLR1LmWoGlMUFZUbRmV+ZqjChUQieZda2l+zMO7&#10;y8y+gwtURLaAQBeSbGQiu8xUR80yK3OkPzKg1d5lVa3LjXfzAp1UrWG4s6ppFV+WUSoERYYnfqBT&#10;cElQlNKOogtWPE3gxKzxjA0BBtiBlsjQ0zAppeoQCYgp53eoqVS8VEDV6xKitwMjMorYW4lDqKkq&#10;Xe4U0iL1qGA4SyaL7CWtLYZlkaqHZhwggHmUypZYkLLuUrJBEBcFGJVOIPAiLCl7IKQT5lC/qXqy&#10;AOwGVpS47ndwblpAv0LiDXS+mUlrBfVMTMTtQairuVLO4vi2JeDsjRzELz0xen7gg6EFu6g5sfMH&#10;Awqy7FaqXQG2HtlmjWo3XQyypFTHVMBXoFwIhFm4Gyr4qNL29QEU/UcIDZdidvF9cVFl3Kd8Gtpm&#10;K1xZUGyDfXCqqDW53mK9MV3hUVFArMGC6ZUNyxRSVBMwoBCEVa6i2Ll9hECTcYfEuY1EO2OyNdxU&#10;pl5LqVKu4CL0Tja+IwBkwXARrNy0FAYh6/vRMwm2Ih8i/QDBQolGkq1KUlZEjEMhTiPALtkCkww2&#10;YmqpVEEaaj0ZRW8zTVwAVXAXS1V1Ae6YhdrLlqqErBCDdw+yahta/wApjZ4JDTqXC3UtqFtDqGa4&#10;rl9MttCo7wXFO3/Y1sVYTEm71KHddx1dGUVNVh2zVZXAxCtWpXuuzyzIKgEqBXLNy/OiOZUswTDL&#10;IoaC2B0JWbhKoBUGIFMQmIZGLii4ibxD5UgLz1LNsslvSzNNMRKFMM6IW7HmGQLi14DFytjNNMXq&#10;RaFiRjW4jJ3GFbpqZN1MsG2WmcDEFy+4qyJYtbjrJRAvdagLfAv5ZRoQAA9TDc3NzKiUtLgeZiaG&#10;PMwVG4CxClsRMMqiGmL0qDRioZ43FLTbAml+4mp1DS4tEJnzEVOKJe98xsa2lY1fSG5sCg4EoLJ1&#10;Uy2qh1NncQHFqTKxGSmb1xct+Yw3DWmYYyQm2lDxcuXLl8BhimokSbiHH9RQBdYlAUNxWDcRNaSm&#10;LLuXh2KmJgIdD7iEzL1AGiBQs34jBRTbK+IdHaUt2lXqJmwxTNwuYwTRUIq7ZVxCogaepQoS3EyL&#10;UGnDEshWxn+QdxwDeS5qaZt+EaU1mbYwLYLWgS21wc1FQsYKLsRbmriqYLnYd4mWrgVPSXUpAKZq&#10;Ja66zFvMTBDVcLseszTAO5pzExsiMxtA68QGJHyS1w1Gy0su6YDHHxHr1MAWzral8+zcyzRDhwhx&#10;5G2BAb3sj+C3EtCeHKzrgBWFY8wdJTdQ2tljWf4jeup8cYEhGz0U8qBOzcaSOGWK0a1GTBkCNZ8w&#10;ESC946gF8upoXmuXNPqZuIvBUqBwzteplQrBdM2luYAZbmSp5hA85YqzMZKrENAIEu6hlT0cYjaD&#10;HccKZT6lP/aL8IqaMqVcKO5REjGBxq1bURwWgc2MLozRLmJTzFsNHxEWFssFFxwuglD9NzXGA79L&#10;CwuGVGIqxgp8F4WOhYrT5YHbOxW4O1yniBFMQqyMoFdS9mO0wkDuU6WBSamsqlqTtlnj83xp8OK7&#10;ENIkqKLIGDiuyADxH1CUkPAzK8raPwZUcRoKFiBsxFphpi0dEfkCG9bll2h2eJPDH1FrqiXPBeAl&#10;0eJh96XEDHiJF+I1pdxFKaLlOkE8xN7T5H/PszTgZYK0U+oJUeX0UO4EIO4s2kXDU+FLAod1AStv&#10;aXRhw5fMGlmOmUqJDIIxDNWAZIqxAKFFSv8A4ez0lvNBd1j01NflRcNwH0EygUeWLQMYE7WsONpc&#10;oicBbxr2tBHZZQ8KUlwYlei5zUWyztlPCMR2K/KOd0zAVlCF0X7kaYUUJUuQvUsi1bEvim5cAgei&#10;vYV7VGFj/oilKLIJQAxLi1F6ivcuC2+xfb+CFzAnqpgYphLyLUGoo8XBXmO7oIjt4Ug2MUSNOfQ+&#10;xPWR/EqmigXywsO6pjalwVjhYLBMhOEJeLqMUCKz3hH8VCbX+SbXrtZIAILbflicA1mIXsU+Y5NR&#10;MBotl64UXGYAAPSyv0PwoA+jh1K2xohjUDdSqaMyyJQFqlINdxqxqyXzYO5YyWPtxzUr8lVYL7YT&#10;agBrWExBsShAIsDfzL5IKaUiVt4vcgZI2wCaGWDlQ9dvqDcV4OD7g4v016i3rFKFVaDPg4GPxDSu&#10;+/ReqrtqvNxzWw4R2sNwd47ZXaK6CG4+4ea/FjSsG0jNgBp4vU3+KM0wFYm2EFEbjiEQBsh252IF&#10;a9hW2CEm93uWOOox91cv8OSrVXUwUKUseKT2+i7KUncIxdLIBrElMjNZm0f0gZjugGhPOMymQbQy&#10;PpbECKq3m2CpUdl3BLJtw/o9ErAsTwTxKhFg7weQg1rlmIJX8dQexL8IqD0U4Xwih/Z2grSTaMf0&#10;d0XEK2wL/ZRjEAoYpGZ1qui9jwblBckwIdmh8XLFu8GorBa7ZfFiAuMf0aXL4Spvc9h6a8QTkzb6&#10;AcCEiK7YcaJnDrXLisd8fHeBiJowMr+Jo8P6MXdMv8iNpMQbogtLWytEZIdbEN1S/BCSKIOBFjXb&#10;LndW8EcvlLaqAEt6w3X3GqKAtTtw/oy1ZsCLRBgH7jxWgVATVDL57hVtLSb9n/qSsKVCUUErEzyf&#10;xiAIy2MywC2ncFLplAX2z4B1w/owEOYLC9EoRWF9HTKXhdSMt74NxUIanLyS9EzwZvAG2OVXyf0d&#10;VuO2X622x2l9DYp0/wASgXtftmn0MSwcXCPIamDdV2VE80mDQ6S7dnN/RO2IlahMxG885jHUOK1l&#10;gq6lvkA0vcUSqkCsiQKS64awhFCgEcTH9Fo+4fscZx31EdhiIzZM8Ky4AyB8lFxTezXRmK1tmDqx&#10;ZTguA2T0YuMf0QoSu7FTH5JeNLArHFAqbXi4piEZbUeRwzBQdChMtA9XTMDwADjVgx9lX4j1NKLL&#10;haioHoS6gAQiNltiYDgjsWiL67w63Ks+nkct9RTmP6FAWOz1NzBNwwQPmBnQsm2AOsszAoOyDAIa&#10;fIjWlmRzkiN5ba1DSgs2R3lPXUB3ZALWDP8AEMf0K1DA1TFJcuEFVlpAbtW3dRDbWvtmmAtlkHVr&#10;8kSqqhQIDsq4NQAg5EvadXBhEUfEMY/oremVkXS4xYiH+3Yg9sk13ix8mLvlae4Wodq2QJm0KTEq&#10;HErmEOXWh4I8P6P/ALP+TIhx3P8A5Nf9CBgn3mBBA82TOZ/RMsB4RZ/BaMRe/wCo1azwFTGSFxFT&#10;sxF4fYZ9icf7j/yanEM8VLtbKC+IyoSZBgxX+qU3Q/wlFX5jy/o/9h/5FNIb4ZDyIajxpDUVL4UY&#10;x9nXprjX43X2P/OGnBcsNaTww4EsfiDGPtKlEqVKqV+XsGbIS7mb8a8PIitSxjw+1J54eT8Jm4ah&#10;Ltn/AB8Pof6J/wBjHh/Ca48R9X//xAApEQEAAgICAgICAgMBAQEBAAABABEhMUFREGEgcUBQMIGR&#10;obHB4fHR/9oACAECAQE/EFgEo9lygo0xCVXg4QGjNVMLa1VwaEXDFQULlA2e5YimaqBqyhj5tB3U&#10;sVywnEr0UlWC1G+4VV9x8JcMa0bIWpomiUOKXP51VRVsYSwHMpd7cTBUtaAUJiAvk0zLzUBCmcLA&#10;oZVlwYa88vMtWQiy5XgwNz7RAAOjB0TFwbB89VA1+cgx5NYDBfentLdjIVMBHVhU5YDOd5gdL3gr&#10;iWgyG0BSX/xE0EFxBjWeoAUXUbFy1KVkwt2VmI14WqgFTk/PzC95U7gxa6SwAWYXuAGDwdYsXb3/&#10;AFPc8qYyGJFtjC4jCm0oykysUONnCZUOTctrcjKyQBaFIJMDimCrKK8lUm1/PpdhmXSAbYEOcNkv&#10;FpugPIG71HJgTMow9SwQ7mTAAqbjQAqxcaiwUzENZRGkLLx5yZF9fohBpc1GltArm2PHYqR7gZY+&#10;pVwrZmPUMyFXLpFQBWWDnNDdRDV8Ph1AFBCl4f1DUbXV9oOyOoXZ3AUUthdZ/Os05vUxw1rnbBn1&#10;isLYnSGwRDbcwERSYXCNG+5dfF1BsGFaE+kiRWT3Hq5rcBfb8/pI3LhSVXELbcRLcQmGWMjqjiAA&#10;0/BpZv54QWYfoQLC8X3G6ZjelV1FibHMXERZ5DDAAAr4Wp7qDxA1pqCARw/FBKYAAjRaCQW3lFvr&#10;X/UEwcv5oaoroRbjzSmm2OC/FgVeAiupaaMceF1oM5GAXCi4QGoqVC76Ki8pW/OwcsrcUnMUlH3d&#10;zAdGIYCf2QDV2uoZB/Mfd73LnByYTXisahcS4rsLYGw3dsz67DjcTEIGIxGaJbbmYdONVu5fjAdg&#10;UdxmzwAgwoENWECNwBq5yTAH9Munrt9yqtdfBQFUuOlH8dKLduBvmEuDd9mBADwQUYyRGwPw1FQo&#10;Wkf5HwR5V0a+oC0t7cnwQxAzoa8p0QsGnb4uqvwFwNRkb2NShK0ceww68IpiXrP4bCTtuo5AEAmN&#10;ZR8XFRwwjkLs6hepOAmZo9wggV6ltWKu/FKb1DMVQr0qIYn1hx3W6e4qd3eF4uHZCr/evrxsMwcR&#10;gJ3FRKcf7gVLmSFpGC5knKC9RDRX4NhiOmbx5PCDV8eGjLHdF8EAtQj5I5TeiKzGFzACAYll7nPi&#10;7TreIk0LaGKdU1YSgm6LArHisvSeADxh4u2CXXJKXKrucsaBwyqpkjUz4WUBNlglqcRghqLfqa6r&#10;8E1Uywt64gPWE8sm7Klmo7bl3CzAMd+GxslPm4ILQgos0agor+BQK7JyXxNEHP3qVcqubIrcFtwH&#10;UbKrlvcehTrLKFk4LfhBU3iyHjNHHUAgnMou+ZoA3KLXuBcWoUVzn+Na/gpxmBKNVj0RrQsG4BQe&#10;bT8OkUlTfKXXMyVgf+xvWFYO4FtFNM3OKPGAAuPlR5fOIcXbEH4sJFvlLKgBoP4efeobRCAtIjgI&#10;Zg0C1YVlQ2FRg+Bc3ApNnHyUC2EljqWEze/CC2GYCT+CqlWmLeZajlz56/DoI8+EW3b95jd9GvUc&#10;Swwe4weOpoEfk3TUyKBQzCbmnEBEQV4odkLAuFlni/ihiy4hRj5CyODENfhbHEqeEsKv3DBVZZJj&#10;i4CETpwEs0mfmNVW4hBY4WvcdD+g7qBsM+Kb9QNw41Uol+4Qsm0RpNwloQXfj7VmOGwrOSwZGO9w&#10;BZYSqrxZAr+C0i3ghg/hahYuEy0RCFlGpU2V1PrgijkMCW5ZBavzsLTZKfCErRtfRDDcoO0AWvUE&#10;NyzryixojZtwIvKsP6EMRylLWpkWR1Masp1A7iliDGK5vhI2bTkIGmpUNHxuoPBYBDylzmj+OGaY&#10;p/oPgglOpgyAERltDVMTYtraF1EWUHMC0aLrME4iNGU9xKGCpFM0Aspkdn+pRGO3uCATnwSVe8QN&#10;0AcnLEQBHdzC3VTcVrQ45lEdDEoOwqFmN+p9E5p3mXZfyS5kCa8BLUEsWDNRSqM1qU3d8ai0XMYX&#10;dql4o07mvtGA8vx1F2/JtwYWF8KVqfoi2iBFYwAU0ncQXDsjlBNlXv3E431vARUJVPRlXIKKlQDQ&#10;wGALrPMtxDK1XEASjhTmURse4irRCVpxKQUqldSmqW7DuYMTDKBHGmGTZ4Hjyg0MML1DW68BBViK&#10;FmbgTALlZdTRxF2hX3MQjkIJW6G5sCu1fxCZ76lVr2NUx9TSqpasY5AXbEh4BHBB4gSHKijqUlt9&#10;agUWFWxAxVExG0Rzp3MyS7UqW7BwhJdm8SsQbUCD0g9YhbgLbqXBQsSUyBykuwqnlICiZcfcuzwR&#10;pgjaHirjkj34LvPnARkKPKEELea1BxZh3CHthEhWu0UkkOZZxRl/ZAsCXvmrg1/4EexhqoUBFBeR&#10;qofwGkRoVeL7gkXAtUtaOfrMyMEs0S91QCd3LqdFso8oG1xVtNwnKBEArdoLChtwXN+os0hw1cam&#10;LH9WlertZpVXFLV5uCvUOKzr3M4HS7ziGh+42QDcx21mwXEuqyP+sSuLi249RXNqjsrqY2UryFTA&#10;w1Q9GXqOWKgizZDFFDRxY1UEXUc7AolTjE3OYt6K/wBJTlusCGwgRbeadnwFRRZazq1ekDBc3Mfd&#10;yuLFsCIAKDAKIoJTYHUuO7IAVS+FxUygoP8ATLuhM9ggGwClJipRC27DUEocE5rPcUUYLu+GXYG3&#10;hsqWFd5K3B9kJaINUPURSmipiv3K6GWIbpCjiNbU+rmSmMSrcDuWlMSyZcKmd9/BEgpzmYKalkSn&#10;C9wHgrD/AFLVtrMaRyXAlexviXLFWTBFtqBcIKBkKl1ULw6qWzItbi1K/wDz82k5MvZQGgwzmqbZ&#10;SsHKonSPY4RrSt2ZYPqVLhTBWiEjs+glMGDh4GWtFTfqA4ugsWe88QZsCFUbylvYRgFhyebi2wMN&#10;wbVi5WYywpvHMWqYGahEBglEFn/iGpWoeYkyrLzFWFjcyT1PZhGpKKZAQAuha4IRptolA9kYUAMh&#10;EG+YHc5itNqgApgWaggEqLXVIIXFVTXltiAB22ZuAIKwQILU3K8aVSjMUZ+9QqtrooZZWX1jdytl&#10;oXZ1B3AtFcQfPduqZQolzO2KLWdXxDTjioFnasocylbWo50HUIyisNdwtQ1bzEDZ1bEGTQS+83LF&#10;p0m0GyCogxtpLKoim7NOJT3kGPU/0vEAxKiIXNsKP1HFpd0X3CGyihzuElim1mF6iVNuYmaOGpXu&#10;I3EL5iBb6m2lGUFcCkAAiKDBKsJiqJSVgvUArLRxKNhjXyBDiNK4F7hRwDD1BZMvLawUORlrqOhG&#10;MveIMaACqcxBLTtBmFlK0YK1Z7QES5WkiGbXJ1iCNJGfuNcTAxYBVxquY7IoZBLgqjLFTLZqKlcN&#10;Fyy1UVUJs1VQ0EwXZuICS4pxK8jqLgOtMABaxHsKuBkXQ0Wj6mDjUbAxdqFV6v3BXt4WkllIp68L&#10;QysVFVUfXqO6VxRc3AE23MDEPGmYAwFQToi18AMFTzVkCTBaJigy0dXxFls6Poi6bRxGPS783OXR&#10;A/f3MAWUtRcpHo5bjZQox/iPX7fGYYoKLtWLl9kMmIQnUycDCe5mYrKvqpQ5K4piYBs8seLob39S&#10;2YzSJKKRqs9xT/uEARpvDUBN4g8m4wMwLp61OU6b9wCHnRfuMQu1LXUD8Hk5hLYqhbTDu6VmEqCl&#10;lYPPXNqW5A1KlLxEPjZSVYW6+DihwU+5W1GXVbiVBHP/ALQqiSqDhqZ0V0CFDIpZcIBxeXlmGwQ1&#10;nDK4qi7aimQGEisLQcy2KbHr0mfClBA5C0hMxE2zUbqiERhUoujcSq5tz6iWjyLLCgoSgbFVxWNA&#10;NK7JSLZZIG4dcwMy5Q6gZrOSS8dwArw05RjDQXCVr9ANfbL7v/wHEs0biJs03FRFZ6HPE2NBqCt7&#10;iUWH0rUdHtilyzRm+bPUBcEYgBGZiDfkZ17ioCJ2SwM7xUwiNF7aiOh8VzKolkh3A0HEXclMhplB&#10;kcCUrMLqWK6NZe4q8q6lVmjPcatQMcXLClOW24QzRrJKcdBV5zNLZbl/vxYStW5rcecBbZmQHdVB&#10;hRV8sp6LziibRCj15KEc+o0OHUWgtql7g6ItmBliUQTHCLQKW2soaGnshtmeYxWh63cZxFQMWDEc&#10;Eb9r63AC4gBLHnuYkBRlOI8wOpRDSsLbU4YBAAvh9T0ZghthhnFC4UlwUE8YSwJz3BhV1qXywAQS&#10;ERFqr2+mUTzhd1CM4o5l6JVmkiiKabIBo6EqUOWHiNjlBGuItsBslrtgyJU2VAPtvkMrBENvI1Fl&#10;tnVRyhAK5rnwRaMywu4t/BVBQWgJE3XT1xDNqJVkHNqSs9RgtRbhmDjuoWzDOoZZKMhyykpLvlde&#10;EoUtcFS1kCnFT2YIzC97tuJK4C2U/SpTYqCNi8JhXQbyz+/+WGnF43hlwMVNwsYhioG1WiSlkHam&#10;U8q53BLvZcIdgtQExzFixjCzLFsWAXL0LspHFhloAuIVj7gm5vWoN15aRuDT+p37j51BoYoEW8fY&#10;5iM2y4c7mIpystMM1ExcsLgJX+iK2AD4EKRLbl7u5UNCIPuUOwOO6lCjOpYoLgSKxkMpCzL4lAZl&#10;NDoNDcyYycwts9J7JkOoVoa4EQs7S0zw0Z/u5Wd25FqNZvTCdSv/ANpeTA4tzMjAbOWOKWuY00rq&#10;OSoRwsvhPvCMUKUx/qKgyeDtWVpI5x//AGLFxgxZpsAWv7hU4hWWTpIVJMrpKhoal0QQymqM3Gga&#10;hQCsy7VoXqHgCt3BGAjluUc2kZedTGO5n+yD2LFvj4kPOSNI5EwF19QlBljVxsEuXypDK3aBgbAE&#10;ZjdhVsqA9bgErjYxA3iguFwQWLcahuFixLwVhiSphthKoDLhBK8Lln/0hnlzuUtNCGCINkWNN5VQ&#10;Xa5RZYqolLZyzxESgHd3cvwZWYGDtUdCyiIdkWi3UQGyNBoj37NYudBWk9Eu3BbuXdzKUqwXShjM&#10;G7MsZ9w454EFkDiYCeYrV/gfFsF5QxAGWh/iC2Sm243IWUpWMyniIoAX3BpY1bGi4Faa0+pWui2W&#10;9xrYIkqFKuzlE6Bau2YNtVxcHqMpzOsRQCllm4r7Nb6lkXA5mAoz3LQYjTbdRABmOSyY4x0U13H5&#10;5MEtkpeKjtIjDnEFN8utR1CcmfcD28jfMbGe8QpNikirPQMTBGEvUHN5g7A19ebT418qFYv1MbXT&#10;F8RlvOZaK7l6ViXUu+qQ3kIpQ3MiAYuxlvcgVUo2qJWxEVxBAlThmDF3m9RE7ug9ytVI3Cp2URzh&#10;xi+UjhVeF+57MEBdytHyYkUzRwmlrJA0HMCRsN4MNxEWJS4i2jggbNhR9yljA1jEZZCxhaGFSFWs&#10;LBgJAojS5vxsh/E+GM9QxqTAr/s2gwA4qLJYo9WUm5gYQM0fVBAJcO0EFqLm4SZepewg9WSsbtu4&#10;AOSqiEBLhdHTAbNr3KAhIajBP/wYJbXxrwBpmhzHY5JZsHMKSacFxVWN0e5fAgA9sIdey2rhZgsN&#10;ktGvszPQ2wTd6r+KllJtR5wdtXmALS/0I0qeG2CxvZkgqKGuGIM4AlU+oUqWwW8G4IxWP/Y3W0Gq&#10;ojTz9IgCKKgriBN1nxiWYWbUEtCthXTCSPi5cs8k63wSgBwohYsUFOS4cwTJEUK1lIjalP8A0IUX&#10;QHmAtS21rMBKiITIEMpzLXtf48kfIKxkLuErZJemkp+yWE51jXMAYCKVUta7UxYgicnJCA0QKm8a&#10;uH8BGfqLRwlfoGDwoR6PYw32cssUHhhYTtHuK3BWjxcXFRguU4KwgiAOAzMIyZn7UGOVMzKi1Vdh&#10;Ke6hSCByu0hwjgGoGh9WxgJwfYltQ1SuyuWKnIbvyAv38So+AAxo8ky0EEgcAm5WGhtemNAQ0xuZ&#10;22xogBH2R+WCqW5hcsIXb8rSnuy4IXbiGGZVmjmU7KmpnY8ywLpzBNhWCAANvMv0/lq/ADUo6INZ&#10;KuCmDzGkqg8XD9gQ+T78X4xQbH1cyPQxEjYLeaqNMqgukmGAPbMSWx7AS8qOZ2UpTLiELJavLFVt&#10;VMgeeFgKC0dzYKqBxUHOrZjBvMtKoXaQcFTjSIc570f5783Y+bwq8/K42+D5FMixwKzG+7RtRXU5&#10;vklUUh2NVUFQJYxe2inBAql3KnKpVyoAHqCSKMkhcAMEEdHjP4k5PN7e/wCK/D87qnuVRW7joQMs&#10;sBu4EWgaE8UCP4o0MK7j3y8DmHwQRshzWQRMfwvwxkaY1AFwLovf5VgxmmXA+VAtnB1DwbWYm7S/&#10;1DMCJNJgwR5BFiGbhBC1fqFoWaJzFGyJCzxUbLRAFEt4FiRKU/TtaEVQBb4Aupbh34tiUuBCY/pj&#10;Bbeo2BAuHwFLIEahFCUEuwpjv9MC0JQLXhl6EYGoYmESGVpDzVscNRDuWUQRqcGH6XaU4gezHLcs&#10;qCvqiDArxTdwAq8sGJZ1xCvAfwP5w06mfLb/ANfDbBsGxiqCv/vERYtTCboP6XSZ68uINgxuEomC&#10;F3MPhLsh+iQgK0aDUG1+M/ShggAobh8bufm8qBXhP0huUbI744+CoXqUZ0gr7gAB4rwpfIfpNp7s&#10;VqUWhBUlcIoZmBSnTEysAgPgpLqKxyXN0Ifzv4m8VGpivcxEAocY8MzErwJgZUIdGKnEwUP0ljnU&#10;oAmvUwus+MbTvZ5xvXyGfDuOUI6GYEIfo8vkxjU43DQO+yIHafZZ85r6ieABmOJvTAPY1NIfpGqF&#10;BTq4DQRqmtsFf1mvIEBMeAcxEmbjw6Caw/Rm4cPqZcBLoWZCWbOr8DWPLcKcMRJtEC6i5fEfhV+D&#10;sRYsXOFF1x4THfmJTcYaPG3hweoNZuXQTUW0GhD9GLExuyK0rM81WUwaqOvCweOWFRAyYuUUVaeg&#10;R233YzRCH6IZWelGPAAFDamAWE26mngUhbxYWYNy20CJAn+1KfpwweldQ/RqmyoRinYK0IEctwly&#10;+PHue7JaXYnDSVJ4/wBg8H4DK/BMBjYdPUV3/mg5tuOi0GmKCwRjuLIwNaUlY86g/wA54P0Itm05&#10;gFxKZUNeVIaciyr/AGEcxTVxkskUxd9wlIUoWVSnmM/4fB+hBQDLDZKrbUX3A9JhFxmMTqA5gmDa&#10;kWGZdj9RssSypaWuVhDuH/T4P0eVFYOqZoj+lQTTHIkApDiBcIWtI92dwfUd+CBQNxAjwfpUwYDp&#10;Q7Li0IjNiJBOYi4uNsAT6R9LRc1G5XyP0ifgMWLLDwst7nsf1G2MI+Hk9Hg8Pg/Hx/MeRnH4UF7+&#10;WiH4b4t8LPFy/wCX/Sj4deLwO35w/JfI8HyZxD4J15D46Ifhvj//xAArEAEAAgICAgICAgICAwEB&#10;AAABABEhMUFREGEgcTCBkaFQsUDB0eHw8WD/2gAIAQEAAT8QXQJGeCnLfMugJlRxcjeJhWl3FaxA&#10;G92w2Kma2VCxxAyb/cCBApuFMwcPHpiGqktOvDcpfZE8NdGwmvg6SraRQpiX5SxULuPSekDMYFSO&#10;Y0icikTRanLFRt3M0rmtOFzarG/NlZSBXhUmOzTVglHYuI7TUoehDQ8sYTuvFQ0N/wCbMCUHLHlq&#10;EGm3iLJTssCTSGqysCoswaASNFCrqHCQz1BqbWQKzUV5CyuXMqGpYadm3ROxRWlgPMVUmCOp9xvU&#10;lUKuZxaBY2NoRijg73BqCrhWk9AwQqgpAAcdzUNWNuFODEC3wCx8CC2YahlMLlIMDKYhrRrcsBgk&#10;KAZ78AgfaXmAcwB/mn0n/mVNmbVcO2gBdrA6IDNSmBuPKNW7DLaxLFkXxyrgzUUIqZlBV8h4Y1dK&#10;leGbL/wsYrvNG/W1V0RVbW7uZEJpumKrytSnwywsdxKqqoRQopiMCy7gkD1GhDymYilxEwiUFigo&#10;70Qh0J3Lb3YugMQb+RZmERZnP+aIjKFF1OdAxUSr6Q4gDgEOog0DFQqZmJTfLwy29RUSZyjE6kEq&#10;fsk0UQbJZG7ydTfgzdFAAAivaRwxS3b3CnYakveI+ABBUBGrY2wAgXoYCEqAmAh92tPIXHExYKaI&#10;rhKGJm2TqemJEcJ1BhRTj5Yg5jDij/mmJodJeiFUXQ5YAYqqg1objEInITOrJegUr/EsJS/UGVU4&#10;EKpwYYis3+BKTwiQxuyR9Q8xUWwQiX1CJ0MiHUpMe3wsRz5OaqV6XSpgZma4VuKWgVlMT2Jv+orC&#10;y2AYgsKWgRp2GhDkDREuWD3bO7gsK70wP/4F9VafCbNmWYdkFzGMIGjbEC0cFGCWrQmSBXhbQvAE&#10;ITscEtYVXARciYK/lhlMtFkFvkqCV0FlZhcEZVvIYwItvuZknYwAoHkgdkyFV0QFLbz1pTjwGYRY&#10;GBApbmKLIvMM0uUjmmG4YeISiW+H4OV1KTUWAf8AOBjlXARp6FvcwUwsZVSgYb19IbQLAsDtTfJF&#10;WU/Ck6cUKGkFC5uKf58zUoISOmor2vlF4ZThmZoin7JaD8ogLWlWTBihhkECqW8OwwU1lWOLj5UT&#10;KTSWHOZbDg334ZURa3Xmik7jzzLzB95p18AgdiOwVyYaLrH+cwRAFR/dxWZblLLkfdwhyCxCH2AN&#10;EFjBJqABVnlLhhcWCfKsShdq0Uc2oUl4IBcEHQKB3KkLi0QrUgtCo6F2cRSzVZhJZKy4iAW8DiYx&#10;ntLBhpN5qJCEb9hBNpLWVDUAnYjEir8rF7DEW7/kQIkAZLef84QEMLMjiXrRncs2LRbruOiYAoYV&#10;x4ZuZqoHKm59tz8n6Cknti09tzFEvBElYTJETklh1GnCeNOOCCWKdeGKyWJ+rU8wPVDBGKO6BhK6&#10;cNKUNP8ACNex6h//AA9xcrwy7EX3tS5TTcjBxOlqnEWsgJYFw0vxUUtRhdVpqG7K4HAz4Jc6OCJV&#10;XRgZbAZYZfCGMoCwwTEMNwWiqj0YotG2YpgBmlO3wwrhSstS/iO0AYf/AOCSlNhAbScNHHcsQ3Ep&#10;mXPhWFTEDhdwf+EAyrIGpjUWF5ZeGDKy9KFGzxZMsAuQhbeq3K/a5M9bEhBsKVvPEJT9VQA1F3VT&#10;cAsZL9Q9locVDMCnUbrwF8niopwQFB8t7CoeH/MqQyQC7XckEBUl5zLSG4WIhkjUOIpGO4upfN7X&#10;ZwZYtAS2FiikIOeH+4C2UujNYFNqhNa1oiKjeLhFo6ehDdZwA8xEVQXbCFz+Rvgvwa8elLl6nTTw&#10;1TcPYwzG4ihmKQirgASekABmG/zYijjFVY5UMaOJgwgcMGjKgG0yEqJyaY5GeuWMQU63E8ceDLMP&#10;iK15uPRkv9EaKh6EU7Hsh1tC/UxltJQD2rjx1CsvhgRUWlQe2CgDr8bEWiA5qxdeFQu4khqMpYOO&#10;0AMolwWamRh2gOX6hmap/wA5eYYxja4b0soviJ+kHcqobUUwtWFLhACSiy0loSi+gmD7t5YGFbaA&#10;l4MF4iqIK3ffi0Au7IQLaJiB2dKrSWxQNwDBiAEABCWtk8Vkl0tfxVzEKG/FmoGcKiARiPRUMckO&#10;gMf56vCZFiMyFGHNCTN9MpEaG05NRLfppOZQdwim4oIHYDx1GLfbM0gqEmUmoa+QqzCuoZmYmK6e&#10;o82lVR+Vuvivgof50G98g2uIjSwOCEg4DqLnaIYacimcxb/0nvGUqJeDM4dasJnjLg/0RFA1oI+y&#10;AjBZZqALPF00v1DPUYEbruERIARpdxiDtwbDKuFGX8gUajiH6lzVfUMfBl5rxZdSwq3/ADJ7EYBj&#10;9yrpACra+EIBGczCpuWvDGp8Q3c4ooEwwln61Um2ja7Yj+gmABJYwq1Ezfi/BXh+YjCGIhS6wR5U&#10;RIg1AAxBQOxcKD8e9yqwWJBWxu8WXUHa2Kim9qmBiH4scsXU4lGVf5k6iwAQMRbRqWrEBdWC4DHj&#10;3MyYEMHRQFR3z2lbhiz41YbnpoJzD9t+FgprXxbMTwEwxLrM0bTGKdStdV+CzgEFXSDcqBSm0E5h&#10;qvPMqPcC1I+NyDF3tm4K6FDiPdV/mGxs57qW0vdYAKyskwMRxuwJaTzABZzWB/57MACj4MEKqaEU&#10;q8h2ywQWeCkPDcaHJLBZo3bUDFS12cRxUO0Fpag4hBlAKM4isJB+BVHgRhFsJC3KpzAFgCWV0Rmc&#10;xFWWiRpupBLp/wAxtEysBQd6Q/liMG2j2TTlEw6WCXiUyBOw8wCqoio2W6h1A7QbIxF0EeJW4jsq&#10;B6qDYJAAscs5zvL2DwVvw56JY6Haju9RSUDEQLt3C5IIAa1BuxlYhlFQQqJtCEC1vlIb1cu4fuFx&#10;vLiIAbMLFAmjiMTx1Ns0cQ7jwgidxGrZWJRC3FJMpoZiV3/lxB1VxCsp2GIfUVMpGNUcyosEbIHM&#10;sjweYCy3BO1FlCoxUHtlMs8aoWMF1EAAGghVEXCXcobgSdAoPAbEaqFaqcGJqhyWAlasSQ0SpNoB&#10;CrWFk24uRuG3DmoSXwmzySI1Sphc2VuPuLcEEtHhAJGhqimZS7PqKixSfYG4228EYrJByZ/GWU6/&#10;xh0ZwXD8lECLC2KHhTMuPfdQwJABoK0hkkWpceaxC2VYIVVpnMzcmhuHXdrlfF5HN0y7brPluMLq&#10;yI7qDL6IDxjMIJluEtDUCLmxAoHxzOUEHwYiv9XqIPxteoUihGojDtphAUlqJW7YCxfkfK0agRGM&#10;STdChe3/ABjrCaLiom4cHilkLigaiRzgwC+BLWxjEpbBTLU1uLhyV5ytFvPhLKlzMxvJhk457ljA&#10;c2wCpoIWim00gJfE3yiojdcMBfAC1AN3fiwBCrycQ4kgATT8aJaDIAoDvFAoGywnWtWxzsc/IGAt&#10;cTEOziLXghIVmJFh9R8s4fENokX/AIUQG5zvUYQtMagONC2MYpXCAWkmFlMMIDDJ9VC6z+Eb0oc+&#10;KWfuIk0IUJtlm2yDbYMeOzZcL2afJjAKaYiNs2uFLh8RGECkSYbVedRiCrwuBTvmKhwN3dwHcDy5&#10;MSgaC4GDLZWAKVX4N4GOKKEa+bGDTtaPig7n8EG/8IVKnhqO2x5ZWqc4hti0CXFUDFqngFiVfPil&#10;9qv5jIOTcpFExuIM5qhZhlGaW1GUBCTtjaEQtgoFTMYDcYI/CtQL71bZvlh9qeBlmRbKc4ZhRloN&#10;ItXglQ4EcJtrQOYKBS1uK40G5Qhoj0gBBZ5cUZ1U4VUJNU01LNTAJqRZg1qXkAw8+OXf/XxtsEHs&#10;V8BH/AghmkV+piSY2NQNTzyJgrfMttFk5o2IP50IWJu2ycXPoGDWPDGCvi9RUjULClTodI7ZYy6D&#10;nqXC6qfWY3uYLlAwblyLJYbCETYHL4RhLACNr2PwtA3USOeZT3Xrw4aWHuFyKdwN0cVK7bIsqfuA&#10;HgHZTqB7WDAQ0o6PMxKk4RlkWwnuHlLEhM6iQAD6SzYfRBYk5gOYJRcSlk782144iuGvaDZcCVZQ&#10;tWENLuz/AAJKhQ4juEIAUFEsf2sIEuwQAAKD4Wg44gMlC6Phwy21H/QKqlape4xeQP0CRnahthLj&#10;/uiMeNKjYSG4AFECjUGAQ9xDkhCq4WtyN+SsR38cAwSXlg1ywOQ84ghUsbJZcxw/pCsd5uGwHDny&#10;ZyHleoS51Tv1MjjXHgTbWvjS0iRbj1PVLmCkXantKRaKFzEAWtHlQh4TFOUVolM0ojsEvEmWz/At&#10;I6PLDGaZrxfTkl+FWbrMNIj7PgiAtsiDRSheLWVoJdVeUPDqV4riXFVjhDYvIxKZajhxErXbOcQI&#10;jY7IAIzNb2PHDgNQIYQA56Y8ZRhhGqgovzU4UCUNNanWJk4lmXH2zv1KTXIS7OyCV8WsAQgdEom6&#10;wF6jZaOHu5dBVl/Bajxthk7l0WzZGtvJdwA8ioB0JEBSWSl1BxGtJSPCOmMQYQjXEUMQCpbGDYp5&#10;cwOVhbf8DclR5mOQbijULMQGF0J9Tp1PhgtNRIkYMWYheG5ZrtGIVbIdO6aYEHVCNxxOTJa/BJFU&#10;V0MZV7jaEVMD3MvAX4ntk6mUG/mLyCqxIveDuVK70iWJDo/ADdhZO4ZgaojMNoV8NZWI1FiLFmPT&#10;0wwRZUEMmjWTiIlWvdz6Y3Cqt7iAAZ8IOeo3XGeA2yYiUH+BNaWmYhL+mKtysrdal9akGXwqm1hV&#10;Fa8t01OHthZxL7rDHa8gzRxB1sFweSJwEIl8AS4WeUxR8OArhBF9msqGY9h0laHN/BlBmTUAiBda&#10;JVhXb1ANfydwRY8n8hcAqD+CjxUME048BlQgqmoN2V4rf0lqtpmQZYKxcVELMxEBjSOIqv8AwTlC&#10;hWPJsxrGJT2gEzZdA8qBmFoW9eA5NQzwKAYoaHROSZyvsswxC0sojuWAChHSeEUt+TUpxIss7fuZ&#10;Lovv53KoMZbC3SCksYqYF+vygAcq+QVTk+KX8RW7JtFdTC4lA7YxGW8SzFl8wbiuzxHUFEQbIltP&#10;8GD6ATXMgvlIqHuWH2CFU9MMe9tpnxxgsYeP9hlDLqQtqgwgMAIFmKPPMCqld7RBpqYJW0CKuyFA&#10;GoFfhrb3EhBX2q4ODWH8YU9teFALTx5ou6/JzqMhcZEqPDVw4HqJsb2xRtsqQQA6I7AP+CBF4lf4&#10;GLW8wYLLGK0MlnT6iqUtSriIdLI7hYlLJY+Kmw4n6mxQ1wTOgqFi3lGBqmcnevtDIKtcZeAcekPx&#10;MchK0dRKhNPxUhgmErbC0WU+T6tl8JSuBD8QbfAvmAdNx0XB9DA08UXcyLDX+CYdqIahm2VKTBgi&#10;WOIariGSouCssUKyh6htbiC3pErmLtGdseYkMtYqDFgM6eKHco/Hf4VYQzUM0DLarCGuUNt+j4At&#10;XLf5MC2viAaIliQBR8FAG2F0X/gduJ3FhgqqJb1xKG1RIFB7h8hAipWCXdPBV3YHFAhzP3hh8Eux&#10;Z0sW7GCIcn5ABMlQ7AGtwjKbeYjTHwDQxhdjyuhbEQ00YdCcUAcSruTfEtv1+djIebYJq4Nq+Qlo&#10;If4M0lZ4IyqNdxTi26hF+AY1cMsKtMpuB0QNhmY8XAzAHYEA7gDMgUItdQWcqgGen5COwu4Yolcw&#10;C1uhglsxD4RdRLdRwEUWsbGNDQl8N+aKizRcUlIFVLlraw48BO5RhXpv84IHsg00WwgD4pGXEG20&#10;dwuBbSyKwez/AAS0R6wogKYTbs9Tj8NjqIx5OYRrL0lQhHi8wbGBxUa0WbinnDFoLMzagZ5AwV2V&#10;+R8vEbVbCid+zKwRbEggEKdM3Nqh4CZUKwMTmQWY8lZpkZgCcvvECQYF+/C6oXT0y+MEFjZ+YhpO&#10;pblLnL3AbX4OhqWRdydyEYY6DDE/F4XU0Zv/AAKArREas48diWJ9ILRfTwlMjDilGIhTvRK6rCIS&#10;0EIbbFH9SgAInRp6fyKNpLVoI/xLi52RUVgKmlpGRpMjuZMJtMbRm8AGuCFBTCQA9HlKUArPcpjG&#10;npBCeslyWpIhMBtmGSIIAUFEAS2HR1EQjUT+zEtv8Fbe3REIhuoJhbkxxWpoeL8jrVXBxRfHcYNK&#10;DmNn4ukYaBhhpdH+BAgXM9ECrqJkxtYBLB52aoyULYKEqHgTb03UrOG7zD6CglFtoSN3Q4RQqisA&#10;Q5N/kQSkuWRzIwTtsYNjV6xx7VJvMqaxbMpdnMWpLk6lrjVK15WsNlMJwp2pn1OXBhcsjJbEbNU5&#10;uHaXtsahWl1dXNMR7llaLS2bIoQnuDZoPwDQLWC4aQxGpesEDbde0sL0h2CJh9QfewPO5SEWVarL&#10;4I+26+0RQtVn5kle2DSxS1Z/4LFPNtA4IgjtlPM8r4HMxL8y6IJ0r1K0TR0RqdncvR5LJS9ZLgFJ&#10;gc+oOEpDJ8tYWBXx0ACs2wacURfXEssAaHuBUrC5TM3HuA8E2bP9RHlCrc+EQWOyVQiCxI14BDyE&#10;DawdwTYKo7OIXRIzctJXJIfyOppJOgQ1j48MMKb8KsYRARyQw4SWLaS5hvmEB4F/zKGFY+FLuswF&#10;kyKX/gJtxRCFVT/wjVi1EKctw64QV7+FHwZcVwEBXVIojVyqssrEthhGtigg5itF7lgCuoO0VbX1&#10;CBOflnVkYSgsv4DraBh2Q6Wy/bCiysCjpB81wgj+BZjkfBczXw7mbRNp6YHU1wvAd+6h4C2N8DiX&#10;QOqG0mIA2b1AC/fiwgAoEQDY1sVkZYWPdlmbbDJHgu0VHBVCFzQ/4ugdbYAo3ECF5f8AgPZjERAg&#10;UQGwfBs88SqKsvtwsuodnk8hCKx4TmWFxwkCbLXXeApdTmAtHyou/GwtS1A5al35cLiE6pJeF2iA&#10;SKkW5R03EQUgwR+KAtiW5w/xGuZW8Q1a42TOOjuLImwnMQp9RAlUmG4ywxcDCCBEX4x6lz6hdoxw&#10;wCfYzGC0ZqMgZ3oVGJhbjkF3GO3KQZQrVIEJbQ/GuBM2FRFBeLuXBUgPmHsWiHJMyz89BFnSEqRl&#10;XnJaHEcSIoAHGoAFHwtWIEqYT3AAIzXwXLiWxL1jTAAIAeRtoKXU2LshbhgXcaWGJgZuLRA8RrLz&#10;2RIHxBjMYTUlbTcqjRzL5ONw2eoNMUAtcXcWxVvEKDM8ysE7EYVlZmiXHSWO0gBZ/cP+m0beommI&#10;/gp0RTUsNviyYgoHX4zbcBp3LeFoUtvcptyj0CMS5YBbKhqvLpvBSckO4U6lxItgtngmUe7VEAqH&#10;H4KZKn9Hyq5EsuvkJkPhQltQZQullqGkcAVm4l+5YTZARdC5jWpYagMKDEmlnsPJ9uCJzgKsR24A&#10;qXU4tI+WnSWsQ9oELSpd4r3zcElLmNg/GVODp9zBGyYGlr4EALhX1h9+JYaeOczPtHHUsvFWEpnQ&#10;oRO6a3t9RKHZlym1RxVWwoWE7uD3DD9RwjCpW6zMV6t0xgFKZI3WN/jsXDATAoYgeQs5+iOna8ED&#10;JVsS6RyAvggFmW3eIiRioLtEbS93GCUmnmpj8Fko7Vcu/jTMyhS5kq8/AA14SZLMYGJYqhzAoi4O&#10;IBUAGNb/AHMrb2l00TIM2McMAdXMy3BmyFkohNseHzOLLmGuiBpTSmBRdx3FVCSmZxlLFh05rieK&#10;N0bYFbOONi8h3OBRx1EbeowG14YsoBbfMuQLkpxAG8prVIwaC2h6rQsdR/CxarTmX6yKM7pP1BNo&#10;RgBsC6gpFaLRJky/JPbgVgcu7c31s0Rl+yhqwJjpBQQKPAG6+eSr8JcaArUbozkWmZwlWFugPU0a&#10;G5VHiRkVdRbwHlWXAjAqxBDymItjyigmUWcnlaLnCl+DGkCw7YmEAuHwsKmmoYgVyxmJGFrb4XqG&#10;vgkXCUuFismVvKWDzTSYwVTCbIg349ZUJfVpIs0yES82i4l7UrGYhPYCYVHCIlpNkZLdwDZx1A0i&#10;0+JLWSyGwrXREAUcMpFCGCwjbG9cAGKR1MUMibbMPVK/31GsKIVqQD7Q7G0AG4DclFuuvtjZF9YB&#10;Qqtu3o6JdCn/AAZOxDDXdTmxtfc3MLxmqAPtIR2g77Dcfch/TMcABmzghg8m3sijkF+p8zHlumBR&#10;8W00wCpWtwdot9ReEPBCs9QkbkYi+GkKcgqF3j9RmSqMCh0wU7MIR9YyjBF5AloYahVS3Cq4xNX4&#10;tz+ICFoUeLzXwO5/SFqXs7jaEsuUWsjtB0WawQdBYDNhgiHI3ACsPcAXG21yi4pTEU2s1ElFVUMC&#10;YhUuqiuLwcwYDurjS6trtEAWCCWAHEHgRjhlYohYldi0bhrTk3BowZnlBuOlv39+DFQozcagXEY1&#10;g2wJCKfzCI8m2OUDaKs1VppZVFBYUUzpfUeujCnuBxEbsqmKFExYPMCrXC8cOEsarxR6EdxgsXl6&#10;uEFKq9rLRqwKpgzlBHb3mUoqqW25vPuNR/8AxgRE0UkUVurPfCVRHKWfcHbPfZ57YrL+NTA0qG9A&#10;MxMuxlC8LYkqpLeUiO1i3EG/aDeolUEtjUGWUMwSKQfc5gkoBykJVvBwhmVHMyl3KWYY2n1LUH/h&#10;aEEWwQbcaTNM7NQOWARprAq0vLC1d9TILvJ4zwsWX1daYjLLkY7KvpGrzGD6L5l70SZBCT6hBZdx&#10;jt6ivsKtuIq2qsR1q2NujiCawVYNCt8wVttiwo2B9wQF/pjqhjAy5ZsS1F+lOdTV9QqnTAWcvuDH&#10;oIwL2Q3uLbB7JqcGpMy/JlQICw7cMnaTLJ4g6LnHtmTS1Dr5ErErRMVDcZyez7huUqr6RDXVVCMl&#10;EVR0YHUEZoCeF3Y/OyZpeqh5I6gHBgxPQQJLQWRRpmzLQ2uUlEgLwEK9Ri1O4UoxUypjoQlRVX6i&#10;2yDiBIrQtot3gTERw7VhdF7iyxRYS9AbhyQfyBGGollzUEsyAg6mlBHoS1OwIjk3B6gmw2WJXE39&#10;onS2V9E2jRgEy+hKBQG0rSybJyJQgFtMWhOo9LUbhfcUBcDHLoxD+9ZX3TBqg7WyLbQvpcxLJbGe&#10;IuqUzDYwec8w3Z6maGTl2YCXHk6U9MSko4Oom7ONsVKjEaoBGliMQxUAaRo3dwAMELrcXT2pshd9&#10;apa3hgudZQhcGYKBqgwauLVM2P4iESFADiGgSNdxuG88h7OSApO0R6SXfyxRSsQZYIS/FWclR1Du&#10;oGmE2W0kcwLywswyZYFomA3CuMTCvqV5qmOFnRLFBL5mIwJmpYs7MGrAylcc6hBreI5FzHAtdEy1&#10;uOrROYrajREiusphqoxbd3+Z1Ggzlg0uZ4hcrWsKDyCJoKHXJGtM+iJS2mNmbK66zFaD0c0Q7qMK&#10;ginONM/1DEEDdGCNhbqoxMWafVwuCDNHEVMWAd4sYloCEr1qKHm4HUw63jAQENqi5GCGQVKh1Lci&#10;VlN1MsU0eiJC5HL7IjX7MVEilJia2hiCdLtyy6WCC/2Rm2YPS4yArY7hS4O1u+UE7WsyF6gB6Qlm&#10;3gWUGAl6jXtmSYGKB/hAmORuNYcJKYOCmDz4j+/ggyznJKHy5KjsCe5gqq6axFbZnfUQdQ/cRcAu&#10;V3LIDVdErkpcu4P9II1YItlVJY4YCDyFIBKHWWCDEaCVZyub3HMbl8j1FJU9QBfIYnZjXi6H2GZY&#10;YYhEQ2DjxfhQLfwjPNMIQ2tmWgC8o8mBMs2iorlEoLFZOaxquIIHDgp33KNJ27Zf2gqlUtcBukK1&#10;0QE3TERgReI9V127iWMzmXiFxaA3iZ1GQkHOk2uXq03GvKDZDuEAaQ0TEUjhHo3kExZkXMalLi7o&#10;WMSz7LBjrSmjiFGIFWR91w2RFWossVB04SYYw+4wpdb6TAtFr7VjmsTAy7lXEcxuUxeIGRaxJkuB&#10;XTURLIwr04YwHhiWu1/SKxYD8AOl8Iw0MpmRtZZ4oi6KFJUtatxoe9+pagFaxBLCZHZBqmBD7jCP&#10;QBGGoGeYLa9iOo/xEgqeJZDcGnDANwNAWT6IGHDe74jzU+yGETU2pUOVLk6iqJK+tkRFWWUDKPDK&#10;9PioS8zdkxBAd1DhoQaSJSXxYgVjA4HhviX681iNV9I4GZYERxIhQoWfXUI8LUQxkl7CuI4WA0Db&#10;VXGAJiFWMmoZbVfEZTwqrihK7JXiZR+mKEJNlLVkDZRpm5SCDBBJqCCtyiRwCdYw0CCsuIxywjaz&#10;kjRFykihNGY9xcRKvECQYaJTlVxqKUE2QBU08U3HmfQllHbFahFt29URtlxi7oglhecIt1mx9kAZ&#10;Wv0xoWOZdnljlAckVA3amJfxudIG49gUmDdSxG8UYkIHImUhSLHmmDCnPdGpFgKisaLQ1U0xAsYg&#10;BCxsdMLcOTmIRm8MpM4EAtQUonGAQPlFUycMRUqpVPqNK8IUNw0x4YqW5npjjrh40pp8phLC6iDE&#10;DlLQnIhKVh3B5gDzew4gvI57hui2MUpjEYK1PaRSeaWjkbCLPLmN2aEynIaqNaKNr5iwuLolLmtM&#10;BH9qJJhqerizwKEekg6gpmO7WC2Kwue+YTeTzNEXENmlhkG73MdnnDWZW3pJXpWoHC4C57mVRaN0&#10;YJiDTzKVkiQWGjEKzXBb9LTGZ7VCLne1su91n1dEVSWhudd5stklmsWM7RuOG4Vy9wEtYnLJCsMb&#10;Qy7ZDNwj50WI/qY/tGG18OP3ARWiBuAoCIE5MOtoc1xAEQN5Z57EGHiPe2rDYze4DAtDUJcqnLHC&#10;0Csy+pWmdPuYKXFpmyJKWleqg+izJ1LFbce5CorUAuQBfJJQMERKE6l8OPAsxAEV1FczcmsIP4ED&#10;Ivnc909wlsGBRtFA3d+UIcaMx3NwHeKWEYN6j7iCKTCDS5j0mRsjymtCWBkViUDDmiXfYFjgW6hD&#10;hBxKXjEVITCWFcD3LQdVE7yXcohFckzzBj4vF6WGthOjOCOAlDcCgJXEY7HfRMRO1kUGqq4D3Rcr&#10;9JBQAWr37i4h6stSnIP0SOmgGHjY7gHNSXLqss0Vu0aOB3K2DGvqZGoMYCFcQXS23EnIAP3iMWWw&#10;V4gO8WFiWSxDG7/ZKAJxiGWWxVhyQmVhDC9QUTidhJT+pZ9y/wAQOCIfpjqGLlBxi5TwyS5cZkIg&#10;to3hmVuYIKHlm8lRbJ0ywHITGvYqWeENCkepH0RXuEwKOyziKUgWFEMjME+in7Ze2xKbCWkDCkEB&#10;lpLWLSdESZhhIEn1Q9QwRqosgMVBL1aXmIslwFlRhqzflF/cioaiD4qH3StdwtWELGl6dKgMt7cU&#10;G1KO/o7nIgqLoi/+gIVLnE44iisrgJXdI3hEBOQZk2VuMvVnMFdAcCJY0RqoaVKOIdxBD3uNbXDv&#10;mKSuML4Kbe5QXZLrbGiRMQrrgMe2v6IJNm5jmdhHHNgHCUs4/fqFFN5xHlVIUEEg1GXLRXajLEfO&#10;Fpvi4lwLiLMF6YWAF7jplhf2CH6FEdrO57P9MN8QidipiJAGVNlwVHEMMIxSXjUqTk2RYuoR6YZ9&#10;JMQ6DDVHCka42OfpgSuhQhjbdSriuqzVnuK4AVCqlBeUrATRFG+3EEBHcWhYKGrlcF1wS2ywSwuH&#10;zlXfEN4RI6E1p6SXrAKHBNBHvoBntuMIhYWuWYUEyV3KgF2pWdySxEDMO0xtOXEcRhQC3Ko2XEt1&#10;ECs3Eqb2gAYoA1A/AVNtjOVKDx1bA9+zVFhWl5l4y2pmNWyh3e6epZQLGyABV2BDuReoLytShqEh&#10;RGyN0CG9qU3bJiFJaGWdyjGBCKWQE2LBGFu1xpZWrCe/gxtJiJ2VYEtbX2MuxHYqZzD0TuWWtT34&#10;oH5vlYDAEdKcah2GlmwMMt5dQrZW2qLSzCqoucrnTC6qnRHU7m0tqFOhw39YmLFWWUcN/OhZTepz&#10;UJngEgzJiY5mPFB7MztjghNOi7Ioou1ZLgANpvFjLWQEvTM4bUTbOLQCAxf/AElLf+/SbNBKjFzK&#10;/mFi7coHKHf7iQBxhTwPZCSq2D/7PcG7yjTBNbdXxKK1KP28F8C9kcakL/0i24lQxF9qywGOvQei&#10;UdqIyErK5cSqLx7jGhzaFNQ5ZfxD+hEUyZcALbREjKX+zNdwU4Emi5o7uWDSQCKzcOiYBRSoD8TB&#10;k0NRh3DHCEKm9MPo3Uy8mIK4l5o8y8InGZSCsLWE46WvczEVCilwgwNLXuWYKaCVLeiFtRpgCWBo&#10;THLAKSTn1FvIHFcxuK4imObZmc6S1wSX95KhjsEQW13KTRL0seyVdLYJkOWr9RGMyrj2SYIVQjAU&#10;sAiy1e2BxRfLHVP2QBjctlS4QhYNXDkgXKABnOtx7TEB2UXAl3IfsmCnD1I7OSN1Zk7GEno0xqnc&#10;xjCYHA1cXzrTnuKi4uBi5qsDR1MDAcc0ELUd2y31B/LBT+o4lrP1Riq20dpgZbKDSsYgl29JQO7c&#10;dObKgOqygNtHcUe1bD7hhiyMNOGjbA9xQ7bYmSIXEBWUeKz43+47BEYWVNdyuSih9Sk4ug1SNsgo&#10;hJdmArBxB5EWr6i1WzLEFjEAVyEViilYl4gbQXAK1iaI9FM02QIGI+CG8EPyetTBA85Gx8RhZTym&#10;bQhAg3BCs0bqe2IxTKx33Lcg4OYdO7VK0OmGCDhcF64HQcIhQBg9kpiCBmFXFSi/W6hMC4CSwOYT&#10;1Cphk3BO0CL+2osg4JRipnHMCL6MM0dkiAQdOWDZDBmHrOcyp0AM1ySi7jDaHKPwQ57S21G8ogU2&#10;LLmormI5lA4QBfZtdEVtVCV2gKjfEQTEqe3ZAaEMTKh1C80nMGVioISsJ2ACXMwHCMDs6+iOw9RR&#10;vbl6JaEDKriFMGdDGUlBSWRXLtvuBog4GViBBXQBTBigl41Ru4YGFv6l9heouMBolRqskB7sPGhH&#10;LoFZa3kz+g8FrjL9S2ypT7YpzFww7pUzKJd9MSsME2c2gjCMQbMMoHu/1Ar4msq8w6jRLPbuEhA9&#10;yiblh7ZUC8QqRhhfTL+IsNhXuJE2uHLaIo+fhOAV1cRYrgvUftHLpbUR+nEByxN62ml4RoG4LH+o&#10;3hm3DRBV9mGuRVT1A+wQOpgRTYCxeyOOORhtGaysAFeGjN/6FvEUYQ2ICCrLm3FbjOTAln/i9QQS&#10;kySo0ozxDY33fcVsbtUFqRiHcysAYK6m+7p4qrRLowrBoFOTqNWgWzi4UuB9keDIhIpFY2zUk1fc&#10;24bw0B1AJSfskV6oIyuq8EKSkQRhgRjPUi1Ik6vCQQxABtYoXXJ7iPJCQyWIpFgK/wCzCwo0bfoj&#10;fcFAQlsNCdCgsogSpRtWSmUvI1QobIraYW5sRopKDCyrVDAUBRApYKRBWgUepZuoZqL7t+zB8dKe&#10;KRpAZRlKnKC5MjUBNXPEauBplt0agap4TjMYccovRtf0g+FT2x1MoonCTgFxXEO5aKtldbGYUrna&#10;34F/Bpi2cPqpAqHYX0geuFC0l7aQnq7tL6IqEgiVuBbi8629MtyQ5uAhq3UatWuQgxX0QtkkvtOj&#10;BGd4S6bMyY0julI1tzmDQVgAW2SEmedMJvCeYvI4LZtv0RE3nOVJuUP0RUZyojpUUclNToFGXZed&#10;vObj+cinQ4i0R68LUMgYsAFEJV1/2ho9C8QPcxqpBknReASxCB1hcMYQzHynnqcMJDaZCFXIWsQt&#10;ricMOs105jXSAcGLFBYbo9IpBkmqYgaeL9WgiK/it3EUKbJjaiK9BEYrBwJK67miovktljC18YWx&#10;uBwxgbCUQGxklJKAUeHUtAJGBRuVoIZ5xGfEwSiWVdSjEoLCOh6mDTkzgr0mGwzKS3FTZUQyKdhL&#10;aQiQblFDw5IoGZB1zpBSvDBBKVRoigQW0SnfxXQxFIAOUEqKpED3MkYKrFrFgIZUVhEoLAXgmfIT&#10;EEigBoTGijVG5SyH2yziTCalogU64Zh4CBpLXGqB3DC+WJJUVG0GccQxCcwaogaY4DdoaqFwy9NF&#10;3GuHRQgh3YBbRYVVSruMNJV3o4ihdRioNlJhfSa2NCAcwQSBduHB7hkb0Ydy1tvMNBQUQEfD7tju&#10;hsBijUnAwE4SN4jcKrtYF7Il93rwTI0dR8vcMRghHHDLmu4Fq0A29QGBMdBBwS4oAhM9oC4cA3cR&#10;aPXJBPDMRUuWuJ/UEv25PYhl0XbuU2yNjLU7NiNJzYNwUdEKsOJRdyl3z4AMtQPB0HEPjTCYpjEp&#10;pwiGu4WAEeY2Kh8TZc+tqVMihjCiIUJKpWVcNCgEdEv66ECmyx+hFONqeLoFVWYmuncCU2iP1DKH&#10;KsAqFRyIYz40PP4G6ikJMtRYESo5incG3v8AcoGw7h0sZN8iFnxtCZwawCU6kVUSvRmIiI/sSZGx&#10;eF5girT+FyyJvBMFeSJRNCw4fGYCbFkMfqVA5GGFUwMBmDECDsRLXfGUt8IUAc4/Uf8ATRFlQNj6&#10;jHp19waiiQVXEd1GTQwXy81ABGRr1DJjkAwAIkWbu3jNiWVZHyE2uWiUexQ5qDVPtiSEYUcxUoCD&#10;vN8sp0sVLVZKj6ObI+CHTDG1vI4idmrTS3DFi39ky8w/SoAsCW4buq/3CpR+wgT+GLlE00SqNS+L&#10;7G4qqrIS7TBzCbxGBmi0FYJyI4X3Ci/TOatGb4gWkBqHUanKJAgYfBm2KIO6uoccmxF0abrwTdBs&#10;cRIvyIECO4GbPEuGD5glzKsRdAMHJFPQjzI0toRaF5+plWXXhWXU+iKCNM7E1a5lLQG0VKLDdRNU&#10;DDARhysVA4JaIvV3sE9A8nigsx4FVlqWk1rHKHEyCAxdVFFtZXVnEKJjlN0noIlm0C8YKgJhsAtn&#10;6l/sVAU2S4xXlMEdHHj33H2d1blibYBCLYK3cInnkjQPaC4MiNzMpeniAb2kLAgxK4ExUQ7UtRdo&#10;SkUZnpObH7KUAw+R7DGpWNB3fMHMHYRxWwHxXl07tcKlylDmBfEFxuLKZUqmQiqmHFwQBAwNxljw&#10;wwCO1j2wvvEM9f1F7gaRgNysmxNX2lDFAc1TKG8TBBtl0sOxjhCLMQqBbqUdQnqJahyFEqkKYIZn&#10;qdSrIqjcsBumdwQBTACy3VDEVrXCOYAKAZg43MBQaWRziKWsRETJoJx8IFCOIjIiW6wdI0UJruBV&#10;jqS6W9TP40tYKAtEDhhkvraARlBp2LJRG8qQrTczg25LqFgK4ctblWP7h6He+upbZjwtK7xqNuKZ&#10;jYVynuPi6yuyYn/xZaz9J1dUS5NRmeZEZSwekrTDSC1KOy4w5ILukY+ollCA99scXKrSzGCeb6Zv&#10;vkpMCsI6NXBf/hDIMVLJCw9S8n6hgQWq+CoSq5Acm4OANlQm2yWsKNBuvQnCg2GRhNJS0WBcWPZw&#10;R8JpFmJSgccigiYDm+pZ7UysyhQ0iUwpylQR2JzUXLQCu2KXEgvcN2UdkbbNfEGCxJgAMYAJdzBF&#10;4auGEqseCKqpOAmQCA2p7mcp/UTsXs5jkA7JQTLOeLhAz25dbk8c2It2zBkqPFg9QJc8kBpgGmbw&#10;qRxklHolEiumdWIo+2h6BNs4dgrwqGESzAt2gAwNb67jEi2jmVFKhcpUaWSmJot24qILFXt2ERAw&#10;bZ1m5nIqdI6R34Z8gAZ2xQ4fshIxKYaeQ4Zd05NkcUEL7IDUApOICitWluoUSgva5gbo3GrhwGRD&#10;RyGVQO0G1DmDswAfa5baQA4tWbpqKA3qaHJzG6WH/c9D/LHim2l0tkOsgtTLUbLCCCxZjnpg8gmX&#10;gqANFe2ZkAl3yYEhubTjlInbO2f2EWxgXgSxwKWA5QXuuMEIG2Ue4tRt9kSUG1tEoA0qan9Ny/Fg&#10;bt3CgcTjhLNG4hpCobWYrdKauYfEXEdDdXJDLUxikSJDYmUQMw2XKboWjg8SgNqLRKJkuwdRMj6G&#10;Gbe1hYTjdXFJFOFiASnvMbIsqpfUX6jK2YqKInAQBpBrwwmh6LmQl76lyou5qsmBVpUYZpDSV3Qh&#10;czmo0nZA9qLZPQtwRXHUllo0S5ac4XFKIAVeL08IEqvc1tzIGUF+umMrJX+pWXjwbmIQB03CKiDs&#10;OYA0UEUIYKwzDN9ohbi94wvcEBzDsdj2QuNwrLFQcPowCRIG0NaShhptwxHOBANClXq+IGQUseAa&#10;sRGFck3C8YcTF4IYKuFOCulgvWj6qVDWAIlLOLlV991UQltiN5alAdq+x9wAqghUW6J7OfDsMvMM&#10;q+bZaAAZvETlE5Hj7Fw4PfXcKMRET7QWO63MDuDXVvHQ7qKojVnEImty54dR7XIXpyJFZUw+WtvF&#10;xaWaF9pzCoKC2Moowhw+gShuuC+5YMjnowQCXAODAIOIiwht0ROoa1YXLhWOTjVhzBsUQa69eSXd&#10;AVvBOerYIljWIdpfK6ozmFlbLqu4YBMoQsyUaxFlorpgFyirI1CA6ueiGKQQnAxVAAzUF2W1+0oS&#10;Cka4k2A5gA7vqAgHrEBVoCPeXbUQ4lgtNqigFC9eMi/w46uAL8KCot7czAekInHFJZeyMgns/wBE&#10;SD0KhZMkpiiBkRLqI5SLIjq9zKMqMNH6lxkDbsiMJ0kI05GODN8rsAYCVFspgmfaE/7Y0DIgs2nb&#10;2oqzveYKWJF0Qy/gd2hRSwsXKxczbU3GqP32MAoAOu64irBXcDVk7/7GWSmEbNcy9tNjaZzhJkCD&#10;X3GZjh8cnpjDBgiotQcL7ti91AUntWKdFUL3GVPVv+1hKl0NQe5n3BqUg801wwNTdpiIV0s2TILq&#10;+JV7U2LlJUOOkldIEks/Vmf4ii0GHYnMFcutN5QEbjX3YrimPYNgzZ37hb5uNKgVLnLUzCnZMu+W&#10;L0EUFoAIWnQRVWHYYRjMwlOLUWzEfdhZYHUqc1S6uMwAxquYkTQ7xErQSpGEawY54QiVNTOiKhp3&#10;CbTxtuGnk1iBQrgJwkZkQKWEBS38I5lF7S6B3HbdWBbIUJY1K5NeQyto3qpbJ2wSiLz6m6oSvmnY&#10;zLKC4qVh8mJQWGWomlA4y1AWyxqqjXMtoIw/ZUQdc33nRBDDt3UXUG6zFJrK/e8EwPOvKeotoBNx&#10;2BwHuLutOBG6w7XSng7VgVMAVE69qLIRL4Yzg1EvEVhwQyouNaLcDDQ62J0w2VvcvAYqthYycCKu&#10;4Zl0mY2XggFwEpOqZwwqN2Czg7S3orSDDN2S79QFvWWFfqPgEmOC/cGliN8vZH+4pd7I3GS8mNQg&#10;qlpWFB9CNBBhSXXxEOS3NotVf2bqCuGCauUDQMxEsBgGa1BFujviYIBt4R1Sq+X6i3zOAtwCkOC6&#10;g7J9S215ouG4Gm2X8zK84jrwLuplsNqF5LMo0rmex/EdWShQ7Qaqxm3E9yGzkzE1iNlMnzjUBSQ2&#10;RtEVYBKuRkEWyacrUUJqrBdxl2C9CC5rNCLw4slVJzyKEsYwTEg5InQ1Ssv3ArqdG1okZxm1wTce&#10;F2lDkDMrumBqgUumLYA0VgZaFtbLs/RL2mGFja6VrlHgtgGWVJBAOnaEVgC5asiOSMV2hxplc2cM&#10;MAM0dBGEVLUXiADd1pDU5Lpm4Y02MRm7VcEGjtGJY0pL4CFxYFOqHMF1UoXOqGl7uIwQu1nUbDpi&#10;fVQB07YINAonvaVTA0LopgAHxul/o2yvOUpDPKKRYfX2vVFS10wwVglKaATbOz0lAc9WVEQHcq39&#10;Bole1d6va3uGiYTQu7C/3cZZWeGRA9WxCLIIaGOZyngl/aciRgVLIzaVKj01/wC0N0y5jdYBtiFM&#10;1ErYrqLcAqx9jAQgNAYhVbHTZDllTRWRi0BYfpDYrgF2hjEIUFGE1BqLCsXQn836mjQIQLGXwEY1&#10;Y4oIKoBgS7WBgwao26xGh0EFaq7GowmwmyUyZMP7yR/KlDYtbIEc80w+o2XSwFnJGKtZdVGhRsFf&#10;siOoU107RByjFh+lqKSIL+g0QLIsDgm/5l23g/f7laqhWfBWjgDa3RuDgfFxVl7xZkNsBAAR/Nqj&#10;/UH0p4LUTVWpmw1HWEbPpix2hXcva0ADrn6mTwG6Yr1uIpCMX3i4psOMWXUQEcgc0eEgzC2z1Qc9&#10;1HiVzFEHR1hgBMlpwnRCJUbHNGxEYgtD6ZfyNBbOrTEoqOFPJfJEUwUXniUZVYZ1bCAEA1yxrpSP&#10;G1DEsFoz2w1ZVu4kzFC7XbF4hR/hCGe2h7J1YbzYqCG3Ja7ZeXBZYTW5yg0IChIyDVkfQeYZsLbR&#10;RqZxwkALti1QnWIu5QWwWLYAc4Ysl0uIVCKMglA+5cR2usse1HqoDAVBfe39EdA630URSSzec90d&#10;XHuGDse5xUKUhAth+yZgKUX01eskUvp2vtx9SrQFMCuxc4VgYDyO/pKZdKdwCvcocOmO4dtgtPuK&#10;S2jMrnJ8rCrrMwJSXkGYwG3iUVPCCcmn9ktZ0AV6gTKkrULsVMsVpV9kZNizEJ6bGHCVFFKoLuiF&#10;7inkJbmHNL/QjxMco/6l2BZ009vqOaNKGhHAjYznsmeBJnoAXK02QBiFWNwxE8yh02a+5cDVH8wB&#10;RL7Fov0RGu3BpWUtgD9sx2O/hpDFAlbwf7TiDX2FWuWMsMnvuVIGCglf/oj8wRxUNap4QDzJhxb1&#10;KXGpSFB2wIKSMLEVHBh1rtnuNmog0ahoavP3GeFFHA4XVrfEELRaFXFZSbcsbIi3Rt3hjIAeO7dE&#10;YXvjXfomfgCCD3GNajgt1/uHIQYLgMvqQ1TJ9JFCtX3owHub3uyYeECSeBgFZOzFDVAquHqIplIn&#10;dGVqZsKtOVfSQQLoUdFHMJtUZ7PcpFx31CC4CJmmWQAu4pdlVZhBppO3uNIgwPlDqBIpymf5x7IN&#10;hhaxwZWNLY9y1/Fm11bRLk0w/RM7Tut0Yx9wHcYB1td7HEW0dskNvtDprCvWcb/ZCvtFAb6RwzAT&#10;P0EPpvLNDwnOfQrMdjoQRCrl44YhOud00P1NBHBg4WFrmeiJT2RPIOyXLuBe1ERs+DrgeA34EPrW&#10;3Dww6Ps5lk3DaXha7IRViwBvBTcxiXV57iWoyZrtqLviYUosZW9QCollR033W4mlkZUUBQaikGTF&#10;kQypt2EA/wAyjUgVWwwwFlDdGrjSUO+OdplwIi0bKTgRwTGGtpu+oQD24AZZV0GxT2y5ahdY4qUM&#10;iYbQxTaU5ghU1dLYusU9Qn6rpL5WUmtHhPTKgVyrhfdwirRsNTDPce5URaxrBFUjHFWktmCF9MtI&#10;otFtSpTbK/yjR6g5dnPFMNxhjVG5b2RKGF69u/ULlR0KF5SDRSsu1iiAXAHAO1ikJvQ6i3fzL8Oc&#10;GLmVUYtrFxGgjaQRr8f5x+NoCCTo/ojQLvZYGrEgM9lJVuKqPHcXj5DBXBH+uDlyIGiAyYzAXhul&#10;dkdaMCxEFRWZeNxx+pQtVFMkMo0qqP7AtWlOSWBgxWtV6g9gGpPqYUBhCCzolPMyxHp2MxePpqMI&#10;JsOB/wC2VOZhYYO1CHhLNFl8Oz9MFhxNDH6YeceIG5olXwyM+sCBiUOIgPArWYP4EzVQySoiLLBK&#10;4EERUWjKvQR1pP6ncAAyzcYQbJBvhxhiV25kwjgYQKwut9QTmOLOG5UBFdtCmdRk7GkILze78KLL&#10;Sa+2Jebti5yrWKbjAULHkTIkeUFdC+iNsOJ7KQkPYUhrCncwjYKeV6l2tkoLbnqLRBhUqvqJZwyD&#10;pdstN9qFGHhWYCq7tOshf946JXbJI55hyAQ2gEagAjRkD+lIOcyF2bVENttMddxlnZUsKcda8eCl&#10;Cit+5YNRpWBrOsATf+RGJZh4IELDRGriuLEfqBjb9MgwwFpSrFKRbQ6vmDLSARMUUkZ00aQBxUs9&#10;CugxvAUl/uJyQ5vg4qLuouEH6dFaiZuwgSBcLS/z3FP0FTTZcZgBRKRgfhOImndUsqpSEi0TQrc1&#10;0RNo4cIEmhjCNJV5S2XVHK+r4h4Myu5isC3qGecEFrWAOoQ15sLuM2qetAij21My7TTtO0c0JcSt&#10;b6lFbMPDMtsK0G94ht1aRlQB/SAAMFOieYLQcPuPtntKJAOjT6y8sd1NKIplgzKJjHgAJXhocPsx&#10;j9sTxLEwAS8w2kan0wSVJMOiHaDW8RGbTKerhZthaxw6AyzJAdY9w7/EiEJZm63CogzJIK70iTRU&#10;hYcET9S5TYXlCWWpaWLqqmLZI4jBmXCLZm+tDeD1LLZF3w7haByvizOCO6fEjh+2Pf3R3v21KsMx&#10;CydXAK4QTZXT1N2HPLibaVYwrEHeQznxcaC22kuCoVT+C/UPWxQ2YEdODbuH7CVAtcZhnSl36J6/&#10;5QtTbeg/8xmM9TZfIBrnBNSXKOJlsqnktKgH78hKRgJv9yiP4JgWwAkhoIwfaqloJnWrBqJK4GCM&#10;3KwU6jZKhjvNiar1NZZ0h7QB1aKITABVSgsIgX+iMhVwZDmAvNdJqUUujYC6KI7HobpmlzHxN2GL&#10;IxpBFvT6hEU2w5YurBdhYRg38CG03nbqFgcBABCrR2oFxxL0SGSCTG5iCttZmElYAmKOv+iIVrfc&#10;zUJqekY6BpLW5FS/bLgOMfOVf9YJGifoYlZY6nMTJHhHMqtHhw7JVXkxAt7snogtLqABLAitcGEN&#10;gLU2vuWRHUZhLZ4hr7ZIFoAQ2U3EUjD7vcdGVH6QbBxzLNwGlY3+iWVFAYtZKghuCDaF4nTC9BzR&#10;KRkIX4L5hVk9X+hKKwaABeMw+G7BC6mHbDZDi3bLOFFW+4s3UMnMBDKxmSG4U5MRTdyyo299zIPQ&#10;JzSQA0B7SrGWwHcywBMRpeniYRaYxN8owUIXcNL1HNBWPYuP3ESSg2VknsxIDjSNIxritoFLdV+m&#10;FgAKGKrMcQhcl1kwI3XFlOo5DmwGplJ5vUI81FaiBLqGFF3FWAb1zcAFuAywKpk4YZUNilB7hZe3&#10;AZBLATuU4oKs6uK7mNL7lSFxPZlZKBaZXu5XLxmGgZmQsRIUj9OM73MHGtgY33KUou5X9SkVtdXJ&#10;Amh2WZvpGY+WUvUpcaF43ZZwXGEnFJWkwXC6Zgy779oCLxzxGmYVSvbuEIruKEIYxzY2zVXctQMB&#10;Z4bjzKzc5uO34HwaeTRRhtWRr2qGAJozFqNDDU3/AFLwUn/eBQtYoho8whSIRGpd+0BGSyy+oDsw&#10;YIkqu3uPeRlICNVgEq3qDoLUfsjUFsLrRLmregZt5iVQ6S6Xd8xJMHpmxM69oO65ZY8W0xl6ifnb&#10;VlbAeuZWsBksfv8ATHsTdWmnOOJcVSpq+gubJYfqEsFNNcRbT7OOy9lyuXRKiq26MqYenKtbWaSq&#10;PuYDpbrTBUs+2jolfUxob8p3F+JXGe9WPKsRSA1ruw6izKqFMBDQz3wQyEgalIJyQ/kWw7gsMhb9&#10;wGKu70RvRaAbqayliKqDshgISF3YRNVzHrFiag/iAd+NFKIPK9H1G4yvphFU3RCakyMyGtpXGIMv&#10;hyhr9E3Qhlc4TdGsS+7vQ1/0waUlo0AySpShTAXzlL7zKNVs4fwiRV1cqdjAWC0AP3T7gLbbADH7&#10;6lkdhje+VhO0PTCB3kRGEG43bknMY+VbhHEJYVPchMLSyBiTtuI9sMNQohG1ABZ3WCGAHXgwgw0x&#10;yxYiZ8bYG5zfBeGWP1BXCN+24aLnX3MpItE2sXggLKEGyxhsGgcRsJis93ARVaOGPXB/oJR1dZbJ&#10;ceY7LALuhzDlkCHJg7LtPCNvxdqxzNG6Hal4mjEsTYqExgBO12yuyWg1Ve7guQK1HBjBGVtC09qj&#10;aWIcVWe6iW32XQTuWCZvL73GoCapq4t+RWlLMoEQawKYtZCyWU9QX3CiITMZdCRjr4DQOwdsQLNh&#10;srLHuMYRffMtps30c2whYdSKX4zxDSCQ3aWcBP8A6n/uA4iWRWCgZ1ngNUks0FQApdsR8q78QrNl&#10;EomovNVk7vS2LZTQpc9RyRrlxual6DoxBc4/TKBIq2qzMKHJ95ha0lOB5giKTXkHcx62DezmEFBd&#10;iRihCkVDqi0pG6zzcMwkjmguqjAOAhU9BNq4i8tgFHcbgNioIsUgB1FFwoZlYCvhz9pcE9iRSXBm&#10;AcMFbdsS4eFB7wgiqHgTKGNvaWv0xWwZmtwYeHE0iXKp8BMCNpg+FilS6Xa9ECuyP7Rn2EE34zBB&#10;QItpUg1CvuRzbuVs0aYmINQHqpcYJYdQl82i2VgAHRBLvtMtXSfyIn7+rIGs2nKEuyDCjCbNoRwf&#10;qX9Q6F23DDscglK9bQRR2OmHDTS2dlWQZwRGXeYuLAHp6lBqGT7hab3MZtpoq41EAWXZx4C66GLY&#10;k+zbgCwyXOLFw+yMfqn/AKCKWv1MhRh4gCrE3CCSgBdns8RYc7Q/eJyW2iOpdwmPpOaVbEpJSnDm&#10;I6jRxQQDbUAWVAgblkRWHf2SzwToRjDMN/2xWEvnolUzzawXsb2DMrUqBzByQmWGmBVszl5Jmdj6&#10;MsbsdirNBHK8Y9D93M6yE5YYSCk1rNuYa/LyPDCyxAL3Lp+ohsVdQQZFVaUlJ8gEbKZ0ZgyCUVq+&#10;DoxDHEyKhskFZoC+sJe4CuvIZzFZDy8Q3Ax+w8CUQCs3h2sdtnf+xFnk4PIcv2wpGBmOLbXkuEOC&#10;URHZTXzKIooa0FiwiJsfEbaEacSENkFlyOyXdhwgizZn0IDU02OplCqpq7gTo3jZJbX7D7RS3+9Z&#10;gYj4tXWnBM0jY3BaG3DTG4V6G6h2r6Q12HdxJXQxiXgjEwbBtjlAKDh6SlJfZC1QNE1Am1JUgWLM&#10;UeBY3UEk0qbimcdBeJR5b0CD3mXWcmf/AEZtslHL0Rg4EeSZJcwzCXKCZE09f7S6w64fBCEUBYSu&#10;UKuBraEemI4Iq2UYDKswCVlDOHAQOE27Oagb5ePqO7kBKTS5KGTQx5QCiYOUFD1L1Da5jrNaASYK&#10;FhcDQl5XEcApR2YqVi2/6IanaRcN0lRUaxGGg5Y1eay++ZlDmGGO0bJ/89zFREiwxRLyQY8RZk8q&#10;IYnF7g59n6kUBTuh92mb+y7WbBcGzH+cmUatygDUdopmuGVgJRuKLbSDax7l5oq2O1jq45AYyL/6&#10;mnGUP8hAWqsjA7GDLJXFgymxIKm+9wKtzfJVzO+xdFv/AEEDst4b29QwiYji5eCEfsFS9zJbhKjt&#10;RNnMMArwDNxitmExZTQBwmEeGP1iFKL2W+vAmhGEXnNKUgcgNRNVcFWsxjLrcyFlef3BbdRVpdZx&#10;P/i5jKpgBb7uGv4FQGZzhhvbEgAXCmVmWQZcoqf/AAMv7+HuA6ZItjPUtIS1jxC2AL9CYvyV4bYK&#10;Nh6e5elK0rkyn3LFAAw5Ogh9VtNMzBuWWalPhDaemdkDXSBHzB8BdIN2ugf6lgnMVgFq5lDnsMdT&#10;LYQoAGyCAVEpIM6ITHVi6gzGwRAs8wKI7+6rRajYXLhuLqMcwiTawyJAoPCRC4ErAPInC3CKRO5S&#10;6a/ZyuACoSxZaPAkvMRtVUEopZxFU0Usw4aROSY7godCOxjn7IRhgLT3FaGbIVLZyQCXueoT6BWG&#10;4PMQBrbXUZaC5RRwhRvjEAUuVezQH2yiWunLkMpCh1NsFAr1mreIyY8cQZrKDH2IluZjY9QUAqri&#10;EKjDdbC3vyZtnI6mAa/92bg6tqfRFpelCNC1hiKPMm2VCv8Ac7dVxRCKbx8AN3mLSKYf4HplDKm4&#10;ZgB7Y3LDNMD3PZKe4854pslYN26TcyoL/hiGn+8wV5J7owFg4jMTHPY9QzYohywS6wuJTDyqMPX7&#10;jaFP+4/A1oIuoZnrWszD0Lv3UHUmXOobGS0lygdSooezuIoCtD3L7AAM9IVNXDS0MnMcKz0ZMRVG&#10;jCcMrZFfUlgL0TgZuHhhBca/SMbRgkHPjS5eSPjUu/L2jEErUCnyFgiFuV/UhCwAAOAlpdZuCqFM&#10;JszQggmFwGMxhCM2dxoEDbP0YmGh05MISjIUWCkxUhBBiOHKlkwTLZZdi3myCORe2KqSNwUCDzK5&#10;3Q0OyAgqlAzdw7/ZDRn6lNTcUzbbDMpcIam83ALSC8bJoLarlYr6gG5gpLi3Gku2yk2pnt/eCrGs&#10;CsWhic0k6j76Nv8ASHLDJJuV8mF0+jx+luLVknMvDd3xP/UJV1awoH3M06CreiM2qO5besZne5dw&#10;JS4ijgowTmXrS9RFfdal+h/mIwWxd7fqVFwdbJ0MPdLpkCXhV1jn+IiyHTV7szBKB4PTBg2jKsDQ&#10;0Tc0cxG7Ch5Tcch+oio1quYyYMMBEDBswzKlhuNEDkDbBgCMiEPjpYjEQ0gW4L2DzMTKDQlp/Imn&#10;uE0xwuZZKwkWyIfvB+ozV2xHc4HEJjcqXLJlgOueGZdIwSuv6NSnL2sP5Y8rGEEjFhjBHwF4QP6i&#10;2DAXAxbMjr3DDl7hJzA2Cbjs+iKixIii2YbR61Vp5jsTSD7ZDSLAhRW73MKkVAyWLgQA6tzHQCSk&#10;aqWXBnbBBkH1uKUVo+owRPpCu5fkuwFpDL5CQhBajf7RgSxwaKAwY85s0UKmRR7FCbcywWYN7phf&#10;nV8tNLH4MuWv1LQABasJwetsRhFlTKY+XnBV/dsFOluyn1NpUXygEZAVgs6PMAV2loAcdLjgEhhR&#10;8dAAFcrYj2rgMb0l22UgPMgM0OcouOmLF1GoCJAeCIJBqguZMF7ndL9DKtcyzKfwiUHBXEAetAGh&#10;MXSlo52FGBEvClOFzL8Pgyb6lqXMUUxSULlvARyBPqdi4EHRjriFyjoPcVbCiiAltPdQFepgTYrk&#10;TEBjBuo2w2RFQfcXUwBNCtQKImQxWG6EYKgI7mIgVDXmZP48g3oRmOof7KOuw2HtzL34PG8wyyqh&#10;lgYipMiS3QZf9SJypyCJM0xAsMwQQSFnigV1d1CBWwW3hbqLdKxnVxwo/cqLzCjEzYOZU/eIRMjV&#10;doBRzHQUmJQ6cTDWW1S9gtXqTP0yCo2UktvOIhc0WrCfR33Ksoq6uLlejbATIWdUGwV0wU3DIpiV&#10;Cmi8lsZtUULrdyaZaNX0SYOEVu2bi0sB0TMqt+I3SgKXq4guh7IRxMcAnmKYZQoykKLzNx6tUln9&#10;DompZFcyrRi0sKZbGSYUIICEH7C+4mQhUZ9Roli7jwGp6ZfSNL4AiEbSh4AuB6hFRDDqjgwSvIRH&#10;SWN1AodlAyg0lCMxufUrDmkUYZMOXLYMPuBkDulxBoBWhjz5SsiZVpcLSsYLLFeXbeAZm7Y4vGIT&#10;RUN5N02Jbn+phIZqLWzXIrEqyNwStWOD1MCQJLNVk/QyFH68GPChDXgQJjfo6ANBLBCyWEBi3Qxk&#10;gnSLZR6F9MtUUAHnQqIX0iHENSkHfivcoNj29yivqA2kUl2YMsIcYW7ZkTR1DkjThmHtgQ7YDieS&#10;Z80XWxwy01kw5Y/D9YhhupkBbrKGRgLRpRwKzUaxTotpr1FSvrlBkPUcivL3dj9wIYMM9owQJELD&#10;LQHfFc1Ey6Y0KOmN1s6gpzUHS7TcRZbEUsxECLVrPUE1n96fphUAwvWm5b2NPGHggpWz3BUKUbY9&#10;pLhADhwpiCHbiJKJfC+6j/8ARn7z9pT3E9sMzN7jfcplekD0hczMSyX28fqXBXiOeIMq+JUqBAEV&#10;4PzK8KgmIQPApq4/B0DDqtEjVOgfwhNGEJcNw8B8Dxt4kZ0cuVm4W8AuTi3L37jt7/Yu2P0S6KTr&#10;UAhbUMGX/wBATHHc3DuNW+uVpAgtd7NB+oCqIW3W4hUUkFFbG38ykLxWGIOagDleMdi0jumYWiS4&#10;udn6CBUyTgFueqj9HI9uDKMozV9w3Ush3Rf0MYxosjGArs76PDgdcO1wQ9vR6i1xdJDWUckBtNJS&#10;xPruK/FwRRDbtCT7rqGtpcwSloYqZoObqpbFsopUSDaQzVgJZ7V2rTMs0/8AiyU+Q9eGkr/+zyeK&#10;lSpUCVKuV4JK8V4KfjiY8fcA83FISyEKgy7dqlRHnyyWMzJw/Spczjn+fZUUIeCEPNxgbYTVMwaA&#10;0sQo0bH9QgCoQC4EKgjNRTJPoSxtgynYBKeA+lHLLezIl7Q0f3MIdFFDqZnAbFqbaHbqqYCxopke&#10;yEVW4Av9OCaC3vMrQR9sd4GFEMJ5iW1r/MM182maRNs0dUqbCFXnAHTmPkRyWxARQpVLcXBuNTPy&#10;lcihi9XmAuoGVdQgliosTFXWNy3urgdIrVzDZ7HJRmUhhJKJW8gv2y0joXFP3+qgcZhir/6hdAqC&#10;9msPlVeQpKlMqB4fNSvNfiCVKiSnuELhCXmrl1cm/wAYleRZCQyFH24JZSaye/MQck5hDwsYRc5w&#10;i5utj1UEwAPAA+AhxGMuY6ljMRleLTTHMSpiWRL15hotxzAYBbWc5zECuesMu+dTd0XmAN6GshW6&#10;XohgG+ouCxMu1QQtuQoNXlEMxyNdI7Wjoo2fupmIQAXH7hBPSoHoYDu8WFw7ILVqkWgIWZZFhDV9&#10;jYvPE3qkGzbXMvwRJr7yu1t/cr/7DweGHwPD/wAA+ZDxV1GXUjhfD8EmFrUs+zJFWFNebhgg+DMG&#10;7g1DVy4wxSKUC1YfjK7ZZ0XCtQSoHgWL5tWZeZfxysQiiDR3LfBnCgNlw+VvCwKlVUZFlwvCindt&#10;vojmi1nYTiLLzp7iYOktBRT/AOkonqR6Fq4mYrA0JK8UCmKzg4jrZOCFYRD/ABzMdzEKBPlZGdhC&#10;hVGwCUTrS9XoWURlHw5+J+QhL+B+IYr1CQYiSpRASEXw0+t/8kvAeExHm4NS4VPFI4+yNmOSsA8B&#10;ie4EqXH4V4spUp5VKmeJ9xyypUBVKlKKIQ6Z/kqJdq2glJDCmyvfDMriGlI8kIo7hVQqpUUZu+yV&#10;BgN/4BFv0g6p0RCIljG2lcBiL/pDIwRdA+LI0ktOBsOrLrxXk+B5P+RcYPiyCvUJ2nX/ABXFP++Y&#10;lj680V/xJqgfVoHtAbsqkheDLRhiKSyXOIoty9/imvELuFiAMdIE0RS4MX8afAsbPFVcqV40NnFn&#10;caKhwy2QwVtRpMRsoxoH0jOoK3slRJUs8S0qWiu5ZyW8MwIVup/9Dz1+A+b82H4GXUGCSrWQYMvY&#10;/sQXmYhMR4tTQP2HErDcWJc4JcIuLFbiIliWwWWVueHAIL2dIQyp/aVwP4EVv8KwLyShjozLwH8X&#10;H49JnsGHUx0FQFyxPtQb60tXaypUx5yynwr4X+C/kfjPhcv4HnCfUtI3TCmKqvArhMckVCyP7CGy&#10;wi+FyzzFS8yksxKZVMRi3xXgy4jGGEtDTUd9/wAPEOA1WvZNbwuHi/wvk+R+AfA/AfgINnzPNy/N&#10;nwbl+L8jGEC4NCYdDo3sjAANMXiKM4+woFR6fGkY9JpxFZhBXwY3StbehuIN7y2+JQqqD9xfugow&#10;YMIfgrxcJx8OTPwfkeF8V5uX+K/B+TNx+K/G5cuLL8PKCgO2GGOKYGy3+oZhmrwuMNVKIvwNSlaC&#10;XvJjjZL/AHED+sp/MEQmCX7KTEfuFwhvMPwXBvwkA8vnX4TKlHwZX4zwfgfhcvzcuL5vxfi4sYWK&#10;FRfZ0IHGGHfvxAgEmdeTdRLBEYaQpzDo0g3nVAKlRCGprubgXCMd+F8azpAbKMKCwHh5BFvAoQYS&#10;5fySoPh+Z+evjfxv/ljLi+BLcJyFd2ucphZRh39p0+FzFwRUSL1kRDb48MQxERQ6LjoIWy/k6gph&#10;WggkNQnq4B50ZjIx6dxUHSvsYfEhB83L+R+evxvxvzXzfJ8780j8b8rFjCgpX6IQqb2FWRTEYcgA&#10;lsAghe+GJhL1J7BBYwz8YAlmWZNH8wKCWP0/68PIptATsnBFymAI/wBp2hjugf34cEHQKYYuP2rh&#10;TiMVVXvCXkfw6h+OvyXD4r8DyeEvxx4PzsfF3Fiy6qzDKb7it8R/eIaAjwxq6InhDYZEGAw6TE2V&#10;mCHqhKQjgNU8Q88Q5qsRNG2ubO6b49RXiym2NELssoAAQB44nNcFOqZP1AOSEC2ssEso8vgN27JU&#10;chVhZrHrwUPAy/hcv81/jvxfqH4j8B+J8PljLVLZYuZZ3O/viEI0z7VDUBLQ/gn96ZWYwJptlY8l&#10;/wCAlBFmowNkNAeHiI2/XBBScRm1RhhQGqipr2zKVKMnRL0AoP1GX0tbALv2rGOs0bFPYSUqL/ch&#10;X6Q3RlToDaIO4oeT4n/B4h+HEPkeD/jMuL5Y4uLmWmyV/wDXKx2TLV9JCJHXyYEw7CIBHYxyisHD&#10;3+5YMyqfXEoY2wKJRQMCUqURNFQ7o1twHBG0w9Rwx0s5SCB0kK1mLZSio6lXaI3qXqCDXq8MByL4&#10;hsZWTjAX06YyPezRxC94ojfsLMHxH4Hiv+G/ix5fieLfNwvn4nl/E/BjC8RZIC/eXMiAJAiMSmLZ&#10;gAfQrMKAUM0zts6EADCMoI0lFi0RfZRFae4xQIZg3A5i9uKYsUO3HogpgtEcBp1UAAZbD73UQ22c&#10;MKk3TQCaLnc/wu7lSS9UxfvBr7iZmwYXo9EHkPJ+A+V+L+Y/gz34PD8KIfld/jfNxiWhCqf6ZgTc&#10;DuJeow2yyzmMAFjEMINn7LHRkXjomu2Us5R1aXEDBB5nCm5RjaS+geJXvcVCMgupz39wGoH8pkCt&#10;DEaHHMIV5AV5i1hpVppgq6jCBcOJLg4lgU9BC9nwIIPgPxX/AMa/A/CvB/x34sYLWv4qxVCn/d2B&#10;cMkSpmCOn7W5n959D0x64Q6/kQJFzxQm3bQsfqLXNl7+4MovuJCHl5i1g8TrTP0EHU5/z/tgwCYa&#10;YAvaIJFccyqysWkqAdMkwIF4mCkIebly4fLKZQ+PrK5Mw2y2hPxXGMTHg+JK/wCA7838GL4YxjMV&#10;qAB2A/1AjqgNgteSLGXbb/EOPvEI0ofz/wCkJcsXiorCjifvKBmAEOkprMFrhq9EB4HMbaiP6iiA&#10;snvY/U54gFiYoGVvmeqgGV9EMUnztZSFTCcwV9sHPlcv5Hwr5BNRbIlx2Z/Kfm3834MfN/B8MZ2E&#10;bF5OZY4ZODWEgBKZ28JRZSXHgvqBIZ8n7HsgIWC7c4kaXBNEdw8golkYMyobdv1MmClss9ODSHTq&#10;BC1X/wC04tsKfQliZjjr7lwLZjuH+Z4GglxHwPB+arllNID8bmZn4Pgh4vxcNf8AFfg+GMYs1Ntn&#10;6aj6p73wyBGUUbg4gYguhoj7jUOYJQ6J/uAhb0w5SxQz3KlGoGIIRZjdx14WS/1kFizDKAa2JoEo&#10;TydgkMAX2SCOe29wr7DUG8e2OudeH9WWXCHjmH4r+Fy/gYc4Zfzr4Y8HhMSpUCVm/wDhPwfCxYsY&#10;zkjryX84Vo9rYMtaOTbPfcSrIt3TAIOiAYKAO0AYBcyImGF1wh2TTLKiBGFv3NoMzsZb1C/tUjNh&#10;xBrMCkBjDMEQ99oRaG3ebhnsIwCXt1Kzz4bn4jyS/jX4sfiqMplQ8P8AyXy+HyTT7xFCA72a0f2k&#10;ryAhxceoaaWsLEJxcTiNBrBMFser5g0xcopf3ZirwYviXOU2fqa4Lj04ZZ4LhNIwFyXA5DtMTCLD&#10;0vYXbABGxwHolKP7Qx5Xbtjmf05cIfFYQ/BUrzf4Elec9/Ah+C/zvh8vhj5Nx09jD2qgTq8b/cPC&#10;gANR1MOz7IeeYfuMqZEz5MEKOBlqHhFf7SmA7oINf3DAlxws9CONxR0a0zSGoPHjVAdSyGhW0laB&#10;Boqh5JbMffZDNvaOoIxCNT+nCCHyHzXyuX+S/wDAPyY+GMBF4bjXAB0OarvcsSlDZr0Q7M3gXHU7&#10;5JthLvmUcGolpAzUwRQfARhUGXVrDvuLXeqNXKEh3OrJI78lmFrEgbqpadG/qM0CiphgCtQEGu/t&#10;yRilmct1RLjw9eAh/wAu/B8bh8x8n4z8Cy4x8PhwplMH2pHI1claCE2EqKfzMnBXMBXEaxLqBlYO&#10;vT4pNQJZIrA9kD/y84wFYQB4BNRjToZcdK4g0RRGtNnl36gg+B4D4B+A+VfkMf8Ag3Ll+T5Pi4x8&#10;MYwlVpgbraQklsvDNr+iNjvdQa+7MmBheFm4YSco6PcsYyEgxAgyo3JwG7uXfR0PfbgIwJTCHMEi&#10;YicAh43UAWbq4zj1E35rd9EPA8H5j8l+D4ZUqH5rly/nfh+L4YxhpweBWDWrrrP1cShgA4tzXcLu&#10;jPRDAaxLEhYsW8MEy9RGK4hn+IxRXiFmYzwYnveEbjQGA5VAlNebrwtzvZr+wGUuK30Vd/oJQE9N&#10;TE7IwDjPnt+iH/BL/MR3EtZ8CHxL+Ny/jfzEOF8MuPlgEsjE7VCC5aaOhVt9QYXO6Y+g4qH224Vw&#10;C3DSXDeEOW51ipgkFaXE0IT7OUxbgKY7IkC7lhMYBXH0ZfDtkJjHpHqAQVFlIRsZp86nE5hxFlJf&#10;ymD+qHQ06SNl5g+gTuE1Cp3vqjbb+g0+BQe4PC/J8T5V+GvkfIgy5fwPg5h4uXL+Fy5cWb8XLlxl&#10;xjd+oxiBcx9XmIMAQJdzWNJMkXOWC2BRCh4jpwxSwxgwRoboIBUqARQslvt1Gptr2MvFbAzZ3YlX&#10;eMEbCNxaXKFRiCqlL0DSMCIT2si+BxcyMXHjY/iVGt1dLUfKRNyHfIqGer/eqxf6mfi0lka/UNKp&#10;jVwDK8f0GH4w/EfiGGvLLIQ/4leH5PljGHs+OtEqa8BRh6cwU3RZs49EU+jKhNAoCKmEw+ri4Jsq&#10;UrTovDiAuFEFzopNu0srfqpnEN3UuFHMUKWMEFV+20O0wsgESLKqJw0LZXGRSVUsQFs5espDr9Kh&#10;ORnOf/BNRMT3iYbOOgXnZMdwfI8TdBTAA+qIIquzaNwsn0+R8jwfE+DGH4Dya+FHg8AfiWHyI+bi&#10;/NjGX6WgB2uBBKkf+NsBSAAT9OENrXyuBHmtpKimINeEM2Ff3pG+0G4JHeQ/pOLi5ZdjlKAupi11&#10;kQ/BQ/ZCDYjBCHiYVRNKrkRzPBW4deX/AAAYQ9TW196uJuUnuo1eRAXcV3/ExbWHJyrYy9Ff0UmB&#10;6i44PgYeT5nwfBL8r+Yl/ir4HyYy5fi/N+GLKDWVdSaw6DswxYIeZREVDGmQF5VqbINesDKOEqGa&#10;fSdSpYPcDeINh0tIo3Cj7uxKAR3N7qCMGdn/ACIqzLv6Y0MTNwElXGSN4ftKBlb7cGYByM/UmocQ&#10;KMDavENMrTfXZMm6b2sk0wCOi38CxXXoeNIOJcIQ+bA8kX5vk+N+bOvJD538b/Ax83Lly5fhYoZW&#10;gy/RKqMm7twRU692MVoX3ULCtN6HFwtuDPVRy1le5vfglUiIbQmpV09hGVY7NBRAuEopChDhbje4&#10;No8EfoYD7EBDFhOxjByZHayQCOIpzLQ5iBvHNkRAqpIKc0mKrwbbum664YGBVtKiOEs/4jBr3LRM&#10;K4k2tgPWmCdCj9l+Q0eLZ8D+F8sPm+DylDto+OYIeb/Df4L+DH5X4WVQ0n3Eh46yvUs9GFl7IVt+&#10;YF/2jWSfa2tVdwfpsKU2dwaPM16blDXzZW5wQ+wwOR5Y0IORdn6i8mCVpSLWWazkX7xGk5X3iwf/&#10;AFghMvAgwurgDEvxeesc0AZilcgFn0hK88xNYZRJjvBcIHVDf/wCJEdGb9v+pCDqGK8HyPgeWPk8&#10;vwJx54+R5PL8Xznxfh+C58PhZfm4sWBn0/rLRiLLR9EVOI3csksiNZwDFnQYXsqCSgjKQcWRDc0z&#10;tJ7LusdEtFfN1ZEakjnonsTWK0zH7uWe9HrwL0mGIrm3/LBfBVUFzM0E6Rf7lRsvgaqV0vt1H+xg&#10;LUdeVIwLjSuUQELJfwABzC8RSQO5ZCBvdvgGItaxg/bieqv6SDnxOPAy5fwPmvyIy4/C/Fy/ncH5&#10;vk+d+E8MuMvw+GLMK5mcBACA1Qlm+e4bVhgaAy/oj1i7kRuaJ/8ASR+ZL3cAOUBTpnrCd7GcbMmX&#10;0xDLi0gPMenoOHq/BCDTJKckHTtRFER2qpTAjxbcWNy80V7Gf3mJ6JLBgNcaOCFnX2vLKEZchYj1&#10;Hqx+fU2TX78lTXQiebilRnAIrfDhFi8EH8BL8PxHw+R+F+OPFw8IpbVtf8S/CwfhcuLHwdYWAPrC&#10;fuOJuwTdB3BpLg7NI/ZFq75ZOBrllJ3SMc40V7URAtQRKTpNkxPFu+PZE2T9YiuYpVO4zTu8cbdZ&#10;f3f2MYOExzhycQP+mWBJdfQEFsEGRKS17jahAyjNB/JNWqH0lwGsXPoECwhX3nZRNm8oTeZiHRmu&#10;lJl+n/Xgopd+Fwh8Lgy/wX4Xyvg8tMx4uG5ZDxR+VfL5vwsXw+F34uXFjKl3/cI+jEMqyKcKauVl&#10;DSnXtKjq7AD25JQ9hAXm2BfF/vFHX6iieoGkqIekBikuJ2QA6mwOJZhUAZp3kP8AcMKSB2I0koxX&#10;i9DJ4q5QI30Z+mFEGWdTwQELL6dgcvtmT6P2hx+2IQChQd8H6qZTOSz3tM/uP9fEDB8DD8Fy5cvw&#10;fC/lzEleDwQ+d/N+bGPlg+Sy7lyzAr6Myu84muc10INtn6JQH9COFV/qJp2hy8v9OmM4P9Bcye4z&#10;CGq/VI8OsCezENvTDDK9KuPvpFUOM3mmvQzIo/rwQYRhFsYqVhyRLpKGQukvp5ipAnrUfcKBaLXe&#10;oLUpuNsHJSx5AhSlajgHwGXDyQ+J8mHg8PxMnyPB8Vogaw+Qx83L8vlI+GJ5WMFr0RpYAq9BBp3+&#10;gqkwjKO37y8Y7VDX3FiLd05HsfTMAjybbuLBgh/uamBL77f3GTC/05kFlVCKIgxXqay0PpzAR9Ms&#10;2wYjrkToYMouagV4duUyC6O4aM5CVlh9IWGKWFkJahPwwt3Uz238jN0B2f0hHKZp/QiHhEC8tn/R&#10;P7x/qDkig+Az4HPi/ieLl/J+B4WoMI/A/wCEfN8MfDGLFjMxTBwNF+uJLSy+uYMWwVTaoYawkyoP&#10;LSEQ24HB1C0Mlf74V2yqWBbmkCxsafDiwbd/9UwfUFMETiMO2/zcJe5kxLA1V0C5hMFTwYCY+tYy&#10;OvsMPQJaoCc/WwlCLVsCSf6YsVZNyIIkWmDubua4xlrIgccVkpjAxQ3CsW+2n+Qg+KhCW+BUIR8i&#10;nh8ErysvwPm8TmGPG/gSvB8a+Vy/NsGXLl+L8mMZcYxiRwKJN+slivLEHU/61iUZMTQ3R+kULMGo&#10;sT0ylLs/7R8U31GHSPIQ27K/qsS8twwVFbCLmifrVRDSUKFqL1jp3WyBtYnYE4tiCXDYM05SKzYi&#10;yd/fWNQDcI0wD2xUBQKvdosbQyddS5DkR59oycHs2VX6JgVLy/uNYZDHBhL8CEPD8tMPgnhYP4au&#10;BLlvfm/gS/CuDw+Lly5cvzcuXL8HhPL5ITTf+gmIOnr9HtgiUc+gogmVlEMmN2uVjhoanIFwvQLI&#10;2OXMWWh+pxk/7SdpkzHxDbybIsMuCVhhE+wxFYWATmgizcACLNH1cBkEK6pDqwFDmStEPCyop/mD&#10;l9s1FJpeuYFcuKtpPH9BElWaIcQMA9P7zMswvroNpRozBL6EP4IPmXkMGDL8HyIfBjKr438D8avE&#10;p8rBi+bh8L8XL8X8DqMzBqu0giVnEgsCdGG3/REB0Swxm8BL/s8HAYh19EbY9UyqzFn03+IPBaOy&#10;CoRBkSYlrF6MHGF4a+wmVJVHYv8ApM0gXFmoFSlAyy3V7UHAfayvWoWHZ6qUyijB6jcjVqKJHZ0i&#10;83zNNh/6xv8ARADVn+4hHCTb7R/kIN+Y/AHjEPhfwfifO/I+LqX51L+CQj8Bl+WPyXwzaBQ9krjV&#10;h9YRE0QH0RBDUGoZi8apz1Bspf8AMocsFP4hgxKt+R4ImKv3r+YcZW0DKv0QltSqLQTSJgLYoR4P&#10;S0OGWyy4HbznCdMIC9DpFFk9JX9YIFMczbMz9DOAF1W9WESUN6e12Msvnm8/4QYA4blxBEZFCcSF&#10;UQBkrF7n/wBHom018LhFDxcGHwPlcv4PxH4jfig83Xi/DLg38K8klPnMzM+MR+B8GCNeg/wLhsXx&#10;gRyoZ1F52KHHceoYgs+62gWxco6nc76RAS2A2Eti3uqNCAMLHiFALjjVLKQVW7SoKDurh5g31ThU&#10;CiGmamFW2orpsUR8Z7CkuLi5naMTtYSUztgnerHwGulgLMWRDeHeIrFfcIgZ0qC11jU4KuO/ww7U&#10;7IzTgMx5fKJY56P9D4olwfB4IRmoeWXLl38Ll/NlsM/Jl+Ll/C/DLpgxqvg4izB8Ljwp5YIzMQ7C&#10;P3FbptvA2y7pSs1QYLjj8c6It/goT1FvAh9RXKjRLmCqxAJ+5nqeHYYM5BswSYBo6OEmJMJdK/qK&#10;BLYO0IkeyA2lBDXNeN8iGKuMXWv1yv6qUsWRp+ycxUibj/8AlkQUChk7D/shUWmm4kMC1UGR6U0w&#10;2m2ooERs7T+oHpj9XB/Kv68qzDJDwPghCXFl/C4uZfnnxcqBXl8p5uU+bl/hIuajCLl+WMfL5Yxf&#10;A52Gn72UTpbQiPuuYxdblUFjh2FRFCO3thvLepGIAHoCM4HEOPbO/QZn2JS6Qn9ZcxMCr5H1yRZr&#10;udTXpHCXfKDxr0KjERqqVYXKDg2C6vVzdWsB0pP9SEJ0CuwVMRhPteQQDTmWsJKatjZLNk5AgNqO&#10;riUezceZguk/3kNP2L+ocThXgsEJcu/I+FQ+JWCy/nqX4vw/BfwPAkYPm4TiW68DAXF8yx87PLGL&#10;mblxa9wVVT3CrSyA0imVYwAHEp3R+5qAr1EuMK0GNQ3Jit9w2QuVImYOVUPaTZPZF8I2+6qjGaXd&#10;7EU/TgFDajlRzBgEejiDAiqdeasAlwR+CGYjUkXKZneoYMAM83uEFjjt7whxRp4U5aYu7ISZ08id&#10;MLRHEf2EsX+oqz3phUOwh/8ANhmoNUHdkyUjz5v1LnEPAh8SOvC+e/B4YsuX4tl/C4tEvBl/EPm/&#10;Iy4+QAuLLlzfyYxiRP6Y3oXBlQ4Nq0SOEaRSoypr6EHMq0gkWcMPeYl4DrLL1RHQ4X2xqqBdmiKL&#10;2VVkLF7WSBo67Ibv/ZhpYULyUKpsatiBtsvusftK2sdcB9mTXqZ1PpZco6OfI5k95hs3Zdg5f3S4&#10;WKZ0RTgGQRqxgq0aG0AgaSnsgSLhN8n9JUVVuSU33DmH/hihepcf2R+oCOUKwZhxf7jpyGLxcHio&#10;Q8EPhcYvk82QjGOoPh15L4qVKIRfyuXEvmHsxIw8iOpUfhcHysWMYopfUD/2qGqeyWNp2ROsbKvg&#10;6JlNMxyPqO4z3FuDQ4J2IDRDrsd1mPYqcGp6lKfuBYsmS0Db2CVUIoIsGL1qII7OzTZcfUlSF7Bb&#10;yVkQugqkVk2TgOYMOREVN3KQMC72Riw9ZjdYwZCqKA6vETKoF4NEBoUpO+QZ2OFfsh0SEhuJaAXo&#10;xCpVxKJlZS705djMD78E7PG7IeLphAwgy5fhiwZfg8bhl8LLixfBcQpCGV4slkLh4XB7ly/Iy4w9&#10;wj54YxYMYqQly/JZ4YrmhfSajrqEDkXDwWDFRt5IKaccgbVj6WUsnFIp6jJFLmqpx/MyCCDwHbFg&#10;rskAqLT5MQe4c4WArVQ0JGlmi9uHaKxFcmEPTqVoqJZjDHGL6XbdS4UX7XuX2AFVvJQY1cVeY3Qu&#10;PBQRdoR4ckOaldLfpghV1LPaqK3FO7zEYepTd5FJ9sQ33D/uD454Mw8nlfOfkWpw8t4T9+GHwqZg&#10;wa8D4Bc2gyzwhgyxvCMG2KqnD4U5ahQziMuXF+LNRYw4EtcutF9kMtmBimXYU7q5zQ+iKsxtTqKY&#10;qw5PWGZPE6al6Lphgb96tPaa5eu2WV0rwfCJsFncV/F1yr3AlX0qi3wLCUFFw4BaZqwW+5hChuLH&#10;B9ka8KPEvKYZ/UY4vbAxFtH3mWG/3IVpBDW4XyQgh2gO9liDkLL6IFbSGFMQWkI8ceKYKhL83L+L&#10;A8EGhi2alzR4APDiViG/ODxUzDyNeFvC5cGXMK2UxSQRmJWXLjSDCOoMuPwuXHwRRnsuL0D9Mfsj&#10;s4A7B3WRgcphRjALWpG5f4HZT+og403XWWFyqFgUidwAMl3vj/qKWLYWj3wkqXDGgxWDEhbjmkJ6&#10;W67FolxxzpwTDaxRBTBDgPTBGsfxGFQiMVj9QKgwF/slG6YqrlLJvsjVtnIv0xcriLh2MM05/U6n&#10;VysAwh4Hg8EIfOpR8BCWRT4wJnuZlzaGYw8V4uYjsfgebZSlhyaQIxl5ilxYlGZiEZcuXL8PliRj&#10;7dCkSvcyQEJ71FqOlScA9guXYTsIdVEWlw+SEZ0WgttBVrZRZBCoa7ROV4Jrq0V1oYoU0CO2RsXp&#10;7IqMXyh6hjlPJf6MVFJHuFYbOSGnkIt6/RIfCvqBQP6i2MXpq04ZRlplgFhZei4QOrNfuEgaJFlR&#10;wIQg5gwhucSyXBvxcuX8Lx4JfxrxfhxGvi5fgp8Cwz4uDCDBcCpg8mWRhERRcSyKXFgl2eL834Yx&#10;Iw4fuSJKIJtl2KSorhw0f3cwP3KX+obM1u1DgIyX/JWAUBTFB6GiT6EqAA4sAd6n1DrBmOblhYg2&#10;Ie3lKmQL7OY9YNgEhqtrUQJ3hvDtrtGZeJsYrBXtBGNfSpidK/tGpR6zENG4Uhehb/OYlevoh/bH&#10;WJjeRj+IvIKi2iLP6gQVDzphO4qfIQK8XLly5fh8sJz5sgjEuGKRJhF8V6lVDMqBKjFUJT1CKIkP&#10;hpjNonvyQYPB1iWxhMlwfA58c+CxfBY7+3zCCPkkxCKjDUs3VA4Gsc1DTrsQWsZyWRJRPvf7IV+9&#10;rF72opjGFgfwYc0O1LnSFqVnDqUUcpwq4D07wqBQPY1MycEXlB4jX0Qn0alE9KueyzwPIfAZcJeD&#10;4Llx+BGb8XLly5efAZc2y5cGX4dxYwMPFy2AsLmYsYXZDBBhjVl3O4xTWITYR15riF34LxcfDHy/&#10;vzr4YI/DhJY/cqHhieKgXLthnAH1iYGw6VlMB/8AgheBQ4OoFlBDiGBUxCEI5I7IQZbNIMuL55+B&#10;8iXHzqZPJ4ssFt4lo7ZkNwkagsCYOIkLFhu4khMRYMy0+pefHPllKzMkVWC1qe0WYRfhixjP7Maw&#10;8nfgeH+wip+4aHhj8JCESWAgx5jx4DDxdQc+HlioXDUFQfA8WPwuWS4MHysu78EuNS8S5bcC5z4u&#10;ZDBFijixc1hYJUNEAXH2hPcKYiXgXJMkpFILl/BjDbMeDAmCO7hFmUtCdkfUvwtRZ/e8B5u5pDxg&#10;+5MH2gojGPwHiRhxv/wzIJjDjwIMuLDUJqL8CDCHm5cubfkkpDyQcpncPKy5ca+zu5Q3qN5GopUU&#10;VcB3AMtRMAMUYVBhlS+4kZRyy6XFitEEpc0uJg+4+0XUXEEio2CIjBiy4sVz+14T4w8DL7gv1EIx&#10;j8B4EYb8VUoDxaFeHURXgyLjEjYEKDLNwZcWEMHwHllJ8HxiBDr4s/TCFTUEJxYgTUxnEqVS0lM2&#10;IqzcSMAwm+H3AjvE0MeGU9xsalN8Ok7GXys6QwwhwzlFdmU3iXaDRmU7xO7meIlmWpWMYotEZ+/4&#10;jt4HgXbqW/VPLGHgh4EYKEYMzQh1BCcQmya8gS5V7IfNcJfg+DDwzioyzBl18LywfZUpdM8YQ0K/&#10;TC+skK1Zc2UKnCMp4EKMZQVBiDZAsRoti8RORUIIhmAD9blVrdQb+1S4xapTvMEax2hGa5lmcCXM&#10;JBTcbgPEwfUfeAxhOg/qHlozaay5c/UpT2H5WMJzD4GG/UL+oTv4qXDUNVMm5vmEIS6l4+BK8ceB&#10;ly4MuLLeV+NRzf4E9N9SwM7HjBq4XaSHDDKIZe5b2Pq4XSGpYWNML5JSgvd4ZQ0/1BNstwDHOMwQ&#10;5ZRaU5n0lkVWp2iDkiA6I1EtxEW3E5lq63FeotcyxixizKCvT/0fI8ukFPjNSl/vyxh5Hkw39HMe&#10;DhCEc2TZB0fEh4uXUI+E8HxVPA9y4Mvxcx8LlSiVmwjOzmPSL6xAGClY33NGCJVXCpK5w1o1VWCE&#10;dC51L4CFzIkt2J2uA5g8L32wDCOBuVBi5FywkpaohyHE0NYgjipVagpjDCjMotdyvG0X1TBb/wD3&#10;D4HwTHhrNvGbIaXQeXwahCHkzZm7Zp4qEuLxhHIJ4PFy4PhZdwUgy/DCD8GV5wgHxcuN1iFlWxZS&#10;cQ0fDljudeO/jf8AcnP7n/TNvg1ZrNXwOia+Bq8XPg5PuOv2miO848Dj9T+hNvD+j/0+DXgzaa+e&#10;pNPLDwQ2Q38H9N8WNnwmj44nc6jOoRhvweHwQ+DOPOnwHh8v/9k="/>
  <p:tag name="ISPRING_PRESENTER_PHOTO_1" val="jpg|/9j/4AAQSkZJRgABAQAAAQABAAD/7QCEUGhvdG9zaG9wIDMuMAA4QklNBAQAAAAAAGgcAmcAFHJh&#10;a256V29nSHNvTkRuR19EWGxOHAIoAEpGQk1EMGYwMDA3NzEwMTAwMDA1YjA1MDAwMDdlMGUwMDAw&#10;MTgxMTAwMDA3NDEzMDAwMDRmMWUwMDAwYjYyNjAwMDA1MTI4MDAwMP/bAEMACwgICggHCwoJCg0M&#10;Cw0RHBIRDw8RIhkaFBwpJCsqKCQnJy0yQDctMD0wJyc4TDk9Q0VISUgrNk9VTkZUQEdIRf/bAEMB&#10;DA0NEQ8RIRISIUUuJy5FRUVFRUVFRUVFRUVFRUVFRUVFRUVFRUVFRUVFRUVFRUVFRUVFRUVFRUVF&#10;RUVFRUVFRf/CABEIAOEA4QMBIgACEQEDEQH/xAAcAAACAwEBAQEAAAAAAAAAAAAABgQFBwMBAgj/&#10;xAAaAQACAwEBAAAAAAAAAAAAAAAAAgEDBAUG/9oADAMBAAIQAxAAAADXAAAAAAD5ihLjKXF4a171&#10;iBRH0BCH0BKYJS6DL2RfsHogy0n7AAAAAAAAAAAA4fKXMWVVdsrFbYp/wDSo2qA4+UwBZ2lTEght&#10;ueuTF5DzHYUEiY40UFrIzx3gmALIAAAAABH9SZjk3eWjCtf5v3YYKXRhRLcOgpGknKJ49El7W6g4&#10;NBZTketcu0wo+UXeweUZ68qn2Znb2RJAWQAD5+oYUPWkbrIqePtPJcg2KACSABHzNgKOpXMWet66&#10;HYDTwwAFGs0FYsilZ1Jlkk0jWmKO/WusUkAD5S21LeGurtK6BLc6N/c94dqisjdM7OnwdUmY7Nq0&#10;OaO0z8HfRNRh1YrZFziu3cPR+efF2bVZi6xc3uUCHredu0d7kVii88I7oEkBJrV71jeFqFoIC6xA&#10;k1mJbdiehL0GLseQXS04EQrY+aNlguMS9M+E8uxV/s/tEr2o5VqnM9ZeU1yY7s+6Po8L3zfooPwC&#10;SgPyC4MQbxGecen0DVmrcT2zE9KM8qtuen5X6s4fmPfS2EqDdVKrpnwRbwuUym7zj80l1FbqeWan&#10;l714BjvKG+Qsul8RXBR2ZrwqwITCvXNV0S3o7zHouQN+GtxPbMT0pe9OZ2vG9/jmREj7idK77Tl7&#10;VpdO5xS3LI4eDLB1PLNT5Pr7wDHdR1ljUc/fdUNxTbcsonllVTKt19X5XHxWczoPJ571OZW47sX5&#10;+1Lq8LNS9NH75j41ehwK5tMcLkwqsSw8cz+J16jOyAWx4f8AB94pa8DzI6xWlpyup2X73l1eazgC&#10;x0p6SXO33Lo+R02K/UGrXk4Z9pxrzZiabVNKOW9+tySabngSOPDRyc/G9eIgjLeNVnznPIUW71Vx&#10;afr4r2fLrXnJKeOvy+4CSQZ3wCLY8pK21lzGrOZvfq2Pc9LnZ1Lk55R3fvleUVXUcE+/oCoeEdll&#10;V346WS3tEFYb7uaz3HlLdwY1T8WXN6H3DuqDqc9ktuPZqwAAAOCHocJopPENUm7VGPCAb9Hq+MF9&#10;Wi+Z2Jr0iTlwLqfHMpcQ8fSJFh9gbvziW5N3W8sKLdml4dfCtb5xsYpAFkAAAAACFl+uxnj86e6x&#10;mfRSG/ILYFtKrZuZmrDdOz54fYcqKsz2lNkoWmPuKdpgO+jvC1rPaXznAK5AAAAAAAAAA5Q7EDNU&#10;reeehfzr7uC9fGYD7FtEwc5QIRpl/WZE6aP0zzXWXUzsAAAAAAAAAAAAAAAAAAeBBR1oOeTgBiAQ&#10;AAAJAAAAAAAAP//EADAQAAEEAQIEBQQCAwADAAAAAAMBAgQFABESBhATFBUWICE1IjAxMyQ0IyVA&#10;MkFC/9oACAEBAAEHAfsa6Z1UXDSGgTU1/XCzx5hEzxWW7PFJiZ45swXENeTAyxnzqaYio5P+DVET&#10;Ooq65IvIzH9Po3NhgeG4bHbww48f0ljAOmH4dgF9+yt4GCvBITpsLuYjkcjk1+45+mT7QMH6Ur59&#10;qu+LDjwh7ckl6EYpae6fMMob2c6BXK9nD24G+hmllxXstD9tWyChfcsgNl1s3v4TJBzdESuYzv42&#10;j6eVXuUsK3HIJ0Ud/wCvtOd77ZNkWSZYddUBgfXl5MKHtowaBoJAzXxelTnV45hokV8lfMFHuZxF&#10;sBsoYZYsV7+KTbK5gpkOuHCISNMBFpAns3yJ0RbAf628p9YCwZoObIqStjMf7Iv2HO1XbJkltjug&#10;w4QoQEFNvYsInTAZpwsLeQHzIrXPuynhujip+rTihtajWojAjEnJhWvK9hBsK3R1LXvdul07JksZ&#10;b6rHAjNciaJk+57eSkWLcE7lseQAckKia4vD50Ex6KjfW52ntZSSypHhkKGODGaHI7LOApwKazrZ&#10;UVfS5UairCmtJayT83saRqtynOCGWYS+MkqVFhGkCj7MOBkkLhRCPp5nYMX32+hVREy0n9lG3U9d&#10;2EbW8mPhQNYFIyGdJJSpbjPHh03Skdz6CkaEavm2JrF/RkRkrqdzaeT3MFPTb1Aponmjjj0VakuH&#10;WmsDJOSxjLO7OxgssIrg08whWviNXcmvN66+1enitqSwmSWw4rzldFv4DxAsLOA3tqeEYCnk+niE&#10;itijHFYCpiIadNfNNu4dYvbld6bmA6fD2vsLSa1ItbVjrRYQrAoi3InRyCtQGaRrCcvxl5IcyE0E&#10;KK2HEGB11FbOJEHX+JzZEirfPVpGYQjRDc/xmCmNt4LsFJCflaxVksDls95bN7YVaSWZWACyOFo8&#10;KcQU1W2hJnjUHAHHIEhMsWT3sbmst0mQGihPkdcyRRNi9tSq6O+TWMdubrhfdEaH/YcSFJNkpDhk&#10;OsYNxBE8UCyqjsZys1/1cvmrGuwUqSDI92n4Cg0snlk6d1GbIuxs9jTZUjNjUXXlSfGM5zoJLS7R&#10;iNQQdtXP8Rida4/g2cSwZ7OcmSDIBhTcOBVld1r1pJXawu1uq9MrZxpu9MsPjpWV7UQpvVU/TZMy&#10;++qTHb6bB72QYOVKqtVFXLCY+FG6my8sMqY5a60PEu4/c1R21cjuK+IXL83Sp5GQg9CGAXosPjpW&#10;Qf2m5NqCdPcCE84iOFGeY6BlQljrpWfKAy8/uCxNVXQsMwB9R8Mgo7TihlNtVa2S1rnWX9GBlP8A&#10;ERfSqIqaUC9OJKj5ff5BQBYCZ1Zr2c7D46VkH9psje8kSWBVLNfkMZiwzsQzGulFCq9wNQs6V4Fl&#10;18imRDJHkNIEhjp0yndN7hZ0l4ihDLkFGLoWX9GDlP8AExfQSZsntFlem2/tA967LT6rCmZKerIx&#10;FrG6zG+iw+OlZA/abPwuoohZxOpGDIQcgE1vQMMUavOwrSjfvuROuPlFwEZ/TQzeqNTEgNaFqLBR&#10;HvNKc9XuV1l/Rg5T/ExfRYJpNfgHbwDcD6eL5Oe+Wi6WNMp5gkI8GnhwFWuIpIuvKw+OlZB/abk1&#10;7mLgykEuOcr3a9YuzaB6rPA62+Ufgp5ws2OlkfI6ynI573tKrBkZll/Rg5T/ABEXnZkcMDVVviAU&#10;ICYMhECFdeL5Ga5efR4aWwhuKvU7YpozMryDcHZysPjpWQf2m9Ql2yY+WfvaH9Vl/Rg5T/ERedgQ&#10;aDaJ0YoozmV8RQ/XA+riKyL2pM4hF1KguS3uNDjynzXkh9OsajGu52Hx0rKdwW2KY+ZQCXR1pSZ3&#10;tETGw4MpcPBlRvdjk3hdYL/s5SgiyJWeFCA3cpqAK4lhQYw9CXOI2hZ2baf4mLztGo/biTXsiNFW&#10;NVAuJQ/5QzpOSwdcJwUUlrqXI7IbjKsR7iWLXfnlYfHSvT+cg3cuEuivgWQHyXiiCPKmTuJJB12O&#10;cr3K/wBFP8TF5a4R7mWauM2C02tlKaGoManB29ZEHhPbR0T+Ffyopq0rCYoVixnGqyK8DkySLrxi&#10;i8ovzyi/PKL88ouzyi7PKL8ThZ4l3moe+f1vKYc8phzymHPKYc8phzymHIsdIsUQMtSK0TGqF0qO&#10;yRHrSOfrefypUOtZ/wCS8lRHJl6J6AFNMiz4g5CGe5vQ6i1zBsY5HtRec05I0dSs4jEuRrGNL5XF&#10;p1NY1RadFehkicCKmE4jCmV8wk0Sl5keg2OfudYienWJtQMMTo4FdUfzJsq0Y3a1E5FYjtUqHrAm&#10;lqzzTAkKkp/dPYQUxBnSNkkxhD1dxDIR2kW7dKOwBh9Izx4accFWMfKummPCLHVVc7XJFk6s2RfM&#10;R8hSTyG64WWkgro8Qva7yRZhjnRL6S9zR18WOyOIcfm5qORUt4T5AWmhyAW8JrwlhxXrkrR0nfHn&#10;NMRR5c1vXZ12PUb0fNTvNZeWP+doZXKmb0zOlPdvI98IKI5smQZZMh5aSu10lYec1hujC0YfqkfD&#10;lFRSvj1kR5acBCOfZsbtb6XJ+FmifUy/Ee1BOEhwMjRXrjWqOe3AzWlO4OTKYElyv8EnAfudXy34&#10;Gsksx1CpE3DoOm3U9bKImiVslmLTz5Dt0WiCFUcnthJrWyWhYm+cqmFHlPwUEMVFKmt/O6jU1Xd6&#10;iNT3y4qXwXdbe/N783vze/N783PRdN783rm9+b35HG87nZIY+OZw965vfm9+b35vfm92VlaayJgA&#10;sGNg/sPHq1ctaJQ6n58KhY88kkmTKl0L3cRMV8OCwrGEaauXXRc4m/oQ8oP4sCfOsw7eIYBpoUma&#10;BvCIWikO51dKSdoUIWMG0f2lav5saIMxznyYh4ZNmUNkGvKbH2MEdKeDIt4JiwMZxHH8ResxRvlm&#10;fNsKmwAIYraJBqnAkXEOQ2C9l9EbalM+zCTh50XAgLIL06/h4YFaRG/j7rmo7DAQrNkvhoZF1lV0&#10;qH9mNCkTFyLwzt948VkYexGI3/gc1HJpscmSKuJJXUvDcN2LwsRcXhecmeV564nCptMFw1FTAU8I&#10;ObHY1iN/5pv7Ez/6XHfnIv7/AL3/xAAoEQACAgEEAQMFAQEBAAAAAAABAgARAwQSITEQMkFRExQg&#10;IjAFI2H/2gAIAQIBAT8A/AIasz9BN6/E3r8T/mZs+P4KtzcB6ZViyYiAqbgDAUsoHJQmQAixGXYA&#10;YHB4aMtfiq2YzXwIcYqhA9AAiFifCmxcDsDGcsADNgvbUVq4MZa/BuBsEANUITXA8uSTV0IjDfQ6&#10;8q54UniOOLaIbG0wivCAXZgo8tMj8V2IBZAn2K/MfQsPSbmXAwNMKmLASaQRdE59RqDQL8xxTETE&#10;w6MZixLR+abx0kGQgVCQTYmEWpj5VSrM+svPPUzMuTEWE0gAxAz6yGqMOZAaJE1AG24CBN5qqg5Q&#10;jxkNIDNNkORCT4w+lpkpXDt0BGp8hEyOHvb0BMZVcADe8IVbYdzHiUsBXU1HpHjU5DjUETEbUzbN&#10;UXGIFZhsZK6HjB6WlA9wIoN1zMiAKaEworYQCIMaD2gABJE1HpHjNZc+4qaUscdvLmVd+Ei4LR1Y&#10;m/GBdykQYPkmDGy+ljDmdQVyCJncoEQT6bt6mMOAexMzrtxgX4a3ZmBqYl2Yq8Jzan3mVFxORRsz&#10;Tt+uw9iK7L0Ycz/MGpY9GPnYDkzHnYjgw6lh20Gdz0Y2Rm7M1DcbB2ZiVMriwY/AC+dSjZF3IaM3&#10;HH+4IJJ5iOHFgxmdG5PEIoxySZjJBgG4xWZmpTxHcY1szcXpyQDNNjKLuc2YSSfKtUGgR/3QzH/n&#10;NjPDQ6OxRM+wHzBoB8w6IAdxdCCO4NHQoGZP85shFtPsFQ73MZr4H4pkKGxMeZXH/szAlCBFDCiB&#10;MAYEgiU309tG7hRyBx1NOpVSDMmVUEyZC5s/wTUMvBg1KnsVBmxmHPjHvDqVHUfUM3UJJ7/msP8A&#10;D//EACkRAAIDAAEDAwMEAwAAAAAAAAECAAMRBBAhMQUSICIyQRMVMFEUQGH/2gAIAQMBAT8A+PeZ&#10;Mnf+EmZs2E4Z2M/EEB2Z8icgE2ZAOl1RqIB6AZN+Q+PFVKqxaRrE4BOVQV43vt+4nqRB8D0AhODY&#10;fVmB+2V+q1k4wnC9QVe64ZzOebe9plnqlYOKNh9Wb8LEb3KDCIOv5mdH8RKXtJ9k/Qs7dvM4ivVy&#10;ApnqLFrysNFg3RBRYRoBlP2jpk/PRRpycmsVvg6P4lZZ1NSeSYpKVAmcdCjIX8kzkqzcslYHL4p0&#10;CW3sFLA/dKfsHTjVCxiDCMOdKAhfHOS7DX/Z3uej+JhB0QuxGEzjuxtXTOXYychiphtc+TD7mwGU&#10;/aOlOBB+DLggfE6Vt7HBzY2OjKoweehmD+o1NbjGUQ+noHD1mHgK9pscxKKk+1RMH9RfPRcRVVho&#10;8iWN7nJIzp/2Vs9qAkjBOQv1e8DsYRFT3HBLOJbWNZSBOPxmvcKonJ4zUOVaV8W2waikx6yhKtAA&#10;Jx1+oO3gS1npQ4R3+FLKrfWNE9os+gggAHIVNZxhOPRxuTSSi40os/UrG+fyJwkUISBhJnPRGq1h&#10;3EdxXVss4/Hop99w1pn6jfSIVFeoASMGy5lZvoGD4jkNnsYnJZyBaO47gSu96jqHDD6lcTpAn7hd&#10;ug4Z/n3FtY6Z+5Wg6AJbyHtOudMr5C1g4PIh5DZ7FJyAfEjYQRB5naEzRuzRCYBsAz+AgGYZhmGB&#10;TAB/q//EAEgQAAEDAQMFDAcGAwcFAAAAAAEAAgMRBBIhECIxQVETFCAyQlJhY3GBkbEFIzNiobLw&#10;MHJzk9HiU4LBJDRAQ1SS0oOi4fHy/9oACAEBAAg/AfsWguU8sULfeKNofKfcCh9HWmXtam+g39//&#10;AMo+g3fXcpvRdpj7GrdZYj7wr+qgtEU3YU5pHSga/wCAKGAHKdoVna+2zbGaFLK2xRc1nGU+6Wh+&#10;17lDBGzpa3gzQsf95tUxjoX7WOVltQtTOZLpVvhksc23UmkSMOIczFA/ajEp3rrRyYmL0jIYYNUD&#10;FZ4msHRpPfk5jC5WprWPOdHTWo+O83GnYn2uffVK372gq0YywvuE7UDRwZmnpTZ4ZmXL9yQYq7dL&#10;tI2INLzqa2lT2K22QM9x5Dl6Imw1wP0FTt3ra+a7QU7A/Zt8V6Kzn8ufUF7Sc8aV2SB1x9pfcv7P&#10;qqjtc99vHx4y2i6oLDJG+ys9tt7lD7ZhqWdKks0++gKXLukq0YSTvvkbF/EerJbjX+HumDu5SAQs&#10;ucUf0U53OK9dgjXRkmGfyXjSF6T9ZAeJaFW804h237Ed52KwOuwD2syhZSmvb2o35HjjBnJTQQHC&#10;ucKFQe3iN5ibZJ9+ObcpdwHSrVI5tHXnXPJahgo42s6GimTlM0qRjXjY4I2SOvRgpZHGFg9hTBWd&#10;7xHI+m5E4aMllhM9o2bF6Qs+9pH8Q1wcpm32nUpqy2CQ5ruYg6rXcVw18MaToVhOefbyc1QjAfHp&#10;yRWPdJZH13c6CrVaBNu77pj4RwCJpEW0/TgPaHDYclrdS0me4frtVnxn3S8SOSppGsvG6K6ypG3m&#10;O0hWp1bLJ7F+xHjefBKZjaJs2JqfjaJMZHKH2kjrjTsTppJZ7tCXHWrJaZIHwvo51FbJ3WqccWuh&#10;vBeaNbpKhabh0MGlyf7aYiqdx2Zp4LWf2kNwI5SlhO+XilHHGq9K/wAkOoJr6zUT9PJOwq0/3uza&#10;feCHArgMXVT/AGEOZAE+tGCuaopcdOOlpVosUloc3iPZrVpwmtDqluzhDlPxVo9s/wAexOwaOK2u&#10;hai7hRn1sZvs7VDZHwTaJJToCbnTO47zrUj2sBwBcVZcXR+0pymqM1jlF5vAi9vbHXQOhM0MGnap&#10;XGNzeU7ilWA71ZGaRubyirexoLOK8cvI80a0VJOpbq78t36LdwPvAhQzRv8AuurkGN2VpPYqEkZr&#10;WjsT/VU0h4o7wUYo1uSWRjBtcaLfDT93Fbq78p36KF15h15LBKxhrnXwrf6Tkg3EXs3lDoVovPss&#10;mAZNnXulBnqrt270bFIc+F1+M9CGvJtKPsrG263t+qoitwVA2q1QXXPbXTi3vVkfu9lc7iv5OXqn&#10;eWUtB7lFaH02Ozh8Va2XPfZoTaO3xECx46NP9EOOCX12NAx8wrM3djztDU+cgc2PNQbide3L7z/m&#10;OV8VyCJuL+eom0DRmtCuXHB11zK6EOLXc5frxXTXI7RFGXfXgn8ed5eUytJn5zqaAoJ22qMcl+lT&#10;2V9nfHt15Oqd5ID/ACJfkPC1FrsNS9x1fhwmvIxm0H30cTuYxyR2d07q0utTnNscXRpTr8kb2CQP&#10;prWxt8dyOLi24767sgPtH3frwXMYBweqd5LqJfkOR8jWu5qBzo8LqGnbsQkbJtA1L7w+C6v+qAqT&#10;gAE9mHknDBx8E1mDtB2ox0ptIX43zrqxwSif7tN9eWQ/5s9frxyDi0w4HVO8l1EvyFHnjzR0NzQF&#10;E0UJFc6iiFLsLbv14LHjjzQ0CR3yldUPMpza0VpNd1NbtOK0LSyrbg71CaGIcka06QvkdjL0dC/G&#10;+ddWOAeJSnfk59HfXiqI86vyoamoahwOqd5LqJfkKGBGtVbdJzsVFTj0Lr9KJrxXcrjnFPZgw8Wu&#10;ldcfIrqm+bkIt0qc1oHmpqiR0Z06dSeNI3U9g0fqpsdzzqbSnaSvxvnXVjgHtCOtoXOg/wCOQ87/&#10;AIqYEDahR0kmg7AnaanHL1TvJdRL8hyNc4V2FRvLa7Nacak6yt0fd2VR0mUFe40eajIoOhEi9o6E&#10;TVzxQ9i1P01yfjfOurGVhob2pEhrmYO7FEDQDStkH6ZP4c4B+u5R4u1hOzNzJGfsUehnxy9U7yXU&#10;S/IeEP4rPNfdHw4X43zrqxlk5esclAF26O5OxScY6ti5oDfrwya4n3vrxUettajpTjV1dPQic840&#10;6MvVO8laCwRXXB1/RoVyBx92G8t5A/8ARajHJF2B39FYreL/ADH4/wDlPjvs50ecm40kYajtC94f&#10;KFBHmnluNGq3W0MHRRvmnP3Q/wA7luUf5CG9P52XfNWa5udH8TRqXVjKOO3GnQm6a6dgT+UdJK/1&#10;E3182T+LGQPrwUv+SSx+CiNTTilbTjl6p3lwTir+6xcx/wCqs/qp4897Nvb+qtpw3WgDtGgalZfU&#10;M28op5L3nSSak8Hqxl2PopDjzRo+CYeRRveqYn1h+vDJsTvZ2obo368fBRC82uHQnikr82mxE8U4&#10;ZK0vtLa7Fv5v5P7lv4fk/uW/h+T+5b+H5P7lv4fk/uW/h+T+5b/Ap1X7lNbC69iLjc3uW+ZPBb5k&#10;8FvmTwW+ZPBb5k8FvmTwQN4Rtu1OQYXjimYyjCm1TYNr4pnLdff936qtTc0ZDrUXtrI/HsVmccRW&#10;ikeaar2pUBcc54Q0EV4Ece6XdIrTBPge3sNVFJnc06ckBzeW7b0Kc5h4rtmSWRrTsUcL3duCMW5t&#10;rm51a8A6G4rlsN5qiLro1N1qZ2JxNTxU/QcyJV78rxVjxdcCpjhx4TtCdGzoNFGNIu06U4YCjQe7&#10;JDBux2XqLcGDtqpYW0kwrVc11FsT5KyyitdjcrH+vY31ZTtJ0klDSo4g+4wZxK3GNTWYxD72RgwI&#10;Iqng1pdAQZGBrNFZ/bWjA9DVGMyEU7TwCoP73Zs5nvJ4o4cYDklMe86q6lGah5zaJwo4aOnJEPWN&#10;0jnJukGoKhFQR6xutpyR8QsDCByTlfhFE2lVSlSTTYp8IIzWp5R2BO5RUw/DB88jRV2iuxSGjWaz&#10;rKe97TqWhrfirUKzT+zbsavjwW8YKytvQSe3YrO+jXp84e4pui/UHaiKOBoOnI31bzrGtQyNPSHU&#10;KmsLXHnMcGlRslZXSHXHA/FNduT/AIJ7t1dzRgE9sha3isjutaPio7AK7ZXhymc0drtCmO6n4ZAK&#10;mtD0J+AD6uPemT3XbFI6t3GrtATxT0fZzhXllEU2DYOGRVrsHAjSrPXezv8AsV8+KvnxV8+KvnxV&#10;8+KJIPSVfPir58Vfd4q+fFbu2NrRUue/BGUPpymPqCr58VfPir7vFXz4q+7xV93iiXiAcd6jaGxM&#10;4o+xLbzDxmlWLPh1s1t4Dm1ewNu9GlWyxlxLb7ZhdoNibpc+6PBD/TinxH9EcDTFdP8ARHkNw7sU&#10;NEtPgsL0Usb+6v8A7Tefd8JKcCb1dm263diiZciGhv2bcD5qD1E51anKeNzDtOvJPUNkpiBoooJZ&#10;nmhDL7Vfdds77z8zo/VFrdwu4SXM4qA1jc8lpKnmmG58xis3rn3zhIzAiuvuTjSWGRr3gMwG1Xnb&#10;i+Jord1iv6ouO+XPvEU9+9kgYXvOoK3esk1RDQn9wGr7aVgmjPJcFY5bjv4cingcG84aPsbPC5/S&#10;NHirdN/JErPEIWfEod/T/gDimv8AHFTWNtTymYFR2iWL7+hRWuJ38qvwf7j+ivwf7z+iktUTO5SW&#10;qST8MKOxhx2y4qtANTQgNP8Aien7b//EACgQAQACAQMDBAMBAQEBAAAAAAEAESExQVEQYXEggZHx&#10;obHwMOFAwf/aAAgBAQABHhD/AAaLYfg0Ygj5sYIhzZIY9dmyGV8wR1f8MCb7rI75/j4/huP6TWS8&#10;kHcyf+Bu8CJFU2cAnE8c0mW27kM0Tlm1deCPppYfah3fQmcorJa6943ijs4KxMwR2/10o4SastXC&#10;hq+rh5VA5QuAxp8ULCtHgoGJNRYalf8AExkkltEa46OBYHHmykCbnYbKFHzC9Ga02VZyLKbizYDT&#10;cLM9T+F/zVxb3WhDf5uIdvfh6WX+OOCH+paSs8lH8kIPpCXB3OBioN26gR3GEjX78YopBnUzTSGN&#10;a2032YuugNeP0e1Rw53BPopaYhAIgdP8E0Fq+B0yTy1HJTa4zrOxjSAi8RAGXdaMl6wkKI4VeZLx&#10;3YIdAHgI2CnKEPQRuQp2SzsiEpKKHAIlKNZgm4HktLaYCX0fU6Tfby1IdI8qPDVUyyhAe0WByeq6&#10;ZMQhjcvClCHXd3uwmaDOwhB4j+pWwC1dAJUtS75CLx1Wk9TEYygsTpyzB1CDtlL2ws0LkGmllD1W&#10;eyX4elEqgj11jAg/ub5aei82y22gilQcFgMiAWaWPpRvmtNglNHHAvKI1IrXar+l3Q7TyGqdlVOc&#10;y8vpTXdKgWCFtfZqplh6WssxMND0G7AKzgXTlWyzAkdwC2Dh0gFT0xhWikpyu+h9TyYu7wmPw7cX&#10;Ne9KFgwL9ueojTDZvDuFiUhpz3ilIQUAFpYT1gAsTozsndL6qC3SaNIi7GneRytiEKagx7SyhvtX&#10;4Fl9AR3tOAWus9p+g9Qr8PRcoNYj3tN9/gitAY2DhUaJXFVBLnYYTE0v3/plsSxCiWijMhnFBlwS&#10;SqhLiUmLiwtNXKgxJlvpG8gW06eCR7ZXdqAjetoatoFHBNauEjOHA9YOQ/749M3xFjE008qeF71M&#10;08zBEdMNYLZ0qISfPVMU97JgmTepb6htWxXKIIDR4BgxuNmQuTZ9e2i43B4dZ+QbGFX+ZtYsM3zw&#10;OdjukOrkHb0/3+co1OIIPSuorin4mlE7rC5FnabS8dKmVbuuLhmVLU9CisTPd+2mktqtmMJ2+8ZS&#10;+lwncEZZKEB/95Nf9j0/z+fSgyhajCg7xLI1QVLmt60BAfZBFxfyb2LHwv0g8oAFh2k+4sFKDYvI&#10;dNLJVWikqrCrB+R6ijPQSmNbanwSoDawz96QtPaPlH0fz+fSgDQrd8JdrK8IIgSorLDc4iSuRmsZ&#10;UzlVEPQPHus+LKp5du5YkBYuNBYt1gAR7kAR5TQsVKkjGvHD830jAUbjskSHtZq/f9iH+4DGs2lR&#10;FbpYdf5/PoQF1gYjTPVyiNFgYmgbEIwLgjpqNgHJI47ip9/gQ6br9LAwimr7eT6KJkJL2DqNA9e8&#10;RpbdV5Vufm+kYvLV4KCNrlj5Qh8GYrnOTyISbit5SEsraoMgQMqgLavX+fz60LO7qvLIgVtV0ha/&#10;XLazEwGl1FaNNbR5VpynhctlzGlO7DCkl5kE5VQu1WHibNp+b6AiR2OewWXv/btDvepYAJ4rjPjD&#10;Vt7fsGdBW4hAecgbFIGKBb6t1tnr/P59KD6bB9okXgfovTeb9fyfQEvBB+0lXZdyILGnEdHFGbXd&#10;fvyzHdH8mKulCREAMbYQvnB8WNbzQdP5/OXLtZgxc99KI/bBJ+fYpUbzShQ1pnIJagAGQaaZVoD7&#10;Es6rCD2uerKGvsM33vOaPHhnFCVBlM+gwa0TaeSCmqXd1mF1VutKgQdwQf1NDvmFJBQ9DOiXQTd8&#10;jLYZZ8KWDTp/P5x9CSDQy3VlzTgGGQ6o1FgQwDZ0s9fnDegB1Ygj/ch7GiaSYqhRTcofDdrfEtCg&#10;ovfPT3Lnw4SbLy8y5a0ogw+wnuXN/YqXRSdvt5CT7ZPsU+xT7dPtU+xRsK7LaWiNpEEn0mfSZ9Jn&#10;0mfSZ9JjAwBUKB0eNDeQQQ0FhWQ1D5V2SxYfEcTYQl5sBxWWNzIFPhmhrnvioZMhSxi60pqWxwiK&#10;tg0SwPD6DWajtQZ8RRhB9jC0TwLBFXm2aTmXdwY3sQrvrDCBrTIvQ0iRUvejiBW62dkLLaqqtq1I&#10;ARIFvrZrMQzyXL0pl26G8GP6VEmfabsWkuxxLcWZ8nJEHS5bcAUdWphHBVaLMo1vfBSDvDrHrdev&#10;U/sLuR665klWVDVenAbnyMsMRhQ301B2+6DLN2bCqM1m4BWEyLuBBlQS3oNAp1j9I1hqIL/DZTJE&#10;tS1LgYPxXLEuOx7ALKlnx+MiNbRuAjYaWCryIiTfjaA+tnbxd7QfugkVnk4gFkxzt1fg+EK6GrWi&#10;2WjJk+9wElZfVsI4SvfdzR2PYlQF3u8ly+hnwjub2XKoZjNtiFjONEKwI2O7tAGQLHoMbgCNRQXX&#10;DZDZ+NHdJx9IuH06NVxxauYXd0mS07DpnBUfStJKmroJRgBLc0E2h1F03AAmF69Lhy4mfaoAmejl&#10;J6XQK0PWKqJskAlRWzfFM/Yp9yn3Kfcp9yj5swn3Kfe59gh/2UFlaRACY+8SkkuH/dQ/7KfYJ9yn&#10;2CfaZV1fIwoagG/+IBAKUkR1p86pZmdQzlU887Km5r6wLeN7sA+Y8O6e9BAMRMAG7i5xYMfmPuoM&#10;JYJ2Fa/6D8D0c/DzfETbHoCrgf5Xruc2ilLKZ+A85DoEa1R7dMsgptaPjvgbMKF2I1N/AwEwqzVW&#10;4sgTWqOvYq7ck0aiwUfs14vZVa1a+gltc7iRGvnytLKq2X+oSkxFmroCxLv6VtQtq5H/AAonZ6pO&#10;hTiQTf2gYebanL/4FOT2aR1tXElKes8LR7SCMsT3RNPeZrRiWxG9NlI8yBKt2S0lFcQYxDnV1Llf&#10;/KT9CHW0w/0//8QAJhABAAEDAwMFAQEBAAAAAAAAAREAECEgMEExYYFAcZGhsVFQwf/aAAgBAQAf&#10;PxDZhYGoVL9adLelmTod2PRQYU74N3As+56GVtEkF0Q7fu6PsXihompqds8Jh21VNSOsf09xtJsZ&#10;5xkda9iy3pG3hsC7rNqdY0dipKF/uueynwO4NguCv8HWtm610p1NEBSIv1a6WdT+jdQmq+QSmpUa&#10;0ViSFSdSge41+UKzz4rIy+VKlcusLPw0+xfJY+nq35s/e0CU+2SP7JUkr0G8WXa+V7kCEdJKXswB&#10;XsotAUQ9HxZdD2DTU91UelmG0zUE6DuZaOxgqM7t7hkp9K06P1schfjFJIEvCkp3BKzd0aWg0H7s&#10;QSjZikORpHJtK5dmSz7bJ7Ej4otom2AgrtKt8fIeNPXMcJti0GsmnGU/hd8rf9Tyb8rmdGPRfZXi&#10;xcor+lHgA0DQ6Ru1D7MXkuJEb4XWBCsBome5FQXxwv8AwNeOcYTkvzXNc1zbmua5rmgiVXgBaRGu&#10;a5rmua5sG1hx7nR/dL1m340/RpG4myJh0fjShX1cvAd2D0WTZlXl9DmR+VqUi/WvS/qqUS/pFSuX&#10;/H//2Q=="/>
  <p:tag name="ISPRING_PRESENTERDATA_0" val="Tmd1eeG7hW4gVGh1IEh14bq/|R2nDoW8gdmnDqm4gSMOzYSB0csaw4budbmcgVEhDUyBDYW8gQsOhIFF1w6F0|bnRodWUyNDZAZ21haWwuY29t||e0U2MEJFNEEzLThDMTEtNDgzQy05RDVELTdGMkQwM0IwNjEzNn0=||SVNQUklOR19QUkVTRU5URVJfUEhPVE9fMA==|MQ==||SVNQUklOR19QUkVTRU5URVJfUEhPVE9fMQ==|MDk2MzM5MDU2MA=="/>
  <p:tag name="FLASHSPRING_PRESENTATION_REFERENCES" val=""/>
  <p:tag name="FLASHSPRING_ZOOM_TAG" val="51"/>
  <p:tag name="ISPRING_PRESENTATION_INFO_2" val="&lt;?xml version=&quot;1.0&quot; encoding=&quot;UTF-8&quot; standalone=&quot;no&quot; ?&gt;&#10;&lt;presentation2&gt;&#10;&#10;  &lt;slides&gt;&#10;    &lt;slide id=&quot;{61745083-3B1B-42B3-B419-4E7B30E1CBCC}&quot; pptId=&quot;336&quot;/&gt;&#10;    &lt;slide id=&quot;{F7373CA7-C861-4A66-8575-C6A9D798B18C}&quot; pptId=&quot;261&quot;/&gt;&#10;    &lt;slide id=&quot;{7A744D13-1831-423E-8051-387D856B8A3B}&quot; pptId=&quot;311&quot;/&gt;&#10;    &lt;slide id=&quot;{6D5B05B3-7AEA-4037-B4B1-DF63B04B4153}&quot; pptId=&quot;332&quot;/&gt;&#10;    &lt;slide id=&quot;{69933C66-E48E-4FD0-9591-D4FE17CFE5C8}&quot; pptId=&quot;325&quot;/&gt;&#10;    &lt;slide id=&quot;{32C7FD87-3851-42B6-BBA9-AA093B79180D}&quot; pptId=&quot;267&quot;/&gt;&#10;    &lt;slide id=&quot;{243C1E8E-5EB9-4D32-8379-C4B082BF81A9}&quot; pptId=&quot;333&quot;/&gt;&#10;    &lt;slide id=&quot;{1A8E4B6D-57D2-42B6-B258-61F5B5163976}&quot; pptId=&quot;300&quot;/&gt;&#10;    &lt;slide id=&quot;{2E7EE74A-3B3B-43A1-A0D2-D93AAF609A71}&quot; pptId=&quot;314&quot;/&gt;&#10;    &lt;slide id=&quot;{B54F7F2E-8C4B-4E01-ACF9-FE5C0A9EA8C9}&quot; pptId=&quot;334&quot;/&gt;&#10;    &lt;slide id=&quot;{4456020A-0421-4053-A6F8-5BF3822D8C68}&quot; pptId=&quot;273&quot;/&gt;&#10;    &lt;slide id=&quot;{F1F7DAD0-4CF5-4C81-AD63-9F3B1CAB53E1}&quot; pptId=&quot;328&quot;/&gt;&#10;    &lt;slide id=&quot;{86110E36-6156-438E-9073-182E4BBBCA38}&quot; pptId=&quot;329&quot;/&gt;&#10;    &lt;slide id=&quot;{B9FB51BA-3918-4F26-B20F-6A2294EB0F13}&quot; pptId=&quot;268&quot;/&gt;&#10;    &lt;slide id=&quot;{D405D8AD-4FE3-48C9-996C-A57EE09EC66E}&quot; pptId=&quot;316&quot;/&gt;&#10;    &lt;slide id=&quot;{6527A570-8450-4616-BCFA-3274D1BB5F45}&quot; pptId=&quot;335&quot;/&gt;&#10;    &lt;slide id=&quot;{786D52F7-F6EA-4093-B1C2-91ACCDE6C2B4}&quot; pptId=&quot;318&quot;/&gt;&#10;    &lt;slide id=&quot;{A7983B22-8B97-4F45-B0DB-39AE9918162E}&quot; pptId=&quot;319&quot;/&gt;&#10;    &lt;slide id=&quot;{F30626AD-8617-4A97-B842-A6ACF705ABC4}&quot; pptId=&quot;320&quot;/&gt;&#10;    &lt;slide id=&quot;{F37E44EA-C699-4B4F-83E1-2C4FEF14A179}&quot; pptId=&quot;321&quot;/&gt;&#10;    &lt;slide id=&quot;{A827DEF7-5CD0-4BA3-A9EB-88AB5217546E}&quot; pptId=&quot;322&quot;/&gt;&#10;    &lt;slide id=&quot;{FE20874C-8C39-4F01-8B3E-6C36499F5640}&quot; pptId=&quot;323&quot;/&gt;&#10;    &lt;slide id=&quot;{694E3015-C8D6-48A5-8110-B8A89962E0AB}&quot; pptId=&quot;309&quot;/&gt;&#10;    &lt;slide id=&quot;{DA064DB9-7A74-4DE4-9DCA-85B854089D2C}&quot; pptId=&quot;337&quot;/&gt;&#10;    &lt;slide id=&quot;{9439ABE8-C294-454D-BB7A-A8C9E283803F}&quot; pptId=&quot;330&quot;/&gt;&#10;  &lt;/slides&gt;&#10;&#10;  &lt;narration&gt;&#10;    &lt;audioTracks&gt;&#10;      &lt;audioTrack muted=&quot;false&quot; name=&quot;sound20&quot; resource=&quot;e2b580e4&quot; slideId=&quot;{FE20874C-8C39-4F01-8B3E-6C36499F5640}&quot; startTime=&quot;0&quot; stepIndex=&quot;0&quot; volume=&quot;1&quot;&gt;&#10;        &lt;audio channels=&quot;2&quot; format=&quot;s16p&quot; sampleRate=&quot;44100&quot;/&gt;&#10;      &lt;/audioTrack&gt;&#10;      &lt;audioTrack muted=&quot;false&quot; name=&quot;sound2&quot; resource=&quot;64f4aa2d&quot; slideId=&quot;{F7373CA7-C861-4A66-8575-C6A9D798B18C}&quot; startTime=&quot;0&quot; stepIndex=&quot;0&quot; volume=&quot;1&quot;&gt;&#10;        &lt;audio channels=&quot;1&quot; format=&quot;s16p&quot; sampleRate=&quot;44100&quot;/&gt;&#10;      &lt;/audioTrack&gt;&#10;      &lt;audioTrack muted=&quot;false&quot; name=&quot;sound3&quot; resource=&quot;e3a495e4&quot; slideId=&quot;{7A744D13-1831-423E-8051-387D856B8A3B}&quot; startTime=&quot;0&quot; stepIndex=&quot;0&quot; volume=&quot;1&quot;&gt;&#10;        &lt;audio channels=&quot;1&quot; format=&quot;s16p&quot; sampleRate=&quot;44100&quot;/&gt;&#10;      &lt;/audioTrack&gt;&#10;      &lt;audioTrack muted=&quot;false&quot; name=&quot;sound5&quot; resource=&quot;1b903b84&quot; slideId=&quot;{32C7FD87-3851-42B6-BBA9-AA093B79180D}&quot; startTime=&quot;0&quot; stepIndex=&quot;0&quot; volume=&quot;1&quot;&gt;&#10;        &lt;audio channels=&quot;1&quot; format=&quot;s16p&quot; sampleRate=&quot;44100&quot;/&gt;&#10;      &lt;/audioTrack&gt;&#10;      &lt;audioTrack muted=&quot;false&quot; name=&quot;sound4&quot; resource=&quot;207c5458&quot; slideId=&quot;{69933C66-E48E-4FD0-9591-D4FE17CFE5C8}&quot; startTime=&quot;0&quot; stepIndex=&quot;0&quot; volume=&quot;1&quot;&gt;&#10;        &lt;audio channels=&quot;1&quot; format=&quot;s16p&quot; sampleRate=&quot;44100&quot;/&gt;&#10;      &lt;/audioTrack&gt;&#10;      &lt;audioTrack muted=&quot;false&quot; name=&quot;sound7&quot; resource=&quot;c0fdacf1&quot; slideId=&quot;{1A8E4B6D-57D2-42B6-B258-61F5B5163976}&quot; startTime=&quot;0&quot; stepIndex=&quot;0&quot; volume=&quot;1&quot;&gt;&#10;        &lt;audio channels=&quot;1&quot; format=&quot;s16p&quot; sampleRate=&quot;44100&quot;/&gt;&#10;      &lt;/audioTrack&gt;&#10;      &lt;audioTrack muted=&quot;false&quot; name=&quot;sound8&quot; resource=&quot;5b3a7922&quot; slideId=&quot;{2E7EE74A-3B3B-43A1-A0D2-D93AAF609A71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1&quot; resource=&quot;8fcd1d26&quot; slideId=&quot;{4456020A-0421-4053-A6F8-5BF3822D8C68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2&quot; resource=&quot;d11abe0a&quot; slideId=&quot;{F1F7DAD0-4CF5-4C81-AD63-9F3B1CAB53E1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3&quot; resource=&quot;237781f4&quot; slideId=&quot;{86110E36-6156-438E-9073-182E4BBBCA38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4&quot; resource=&quot;57bf48b8&quot; slideId=&quot;{B9FB51BA-3918-4F26-B20F-6A2294EB0F13}&quot; startTime=&quot;0&quot; stepIndex=&quot;0&quot; volume=&quot;1&quot;&gt;&#10;        &lt;audio channels=&quot;1&quot; format=&quot;s16p&quot; sampleRate=&quot;44100&quot;/&gt;&#10;      &lt;/audioTrack&gt;&#10;      &lt;audioTrack muted=&quot;false&quot; name=&quot;Bai tap 1&quot; resource=&quot;53d08239&quot; slideId=&quot;{69933C66-E48E-4FD0-9591-D4FE17CFE5C8}&quot; startTime=&quot;5381&quot; stepIndex=&quot;0&quot; volume=&quot;1&quot;&gt;&#10;        &lt;audio channels=&quot;2&quot; format=&quot;s16p&quot; sampleRate=&quot;44100&quot;/&gt;&#10;      &lt;/audioTrack&gt;&#10;      &lt;audioTrack muted=&quot;false&quot; name=&quot;sound17&quot; resource=&quot;5a0bef42&quot; slideId=&quot;{786D52F7-F6EA-4093-B1C2-91ACCDE6C2B4}&quot; startTime=&quot;0&quot; stepIndex=&quot;1&quot; volume=&quot;1&quot;&gt;&#10;        &lt;audio channels=&quot;1&quot; format=&quot;s16p&quot; sampleRate=&quot;44100&quot;/&gt;&#10;      &lt;/audioTrack&gt;&#10;      &lt;audioTrack muted=&quot;false&quot; name=&quot;sound18&quot; resource=&quot;7ca82fbd&quot; slideId=&quot;{F30626AD-8617-4A97-B842-A6ACF705ABC4}&quot; startTime=&quot;0&quot; stepIndex=&quot;0&quot; volume=&quot;1&quot;&gt;&#10;        &lt;audio channels=&quot;1&quot; format=&quot;s16p&quot; sampleRate=&quot;44100&quot;/&gt;&#10;      &lt;/audioTrack&gt;&#10;      &lt;audioTrack muted=&quot;false&quot; name=&quot;sound19&quot; resource=&quot;01c53a1d&quot; slideId=&quot;{F37E44EA-C699-4B4F-83E1-2C4FEF14A179}&quot; startTime=&quot;0&quot; stepIndex=&quot;0&quot; volume=&quot;1&quot;&gt;&#10;        &lt;audio channels=&quot;1&quot; format=&quot;s16p&quot; sampleRate=&quot;44100&quot;/&gt;&#10;      &lt;/audioTrack&gt;&#10;      &lt;audioTrack muted=&quot;false&quot; name=&quot;Walking-To-Heaven-July (mp3cut.net)&quot; resource=&quot;503ab8e3&quot; slideId=&quot;{61745083-3B1B-42B3-B419-4E7B30E1CBCC}&quot; startTime=&quot;11716&quot; stepIndex=&quot;0&quot; volume=&quot;1&quot;&gt;&#10;        &lt;audio channels=&quot;2&quot; format=&quot;s16p&quot; sampleRate=&quot;44100&quot;/&gt;&#10;      &lt;/audioTrack&gt;&#10;      &lt;audioTrack muted=&quot;false&quot; name=&quot;07 Nhac nen 2&quot; resource=&quot;7930917c&quot; slideId=&quot;{9439ABE8-C294-454D-BB7A-A8C9E283803F}&quot; startTime=&quot;0&quot; stepIndex=&quot;0&quot; volume=&quot;1&quot;&gt;&#10;        &lt;audio channels=&quot;2&quot; format=&quot;s16p&quot; sampleRate=&quot;44100&quot;/&gt;&#10;      &lt;/audioTrack&gt;&#10;      &lt;audioTrack muted=&quot;false&quot; name=&quot; Âm thanh  1&quot; resource=&quot;eef2db0a&quot; slideId=&quot;{6D5B05B3-7AEA-4037-B4B1-DF63B04B4153}&quot; startTime=&quot;0&quot; stepIndex=&quot;0&quot; volume=&quot;1&quot;&gt;&#10;        &lt;audio channels=&quot;1&quot; format=&quot;s16&quot; sampleRate=&quot;44100&quot;/&gt;&#10;      &lt;/audioTrack&gt;&#10;      &lt;audioTrack muted=&quot;false&quot; name=&quot; Âm thanh  2&quot; resource=&quot;797bafb1&quot; slideId=&quot;{D405D8AD-4FE3-48C9-996C-A57EE09EC66E}&quot; startTime=&quot;0&quot; volume=&quot;1&quot;&gt;&#10;        &lt;audio channels=&quot;1&quot; format=&quot;s16&quot; sampleRate=&quot;44100&quot;/&gt;&#10;      &lt;/audioTrack&gt;&#10;      &lt;audioTrack muted=&quot;false&quot; name=&quot;07 Nhac nen 2 (2)&quot; resource=&quot;83a09a05&quot; slideId=&quot;{6527A570-8450-4616-BCFA-3274D1BB5F45}&quot; startTime=&quot;0&quot; stepIndex=&quot;0&quot; volume=&quot;1&quot;&gt;&#10;        &lt;audio channels=&quot;2&quot; format=&quot;s16p&quot; sampleRate=&quot;44100&quot;/&gt;&#10;      &lt;/audioTrack&gt;&#10;    &lt;/audioTracks&gt;&#10;    &lt;videoTracks&gt;&#10;      &lt;videoTrack muted=&quot;false&quot; name=&quot;video3&quot; resource=&quot;43d9bf1d&quot; slideId=&quot;{A827DEF7-5CD0-4BA3-A9EB-88AB5217546E}&quot; startTime=&quot;0&quot; stepIndex=&quot;0&quot; volume=&quot;1&quot;&gt;&#10;        &lt;video format=&quot;yuv420p&quot; frameRate=&quot;24&quot; height=&quot;240&quot; pixelAspectRatio=&quot;1&quot; width=&quot;320&quot;/&gt;&#10;        &lt;audio channels=&quot;2&quot; format=&quot;fltp&quot; sampleRate=&quot;44100&quot;/&gt;&#10;      &lt;/videoTrack&gt;&#10;      &lt;videoTrack muted=&quot;false&quot; name=&quot;FILE_20201129_194759_VID_252650923_134744_995&quot; resource=&quot;726eb446&quot; slideId=&quot;{61745083-3B1B-42B3-B419-4E7B30E1CBCC}&quot; startTime=&quot;0&quot; stepIndex=&quot;0&quot; volume=&quot;1&quot;&gt;&#10;        &lt;video format=&quot;yuv420p&quot; frameRate=&quot;25&quot; height=&quot;1280&quot; pixelAspectRatio=&quot;1&quot; width=&quot;720&quot;/&gt;&#10;        &lt;audio channels=&quot;2&quot; format=&quot;fltp&quot; sampleRate=&quot;48000&quot;/&gt;&#10;      &lt;/videoTrack&gt;&#10;      &lt;videoTrack muted=&quot;false&quot; name=&quot;video2&quot; resource=&quot;92fb3fb0&quot; slideId=&quot;{A7983B22-8B97-4F45-B0DB-39AE9918162E}&quot; startTime=&quot;1719&quot; stepIndex=&quot;0&quot; volume=&quot;1&quot;&gt;&#10;        &lt;video format=&quot;yuv420p&quot; frameRate=&quot;24&quot; height=&quot;360&quot; pixelAspectRatio=&quot;1&quot; width=&quot;360&quot;/&gt;&#10;        &lt;audio channels=&quot;2&quot; format=&quot;fltp&quot; sampleRate=&quot;44100&quot;/&gt;&#10;      &lt;/videoTrack&gt;&#10;      &lt;videoTrack muted=&quot;false&quot; name=&quot;FILE_20201129_194759_VID_252630829_031841_222&quot; resource=&quot;145da8f2&quot; slideId=&quot;{DA064DB9-7A74-4DE4-9DCA-85B854089D2C}&quot; startTime=&quot;0&quot; stepIndex=&quot;0&quot; volume=&quot;1&quot;&gt;&#10;        &lt;video format=&quot;yuv420p&quot; frameRate=&quot;25&quot; height=&quot;1280&quot; pixelAspectRatio=&quot;1&quot; width=&quot;720&quot;/&gt;&#10;        &lt;audio channels=&quot;2&quot; format=&quot;fltp&quot; sampleRate=&quot;48000&quot;/&gt;&#10;      &lt;/videoTrack&gt;&#10;    &lt;/videoTracks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ULTRA_SCORM_COURCE_TITLE" val="Bai 31 Tinh chat  Ung dung cua hidro-chuan"/>
  <p:tag name="ISPRING_OUTPUT_FOLDER" val="C:\Users\Hanoi\Desktop\Bai du thi"/>
  <p:tag name="ISPRING_PRESENTATION_TITLE" val="Bai 31 Tinh chat  Ung dung cua hidro-chuan"/>
  <p:tag name="ISPRING_RESOURCE_FOLDER" val="C:\Users\Hanoi\Desktop\Bai du thi\BAIDUTHI\TEPNGUON\Bai 31 Tinh chat  Ung dung cua hidro-thi\"/>
  <p:tag name="ISPRING_PRESENTATION_PATH" val="C:\Users\Hanoi\Desktop\Bai du thi\BAIDUTHI\TEPNGUON\Bai 31 Tinh chat  Ung dung cua hidro-thi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SLIDE_INDENT_LEVEL" val="1"/>
  <p:tag name="ISPRING_CUSTOM_TIMING_USED" val="1"/>
  <p:tag name="GENSWF_ADVANCE_TIME" val="10.39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SLIDE_TITLE" val="Câu hỏi 3"/>
  <p:tag name="ISPRING_SLIDE_ID_2" val="{2E7EE74A-3B3B-43A1-A0D2-D93AAF609A7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Bai 31 Tinh chat  Ung dung cua hidro-thi\quiz\quiz2.quiz"/>
  <p:tag name="ISPRING_CUSTOM_TIMING_USED" val="1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SLIDE_TITLE" val="Câu hỏi 4"/>
  <p:tag name="ISPRING_SLIDE_INDENT_LEVEL" val="1"/>
  <p:tag name="GENSWF_ADVANCE_TIME" val="5"/>
  <p:tag name="ISPRING_SLIDE_ID_2" val="{B54F7F2E-8C4B-4E01-ACF9-FE5C0A9EA8C9}"/>
  <p:tag name="ISPRING_QUIZ_FULL_PATH" val="C:\Users\Hanoi\Desktop\Bai du thi\BAIDUTHI\TEPNGUON\Bai 31 Tinh chat  Ung dung cua hidro-thi\quiz\quiz2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luận"/>
  <p:tag name="ISPRING_SLIDE_INDENT_LEVEL" val="1"/>
  <p:tag name="ISPRING_CUSTOM_TIMING_USED" val="1"/>
  <p:tag name="TIMING" val="|7.461|2.776|2.701"/>
  <p:tag name="GENSWF_ADVANCE_TIME" val="16.875"/>
  <p:tag name="ISPRING_SLIDE_ID_2" val="{4456020A-0421-4053-A6F8-5BF3822D8C6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SLIDE_TITLE" val="Vận dung 1"/>
  <p:tag name="ISPRING_SLIDE_INDENT_LEVEL" val="1"/>
  <p:tag name="ISPRING_CUSTOM_TIMING_USED" val="1"/>
  <p:tag name="GENSWF_ADVANCE_TIME" val="15.694"/>
  <p:tag name="ISPRING_SLIDE_ID_2" val="{F1F7DAD0-4CF5-4C81-AD63-9F3B1CAB53E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TITLE" val="Vận dụng 2"/>
  <p:tag name="ISPRING_SLIDE_INDENT_LEVEL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6.quiz"/>
  <p:tag name="ISPRING_QUIZ_RELATIVE_PATH" val="Bai 31 Tinh chat  Ung dung cua hidro-thi\quiz\quiz6.quiz"/>
  <p:tag name="GENSWF_ADVANCE_TIME" val="23.784"/>
  <p:tag name="ISPRING_SLIDE_ID_2" val="{86110E36-6156-438E-9073-182E4BBBCA38}"/>
  <p:tag name="ISPRING_QUIZ_FULL_PATH" val="C:\Users\Hanoi\Desktop\Bai du thi\BAIDUTHI\TEPNGUON\Bai 31 Tinh chat  Ung dung cua hidro-thi\quiz\quiz6.quiz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ính chất hóa học"/>
  <p:tag name="ISPRING_SLIDE_INDENT_LEVEL" val="0"/>
  <p:tag name="ISPRING_CUSTOM_TIMING_USED" val="1"/>
  <p:tag name="TIMING" val="|4.184"/>
  <p:tag name="GENSWF_ADVANCE_TIME" val="8.489"/>
  <p:tag name="ISPRING_SLIDE_ID_2" val="{B9FB51BA-3918-4F26-B20F-6A2294EB0F1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Quan sát thí nghiệm 1"/>
  <p:tag name="ISPRING_SLIDE_INDENT_LEVEL" val="1"/>
  <p:tag name="ISPRING_CUSTOM_TIMING_USED" val="1"/>
  <p:tag name="GENSWF_ADVANCE_TIME" val="15.993"/>
  <p:tag name="TIMING" val="|6.293|2.061"/>
  <p:tag name="ISPRING_SLIDE_ID_2" val="{D405D8AD-4FE3-48C9-996C-A57EE09EC66E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Bai 31 Tinh chat  Ung dung cua hidro-thi\quiz\quiz3.quiz"/>
  <p:tag name="ISPRING_CUSTOM_TIMING_USED" val="1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SLIDE_TITLE" val="Câu hỏi 1"/>
  <p:tag name="ISPRING_SLIDE_INDENT_LEVEL" val="1"/>
  <p:tag name="GENSWF_ADVANCE_TIME" val="57.684"/>
  <p:tag name="ISPRING_SLIDE_ID_2" val="{6527A570-8450-4616-BCFA-3274D1BB5F45}"/>
  <p:tag name="ISPRING_QUIZ_FULL_PATH" val="C:\Users\Hanoi\Desktop\Bai du thi\BAIDUTHI\TEPNGUON\Bai 31 Tinh chat  Ung dung cua hidro-thi\quiz\quiz3.quiz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Phương trình hóa học"/>
  <p:tag name="ISPRING_SLIDE_INDENT_LEVEL" val="1"/>
  <p:tag name="ISPRING_CUSTOM_TIMING_USED" val="1"/>
  <p:tag name="TIMING" val="|1.886|10.873|5.538"/>
  <p:tag name="GENSWF_ADVANCE_TIME" val="33.785"/>
  <p:tag name="ISPRING_SLIDE_ID_2" val="{786D52F7-F6EA-4093-B1C2-91ACCDE6C2B4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Quan sát thí nghiệm 2"/>
  <p:tag name="ISPRING_SLIDE_INDENT_LEVEL" val="1"/>
  <p:tag name="ISPRING_CUSTOM_TIMING_USED" val="1"/>
  <p:tag name="GENSWF_ADVANCE_TIME" val="85.335"/>
  <p:tag name="ISPRING_SLIDE_ID_2" val="{A7983B22-8B97-4F45-B0DB-39AE9918162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g bìa"/>
  <p:tag name="ISPRING_SLIDE_INDENT_LEVEL" val="0"/>
  <p:tag name="ISPRING_CUSTOM_TIMING_USED" val="1"/>
  <p:tag name="GENSWF_ADVANCE_TIME" val="21.475"/>
  <p:tag name="ISPRING_SLIDE_ID_2" val="{61745083-3B1B-42B3-B419-4E7B30E1CBCC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ên hệ thực tế"/>
  <p:tag name="ISPRING_SLIDE_INDENT_LEVEL" val="1"/>
  <p:tag name="ISPRING_CUSTOM_TIMING_USED" val="1"/>
  <p:tag name="TIMING" val="|1.657"/>
  <p:tag name="GENSWF_ADVANCE_TIME" val="20.25"/>
  <p:tag name="ISPRING_SLIDE_ID_2" val="{F30626AD-8617-4A97-B842-A6ACF705ABC4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Liên hệ thực tế"/>
  <p:tag name="ISPRING_SLIDE_INDENT_LEVEL" val="1"/>
  <p:tag name="ISPRING_CUSTOM_TIMING_USED" val="1"/>
  <p:tag name="TIMING" val="|8.851|2.42|2.634"/>
  <p:tag name="GENSWF_ADVANCE_TIME" val="24.749"/>
  <p:tag name="ISPRING_SLIDE_ID_2" val="{F37E44EA-C699-4B4F-83E1-2C4FEF14A17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1"/>
  <p:tag name="ISPRING_CUSTOM_TIMING_USED" val="1"/>
  <p:tag name="TIMING" val="|11.139|1.044"/>
  <p:tag name="GENSWF_SLIDE_TITLE" val="Cách thử hidro tinh khiết"/>
  <p:tag name="GENSWF_ADVANCE_TIME" val="70"/>
  <p:tag name="ISPRING_SLIDE_ID_2" val="{A827DEF7-5CD0-4BA3-A9EB-88AB5217546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ổng kết"/>
  <p:tag name="ISPRING_SLIDE_INDENT_LEVEL" val="0"/>
  <p:tag name="ISPRING_CUSTOM_TIMING_USED" val="1"/>
  <p:tag name="TIMING" val="|1.955|4.538|1.782|1.527|1.858|1.525|1.64|1.561"/>
  <p:tag name="GENSWF_ADVANCE_TIME" val="23.326"/>
  <p:tag name="ISPRING_SLIDE_ID_2" val="{FE20874C-8C39-4F01-8B3E-6C36499F5640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Bai 31 Tinh chat  Ung dung cua hidro-thi\quiz\quiz5.quiz"/>
  <p:tag name="GENSWF_SLIDE_TITLE" val="Bài kiểm tra đánh giá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ADVANCE_TIME" val="249.703"/>
  <p:tag name="ISPRING_SLIDE_ID_2" val="{694E3015-C8D6-48A5-8110-B8A89962E0AB}"/>
  <p:tag name="ISPRING_QUIZ_FULL_PATH" val="C:\Users\Hanoi\Desktop\Bai du thi\BAIDUTHI\TEPNGUON\Bai 31 Tinh chat  Ung dung cua hidro-thi\quiz\quiz5.quiz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ời chào"/>
  <p:tag name="ISPRING_SLIDE_INDENT_LEVEL" val="0"/>
  <p:tag name="GENSWF_ADVANCE_TIME" val="8.319"/>
  <p:tag name="ISPRING_SLIDE_ID_2" val="{DA064DB9-7A74-4DE4-9DCA-85B854089D2C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1.482"/>
  <p:tag name="ISPRING_SLIDE_ID_2" val="{9439ABE8-C294-454D-BB7A-A8C9E283803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16.492|3.775"/>
  <p:tag name="GENSWF_ADVANCE_TIME" val="24.085"/>
  <p:tag name="ISPRING_SLIDE_ID_2" val="{F7373CA7-C861-4A66-8575-C6A9D798B18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1"/>
  <p:tag name="ISPRING_CUSTOM_TIMING_USED" val="1"/>
  <p:tag name="TIMING" val="|3.026|18.377|9.881"/>
  <p:tag name="GENSWF_ADVANCE_TIME" val="36.18"/>
  <p:tag name="ISPRING_SLIDE_ID_2" val="{7A744D13-1831-423E-8051-387D856B8A3B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bài học"/>
  <p:tag name="ISPRING_SLIDE_INDENT_LEVEL" val="1"/>
  <p:tag name="GENSWF_ADVANCE_TIME" val="20.751"/>
  <p:tag name="TIMING" val="|4.609|3.088|4.226|3.558"/>
  <p:tag name="ISPRING_SLIDE_ID_2" val="{6D5B05B3-7AEA-4037-B4B1-DF63B04B415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GENSWF_SLIDE_TITLE" val="Kiểm tra bài cũ"/>
  <p:tag name="ISPRING_SLIDE_INDENT_LEVEL" val="0"/>
  <p:tag name="ISPRING_CUSTOM_TIMING_USED" val="1"/>
  <p:tag name="GENSWF_ADVANCE_TIME" val="60.362"/>
  <p:tag name="ISPRING_SLIDE_ID_2" val="{69933C66-E48E-4FD0-9591-D4FE17CFE5C8}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7.quiz"/>
  <p:tag name="ISPRING_QUIZ_RELATIVE_PATH" val="Bai 31 Tinh chat  Ung dung cua hidro-thi\quiz\quiz7.quiz"/>
  <p:tag name="ISPRING_QUIZ_FULL_PATH" val="C:\Users\Hanoi\Desktop\Bai du thi\BAIDUTHI\TEPNGUON\Bai 31 Tinh chat  Ung dung cua hidro-thi\quiz\quiz7.qui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ính chất vật lí"/>
  <p:tag name="ISPRING_SLIDE_INDENT_LEVEL" val="0"/>
  <p:tag name="ISPRING_CUSTOM_TIMING_USED" val="1"/>
  <p:tag name="TIMING" val="|4.238"/>
  <p:tag name="GENSWF_ADVANCE_TIME" val="6.678"/>
  <p:tag name="ISPRING_SLIDE_ID_2" val="{32C7FD87-3851-42B6-BBA9-AA093B79180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Bai 31 Tinh chat  Ung dung cua hidro-thi\quiz\quiz1.quiz"/>
  <p:tag name="ISPRING_CUSTOM_TIMING_USED" val="1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SLIDE_TITLE" val="Câu hỏi 1"/>
  <p:tag name="ISPRING_SLIDE_INDENT_LEVEL" val="1"/>
  <p:tag name="GENSWF_ADVANCE_TIME" val="5"/>
  <p:tag name="ISPRING_SLIDE_ID_2" val="{243C1E8E-5EB9-4D32-8379-C4B082BF81A9}"/>
  <p:tag name="ISPRING_QUIZ_FULL_PATH" val="C:\Users\Hanoi\Desktop\Bai du thi\BAIDUTHI\TEPNGUON\Bai 31 Tinh chat  Ung dung cua hidro-thi\quiz\quiz1.qui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âu hỏi 2"/>
  <p:tag name="ISPRING_SLIDE_INDENT_LEVEL" val="1"/>
  <p:tag name="ISPRING_CUSTOM_TIMING_USED" val="1"/>
  <p:tag name="TIMING" val="|3.125|4.85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  <p:tag name="GENSWF_ADVANCE_TIME" val="15.652"/>
  <p:tag name="ISPRING_SLIDE_ID_2" val="{1A8E4B6D-57D2-42B6-B258-61F5B5163976}"/>
</p:tagLst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2904</TotalTime>
  <Words>676</Words>
  <Application>Microsoft Office PowerPoint</Application>
  <PresentationFormat>On-screen Show (4:3)</PresentationFormat>
  <Paragraphs>146</Paragraphs>
  <Slides>25</Slides>
  <Notes>25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TIẾT 47- BÀI 31 TÍNH CHẤT- ỨNG DỤNG CỦA HIDRO</vt:lpstr>
      <vt:lpstr>MỤC TIÊU BÀI HỌC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Đốt hỗn hợp hidro và oxi</vt:lpstr>
      <vt:lpstr>PowerPoint Presentation</vt:lpstr>
      <vt:lpstr>PowerPoint Presentation</vt:lpstr>
      <vt:lpstr>Muốn có hidro tinh khiết để làm thí nghiệm ta cần phải làm gì?</vt:lpstr>
      <vt:lpstr>PowerPoint Presentation</vt:lpstr>
      <vt:lpstr>PowerPoint Presentation</vt:lpstr>
      <vt:lpstr>PowerPoint Presentation</vt:lpstr>
      <vt:lpstr>TÀI LIỆU THAM KHẢO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31 Tinh chat  Ung dung cua hidro-chuan</dc:title>
  <dc:creator>USER</dc:creator>
  <cp:lastModifiedBy>Hanoi</cp:lastModifiedBy>
  <cp:revision>395</cp:revision>
  <dcterms:created xsi:type="dcterms:W3CDTF">2017-02-12T03:52:58Z</dcterms:created>
  <dcterms:modified xsi:type="dcterms:W3CDTF">2020-11-30T07:19:13Z</dcterms:modified>
</cp:coreProperties>
</file>