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3.xml" ContentType="application/vnd.openxmlformats-officedocument.presentationml.notesSlide+xml"/>
  <Override PartName="/ppt/notesSlides/notesSlide14.xml" ContentType="application/vnd.openxmlformats-officedocument.presentationml.notesSlide+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6"/>
  </p:notesMasterIdLst>
  <p:sldIdLst>
    <p:sldId id="269" r:id="rId2"/>
    <p:sldId id="307" r:id="rId3"/>
    <p:sldId id="256" r:id="rId4"/>
    <p:sldId id="311" r:id="rId5"/>
    <p:sldId id="312" r:id="rId6"/>
    <p:sldId id="259" r:id="rId7"/>
    <p:sldId id="260" r:id="rId8"/>
    <p:sldId id="313" r:id="rId9"/>
    <p:sldId id="261" r:id="rId10"/>
    <p:sldId id="262" r:id="rId11"/>
    <p:sldId id="316" r:id="rId12"/>
    <p:sldId id="257" r:id="rId13"/>
    <p:sldId id="258" r:id="rId14"/>
    <p:sldId id="322" r:id="rId15"/>
    <p:sldId id="263" r:id="rId16"/>
    <p:sldId id="317" r:id="rId17"/>
    <p:sldId id="318" r:id="rId18"/>
    <p:sldId id="315" r:id="rId19"/>
    <p:sldId id="321" r:id="rId20"/>
    <p:sldId id="264" r:id="rId21"/>
    <p:sldId id="265" r:id="rId22"/>
    <p:sldId id="266" r:id="rId23"/>
    <p:sldId id="267" r:id="rId24"/>
    <p:sldId id="268" r:id="rId25"/>
    <p:sldId id="296" r:id="rId26"/>
    <p:sldId id="298" r:id="rId27"/>
    <p:sldId id="295" r:id="rId28"/>
    <p:sldId id="299" r:id="rId29"/>
    <p:sldId id="301" r:id="rId30"/>
    <p:sldId id="302" r:id="rId31"/>
    <p:sldId id="303" r:id="rId32"/>
    <p:sldId id="304" r:id="rId33"/>
    <p:sldId id="305" r:id="rId34"/>
    <p:sldId id="306" r:id="rId3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varScale="1">
        <p:scale>
          <a:sx n="88" d="100"/>
          <a:sy n="88" d="100"/>
        </p:scale>
        <p:origin x="-318" y="-96"/>
      </p:cViewPr>
      <p:guideLst>
        <p:guide orient="horz" pos="162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xmlns="" val="363497131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8eb4af2b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8eb4af2b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27883204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78fa8bea1f_0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78fa8bea1f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36255916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78fa8bea1f_1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78fa8bea1f_1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15044211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78fa8bea1f_1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78fa8bea1f_1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11934469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78fa8bea1f_1_1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78fa8bea1f_1_1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22276992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78fa8bea1f_1_2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78fa8bea1f_1_2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1881588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78fcb7fdda_5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78fcb7fdda_5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16255928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78fcb7fdda_5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78fcb7fdda_5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24005757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78fa8bea1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78fa8bea1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1881400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78fa8bea1f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78fa8bea1f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34601242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78eb4af2b5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78eb4af2b5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6836294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78eb4af2b5_0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78eb4af2b5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19474447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78fa8bea1f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78fa8bea1f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xmlns="" val="8616005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vi"/>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vi"/>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vi"/>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vi"/>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vi"/>
              <a:pPr marL="0" lvl="0" indent="0" algn="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vi"/>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vi"/>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vi"/>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4767263"/>
            <a:ext cx="2133600" cy="273844"/>
          </a:xfrm>
          <a:prstGeom prst="rect">
            <a:avLst/>
          </a:prstGeom>
        </p:spPr>
        <p:txBody>
          <a:bodyPr/>
          <a:lstStyle/>
          <a:p>
            <a:fld id="{D3836758-B387-4E0B-849A-8011149A1EA1}" type="datetimeFigureOut">
              <a:rPr lang="en-US" smtClean="0"/>
              <a:pPr/>
              <a:t>11/28/2019</a:t>
            </a:fld>
            <a:endParaRPr lang="en-US"/>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D16A100F-2F11-43AC-B270-39D7F96DD1B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vi"/>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3" r:id="rId3"/>
    <p:sldLayoutId id="2147483654" r:id="rId4"/>
    <p:sldLayoutId id="2147483655" r:id="rId5"/>
    <p:sldLayoutId id="2147483656" r:id="rId6"/>
    <p:sldLayoutId id="2147483657" r:id="rId7"/>
    <p:sldLayoutId id="2147483658" r:id="rId8"/>
    <p:sldLayoutId id="2147483660"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7.gif"/><Relationship Id="rId4" Type="http://schemas.openxmlformats.org/officeDocument/2006/relationships/image" Target="../media/image26.gif"/></Relationships>
</file>

<file path=ppt/slides/_rels/slide16.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30.gif"/></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8.jpeg"/><Relationship Id="rId1" Type="http://schemas.openxmlformats.org/officeDocument/2006/relationships/slideLayout" Target="../slideLayouts/slideLayout2.xml"/><Relationship Id="rId5" Type="http://schemas.openxmlformats.org/officeDocument/2006/relationships/image" Target="../media/image33.gif"/><Relationship Id="rId4" Type="http://schemas.openxmlformats.org/officeDocument/2006/relationships/image" Target="../media/image32.gif"/></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35.gif"/></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1.xml"/><Relationship Id="rId1" Type="http://schemas.openxmlformats.org/officeDocument/2006/relationships/slideLayout" Target="../slideLayouts/slideLayout8.xml"/><Relationship Id="rId5" Type="http://schemas.openxmlformats.org/officeDocument/2006/relationships/image" Target="../media/image38.png"/><Relationship Id="rId4" Type="http://schemas.openxmlformats.org/officeDocument/2006/relationships/image" Target="../media/image32.gif"/></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8.xml"/><Relationship Id="rId5" Type="http://schemas.openxmlformats.org/officeDocument/2006/relationships/image" Target="../media/image40.png"/><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8.xml"/><Relationship Id="rId5" Type="http://schemas.openxmlformats.org/officeDocument/2006/relationships/image" Target="../media/image27.gif"/><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8.xml"/><Relationship Id="rId5" Type="http://schemas.openxmlformats.org/officeDocument/2006/relationships/image" Target="../media/image45.gif"/><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8" Type="http://schemas.openxmlformats.org/officeDocument/2006/relationships/slide" Target="slide32.xml"/><Relationship Id="rId3" Type="http://schemas.openxmlformats.org/officeDocument/2006/relationships/slide" Target="slide27.xml"/><Relationship Id="rId7" Type="http://schemas.openxmlformats.org/officeDocument/2006/relationships/slide" Target="slide31.xml"/><Relationship Id="rId12" Type="http://schemas.openxmlformats.org/officeDocument/2006/relationships/image" Target="../media/image47.jpeg"/><Relationship Id="rId2" Type="http://schemas.openxmlformats.org/officeDocument/2006/relationships/slide" Target="slide26.xml"/><Relationship Id="rId1" Type="http://schemas.openxmlformats.org/officeDocument/2006/relationships/slideLayout" Target="../slideLayouts/slideLayout1.xml"/><Relationship Id="rId6" Type="http://schemas.openxmlformats.org/officeDocument/2006/relationships/slide" Target="slide30.xml"/><Relationship Id="rId11" Type="http://schemas.openxmlformats.org/officeDocument/2006/relationships/slide" Target="slide34.xml"/><Relationship Id="rId5" Type="http://schemas.openxmlformats.org/officeDocument/2006/relationships/slide" Target="slide29.xml"/><Relationship Id="rId10" Type="http://schemas.openxmlformats.org/officeDocument/2006/relationships/image" Target="../media/image46.gif"/><Relationship Id="rId4" Type="http://schemas.openxmlformats.org/officeDocument/2006/relationships/slide" Target="slide28.xml"/><Relationship Id="rId9" Type="http://schemas.openxmlformats.org/officeDocument/2006/relationships/slide" Target="slide33.xml"/></Relationships>
</file>

<file path=ppt/slides/_rels/slide26.xml.rels><?xml version="1.0" encoding="UTF-8" standalone="yes"?>
<Relationships xmlns="http://schemas.openxmlformats.org/package/2006/relationships"><Relationship Id="rId2" Type="http://schemas.openxmlformats.org/officeDocument/2006/relationships/slide" Target="slide25.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slide" Target="slide25.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49.gif"/><Relationship Id="rId2" Type="http://schemas.openxmlformats.org/officeDocument/2006/relationships/image" Target="../media/image48.jpeg"/><Relationship Id="rId1" Type="http://schemas.openxmlformats.org/officeDocument/2006/relationships/slideLayout" Target="../slideLayouts/slideLayout9.xml"/><Relationship Id="rId4" Type="http://schemas.openxmlformats.org/officeDocument/2006/relationships/slide" Target="slide25.xml"/></Relationships>
</file>

<file path=ppt/slides/_rels/slide29.xml.rels><?xml version="1.0" encoding="UTF-8" standalone="yes"?>
<Relationships xmlns="http://schemas.openxmlformats.org/package/2006/relationships"><Relationship Id="rId2" Type="http://schemas.openxmlformats.org/officeDocument/2006/relationships/slide" Target="slide25.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slide" Target="slide25.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slide" Target="slide25.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50.gif"/><Relationship Id="rId2" Type="http://schemas.openxmlformats.org/officeDocument/2006/relationships/image" Target="../media/image48.jpeg"/><Relationship Id="rId1" Type="http://schemas.openxmlformats.org/officeDocument/2006/relationships/slideLayout" Target="../slideLayouts/slideLayout9.xml"/><Relationship Id="rId5" Type="http://schemas.openxmlformats.org/officeDocument/2006/relationships/slide" Target="slide25.xml"/><Relationship Id="rId4" Type="http://schemas.openxmlformats.org/officeDocument/2006/relationships/image" Target="../media/image51.gif"/></Relationships>
</file>

<file path=ppt/slides/_rels/slide33.xml.rels><?xml version="1.0" encoding="UTF-8" standalone="yes"?>
<Relationships xmlns="http://schemas.openxmlformats.org/package/2006/relationships"><Relationship Id="rId3" Type="http://schemas.openxmlformats.org/officeDocument/2006/relationships/image" Target="../media/image52.gif"/><Relationship Id="rId2" Type="http://schemas.openxmlformats.org/officeDocument/2006/relationships/image" Target="../media/image48.jpeg"/><Relationship Id="rId1" Type="http://schemas.openxmlformats.org/officeDocument/2006/relationships/slideLayout" Target="../slideLayouts/slideLayout9.xml"/><Relationship Id="rId4" Type="http://schemas.openxmlformats.org/officeDocument/2006/relationships/slide" Target="slide25.xml"/></Relationships>
</file>

<file path=ppt/slides/_rels/slide34.xml.rels><?xml version="1.0" encoding="UTF-8" standalone="yes"?>
<Relationships xmlns="http://schemas.openxmlformats.org/package/2006/relationships"><Relationship Id="rId3" Type="http://schemas.openxmlformats.org/officeDocument/2006/relationships/image" Target="../media/image54.gif"/><Relationship Id="rId2" Type="http://schemas.openxmlformats.org/officeDocument/2006/relationships/image" Target="../media/image53.gif"/><Relationship Id="rId1" Type="http://schemas.openxmlformats.org/officeDocument/2006/relationships/slideLayout" Target="../slideLayouts/slideLayout9.xml"/><Relationship Id="rId4" Type="http://schemas.openxmlformats.org/officeDocument/2006/relationships/image" Target="../media/image55.gif"/></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gif"/></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p:txBody>
          <a:bodyPr/>
          <a:lstStyle/>
          <a:p>
            <a:endParaRPr lang="en-US" dirty="0"/>
          </a:p>
        </p:txBody>
      </p:sp>
      <p:sp>
        <p:nvSpPr>
          <p:cNvPr id="14" name="TextBox 13"/>
          <p:cNvSpPr txBox="1"/>
          <p:nvPr/>
        </p:nvSpPr>
        <p:spPr>
          <a:xfrm>
            <a:off x="6842234" y="3920359"/>
            <a:ext cx="184731" cy="307777"/>
          </a:xfrm>
          <a:prstGeom prst="rect">
            <a:avLst/>
          </a:prstGeom>
          <a:noFill/>
        </p:spPr>
        <p:txBody>
          <a:bodyPr wrap="none" rtlCol="0">
            <a:spAutoFit/>
          </a:bodyPr>
          <a:lstStyle/>
          <a:p>
            <a:endParaRPr lang="en-US" dirty="0"/>
          </a:p>
        </p:txBody>
      </p:sp>
      <p:sp>
        <p:nvSpPr>
          <p:cNvPr id="9" name="Title 8"/>
          <p:cNvSpPr>
            <a:spLocks noGrp="1"/>
          </p:cNvSpPr>
          <p:nvPr>
            <p:ph type="ctrTitle"/>
          </p:nvPr>
        </p:nvSpPr>
        <p:spPr/>
        <p:txBody>
          <a:bodyPr/>
          <a:lstStyle/>
          <a:p>
            <a:endParaRPr lang="en-US" dirty="0"/>
          </a:p>
        </p:txBody>
      </p:sp>
      <p:pic>
        <p:nvPicPr>
          <p:cNvPr id="8" name="Picture 7" descr="2e1f22ea7e09bc006fcfba2189d98ddd.jpg"/>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xmlns="" val="25221774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9"/>
          <p:cNvSpPr txBox="1">
            <a:spLocks noGrp="1"/>
          </p:cNvSpPr>
          <p:nvPr>
            <p:ph type="title"/>
          </p:nvPr>
        </p:nvSpPr>
        <p:spPr>
          <a:xfrm>
            <a:off x="0" y="-99150"/>
            <a:ext cx="9144000" cy="58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 sz="2400" dirty="0">
                <a:latin typeface="Times New Roman"/>
                <a:ea typeface="Times New Roman"/>
                <a:cs typeface="Times New Roman"/>
                <a:sym typeface="Times New Roman"/>
              </a:rPr>
              <a:t>                                   </a:t>
            </a:r>
            <a:r>
              <a:rPr lang="vi" sz="2400" dirty="0">
                <a:solidFill>
                  <a:srgbClr val="FF0000"/>
                </a:solidFill>
                <a:latin typeface="Times New Roman"/>
                <a:ea typeface="Times New Roman"/>
                <a:cs typeface="Times New Roman"/>
                <a:sym typeface="Times New Roman"/>
              </a:rPr>
              <a:t> </a:t>
            </a:r>
            <a:r>
              <a:rPr lang="vi" sz="3000" dirty="0">
                <a:solidFill>
                  <a:srgbClr val="FF0000"/>
                </a:solidFill>
                <a:latin typeface="Times New Roman"/>
                <a:ea typeface="Times New Roman"/>
                <a:cs typeface="Times New Roman"/>
                <a:sym typeface="Times New Roman"/>
              </a:rPr>
              <a:t>Nơi an nghỉ của cụ</a:t>
            </a:r>
            <a:endParaRPr sz="3000" dirty="0">
              <a:solidFill>
                <a:srgbClr val="FF0000"/>
              </a:solidFill>
              <a:latin typeface="Times New Roman"/>
              <a:ea typeface="Times New Roman"/>
              <a:cs typeface="Times New Roman"/>
              <a:sym typeface="Times New Roman"/>
            </a:endParaRPr>
          </a:p>
        </p:txBody>
      </p:sp>
      <p:sp>
        <p:nvSpPr>
          <p:cNvPr id="102" name="Google Shape;102;p19"/>
          <p:cNvSpPr txBox="1">
            <a:spLocks noGrp="1"/>
          </p:cNvSpPr>
          <p:nvPr>
            <p:ph type="body" idx="1"/>
          </p:nvPr>
        </p:nvSpPr>
        <p:spPr>
          <a:xfrm>
            <a:off x="0" y="619800"/>
            <a:ext cx="9144000" cy="41409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103" name="Google Shape;103;p19"/>
          <p:cNvPicPr preferRelativeResize="0"/>
          <p:nvPr/>
        </p:nvPicPr>
        <p:blipFill>
          <a:blip r:embed="rId3">
            <a:alphaModFix/>
          </a:blip>
          <a:stretch>
            <a:fillRect/>
          </a:stretch>
        </p:blipFill>
        <p:spPr>
          <a:xfrm>
            <a:off x="199696" y="599091"/>
            <a:ext cx="4204137" cy="4172606"/>
          </a:xfrm>
          <a:prstGeom prst="rect">
            <a:avLst/>
          </a:prstGeom>
          <a:noFill/>
          <a:ln>
            <a:noFill/>
          </a:ln>
        </p:spPr>
      </p:pic>
      <p:sp>
        <p:nvSpPr>
          <p:cNvPr id="104" name="Google Shape;104;p19"/>
          <p:cNvSpPr txBox="1"/>
          <p:nvPr/>
        </p:nvSpPr>
        <p:spPr>
          <a:xfrm>
            <a:off x="0" y="4740166"/>
            <a:ext cx="9144000" cy="403384"/>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vi" sz="1800" b="1" dirty="0">
                <a:solidFill>
                  <a:srgbClr val="333333"/>
                </a:solidFill>
                <a:highlight>
                  <a:srgbClr val="F3F3F3"/>
                </a:highlight>
                <a:latin typeface="Times New Roman"/>
                <a:ea typeface="Times New Roman"/>
                <a:cs typeface="Times New Roman"/>
                <a:sym typeface="Times New Roman"/>
              </a:rPr>
              <a:t>Số 9 Phan Thúc Duyện(phường 4, quận Tân Bình, TP.HCM) </a:t>
            </a:r>
            <a:endParaRPr sz="1800">
              <a:latin typeface="Times New Roman"/>
              <a:ea typeface="Times New Roman"/>
              <a:cs typeface="Times New Roman"/>
              <a:sym typeface="Times New Roman"/>
            </a:endParaRPr>
          </a:p>
        </p:txBody>
      </p:sp>
      <p:pic>
        <p:nvPicPr>
          <p:cNvPr id="6" name="Picture 5" descr="60617-picture1.png"/>
          <p:cNvPicPr>
            <a:picLocks noChangeAspect="1"/>
          </p:cNvPicPr>
          <p:nvPr/>
        </p:nvPicPr>
        <p:blipFill>
          <a:blip r:embed="rId4"/>
          <a:stretch>
            <a:fillRect/>
          </a:stretch>
        </p:blipFill>
        <p:spPr>
          <a:xfrm>
            <a:off x="4687615" y="609600"/>
            <a:ext cx="4256688" cy="4151586"/>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1300">
        <p14:pan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1"/>
                                        </p:tgtEl>
                                        <p:attrNameLst>
                                          <p:attrName>style.visibility</p:attrName>
                                        </p:attrNameLst>
                                      </p:cBhvr>
                                      <p:to>
                                        <p:strVal val="visible"/>
                                      </p:to>
                                    </p:set>
                                    <p:animEffect transition="in" filter="dissolve">
                                      <p:cBhvr>
                                        <p:cTn id="7" dur="500"/>
                                        <p:tgtEl>
                                          <p:spTgt spid="101"/>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103"/>
                                        </p:tgtEl>
                                        <p:attrNameLst>
                                          <p:attrName>style.visibility</p:attrName>
                                        </p:attrNameLst>
                                      </p:cBhvr>
                                      <p:to>
                                        <p:strVal val="visible"/>
                                      </p:to>
                                    </p:set>
                                    <p:anim calcmode="lin" valueType="num">
                                      <p:cBhvr>
                                        <p:cTn id="12" dur="1000" fill="hold"/>
                                        <p:tgtEl>
                                          <p:spTgt spid="103"/>
                                        </p:tgtEl>
                                        <p:attrNameLst>
                                          <p:attrName>ppt_w</p:attrName>
                                        </p:attrNameLst>
                                      </p:cBhvr>
                                      <p:tavLst>
                                        <p:tav tm="0">
                                          <p:val>
                                            <p:strVal val="#ppt_w*0.70"/>
                                          </p:val>
                                        </p:tav>
                                        <p:tav tm="100000">
                                          <p:val>
                                            <p:strVal val="#ppt_w"/>
                                          </p:val>
                                        </p:tav>
                                      </p:tavLst>
                                    </p:anim>
                                    <p:anim calcmode="lin" valueType="num">
                                      <p:cBhvr>
                                        <p:cTn id="13" dur="1000" fill="hold"/>
                                        <p:tgtEl>
                                          <p:spTgt spid="103"/>
                                        </p:tgtEl>
                                        <p:attrNameLst>
                                          <p:attrName>ppt_h</p:attrName>
                                        </p:attrNameLst>
                                      </p:cBhvr>
                                      <p:tavLst>
                                        <p:tav tm="0">
                                          <p:val>
                                            <p:strVal val="#ppt_h"/>
                                          </p:val>
                                        </p:tav>
                                        <p:tav tm="100000">
                                          <p:val>
                                            <p:strVal val="#ppt_h"/>
                                          </p:val>
                                        </p:tav>
                                      </p:tavLst>
                                    </p:anim>
                                    <p:animEffect transition="in" filter="fade">
                                      <p:cBhvr>
                                        <p:cTn id="14" dur="1000"/>
                                        <p:tgtEl>
                                          <p:spTgt spid="103"/>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dissolv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grpId="0" nodeType="clickEffect">
                                  <p:stCondLst>
                                    <p:cond delay="0"/>
                                  </p:stCondLst>
                                  <p:iterate type="lt">
                                    <p:tmPct val="0"/>
                                  </p:iterate>
                                  <p:childTnLst>
                                    <p:set>
                                      <p:cBhvr>
                                        <p:cTn id="23" dur="1" fill="hold">
                                          <p:stCondLst>
                                            <p:cond delay="0"/>
                                          </p:stCondLst>
                                        </p:cTn>
                                        <p:tgtEl>
                                          <p:spTgt spid="104"/>
                                        </p:tgtEl>
                                        <p:attrNameLst>
                                          <p:attrName>style.visibility</p:attrName>
                                        </p:attrNameLst>
                                      </p:cBhvr>
                                      <p:to>
                                        <p:strVal val="visible"/>
                                      </p:to>
                                    </p:set>
                                    <p:animEffect transition="in" filter="box(in)">
                                      <p:cBhvr>
                                        <p:cTn id="24" dur="500"/>
                                        <p:tgtEl>
                                          <p:spTgt spid="104"/>
                                        </p:tgtEl>
                                      </p:cBhvr>
                                    </p:animEffect>
                                  </p:childTnLst>
                                </p:cTn>
                              </p:par>
                            </p:childTnLst>
                          </p:cTn>
                        </p:par>
                      </p:childTnLst>
                    </p:cTn>
                  </p:par>
                  <p:par>
                    <p:cTn id="25" fill="hold">
                      <p:stCondLst>
                        <p:cond delay="indefinite"/>
                      </p:stCondLst>
                      <p:childTnLst>
                        <p:par>
                          <p:cTn id="26" fill="hold">
                            <p:stCondLst>
                              <p:cond delay="0"/>
                            </p:stCondLst>
                            <p:childTnLst>
                              <p:par>
                                <p:cTn id="27" presetID="8" presetClass="emph" presetSubtype="0" fill="hold" grpId="1" nodeType="clickEffect">
                                  <p:stCondLst>
                                    <p:cond delay="0"/>
                                  </p:stCondLst>
                                  <p:iterate type="lt">
                                    <p:tmPct val="0"/>
                                  </p:iterate>
                                  <p:childTnLst>
                                    <p:animRot by="21600000">
                                      <p:cBhvr>
                                        <p:cTn id="28" dur="2000" fill="hold"/>
                                        <p:tgtEl>
                                          <p:spTgt spid="10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 grpId="0"/>
      <p:bldP spid="104" grpId="0"/>
      <p:bldP spid="104"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0" descr="th (3).jpg"/>
          <p:cNvPicPr>
            <a:picLocks noChangeAspect="1"/>
          </p:cNvPicPr>
          <p:nvPr/>
        </p:nvPicPr>
        <p:blipFill>
          <a:blip r:embed="rId3"/>
          <a:stretch>
            <a:fillRect/>
          </a:stretch>
        </p:blipFill>
        <p:spPr>
          <a:xfrm>
            <a:off x="0" y="0"/>
            <a:ext cx="9144000" cy="5143500"/>
          </a:xfrm>
          <a:prstGeom prst="rect">
            <a:avLst/>
          </a:prstGeom>
        </p:spPr>
      </p:pic>
      <p:sp>
        <p:nvSpPr>
          <p:cNvPr id="2" name="Title 1"/>
          <p:cNvSpPr>
            <a:spLocks noGrp="1"/>
          </p:cNvSpPr>
          <p:nvPr>
            <p:ph type="title"/>
          </p:nvPr>
        </p:nvSpPr>
        <p:spPr>
          <a:xfrm>
            <a:off x="0" y="0"/>
            <a:ext cx="9144000" cy="572700"/>
          </a:xfrm>
        </p:spPr>
        <p:txBody>
          <a:bodyPr/>
          <a:lstStyle/>
          <a:p>
            <a:pPr algn="ctr"/>
            <a:r>
              <a:rPr lang="vi-VN" dirty="0" smtClean="0"/>
              <a:t>Tóm tắt cuộc đời cụ Phan Châu Trinh</a:t>
            </a:r>
            <a:br>
              <a:rPr lang="vi-VN" dirty="0" smtClean="0"/>
            </a:br>
            <a:endParaRPr lang="en-US" dirty="0"/>
          </a:p>
        </p:txBody>
      </p:sp>
      <p:sp>
        <p:nvSpPr>
          <p:cNvPr id="3" name="Text Placeholder 2"/>
          <p:cNvSpPr>
            <a:spLocks noGrp="1"/>
          </p:cNvSpPr>
          <p:nvPr>
            <p:ph type="body" idx="1"/>
          </p:nvPr>
        </p:nvSpPr>
        <p:spPr>
          <a:xfrm flipH="1" flipV="1">
            <a:off x="842186" y="2438400"/>
            <a:ext cx="311700" cy="277586"/>
          </a:xfrm>
        </p:spPr>
        <p:txBody>
          <a:bodyPr/>
          <a:lstStyle/>
          <a:p>
            <a:pPr lvl="8">
              <a:buNone/>
            </a:pPr>
            <a:endParaRPr lang="vi-VN" dirty="0" smtClean="0"/>
          </a:p>
        </p:txBody>
      </p:sp>
      <p:sp>
        <p:nvSpPr>
          <p:cNvPr id="4" name="TextBox 3"/>
          <p:cNvSpPr txBox="1"/>
          <p:nvPr/>
        </p:nvSpPr>
        <p:spPr>
          <a:xfrm>
            <a:off x="1639614" y="1587062"/>
            <a:ext cx="7283669" cy="307777"/>
          </a:xfrm>
          <a:prstGeom prst="rect">
            <a:avLst/>
          </a:prstGeom>
          <a:noFill/>
        </p:spPr>
        <p:txBody>
          <a:bodyPr wrap="square" rtlCol="0">
            <a:spAutoFit/>
          </a:bodyPr>
          <a:lstStyle/>
          <a:p>
            <a:endParaRPr lang="en-US" dirty="0"/>
          </a:p>
        </p:txBody>
      </p:sp>
      <p:sp>
        <p:nvSpPr>
          <p:cNvPr id="7" name="Line Callout 2 6"/>
          <p:cNvSpPr/>
          <p:nvPr/>
        </p:nvSpPr>
        <p:spPr>
          <a:xfrm>
            <a:off x="2980056" y="2536372"/>
            <a:ext cx="3447394" cy="641927"/>
          </a:xfrm>
          <a:prstGeom prst="borderCallout2">
            <a:avLst>
              <a:gd name="adj1" fmla="val 102261"/>
              <a:gd name="adj2" fmla="val -178847"/>
              <a:gd name="adj3" fmla="val 121868"/>
              <a:gd name="adj4" fmla="val -211283"/>
              <a:gd name="adj5" fmla="val 86767"/>
              <a:gd name="adj6" fmla="val -253563"/>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vi-VN" b="1" dirty="0" smtClean="0">
                <a:solidFill>
                  <a:srgbClr val="002060"/>
                </a:solidFill>
              </a:rPr>
              <a:t>1911, tiếp tục sang Pháp thực hiện chủ trương nhưng không thành</a:t>
            </a:r>
            <a:endParaRPr lang="en-US" b="1" dirty="0">
              <a:solidFill>
                <a:srgbClr val="002060"/>
              </a:solidFill>
            </a:endParaRPr>
          </a:p>
        </p:txBody>
      </p:sp>
      <p:cxnSp>
        <p:nvCxnSpPr>
          <p:cNvPr id="9" name="Straight Arrow Connector 8"/>
          <p:cNvCxnSpPr>
            <a:stCxn id="54" idx="6"/>
            <a:endCxn id="7" idx="2"/>
          </p:cNvCxnSpPr>
          <p:nvPr/>
        </p:nvCxnSpPr>
        <p:spPr>
          <a:xfrm>
            <a:off x="1992085" y="2803071"/>
            <a:ext cx="987971" cy="542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Line Callout 2 13"/>
          <p:cNvSpPr/>
          <p:nvPr/>
        </p:nvSpPr>
        <p:spPr>
          <a:xfrm>
            <a:off x="1717309" y="664029"/>
            <a:ext cx="3649347" cy="783771"/>
          </a:xfrm>
          <a:prstGeom prst="borderCallout2">
            <a:avLst>
              <a:gd name="adj1" fmla="val 102261"/>
              <a:gd name="adj2" fmla="val -178847"/>
              <a:gd name="adj3" fmla="val 121868"/>
              <a:gd name="adj4" fmla="val -211283"/>
              <a:gd name="adj5" fmla="val 86767"/>
              <a:gd name="adj6" fmla="val -253563"/>
            </a:avLst>
          </a:prstGeom>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r>
              <a:rPr lang="vi-VN" b="1" dirty="0" smtClean="0">
                <a:solidFill>
                  <a:srgbClr val="C00000"/>
                </a:solidFill>
              </a:rPr>
              <a:t>1901: đỗ Phó bảng, làm quan trong thời gian ngắn rồi rời quan trường đi làm cách mạng với chủ trương bất bạo động</a:t>
            </a:r>
            <a:endParaRPr lang="en-US" b="1" dirty="0">
              <a:solidFill>
                <a:srgbClr val="C00000"/>
              </a:solidFill>
            </a:endParaRPr>
          </a:p>
        </p:txBody>
      </p:sp>
      <p:sp>
        <p:nvSpPr>
          <p:cNvPr id="15" name="Line Callout 2 14"/>
          <p:cNvSpPr/>
          <p:nvPr/>
        </p:nvSpPr>
        <p:spPr>
          <a:xfrm>
            <a:off x="2457543" y="3425623"/>
            <a:ext cx="3447394" cy="612648"/>
          </a:xfrm>
          <a:prstGeom prst="borderCallout2">
            <a:avLst>
              <a:gd name="adj1" fmla="val 102261"/>
              <a:gd name="adj2" fmla="val -178847"/>
              <a:gd name="adj3" fmla="val 121868"/>
              <a:gd name="adj4" fmla="val -211283"/>
              <a:gd name="adj5" fmla="val 86767"/>
              <a:gd name="adj6" fmla="val -253563"/>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vi-VN" sz="1600" b="1" dirty="0" smtClean="0">
                <a:solidFill>
                  <a:schemeClr val="tx1"/>
                </a:solidFill>
              </a:rPr>
              <a:t>1925, về Sài Gòn</a:t>
            </a:r>
            <a:endParaRPr lang="en-US" sz="1600" b="1" dirty="0">
              <a:solidFill>
                <a:schemeClr val="tx1"/>
              </a:solidFill>
            </a:endParaRPr>
          </a:p>
        </p:txBody>
      </p:sp>
      <p:sp>
        <p:nvSpPr>
          <p:cNvPr id="17" name="Line Callout 2 16"/>
          <p:cNvSpPr/>
          <p:nvPr/>
        </p:nvSpPr>
        <p:spPr>
          <a:xfrm>
            <a:off x="2414000" y="1738339"/>
            <a:ext cx="3447394" cy="612648"/>
          </a:xfrm>
          <a:prstGeom prst="borderCallout2">
            <a:avLst>
              <a:gd name="adj1" fmla="val 102261"/>
              <a:gd name="adj2" fmla="val -178847"/>
              <a:gd name="adj3" fmla="val 121868"/>
              <a:gd name="adj4" fmla="val -211283"/>
              <a:gd name="adj5" fmla="val 86767"/>
              <a:gd name="adj6" fmla="val -253563"/>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dirty="0"/>
          </a:p>
        </p:txBody>
      </p:sp>
      <p:sp>
        <p:nvSpPr>
          <p:cNvPr id="18" name="Line Callout 2 17"/>
          <p:cNvSpPr/>
          <p:nvPr/>
        </p:nvSpPr>
        <p:spPr>
          <a:xfrm>
            <a:off x="1466942" y="4191000"/>
            <a:ext cx="3736430" cy="718128"/>
          </a:xfrm>
          <a:prstGeom prst="borderCallout2">
            <a:avLst>
              <a:gd name="adj1" fmla="val 102261"/>
              <a:gd name="adj2" fmla="val -178847"/>
              <a:gd name="adj3" fmla="val 121868"/>
              <a:gd name="adj4" fmla="val -211283"/>
              <a:gd name="adj5" fmla="val 86767"/>
              <a:gd name="adj6" fmla="val -253563"/>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vi-VN" b="1" dirty="0" smtClean="0">
                <a:solidFill>
                  <a:schemeClr val="tx1"/>
                </a:solidFill>
              </a:rPr>
              <a:t>24/3/1926, mất do ốm nặng (ông mất khi con đường giải phóng dân tộc mà ông theo đuổi vẫn còn chưa hoàn thành)</a:t>
            </a:r>
            <a:endParaRPr lang="en-US" b="1" dirty="0">
              <a:solidFill>
                <a:schemeClr val="tx1"/>
              </a:solidFill>
            </a:endParaRPr>
          </a:p>
        </p:txBody>
      </p:sp>
      <p:sp>
        <p:nvSpPr>
          <p:cNvPr id="26" name="Rectangle 25"/>
          <p:cNvSpPr/>
          <p:nvPr/>
        </p:nvSpPr>
        <p:spPr>
          <a:xfrm>
            <a:off x="2492829" y="1775606"/>
            <a:ext cx="3396343" cy="584775"/>
          </a:xfrm>
          <a:prstGeom prst="rect">
            <a:avLst/>
          </a:prstGeom>
        </p:spPr>
        <p:txBody>
          <a:bodyPr wrap="square">
            <a:spAutoFit/>
          </a:bodyPr>
          <a:lstStyle/>
          <a:p>
            <a:pPr algn="ctr"/>
            <a:r>
              <a:rPr lang="vi-VN" sz="1600" b="1" dirty="0" smtClean="0"/>
              <a:t>1908, bị bắt tù đày ở Côn Đảo 3 năm</a:t>
            </a:r>
            <a:endParaRPr lang="en-US" sz="1600" b="1" dirty="0"/>
          </a:p>
        </p:txBody>
      </p:sp>
      <p:cxnSp>
        <p:nvCxnSpPr>
          <p:cNvPr id="28" name="Straight Arrow Connector 27"/>
          <p:cNvCxnSpPr>
            <a:stCxn id="54" idx="7"/>
            <a:endCxn id="17" idx="2"/>
          </p:cNvCxnSpPr>
          <p:nvPr/>
        </p:nvCxnSpPr>
        <p:spPr>
          <a:xfrm rot="5400000" flipH="1" flipV="1">
            <a:off x="1969754" y="1800767"/>
            <a:ext cx="200349" cy="68814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54" idx="5"/>
          </p:cNvCxnSpPr>
          <p:nvPr/>
        </p:nvCxnSpPr>
        <p:spPr>
          <a:xfrm rot="16200000" flipH="1">
            <a:off x="1895406" y="3191580"/>
            <a:ext cx="436134" cy="77523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endCxn id="14" idx="2"/>
          </p:cNvCxnSpPr>
          <p:nvPr/>
        </p:nvCxnSpPr>
        <p:spPr>
          <a:xfrm rot="5400000" flipH="1" flipV="1">
            <a:off x="746978" y="1056672"/>
            <a:ext cx="971087" cy="9695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endCxn id="18" idx="2"/>
          </p:cNvCxnSpPr>
          <p:nvPr/>
        </p:nvCxnSpPr>
        <p:spPr>
          <a:xfrm rot="16200000" flipH="1">
            <a:off x="668239" y="3751360"/>
            <a:ext cx="979551" cy="61785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Right Brace 18"/>
          <p:cNvSpPr/>
          <p:nvPr/>
        </p:nvSpPr>
        <p:spPr>
          <a:xfrm>
            <a:off x="6324600" y="478971"/>
            <a:ext cx="1023257" cy="4267199"/>
          </a:xfrm>
          <a:prstGeom prst="rightBrace">
            <a:avLst>
              <a:gd name="adj1" fmla="val 27092"/>
              <a:gd name="adj2" fmla="val 49738"/>
            </a:avLst>
          </a:prstGeom>
        </p:spPr>
        <p:style>
          <a:lnRef idx="3">
            <a:schemeClr val="accent5"/>
          </a:lnRef>
          <a:fillRef idx="0">
            <a:schemeClr val="accent5"/>
          </a:fillRef>
          <a:effectRef idx="2">
            <a:schemeClr val="accent5"/>
          </a:effectRef>
          <a:fontRef idx="minor">
            <a:schemeClr val="tx1"/>
          </a:fontRef>
        </p:style>
        <p:txBody>
          <a:bodyPr rtlCol="0" anchor="ctr"/>
          <a:lstStyle/>
          <a:p>
            <a:pPr algn="ctr"/>
            <a:endParaRPr lang="en-US">
              <a:ln>
                <a:solidFill>
                  <a:sysClr val="windowText" lastClr="000000"/>
                </a:solidFill>
              </a:ln>
            </a:endParaRPr>
          </a:p>
        </p:txBody>
      </p:sp>
      <p:sp>
        <p:nvSpPr>
          <p:cNvPr id="54" name="Oval 53"/>
          <p:cNvSpPr/>
          <p:nvPr/>
        </p:nvSpPr>
        <p:spPr>
          <a:xfrm>
            <a:off x="174171" y="2013857"/>
            <a:ext cx="1817914" cy="1578428"/>
          </a:xfrm>
          <a:prstGeom prst="ellipse">
            <a:avLst/>
          </a:prstGeom>
          <a:effectLst>
            <a:glow rad="63500">
              <a:schemeClr val="accent3">
                <a:satMod val="175000"/>
                <a:alpha val="40000"/>
              </a:schemeClr>
            </a:glow>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prst="convex"/>
          </a:sp3d>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smtClean="0"/>
          </a:p>
          <a:p>
            <a:pPr algn="ctr"/>
            <a:endParaRPr lang="en-US" dirty="0"/>
          </a:p>
        </p:txBody>
      </p:sp>
      <p:sp>
        <p:nvSpPr>
          <p:cNvPr id="41" name="Rounded Rectangle 40"/>
          <p:cNvSpPr/>
          <p:nvPr/>
        </p:nvSpPr>
        <p:spPr>
          <a:xfrm>
            <a:off x="7402286" y="1001486"/>
            <a:ext cx="1556658" cy="3276600"/>
          </a:xfrm>
          <a:prstGeom prst="roundRect">
            <a:avLst/>
          </a:prstGeom>
          <a:ln>
            <a:solidFill>
              <a:schemeClr val="accent5">
                <a:lumMod val="50000"/>
              </a:schemeClr>
            </a:solidFill>
          </a:ln>
          <a:effectLst>
            <a:glow rad="139700">
              <a:schemeClr val="accent5">
                <a:satMod val="175000"/>
                <a:alpha val="40000"/>
              </a:schemeClr>
            </a:glow>
            <a:reflection blurRad="6350" stA="52000" endA="300" endPos="35000" dir="5400000" sy="-100000" algn="bl" rotWithShape="0"/>
          </a:effectLst>
          <a:scene3d>
            <a:camera prst="perspectiveAbove"/>
            <a:lightRig rig="threePt" dir="t"/>
          </a:scene3d>
          <a:sp3d>
            <a:bevelT prst="slope"/>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42" name="Rectangle 41"/>
          <p:cNvSpPr/>
          <p:nvPr/>
        </p:nvSpPr>
        <p:spPr>
          <a:xfrm>
            <a:off x="7445830" y="1273627"/>
            <a:ext cx="1523999" cy="2862322"/>
          </a:xfrm>
          <a:prstGeom prst="rect">
            <a:avLst/>
          </a:prstGeom>
        </p:spPr>
        <p:txBody>
          <a:bodyPr wrap="square">
            <a:spAutoFit/>
          </a:bodyPr>
          <a:lstStyle/>
          <a:p>
            <a:r>
              <a:rPr lang="vi-VN" sz="2000" dirty="0" smtClean="0"/>
              <a:t>⇒ </a:t>
            </a:r>
            <a:r>
              <a:rPr lang="en-US" sz="2000" dirty="0" err="1" smtClean="0"/>
              <a:t>Cụ</a:t>
            </a:r>
            <a:r>
              <a:rPr lang="en-US" sz="2000" dirty="0" smtClean="0"/>
              <a:t> </a:t>
            </a:r>
            <a:r>
              <a:rPr lang="en-US" sz="2000" dirty="0" err="1" smtClean="0"/>
              <a:t>Phan</a:t>
            </a:r>
            <a:r>
              <a:rPr lang="en-US" sz="2000" dirty="0" smtClean="0"/>
              <a:t> </a:t>
            </a:r>
            <a:r>
              <a:rPr lang="en-US" sz="2000" dirty="0" err="1" smtClean="0"/>
              <a:t>Châu</a:t>
            </a:r>
            <a:r>
              <a:rPr lang="en-US" sz="2000" dirty="0" smtClean="0"/>
              <a:t> Trinh</a:t>
            </a:r>
            <a:r>
              <a:rPr lang="vi-VN" sz="2000" dirty="0" smtClean="0"/>
              <a:t> là nhà yêu nước và cách mạng lớn của Việt Nam đầu thế kỉ XX</a:t>
            </a:r>
            <a:endParaRPr lang="vi-VN" sz="2000" dirty="0"/>
          </a:p>
        </p:txBody>
      </p:sp>
      <p:sp>
        <p:nvSpPr>
          <p:cNvPr id="33" name="TextBox 32"/>
          <p:cNvSpPr txBox="1"/>
          <p:nvPr/>
        </p:nvSpPr>
        <p:spPr>
          <a:xfrm>
            <a:off x="631371" y="2264229"/>
            <a:ext cx="990600" cy="923330"/>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1800"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Phan</a:t>
            </a:r>
            <a:r>
              <a:rPr lang="en-US" sz="1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en-US" sz="1800"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Châu</a:t>
            </a:r>
            <a:r>
              <a:rPr lang="en-US" sz="1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Trinh</a:t>
            </a:r>
            <a:endParaRPr lang="en-US" sz="1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4"/>
                                        </p:tgtEl>
                                        <p:attrNameLst>
                                          <p:attrName>style.visibility</p:attrName>
                                        </p:attrNameLst>
                                      </p:cBhvr>
                                      <p:to>
                                        <p:strVal val="visible"/>
                                      </p:to>
                                    </p:set>
                                    <p:anim to="" calcmode="lin" valueType="num">
                                      <p:cBhvr>
                                        <p:cTn id="12" dur="1" fill="hold"/>
                                        <p:tgtEl>
                                          <p:spTgt spid="54"/>
                                        </p:tgtEl>
                                        <p:attrNameLst>
                                          <p:attrName/>
                                        </p:attrNameLst>
                                      </p:cBhvr>
                                    </p:anim>
                                  </p:childTnLst>
                                </p:cTn>
                              </p:par>
                              <p:par>
                                <p:cTn id="13" presetID="24"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 to="" calcmode="lin" valueType="num">
                                      <p:cBhvr>
                                        <p:cTn id="15" dur="1" fill="hold"/>
                                        <p:tgtEl>
                                          <p:spTgt spid="33"/>
                                        </p:tgtEl>
                                        <p:attrNameLst>
                                          <p:attrName/>
                                        </p:attrNameLst>
                                      </p:cBhvr>
                                    </p:anim>
                                  </p:childTnLst>
                                </p:cTn>
                              </p:par>
                            </p:childTnLst>
                          </p:cTn>
                        </p:par>
                      </p:childTnLst>
                    </p:cTn>
                  </p:par>
                  <p:par>
                    <p:cTn id="16" fill="hold">
                      <p:stCondLst>
                        <p:cond delay="indefinite"/>
                      </p:stCondLst>
                      <p:childTnLst>
                        <p:par>
                          <p:cTn id="17" fill="hold">
                            <p:stCondLst>
                              <p:cond delay="0"/>
                            </p:stCondLst>
                            <p:childTnLst>
                              <p:par>
                                <p:cTn id="18" presetID="24" presetClass="entr" presetSubtype="0" fill="hold" nodeType="clickEffect">
                                  <p:stCondLst>
                                    <p:cond delay="0"/>
                                  </p:stCondLst>
                                  <p:childTnLst>
                                    <p:set>
                                      <p:cBhvr>
                                        <p:cTn id="19" dur="1" fill="hold">
                                          <p:stCondLst>
                                            <p:cond delay="0"/>
                                          </p:stCondLst>
                                        </p:cTn>
                                        <p:tgtEl>
                                          <p:spTgt spid="30"/>
                                        </p:tgtEl>
                                        <p:attrNameLst>
                                          <p:attrName>style.visibility</p:attrName>
                                        </p:attrNameLst>
                                      </p:cBhvr>
                                      <p:to>
                                        <p:strVal val="visible"/>
                                      </p:to>
                                    </p:set>
                                    <p:anim to="" calcmode="lin" valueType="num">
                                      <p:cBhvr>
                                        <p:cTn id="20" dur="1" fill="hold"/>
                                        <p:tgtEl>
                                          <p:spTgt spid="30"/>
                                        </p:tgtEl>
                                        <p:attrNameLst>
                                          <p:attrName/>
                                        </p:attrNameLst>
                                      </p:cBhvr>
                                    </p:anim>
                                  </p:childTnLst>
                                </p:cTn>
                              </p:par>
                            </p:childTnLst>
                          </p:cTn>
                        </p:par>
                      </p:childTnLst>
                    </p:cTn>
                  </p:par>
                  <p:par>
                    <p:cTn id="21" fill="hold">
                      <p:stCondLst>
                        <p:cond delay="indefinite"/>
                      </p:stCondLst>
                      <p:childTnLst>
                        <p:par>
                          <p:cTn id="22" fill="hold">
                            <p:stCondLst>
                              <p:cond delay="0"/>
                            </p:stCondLst>
                            <p:childTnLst>
                              <p:par>
                                <p:cTn id="23" presetID="24"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to="" calcmode="lin" valueType="num">
                                      <p:cBhvr>
                                        <p:cTn id="25" dur="1" fill="hold"/>
                                        <p:tgtEl>
                                          <p:spTgt spid="14"/>
                                        </p:tgtEl>
                                        <p:attrNameLst>
                                          <p:attrName/>
                                        </p:attrNameLst>
                                      </p:cBhvr>
                                    </p:anim>
                                  </p:childTnLst>
                                </p:cTn>
                              </p:par>
                            </p:childTnLst>
                          </p:cTn>
                        </p:par>
                      </p:childTnLst>
                    </p:cTn>
                  </p:par>
                  <p:par>
                    <p:cTn id="26" fill="hold">
                      <p:stCondLst>
                        <p:cond delay="indefinite"/>
                      </p:stCondLst>
                      <p:childTnLst>
                        <p:par>
                          <p:cTn id="27" fill="hold">
                            <p:stCondLst>
                              <p:cond delay="0"/>
                            </p:stCondLst>
                            <p:childTnLst>
                              <p:par>
                                <p:cTn id="28" presetID="24" presetClass="entr" presetSubtype="0" fill="hold" nodeType="clickEffect">
                                  <p:stCondLst>
                                    <p:cond delay="0"/>
                                  </p:stCondLst>
                                  <p:childTnLst>
                                    <p:set>
                                      <p:cBhvr>
                                        <p:cTn id="29" dur="1" fill="hold">
                                          <p:stCondLst>
                                            <p:cond delay="0"/>
                                          </p:stCondLst>
                                        </p:cTn>
                                        <p:tgtEl>
                                          <p:spTgt spid="28"/>
                                        </p:tgtEl>
                                        <p:attrNameLst>
                                          <p:attrName>style.visibility</p:attrName>
                                        </p:attrNameLst>
                                      </p:cBhvr>
                                      <p:to>
                                        <p:strVal val="visible"/>
                                      </p:to>
                                    </p:set>
                                    <p:anim to="" calcmode="lin" valueType="num">
                                      <p:cBhvr>
                                        <p:cTn id="30" dur="1" fill="hold"/>
                                        <p:tgtEl>
                                          <p:spTgt spid="28"/>
                                        </p:tgtEl>
                                        <p:attrNameLst>
                                          <p:attrName/>
                                        </p:attrNameLst>
                                      </p:cBhvr>
                                    </p:anim>
                                  </p:childTnLst>
                                </p:cTn>
                              </p:par>
                            </p:childTnLst>
                          </p:cTn>
                        </p:par>
                      </p:childTnLst>
                    </p:cTn>
                  </p:par>
                  <p:par>
                    <p:cTn id="31" fill="hold">
                      <p:stCondLst>
                        <p:cond delay="indefinite"/>
                      </p:stCondLst>
                      <p:childTnLst>
                        <p:par>
                          <p:cTn id="32" fill="hold">
                            <p:stCondLst>
                              <p:cond delay="0"/>
                            </p:stCondLst>
                            <p:childTnLst>
                              <p:par>
                                <p:cTn id="33" presetID="24"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 to="" calcmode="lin" valueType="num">
                                      <p:cBhvr>
                                        <p:cTn id="35" dur="1" fill="hold"/>
                                        <p:tgtEl>
                                          <p:spTgt spid="17"/>
                                        </p:tgtEl>
                                        <p:attrNameLst>
                                          <p:attrName/>
                                        </p:attrNameLst>
                                      </p:cBhvr>
                                    </p:anim>
                                  </p:childTnLst>
                                </p:cTn>
                              </p:par>
                              <p:par>
                                <p:cTn id="36" presetID="24" presetClass="entr" presetSubtype="0" fill="hold" grpId="0" nodeType="withEffect">
                                  <p:stCondLst>
                                    <p:cond delay="0"/>
                                  </p:stCondLst>
                                  <p:childTnLst>
                                    <p:set>
                                      <p:cBhvr>
                                        <p:cTn id="37" dur="1" fill="hold">
                                          <p:stCondLst>
                                            <p:cond delay="0"/>
                                          </p:stCondLst>
                                        </p:cTn>
                                        <p:tgtEl>
                                          <p:spTgt spid="26"/>
                                        </p:tgtEl>
                                        <p:attrNameLst>
                                          <p:attrName>style.visibility</p:attrName>
                                        </p:attrNameLst>
                                      </p:cBhvr>
                                      <p:to>
                                        <p:strVal val="visible"/>
                                      </p:to>
                                    </p:set>
                                    <p:anim to="" calcmode="lin" valueType="num">
                                      <p:cBhvr>
                                        <p:cTn id="38" dur="1" fill="hold"/>
                                        <p:tgtEl>
                                          <p:spTgt spid="26"/>
                                        </p:tgtEl>
                                        <p:attrNameLst>
                                          <p:attrName/>
                                        </p:attrNameLst>
                                      </p:cBhvr>
                                    </p:anim>
                                  </p:childTnLst>
                                </p:cTn>
                              </p:par>
                            </p:childTnLst>
                          </p:cTn>
                        </p:par>
                      </p:childTnLst>
                    </p:cTn>
                  </p:par>
                  <p:par>
                    <p:cTn id="39" fill="hold">
                      <p:stCondLst>
                        <p:cond delay="indefinite"/>
                      </p:stCondLst>
                      <p:childTnLst>
                        <p:par>
                          <p:cTn id="40" fill="hold">
                            <p:stCondLst>
                              <p:cond delay="0"/>
                            </p:stCondLst>
                            <p:childTnLst>
                              <p:par>
                                <p:cTn id="41" presetID="24" presetClass="entr" presetSubtype="0" fill="hold" nodeType="clickEffect">
                                  <p:stCondLst>
                                    <p:cond delay="0"/>
                                  </p:stCondLst>
                                  <p:childTnLst>
                                    <p:set>
                                      <p:cBhvr>
                                        <p:cTn id="42" dur="1" fill="hold">
                                          <p:stCondLst>
                                            <p:cond delay="0"/>
                                          </p:stCondLst>
                                        </p:cTn>
                                        <p:tgtEl>
                                          <p:spTgt spid="9"/>
                                        </p:tgtEl>
                                        <p:attrNameLst>
                                          <p:attrName>style.visibility</p:attrName>
                                        </p:attrNameLst>
                                      </p:cBhvr>
                                      <p:to>
                                        <p:strVal val="visible"/>
                                      </p:to>
                                    </p:set>
                                    <p:anim to="" calcmode="lin" valueType="num">
                                      <p:cBhvr>
                                        <p:cTn id="43" dur="1" fill="hold"/>
                                        <p:tgtEl>
                                          <p:spTgt spid="9"/>
                                        </p:tgtEl>
                                        <p:attrNameLst>
                                          <p:attrName/>
                                        </p:attrNameLst>
                                      </p:cBhvr>
                                    </p:anim>
                                  </p:childTnLst>
                                </p:cTn>
                              </p:par>
                            </p:childTnLst>
                          </p:cTn>
                        </p:par>
                      </p:childTnLst>
                    </p:cTn>
                  </p:par>
                  <p:par>
                    <p:cTn id="44" fill="hold">
                      <p:stCondLst>
                        <p:cond delay="indefinite"/>
                      </p:stCondLst>
                      <p:childTnLst>
                        <p:par>
                          <p:cTn id="45" fill="hold">
                            <p:stCondLst>
                              <p:cond delay="0"/>
                            </p:stCondLst>
                            <p:childTnLst>
                              <p:par>
                                <p:cTn id="46" presetID="24" presetClass="entr" presetSubtype="0"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 to="" calcmode="lin" valueType="num">
                                      <p:cBhvr>
                                        <p:cTn id="48" dur="1" fill="hold"/>
                                        <p:tgtEl>
                                          <p:spTgt spid="7"/>
                                        </p:tgtEl>
                                        <p:attrNameLst>
                                          <p:attrName/>
                                        </p:attrNameLst>
                                      </p:cBhvr>
                                    </p:anim>
                                  </p:childTnLst>
                                </p:cTn>
                              </p:par>
                            </p:childTnLst>
                          </p:cTn>
                        </p:par>
                      </p:childTnLst>
                    </p:cTn>
                  </p:par>
                  <p:par>
                    <p:cTn id="49" fill="hold">
                      <p:stCondLst>
                        <p:cond delay="indefinite"/>
                      </p:stCondLst>
                      <p:childTnLst>
                        <p:par>
                          <p:cTn id="50" fill="hold">
                            <p:stCondLst>
                              <p:cond delay="0"/>
                            </p:stCondLst>
                            <p:childTnLst>
                              <p:par>
                                <p:cTn id="51" presetID="24" presetClass="entr" presetSubtype="0" fill="hold" nodeType="clickEffect">
                                  <p:stCondLst>
                                    <p:cond delay="0"/>
                                  </p:stCondLst>
                                  <p:childTnLst>
                                    <p:set>
                                      <p:cBhvr>
                                        <p:cTn id="52" dur="1" fill="hold">
                                          <p:stCondLst>
                                            <p:cond delay="0"/>
                                          </p:stCondLst>
                                        </p:cTn>
                                        <p:tgtEl>
                                          <p:spTgt spid="29"/>
                                        </p:tgtEl>
                                        <p:attrNameLst>
                                          <p:attrName>style.visibility</p:attrName>
                                        </p:attrNameLst>
                                      </p:cBhvr>
                                      <p:to>
                                        <p:strVal val="visible"/>
                                      </p:to>
                                    </p:set>
                                    <p:anim to="" calcmode="lin" valueType="num">
                                      <p:cBhvr>
                                        <p:cTn id="53" dur="1" fill="hold"/>
                                        <p:tgtEl>
                                          <p:spTgt spid="29"/>
                                        </p:tgtEl>
                                        <p:attrNameLst>
                                          <p:attrName/>
                                        </p:attrNameLst>
                                      </p:cBhvr>
                                    </p:anim>
                                  </p:childTnLst>
                                </p:cTn>
                              </p:par>
                            </p:childTnLst>
                          </p:cTn>
                        </p:par>
                      </p:childTnLst>
                    </p:cTn>
                  </p:par>
                  <p:par>
                    <p:cTn id="54" fill="hold">
                      <p:stCondLst>
                        <p:cond delay="indefinite"/>
                      </p:stCondLst>
                      <p:childTnLst>
                        <p:par>
                          <p:cTn id="55" fill="hold">
                            <p:stCondLst>
                              <p:cond delay="0"/>
                            </p:stCondLst>
                            <p:childTnLst>
                              <p:par>
                                <p:cTn id="56" presetID="24" presetClass="entr" presetSubtype="0" fill="hold" grpId="0" nodeType="clickEffect">
                                  <p:stCondLst>
                                    <p:cond delay="0"/>
                                  </p:stCondLst>
                                  <p:childTnLst>
                                    <p:set>
                                      <p:cBhvr>
                                        <p:cTn id="57" dur="1" fill="hold">
                                          <p:stCondLst>
                                            <p:cond delay="0"/>
                                          </p:stCondLst>
                                        </p:cTn>
                                        <p:tgtEl>
                                          <p:spTgt spid="15"/>
                                        </p:tgtEl>
                                        <p:attrNameLst>
                                          <p:attrName>style.visibility</p:attrName>
                                        </p:attrNameLst>
                                      </p:cBhvr>
                                      <p:to>
                                        <p:strVal val="visible"/>
                                      </p:to>
                                    </p:set>
                                    <p:anim to="" calcmode="lin" valueType="num">
                                      <p:cBhvr>
                                        <p:cTn id="58" dur="1" fill="hold"/>
                                        <p:tgtEl>
                                          <p:spTgt spid="15"/>
                                        </p:tgtEl>
                                        <p:attrNameLst>
                                          <p:attrName/>
                                        </p:attrNameLst>
                                      </p:cBhvr>
                                    </p:anim>
                                  </p:childTnLst>
                                </p:cTn>
                              </p:par>
                            </p:childTnLst>
                          </p:cTn>
                        </p:par>
                      </p:childTnLst>
                    </p:cTn>
                  </p:par>
                  <p:par>
                    <p:cTn id="59" fill="hold">
                      <p:stCondLst>
                        <p:cond delay="indefinite"/>
                      </p:stCondLst>
                      <p:childTnLst>
                        <p:par>
                          <p:cTn id="60" fill="hold">
                            <p:stCondLst>
                              <p:cond delay="0"/>
                            </p:stCondLst>
                            <p:childTnLst>
                              <p:par>
                                <p:cTn id="61" presetID="24" presetClass="entr" presetSubtype="0" fill="hold" nodeType="clickEffect">
                                  <p:stCondLst>
                                    <p:cond delay="0"/>
                                  </p:stCondLst>
                                  <p:childTnLst>
                                    <p:set>
                                      <p:cBhvr>
                                        <p:cTn id="62" dur="1" fill="hold">
                                          <p:stCondLst>
                                            <p:cond delay="0"/>
                                          </p:stCondLst>
                                        </p:cTn>
                                        <p:tgtEl>
                                          <p:spTgt spid="31"/>
                                        </p:tgtEl>
                                        <p:attrNameLst>
                                          <p:attrName>style.visibility</p:attrName>
                                        </p:attrNameLst>
                                      </p:cBhvr>
                                      <p:to>
                                        <p:strVal val="visible"/>
                                      </p:to>
                                    </p:set>
                                    <p:anim to="" calcmode="lin" valueType="num">
                                      <p:cBhvr>
                                        <p:cTn id="63" dur="1" fill="hold"/>
                                        <p:tgtEl>
                                          <p:spTgt spid="31"/>
                                        </p:tgtEl>
                                        <p:attrNameLst>
                                          <p:attrName/>
                                        </p:attrNameLst>
                                      </p:cBhvr>
                                    </p:anim>
                                  </p:childTnLst>
                                </p:cTn>
                              </p:par>
                            </p:childTnLst>
                          </p:cTn>
                        </p:par>
                      </p:childTnLst>
                    </p:cTn>
                  </p:par>
                  <p:par>
                    <p:cTn id="64" fill="hold">
                      <p:stCondLst>
                        <p:cond delay="indefinite"/>
                      </p:stCondLst>
                      <p:childTnLst>
                        <p:par>
                          <p:cTn id="65" fill="hold">
                            <p:stCondLst>
                              <p:cond delay="0"/>
                            </p:stCondLst>
                            <p:childTnLst>
                              <p:par>
                                <p:cTn id="66" presetID="24" presetClass="entr" presetSubtype="0" fill="hold" grpId="0" nodeType="clickEffect">
                                  <p:stCondLst>
                                    <p:cond delay="0"/>
                                  </p:stCondLst>
                                  <p:childTnLst>
                                    <p:set>
                                      <p:cBhvr>
                                        <p:cTn id="67" dur="1" fill="hold">
                                          <p:stCondLst>
                                            <p:cond delay="0"/>
                                          </p:stCondLst>
                                        </p:cTn>
                                        <p:tgtEl>
                                          <p:spTgt spid="18"/>
                                        </p:tgtEl>
                                        <p:attrNameLst>
                                          <p:attrName>style.visibility</p:attrName>
                                        </p:attrNameLst>
                                      </p:cBhvr>
                                      <p:to>
                                        <p:strVal val="visible"/>
                                      </p:to>
                                    </p:set>
                                    <p:anim to="" calcmode="lin" valueType="num">
                                      <p:cBhvr>
                                        <p:cTn id="68" dur="1" fill="hold"/>
                                        <p:tgtEl>
                                          <p:spTgt spid="18"/>
                                        </p:tgtEl>
                                        <p:attrNameLst>
                                          <p:attrName/>
                                        </p:attrNameLst>
                                      </p:cBhvr>
                                    </p:anim>
                                  </p:childTnLst>
                                </p:cTn>
                              </p:par>
                            </p:childTnLst>
                          </p:cTn>
                        </p:par>
                      </p:childTnLst>
                    </p:cTn>
                  </p:par>
                  <p:par>
                    <p:cTn id="69" fill="hold">
                      <p:stCondLst>
                        <p:cond delay="indefinite"/>
                      </p:stCondLst>
                      <p:childTnLst>
                        <p:par>
                          <p:cTn id="70" fill="hold">
                            <p:stCondLst>
                              <p:cond delay="0"/>
                            </p:stCondLst>
                            <p:childTnLst>
                              <p:par>
                                <p:cTn id="71" presetID="24" presetClass="entr" presetSubtype="0" fill="hold" grpId="0" nodeType="clickEffect">
                                  <p:stCondLst>
                                    <p:cond delay="0"/>
                                  </p:stCondLst>
                                  <p:childTnLst>
                                    <p:set>
                                      <p:cBhvr>
                                        <p:cTn id="72" dur="1" fill="hold">
                                          <p:stCondLst>
                                            <p:cond delay="0"/>
                                          </p:stCondLst>
                                        </p:cTn>
                                        <p:tgtEl>
                                          <p:spTgt spid="19"/>
                                        </p:tgtEl>
                                        <p:attrNameLst>
                                          <p:attrName>style.visibility</p:attrName>
                                        </p:attrNameLst>
                                      </p:cBhvr>
                                      <p:to>
                                        <p:strVal val="visible"/>
                                      </p:to>
                                    </p:set>
                                    <p:anim to="" calcmode="lin" valueType="num">
                                      <p:cBhvr>
                                        <p:cTn id="73" dur="1" fill="hold"/>
                                        <p:tgtEl>
                                          <p:spTgt spid="19"/>
                                        </p:tgtEl>
                                        <p:attrNameLst>
                                          <p:attrName/>
                                        </p:attrNameLst>
                                      </p:cBhvr>
                                    </p:anim>
                                  </p:childTnLst>
                                </p:cTn>
                              </p:par>
                            </p:childTnLst>
                          </p:cTn>
                        </p:par>
                      </p:childTnLst>
                    </p:cTn>
                  </p:par>
                  <p:par>
                    <p:cTn id="74" fill="hold">
                      <p:stCondLst>
                        <p:cond delay="indefinite"/>
                      </p:stCondLst>
                      <p:childTnLst>
                        <p:par>
                          <p:cTn id="75" fill="hold">
                            <p:stCondLst>
                              <p:cond delay="0"/>
                            </p:stCondLst>
                            <p:childTnLst>
                              <p:par>
                                <p:cTn id="76" presetID="24" presetClass="entr" presetSubtype="0" fill="hold" grpId="0" nodeType="clickEffect">
                                  <p:stCondLst>
                                    <p:cond delay="0"/>
                                  </p:stCondLst>
                                  <p:childTnLst>
                                    <p:set>
                                      <p:cBhvr>
                                        <p:cTn id="77" dur="1" fill="hold">
                                          <p:stCondLst>
                                            <p:cond delay="0"/>
                                          </p:stCondLst>
                                        </p:cTn>
                                        <p:tgtEl>
                                          <p:spTgt spid="41"/>
                                        </p:tgtEl>
                                        <p:attrNameLst>
                                          <p:attrName>style.visibility</p:attrName>
                                        </p:attrNameLst>
                                      </p:cBhvr>
                                      <p:to>
                                        <p:strVal val="visible"/>
                                      </p:to>
                                    </p:set>
                                    <p:anim to="" calcmode="lin" valueType="num">
                                      <p:cBhvr>
                                        <p:cTn id="78" dur="1" fill="hold"/>
                                        <p:tgtEl>
                                          <p:spTgt spid="41"/>
                                        </p:tgtEl>
                                        <p:attrNameLst>
                                          <p:attrName/>
                                        </p:attrNameLst>
                                      </p:cBhvr>
                                    </p:anim>
                                  </p:childTnLst>
                                </p:cTn>
                              </p:par>
                              <p:par>
                                <p:cTn id="79" presetID="24" presetClass="entr" presetSubtype="0" fill="hold" grpId="0" nodeType="withEffect">
                                  <p:stCondLst>
                                    <p:cond delay="0"/>
                                  </p:stCondLst>
                                  <p:childTnLst>
                                    <p:set>
                                      <p:cBhvr>
                                        <p:cTn id="80" dur="1" fill="hold">
                                          <p:stCondLst>
                                            <p:cond delay="0"/>
                                          </p:stCondLst>
                                        </p:cTn>
                                        <p:tgtEl>
                                          <p:spTgt spid="42"/>
                                        </p:tgtEl>
                                        <p:attrNameLst>
                                          <p:attrName>style.visibility</p:attrName>
                                        </p:attrNameLst>
                                      </p:cBhvr>
                                      <p:to>
                                        <p:strVal val="visible"/>
                                      </p:to>
                                    </p:set>
                                    <p:anim to="" calcmode="lin" valueType="num">
                                      <p:cBhvr>
                                        <p:cTn id="81" dur="1" fill="hold"/>
                                        <p:tgtEl>
                                          <p:spTgt spid="4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animBg="1"/>
      <p:bldP spid="14" grpId="0" animBg="1"/>
      <p:bldP spid="15" grpId="0" animBg="1"/>
      <p:bldP spid="17" grpId="0" animBg="1"/>
      <p:bldP spid="18" grpId="0" animBg="1"/>
      <p:bldP spid="26" grpId="0"/>
      <p:bldP spid="19" grpId="0" animBg="1"/>
      <p:bldP spid="54" grpId="0" animBg="1"/>
      <p:bldP spid="41" grpId="0" animBg="1"/>
      <p:bldP spid="42" grpId="0"/>
      <p:bldP spid="3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311700" y="-70275"/>
            <a:ext cx="8520600" cy="519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 sz="3200" dirty="0">
                <a:latin typeface="+mn-lt"/>
              </a:rPr>
              <a:t>        </a:t>
            </a:r>
            <a:r>
              <a:rPr lang="vi" sz="3200" dirty="0">
                <a:solidFill>
                  <a:srgbClr val="FF0000"/>
                </a:solidFill>
                <a:latin typeface="+mn-lt"/>
              </a:rPr>
              <a:t>    </a:t>
            </a:r>
            <a:r>
              <a:rPr lang="vi" sz="3200" dirty="0">
                <a:solidFill>
                  <a:srgbClr val="FF0000"/>
                </a:solidFill>
                <a:latin typeface="+mn-lt"/>
                <a:cs typeface="Times New Roman" panose="02020603050405020304" pitchFamily="18" charset="0"/>
              </a:rPr>
              <a:t>Một số tác phẩm tiêu biểu </a:t>
            </a:r>
            <a:r>
              <a:rPr lang="vi" sz="3200" dirty="0" smtClean="0">
                <a:solidFill>
                  <a:srgbClr val="FF0000"/>
                </a:solidFill>
                <a:latin typeface="+mn-lt"/>
                <a:cs typeface="Times New Roman" panose="02020603050405020304" pitchFamily="18" charset="0"/>
              </a:rPr>
              <a:t>của </a:t>
            </a:r>
            <a:r>
              <a:rPr lang="vi-VN" sz="3200" dirty="0" smtClean="0">
                <a:solidFill>
                  <a:srgbClr val="FF0000"/>
                </a:solidFill>
                <a:latin typeface="+mn-lt"/>
                <a:cs typeface="Times New Roman" panose="02020603050405020304" pitchFamily="18" charset="0"/>
              </a:rPr>
              <a:t>cụ</a:t>
            </a:r>
            <a:endParaRPr sz="3200" dirty="0">
              <a:solidFill>
                <a:srgbClr val="FF0000"/>
              </a:solidFill>
              <a:latin typeface="+mn-lt"/>
              <a:cs typeface="Times New Roman" panose="02020603050405020304" pitchFamily="18" charset="0"/>
            </a:endParaRPr>
          </a:p>
        </p:txBody>
      </p:sp>
      <p:sp>
        <p:nvSpPr>
          <p:cNvPr id="62" name="Google Shape;62;p14"/>
          <p:cNvSpPr txBox="1">
            <a:spLocks noGrp="1"/>
          </p:cNvSpPr>
          <p:nvPr>
            <p:ph type="body" idx="1"/>
          </p:nvPr>
        </p:nvSpPr>
        <p:spPr>
          <a:xfrm>
            <a:off x="0" y="519975"/>
            <a:ext cx="9144000" cy="46236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63" name="Google Shape;63;p14"/>
          <p:cNvPicPr preferRelativeResize="0"/>
          <p:nvPr/>
        </p:nvPicPr>
        <p:blipFill>
          <a:blip r:embed="rId3">
            <a:alphaModFix/>
          </a:blip>
          <a:stretch>
            <a:fillRect/>
          </a:stretch>
        </p:blipFill>
        <p:spPr>
          <a:xfrm>
            <a:off x="147144" y="519974"/>
            <a:ext cx="4309241" cy="4493460"/>
          </a:xfrm>
          <a:prstGeom prst="rect">
            <a:avLst/>
          </a:prstGeom>
          <a:noFill/>
          <a:ln>
            <a:noFill/>
          </a:ln>
        </p:spPr>
      </p:pic>
      <p:pic>
        <p:nvPicPr>
          <p:cNvPr id="64" name="Google Shape;64;p14"/>
          <p:cNvPicPr preferRelativeResize="0"/>
          <p:nvPr/>
        </p:nvPicPr>
        <p:blipFill>
          <a:blip r:embed="rId4">
            <a:alphaModFix/>
          </a:blip>
          <a:stretch>
            <a:fillRect/>
          </a:stretch>
        </p:blipFill>
        <p:spPr>
          <a:xfrm>
            <a:off x="4614041" y="519975"/>
            <a:ext cx="4393325" cy="4461928"/>
          </a:xfrm>
          <a:prstGeom prst="rect">
            <a:avLst/>
          </a:prstGeom>
          <a:noFill/>
          <a:ln>
            <a:noFill/>
          </a:ln>
        </p:spPr>
      </p:pic>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1" presetClass="entr" presetSubtype="0" fill="hold" grpId="0" nodeType="clickEffect">
                                  <p:stCondLst>
                                    <p:cond delay="0"/>
                                  </p:stCondLst>
                                  <p:childTnLst>
                                    <p:set>
                                      <p:cBhvr>
                                        <p:cTn id="6" dur="1000">
                                          <p:stCondLst>
                                            <p:cond delay="0"/>
                                          </p:stCondLst>
                                        </p:cTn>
                                        <p:tgtEl>
                                          <p:spTgt spid="6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0" fill="hold" nodeType="clickEffect">
                                  <p:stCondLst>
                                    <p:cond delay="0"/>
                                  </p:stCondLst>
                                  <p:childTnLst>
                                    <p:set>
                                      <p:cBhvr>
                                        <p:cTn id="10" dur="1" fill="hold">
                                          <p:stCondLst>
                                            <p:cond delay="0"/>
                                          </p:stCondLst>
                                        </p:cTn>
                                        <p:tgtEl>
                                          <p:spTgt spid="63"/>
                                        </p:tgtEl>
                                        <p:attrNameLst>
                                          <p:attrName>style.visibility</p:attrName>
                                        </p:attrNameLst>
                                      </p:cBhvr>
                                      <p:to>
                                        <p:strVal val="visible"/>
                                      </p:to>
                                    </p:set>
                                    <p:anim calcmode="lin" valueType="num">
                                      <p:cBhvr>
                                        <p:cTn id="11" dur="500" fill="hold"/>
                                        <p:tgtEl>
                                          <p:spTgt spid="63"/>
                                        </p:tgtEl>
                                        <p:attrNameLst>
                                          <p:attrName>ppt_w</p:attrName>
                                        </p:attrNameLst>
                                      </p:cBhvr>
                                      <p:tavLst>
                                        <p:tav tm="0">
                                          <p:val>
                                            <p:fltVal val="0"/>
                                          </p:val>
                                        </p:tav>
                                        <p:tav tm="100000">
                                          <p:val>
                                            <p:strVal val="#ppt_w"/>
                                          </p:val>
                                        </p:tav>
                                      </p:tavLst>
                                    </p:anim>
                                    <p:anim calcmode="lin" valueType="num">
                                      <p:cBhvr>
                                        <p:cTn id="12" dur="500" fill="hold"/>
                                        <p:tgtEl>
                                          <p:spTgt spid="63"/>
                                        </p:tgtEl>
                                        <p:attrNameLst>
                                          <p:attrName>ppt_h</p:attrName>
                                        </p:attrNameLst>
                                      </p:cBhvr>
                                      <p:tavLst>
                                        <p:tav tm="0">
                                          <p:val>
                                            <p:fltVal val="0"/>
                                          </p:val>
                                        </p:tav>
                                        <p:tav tm="100000">
                                          <p:val>
                                            <p:strVal val="#ppt_h"/>
                                          </p:val>
                                        </p:tav>
                                      </p:tavLst>
                                    </p:anim>
                                    <p:animEffect transition="in" filter="fade">
                                      <p:cBhvr>
                                        <p:cTn id="13" dur="500"/>
                                        <p:tgtEl>
                                          <p:spTgt spid="63"/>
                                        </p:tgtEl>
                                      </p:cBhvr>
                                    </p:animEffect>
                                  </p:childTnLst>
                                </p:cTn>
                              </p:par>
                            </p:childTnLst>
                          </p:cTn>
                        </p:par>
                      </p:childTnLst>
                    </p:cTn>
                  </p:par>
                  <p:par>
                    <p:cTn id="14" fill="hold">
                      <p:stCondLst>
                        <p:cond delay="indefinite"/>
                      </p:stCondLst>
                      <p:childTnLst>
                        <p:par>
                          <p:cTn id="15" fill="hold">
                            <p:stCondLst>
                              <p:cond delay="0"/>
                            </p:stCondLst>
                            <p:childTnLst>
                              <p:par>
                                <p:cTn id="16" presetID="11" presetClass="entr" presetSubtype="0" fill="hold" nodeType="clickEffect">
                                  <p:stCondLst>
                                    <p:cond delay="0"/>
                                  </p:stCondLst>
                                  <p:childTnLst>
                                    <p:set>
                                      <p:cBhvr>
                                        <p:cTn id="17" dur="1000">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311700" y="-364850"/>
            <a:ext cx="8520600" cy="86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0" name="Google Shape;70;p15"/>
          <p:cNvSpPr txBox="1">
            <a:spLocks noGrp="1"/>
          </p:cNvSpPr>
          <p:nvPr>
            <p:ph type="body" idx="1"/>
          </p:nvPr>
        </p:nvSpPr>
        <p:spPr>
          <a:xfrm>
            <a:off x="0" y="0"/>
            <a:ext cx="9144000" cy="430924"/>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dirty="0"/>
          </a:p>
        </p:txBody>
      </p:sp>
      <p:pic>
        <p:nvPicPr>
          <p:cNvPr id="71" name="Google Shape;71;p15"/>
          <p:cNvPicPr preferRelativeResize="0"/>
          <p:nvPr/>
        </p:nvPicPr>
        <p:blipFill>
          <a:blip r:embed="rId3">
            <a:alphaModFix/>
          </a:blip>
          <a:stretch>
            <a:fillRect/>
          </a:stretch>
        </p:blipFill>
        <p:spPr>
          <a:xfrm>
            <a:off x="147379" y="472964"/>
            <a:ext cx="2953172" cy="4183119"/>
          </a:xfrm>
          <a:prstGeom prst="rect">
            <a:avLst/>
          </a:prstGeom>
          <a:noFill/>
          <a:ln>
            <a:noFill/>
          </a:ln>
        </p:spPr>
      </p:pic>
      <p:pic>
        <p:nvPicPr>
          <p:cNvPr id="72" name="Google Shape;72;p15"/>
          <p:cNvPicPr preferRelativeResize="0"/>
          <p:nvPr/>
        </p:nvPicPr>
        <p:blipFill>
          <a:blip r:embed="rId4">
            <a:alphaModFix/>
          </a:blip>
          <a:stretch>
            <a:fillRect/>
          </a:stretch>
        </p:blipFill>
        <p:spPr>
          <a:xfrm>
            <a:off x="3234963" y="451945"/>
            <a:ext cx="2755934" cy="4151586"/>
          </a:xfrm>
          <a:prstGeom prst="rect">
            <a:avLst/>
          </a:prstGeom>
          <a:noFill/>
          <a:ln>
            <a:noFill/>
          </a:ln>
        </p:spPr>
      </p:pic>
      <p:pic>
        <p:nvPicPr>
          <p:cNvPr id="73" name="Google Shape;73;p15"/>
          <p:cNvPicPr preferRelativeResize="0"/>
          <p:nvPr/>
        </p:nvPicPr>
        <p:blipFill>
          <a:blip r:embed="rId5">
            <a:alphaModFix/>
          </a:blip>
          <a:stretch>
            <a:fillRect/>
          </a:stretch>
        </p:blipFill>
        <p:spPr>
          <a:xfrm>
            <a:off x="6085491" y="441434"/>
            <a:ext cx="2885010" cy="4172608"/>
          </a:xfrm>
          <a:prstGeom prst="rect">
            <a:avLst/>
          </a:prstGeom>
          <a:noFill/>
          <a:ln>
            <a:noFill/>
          </a:ln>
        </p:spPr>
      </p:pic>
      <p:sp>
        <p:nvSpPr>
          <p:cNvPr id="9" name="TextBox 8"/>
          <p:cNvSpPr txBox="1"/>
          <p:nvPr/>
        </p:nvSpPr>
        <p:spPr>
          <a:xfrm>
            <a:off x="861849" y="4683672"/>
            <a:ext cx="1726755" cy="307777"/>
          </a:xfrm>
          <a:prstGeom prst="rect">
            <a:avLst/>
          </a:prstGeom>
          <a:noFill/>
        </p:spPr>
        <p:txBody>
          <a:bodyPr wrap="none" rtlCol="0">
            <a:spAutoFit/>
          </a:bodyPr>
          <a:lstStyle/>
          <a:p>
            <a:r>
              <a:rPr lang="en-US" dirty="0" err="1" smtClean="0"/>
              <a:t>Tây</a:t>
            </a:r>
            <a:r>
              <a:rPr lang="en-US" dirty="0" smtClean="0"/>
              <a:t>  </a:t>
            </a:r>
            <a:r>
              <a:rPr lang="en-US" dirty="0" err="1" smtClean="0"/>
              <a:t>Hồ</a:t>
            </a:r>
            <a:r>
              <a:rPr lang="en-US" dirty="0" smtClean="0"/>
              <a:t> </a:t>
            </a:r>
            <a:r>
              <a:rPr lang="en-US" dirty="0" err="1" smtClean="0"/>
              <a:t>và</a:t>
            </a:r>
            <a:r>
              <a:rPr lang="en-US" dirty="0" smtClean="0"/>
              <a:t>  San </a:t>
            </a:r>
            <a:r>
              <a:rPr lang="en-US" dirty="0" err="1" smtClean="0"/>
              <a:t>Té</a:t>
            </a:r>
            <a:endParaRPr lang="en-US" dirty="0"/>
          </a:p>
        </p:txBody>
      </p:sp>
      <p:sp>
        <p:nvSpPr>
          <p:cNvPr id="10" name="TextBox 9"/>
          <p:cNvSpPr txBox="1"/>
          <p:nvPr/>
        </p:nvSpPr>
        <p:spPr>
          <a:xfrm>
            <a:off x="3972909" y="4702065"/>
            <a:ext cx="1527982" cy="307777"/>
          </a:xfrm>
          <a:prstGeom prst="rect">
            <a:avLst/>
          </a:prstGeom>
          <a:noFill/>
        </p:spPr>
        <p:txBody>
          <a:bodyPr wrap="none" rtlCol="0">
            <a:spAutoFit/>
          </a:bodyPr>
          <a:lstStyle/>
          <a:p>
            <a:r>
              <a:rPr lang="en-US" dirty="0" err="1" smtClean="0"/>
              <a:t>Giai</a:t>
            </a:r>
            <a:r>
              <a:rPr lang="en-US" dirty="0" smtClean="0"/>
              <a:t> </a:t>
            </a:r>
            <a:r>
              <a:rPr lang="en-US" dirty="0" err="1" smtClean="0"/>
              <a:t>nhân</a:t>
            </a:r>
            <a:r>
              <a:rPr lang="en-US" dirty="0" smtClean="0"/>
              <a:t> </a:t>
            </a:r>
            <a:r>
              <a:rPr lang="en-US" dirty="0" err="1" smtClean="0"/>
              <a:t>kỳ</a:t>
            </a:r>
            <a:r>
              <a:rPr lang="en-US" dirty="0" smtClean="0"/>
              <a:t> </a:t>
            </a:r>
            <a:r>
              <a:rPr lang="en-US" dirty="0" err="1" smtClean="0"/>
              <a:t>ngộ</a:t>
            </a:r>
            <a:endParaRPr lang="en-US" dirty="0"/>
          </a:p>
        </p:txBody>
      </p:sp>
      <p:sp>
        <p:nvSpPr>
          <p:cNvPr id="11" name="TextBox 10"/>
          <p:cNvSpPr txBox="1"/>
          <p:nvPr/>
        </p:nvSpPr>
        <p:spPr>
          <a:xfrm>
            <a:off x="6537434" y="4683672"/>
            <a:ext cx="2342308" cy="307777"/>
          </a:xfrm>
          <a:prstGeom prst="rect">
            <a:avLst/>
          </a:prstGeom>
          <a:noFill/>
        </p:spPr>
        <p:txBody>
          <a:bodyPr wrap="none" rtlCol="0">
            <a:spAutoFit/>
          </a:bodyPr>
          <a:lstStyle/>
          <a:p>
            <a:r>
              <a:rPr lang="en-US" dirty="0" err="1" smtClean="0"/>
              <a:t>Trung</a:t>
            </a:r>
            <a:r>
              <a:rPr lang="en-US" dirty="0" smtClean="0"/>
              <a:t> </a:t>
            </a:r>
            <a:r>
              <a:rPr lang="en-US" dirty="0" err="1" smtClean="0"/>
              <a:t>kì</a:t>
            </a:r>
            <a:r>
              <a:rPr lang="en-US" dirty="0" smtClean="0"/>
              <a:t> </a:t>
            </a:r>
            <a:r>
              <a:rPr lang="en-US" dirty="0" err="1" smtClean="0"/>
              <a:t>dân</a:t>
            </a:r>
            <a:r>
              <a:rPr lang="en-US" dirty="0" smtClean="0"/>
              <a:t> </a:t>
            </a:r>
            <a:r>
              <a:rPr lang="en-US" dirty="0" err="1" smtClean="0"/>
              <a:t>biến</a:t>
            </a:r>
            <a:r>
              <a:rPr lang="en-US" dirty="0" smtClean="0"/>
              <a:t> </a:t>
            </a:r>
            <a:r>
              <a:rPr lang="en-US" dirty="0" err="1" smtClean="0"/>
              <a:t>thỉ</a:t>
            </a:r>
            <a:r>
              <a:rPr lang="en-US" dirty="0" smtClean="0"/>
              <a:t> </a:t>
            </a:r>
            <a:r>
              <a:rPr lang="en-US" dirty="0" err="1" smtClean="0"/>
              <a:t>mạt</a:t>
            </a:r>
            <a:r>
              <a:rPr lang="en-US" dirty="0" smtClean="0"/>
              <a:t> </a:t>
            </a:r>
            <a:r>
              <a:rPr lang="en-US" dirty="0" err="1" smtClean="0"/>
              <a:t>kí</a:t>
            </a:r>
            <a:endParaRPr lang="en-US" dirty="0"/>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strips(downLeft)">
                                      <p:cBhvr>
                                        <p:cTn id="7" dur="500"/>
                                        <p:tgtEl>
                                          <p:spTgt spid="71"/>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wheel(4)">
                                      <p:cBhvr>
                                        <p:cTn id="12" dur="20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72"/>
                                        </p:tgtEl>
                                        <p:attrNameLst>
                                          <p:attrName>style.visibility</p:attrName>
                                        </p:attrNameLst>
                                      </p:cBhvr>
                                      <p:to>
                                        <p:strVal val="visible"/>
                                      </p:to>
                                    </p:set>
                                    <p:animEffect transition="in" filter="wheel(4)">
                                      <p:cBhvr>
                                        <p:cTn id="17" dur="2000"/>
                                        <p:tgtEl>
                                          <p:spTgt spid="72"/>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randombar(horizontal)">
                                      <p:cBhvr>
                                        <p:cTn id="22" dur="500"/>
                                        <p:tgtEl>
                                          <p:spTgt spid="1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4" fill="hold" nodeType="clickEffect">
                                  <p:stCondLst>
                                    <p:cond delay="0"/>
                                  </p:stCondLst>
                                  <p:childTnLst>
                                    <p:set>
                                      <p:cBhvr>
                                        <p:cTn id="26" dur="1" fill="hold">
                                          <p:stCondLst>
                                            <p:cond delay="0"/>
                                          </p:stCondLst>
                                        </p:cTn>
                                        <p:tgtEl>
                                          <p:spTgt spid="73"/>
                                        </p:tgtEl>
                                        <p:attrNameLst>
                                          <p:attrName>style.visibility</p:attrName>
                                        </p:attrNameLst>
                                      </p:cBhvr>
                                      <p:to>
                                        <p:strVal val="visible"/>
                                      </p:to>
                                    </p:set>
                                    <p:animEffect transition="in" filter="wheel(4)">
                                      <p:cBhvr>
                                        <p:cTn id="27" dur="2000"/>
                                        <p:tgtEl>
                                          <p:spTgt spid="73"/>
                                        </p:tgtEl>
                                      </p:cBhvr>
                                    </p:animEffect>
                                  </p:childTnLst>
                                </p:cTn>
                              </p:par>
                            </p:childTnLst>
                          </p:cTn>
                        </p:par>
                      </p:childTnLst>
                    </p:cTn>
                  </p:par>
                  <p:par>
                    <p:cTn id="28" fill="hold">
                      <p:stCondLst>
                        <p:cond delay="indefinite"/>
                      </p:stCondLst>
                      <p:childTnLst>
                        <p:par>
                          <p:cTn id="29" fill="hold">
                            <p:stCondLst>
                              <p:cond delay="0"/>
                            </p:stCondLst>
                            <p:childTnLst>
                              <p:par>
                                <p:cTn id="30" presetID="55" presetClass="entr" presetSubtype="0" fill="hold" nodeType="clickEffect">
                                  <p:stCondLst>
                                    <p:cond delay="0"/>
                                  </p:stCondLst>
                                  <p:childTnLst>
                                    <p:set>
                                      <p:cBhvr>
                                        <p:cTn id="31" dur="1" fill="hold">
                                          <p:stCondLst>
                                            <p:cond delay="0"/>
                                          </p:stCondLst>
                                        </p:cTn>
                                        <p:tgtEl>
                                          <p:spTgt spid="11">
                                            <p:txEl>
                                              <p:pRg st="0" end="0"/>
                                            </p:txEl>
                                          </p:spTgt>
                                        </p:tgtEl>
                                        <p:attrNameLst>
                                          <p:attrName>style.visibility</p:attrName>
                                        </p:attrNameLst>
                                      </p:cBhvr>
                                      <p:to>
                                        <p:strVal val="visible"/>
                                      </p:to>
                                    </p:set>
                                    <p:anim calcmode="lin" valueType="num">
                                      <p:cBhvr>
                                        <p:cTn id="32" dur="1000" fill="hold"/>
                                        <p:tgtEl>
                                          <p:spTgt spid="11">
                                            <p:txEl>
                                              <p:pRg st="0" end="0"/>
                                            </p:txEl>
                                          </p:spTgt>
                                        </p:tgtEl>
                                        <p:attrNameLst>
                                          <p:attrName>ppt_w</p:attrName>
                                        </p:attrNameLst>
                                      </p:cBhvr>
                                      <p:tavLst>
                                        <p:tav tm="0">
                                          <p:val>
                                            <p:strVal val="#ppt_w*0.70"/>
                                          </p:val>
                                        </p:tav>
                                        <p:tav tm="100000">
                                          <p:val>
                                            <p:strVal val="#ppt_w"/>
                                          </p:val>
                                        </p:tav>
                                      </p:tavLst>
                                    </p:anim>
                                    <p:anim calcmode="lin" valueType="num">
                                      <p:cBhvr>
                                        <p:cTn id="33" dur="1000" fill="hold"/>
                                        <p:tgtEl>
                                          <p:spTgt spid="11">
                                            <p:txEl>
                                              <p:pRg st="0" end="0"/>
                                            </p:txEl>
                                          </p:spTgt>
                                        </p:tgtEl>
                                        <p:attrNameLst>
                                          <p:attrName>ppt_h</p:attrName>
                                        </p:attrNameLst>
                                      </p:cBhvr>
                                      <p:tavLst>
                                        <p:tav tm="0">
                                          <p:val>
                                            <p:strVal val="#ppt_h"/>
                                          </p:val>
                                        </p:tav>
                                        <p:tav tm="100000">
                                          <p:val>
                                            <p:strVal val="#ppt_h"/>
                                          </p:val>
                                        </p:tav>
                                      </p:tavLst>
                                    </p:anim>
                                    <p:animEffect transition="in" filter="fade">
                                      <p:cBhvr>
                                        <p:cTn id="34" dur="10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smtClean="0"/>
              <a:t>Một</a:t>
            </a:r>
            <a:r>
              <a:rPr lang="en-US" dirty="0" smtClean="0"/>
              <a:t> </a:t>
            </a:r>
            <a:r>
              <a:rPr lang="en-US" dirty="0" err="1" smtClean="0"/>
              <a:t>số</a:t>
            </a:r>
            <a:r>
              <a:rPr lang="en-US" dirty="0" smtClean="0"/>
              <a:t> </a:t>
            </a:r>
            <a:r>
              <a:rPr lang="en-US" dirty="0" err="1" smtClean="0"/>
              <a:t>nơi</a:t>
            </a:r>
            <a:r>
              <a:rPr lang="en-US" dirty="0" smtClean="0"/>
              <a:t> </a:t>
            </a:r>
            <a:r>
              <a:rPr lang="en-US" dirty="0" err="1" smtClean="0"/>
              <a:t>mang</a:t>
            </a:r>
            <a:r>
              <a:rPr lang="en-US" dirty="0" smtClean="0"/>
              <a:t> </a:t>
            </a:r>
            <a:r>
              <a:rPr lang="en-US" dirty="0" err="1" smtClean="0"/>
              <a:t>tên</a:t>
            </a:r>
            <a:r>
              <a:rPr lang="en-US" dirty="0" smtClean="0"/>
              <a:t> </a:t>
            </a:r>
            <a:r>
              <a:rPr lang="en-US" dirty="0" err="1" smtClean="0"/>
              <a:t>của</a:t>
            </a:r>
            <a:r>
              <a:rPr lang="en-US" dirty="0" smtClean="0"/>
              <a:t> </a:t>
            </a:r>
            <a:r>
              <a:rPr lang="en-US" dirty="0" err="1" smtClean="0"/>
              <a:t>cụ</a:t>
            </a:r>
            <a:endParaRPr lang="en-US" dirty="0"/>
          </a:p>
        </p:txBody>
      </p:sp>
      <p:sp>
        <p:nvSpPr>
          <p:cNvPr id="3" name="Text Placeholder 2"/>
          <p:cNvSpPr>
            <a:spLocks noGrp="1"/>
          </p:cNvSpPr>
          <p:nvPr>
            <p:ph type="body" idx="1"/>
          </p:nvPr>
        </p:nvSpPr>
        <p:spPr/>
        <p:txBody>
          <a:bodyPr/>
          <a:lstStyle/>
          <a:p>
            <a:endParaRPr lang="en-US" dirty="0"/>
          </a:p>
        </p:txBody>
      </p:sp>
      <p:pic>
        <p:nvPicPr>
          <p:cNvPr id="4" name="Picture 3" descr="th.jpg"/>
          <p:cNvPicPr>
            <a:picLocks noChangeAspect="1"/>
          </p:cNvPicPr>
          <p:nvPr/>
        </p:nvPicPr>
        <p:blipFill>
          <a:blip r:embed="rId2"/>
          <a:stretch>
            <a:fillRect/>
          </a:stretch>
        </p:blipFill>
        <p:spPr>
          <a:xfrm>
            <a:off x="2814868" y="1048243"/>
            <a:ext cx="6329132" cy="4095257"/>
          </a:xfrm>
          <a:prstGeom prst="rect">
            <a:avLst/>
          </a:prstGeom>
        </p:spPr>
      </p:pic>
      <p:pic>
        <p:nvPicPr>
          <p:cNvPr id="5" name="Picture 4" descr="th (2).jpg"/>
          <p:cNvPicPr>
            <a:picLocks noChangeAspect="1"/>
          </p:cNvPicPr>
          <p:nvPr/>
        </p:nvPicPr>
        <p:blipFill>
          <a:blip r:embed="rId3"/>
          <a:stretch>
            <a:fillRect/>
          </a:stretch>
        </p:blipFill>
        <p:spPr>
          <a:xfrm>
            <a:off x="0" y="1197429"/>
            <a:ext cx="2695575" cy="3946071"/>
          </a:xfrm>
          <a:prstGeom prst="rect">
            <a:avLst/>
          </a:prstGeom>
        </p:spPr>
      </p:pic>
      <p:pic>
        <p:nvPicPr>
          <p:cNvPr id="6" name="Picture 5" descr="th (1).jpg"/>
          <p:cNvPicPr>
            <a:picLocks noChangeAspect="1"/>
          </p:cNvPicPr>
          <p:nvPr/>
        </p:nvPicPr>
        <p:blipFill>
          <a:blip r:embed="rId4"/>
          <a:stretch>
            <a:fillRect/>
          </a:stretch>
        </p:blipFill>
        <p:spPr>
          <a:xfrm>
            <a:off x="1077686" y="1208314"/>
            <a:ext cx="7228113" cy="3407229"/>
          </a:xfrm>
          <a:prstGeom prst="rect">
            <a:avLst/>
          </a:prstGeom>
        </p:spPr>
      </p:pic>
      <p:sp>
        <p:nvSpPr>
          <p:cNvPr id="8" name="TextBox 7"/>
          <p:cNvSpPr txBox="1"/>
          <p:nvPr/>
        </p:nvSpPr>
        <p:spPr>
          <a:xfrm>
            <a:off x="1045029" y="273269"/>
            <a:ext cx="7228114" cy="584775"/>
          </a:xfrm>
          <a:prstGeom prst="rect">
            <a:avLst/>
          </a:prstGeom>
          <a:noFill/>
        </p:spPr>
        <p:txBody>
          <a:bodyPr wrap="square" rtlCol="0">
            <a:spAutoFit/>
          </a:bodyPr>
          <a:lstStyle/>
          <a:p>
            <a:pPr algn="ctr"/>
            <a:r>
              <a:rPr lang="en-US" sz="3200" b="1" dirty="0" err="1" smtClean="0"/>
              <a:t>Một</a:t>
            </a:r>
            <a:r>
              <a:rPr lang="en-US" sz="3200" b="1" dirty="0" smtClean="0"/>
              <a:t> </a:t>
            </a:r>
            <a:r>
              <a:rPr lang="en-US" sz="3200" b="1" dirty="0" err="1" smtClean="0"/>
              <a:t>số</a:t>
            </a:r>
            <a:r>
              <a:rPr lang="en-US" sz="3200" b="1" dirty="0" smtClean="0"/>
              <a:t> con tem </a:t>
            </a:r>
            <a:r>
              <a:rPr lang="en-US" sz="3200" b="1" dirty="0" err="1" smtClean="0"/>
              <a:t>còn</a:t>
            </a:r>
            <a:r>
              <a:rPr lang="en-US" sz="3200" b="1" dirty="0" smtClean="0"/>
              <a:t> in </a:t>
            </a:r>
            <a:r>
              <a:rPr lang="en-US" sz="3200" b="1" dirty="0" err="1" smtClean="0"/>
              <a:t>hình</a:t>
            </a:r>
            <a:r>
              <a:rPr lang="en-US" sz="3200" b="1" dirty="0" smtClean="0"/>
              <a:t> </a:t>
            </a:r>
            <a:r>
              <a:rPr lang="en-US" sz="3200" b="1" dirty="0" err="1" smtClean="0"/>
              <a:t>cụ</a:t>
            </a:r>
            <a:endParaRPr lang="en-US" sz="32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1"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to="" calcmode="lin" valueType="num">
                                      <p:cBhvr>
                                        <p:cTn id="17" dur="1" fill="hold"/>
                                        <p:tgtEl>
                                          <p:spTgt spid="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5" presetClass="exit" presetSubtype="10" fill="hold" grpId="0" nodeType="clickEffect">
                                  <p:stCondLst>
                                    <p:cond delay="0"/>
                                  </p:stCondLst>
                                  <p:childTnLst>
                                    <p:animEffect transition="out" filter="checkerboard(across)">
                                      <p:cBhvr>
                                        <p:cTn id="21" dur="500"/>
                                        <p:tgtEl>
                                          <p:spTgt spid="2"/>
                                        </p:tgtEl>
                                      </p:cBhvr>
                                    </p:animEffect>
                                    <p:set>
                                      <p:cBhvr>
                                        <p:cTn id="22" dur="1" fill="hold">
                                          <p:stCondLst>
                                            <p:cond delay="499"/>
                                          </p:stCondLst>
                                        </p:cTn>
                                        <p:tgtEl>
                                          <p:spTgt spid="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 presetClass="exit" presetSubtype="4" fill="hold" nodeType="clickEffect">
                                  <p:stCondLst>
                                    <p:cond delay="0"/>
                                  </p:stCondLst>
                                  <p:childTnLst>
                                    <p:anim calcmode="lin" valueType="num">
                                      <p:cBhvr additive="base">
                                        <p:cTn id="26" dur="500"/>
                                        <p:tgtEl>
                                          <p:spTgt spid="4"/>
                                        </p:tgtEl>
                                        <p:attrNameLst>
                                          <p:attrName>ppt_x</p:attrName>
                                        </p:attrNameLst>
                                      </p:cBhvr>
                                      <p:tavLst>
                                        <p:tav tm="0">
                                          <p:val>
                                            <p:strVal val="ppt_x"/>
                                          </p:val>
                                        </p:tav>
                                        <p:tav tm="100000">
                                          <p:val>
                                            <p:strVal val="ppt_x"/>
                                          </p:val>
                                        </p:tav>
                                      </p:tavLst>
                                    </p:anim>
                                    <p:anim calcmode="lin" valueType="num">
                                      <p:cBhvr additive="base">
                                        <p:cTn id="27" dur="500"/>
                                        <p:tgtEl>
                                          <p:spTgt spid="4"/>
                                        </p:tgtEl>
                                        <p:attrNameLst>
                                          <p:attrName>ppt_y</p:attrName>
                                        </p:attrNameLst>
                                      </p:cBhvr>
                                      <p:tavLst>
                                        <p:tav tm="0">
                                          <p:val>
                                            <p:strVal val="ppt_y"/>
                                          </p:val>
                                        </p:tav>
                                        <p:tav tm="100000">
                                          <p:val>
                                            <p:strVal val="1+ppt_h/2"/>
                                          </p:val>
                                        </p:tav>
                                      </p:tavLst>
                                    </p:anim>
                                    <p:set>
                                      <p:cBhvr>
                                        <p:cTn id="28" dur="1" fill="hold">
                                          <p:stCondLst>
                                            <p:cond delay="499"/>
                                          </p:stCondLst>
                                        </p:cTn>
                                        <p:tgtEl>
                                          <p:spTgt spid="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3" presetClass="exit" presetSubtype="16" fill="hold" nodeType="clickEffect">
                                  <p:stCondLst>
                                    <p:cond delay="0"/>
                                  </p:stCondLst>
                                  <p:childTnLst>
                                    <p:animEffect transition="out" filter="plus(in)">
                                      <p:cBhvr>
                                        <p:cTn id="32" dur="2000"/>
                                        <p:tgtEl>
                                          <p:spTgt spid="5"/>
                                        </p:tgtEl>
                                      </p:cBhvr>
                                    </p:animEffect>
                                    <p:set>
                                      <p:cBhvr>
                                        <p:cTn id="33" dur="1" fill="hold">
                                          <p:stCondLst>
                                            <p:cond delay="1999"/>
                                          </p:stCondLst>
                                        </p:cTn>
                                        <p:tgtEl>
                                          <p:spTgt spid="5"/>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2000"/>
                                        <p:tgtEl>
                                          <p:spTgt spid="8"/>
                                        </p:tgtEl>
                                      </p:cBhvr>
                                    </p:animEffect>
                                  </p:childTnLst>
                                </p:cTn>
                              </p:par>
                            </p:childTnLst>
                          </p:cTn>
                        </p:par>
                      </p:childTnLst>
                    </p:cTn>
                  </p:par>
                  <p:par>
                    <p:cTn id="39" fill="hold">
                      <p:stCondLst>
                        <p:cond delay="indefinite"/>
                      </p:stCondLst>
                      <p:childTnLst>
                        <p:par>
                          <p:cTn id="40" fill="hold">
                            <p:stCondLst>
                              <p:cond delay="0"/>
                            </p:stCondLst>
                            <p:childTnLst>
                              <p:par>
                                <p:cTn id="41" presetID="18" presetClass="entr" presetSubtype="12" fill="hold"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strips(downLeft)">
                                      <p:cBhvr>
                                        <p:cTn id="4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109" name="Google Shape;109;p20"/>
          <p:cNvSpPr txBox="1">
            <a:spLocks noGrp="1"/>
          </p:cNvSpPr>
          <p:nvPr>
            <p:ph type="ctrTitle"/>
          </p:nvPr>
        </p:nvSpPr>
        <p:spPr>
          <a:xfrm>
            <a:off x="311700" y="-1604250"/>
            <a:ext cx="8520600" cy="7926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a:p>
        </p:txBody>
      </p:sp>
      <p:sp>
        <p:nvSpPr>
          <p:cNvPr id="110" name="Google Shape;110;p20"/>
          <p:cNvSpPr txBox="1">
            <a:spLocks noGrp="1"/>
          </p:cNvSpPr>
          <p:nvPr>
            <p:ph type="subTitle" idx="1"/>
          </p:nvPr>
        </p:nvSpPr>
        <p:spPr>
          <a:xfrm>
            <a:off x="325820" y="199697"/>
            <a:ext cx="8640516" cy="3878317"/>
          </a:xfrm>
          <a:prstGeom prst="rect">
            <a:avLst/>
          </a:prstGeom>
        </p:spPr>
        <p:txBody>
          <a:bodyPr spcFirstLastPara="1" wrap="square" lIns="91425" tIns="91425" rIns="91425" bIns="91425" anchor="t" anchorCtr="0">
            <a:noAutofit/>
          </a:bodyPr>
          <a:lstStyle/>
          <a:p>
            <a:pPr marL="0" marR="25400" lvl="0" indent="0" algn="l" rtl="0">
              <a:lnSpc>
                <a:spcPct val="163636"/>
              </a:lnSpc>
              <a:spcBef>
                <a:spcPts val="0"/>
              </a:spcBef>
              <a:spcAft>
                <a:spcPts val="0"/>
              </a:spcAft>
              <a:buNone/>
            </a:pPr>
            <a:r>
              <a:rPr lang="vi-VN" b="1" dirty="0" smtClean="0">
                <a:solidFill>
                  <a:srgbClr val="FFFF00"/>
                </a:solidFill>
                <a:latin typeface="+mn-lt"/>
                <a:ea typeface="Times New Roman"/>
                <a:cs typeface="Times New Roman"/>
                <a:sym typeface="Times New Roman"/>
              </a:rPr>
              <a:t>2 .Văn </a:t>
            </a:r>
            <a:r>
              <a:rPr lang="en-US" b="1" dirty="0" smtClean="0">
                <a:solidFill>
                  <a:srgbClr val="FFFF00"/>
                </a:solidFill>
                <a:latin typeface="+mn-lt"/>
                <a:ea typeface="Times New Roman"/>
                <a:cs typeface="Times New Roman"/>
                <a:sym typeface="Times New Roman"/>
              </a:rPr>
              <a:t>b</a:t>
            </a:r>
            <a:r>
              <a:rPr lang="vi-VN" b="1" dirty="0" smtClean="0">
                <a:solidFill>
                  <a:srgbClr val="FFFF00"/>
                </a:solidFill>
                <a:latin typeface="+mn-lt"/>
                <a:ea typeface="Times New Roman"/>
                <a:cs typeface="Times New Roman"/>
                <a:sym typeface="Times New Roman"/>
              </a:rPr>
              <a:t>ản</a:t>
            </a:r>
            <a:r>
              <a:rPr lang="en-US" b="1" dirty="0" smtClean="0">
                <a:solidFill>
                  <a:srgbClr val="FFFF00"/>
                </a:solidFill>
                <a:latin typeface="+mn-lt"/>
                <a:ea typeface="Times New Roman"/>
                <a:cs typeface="Times New Roman"/>
                <a:sym typeface="Times New Roman"/>
              </a:rPr>
              <a:t>:</a:t>
            </a:r>
            <a:r>
              <a:rPr lang="vi" sz="300" b="1" dirty="0">
                <a:solidFill>
                  <a:srgbClr val="FFFF00"/>
                </a:solidFill>
                <a:latin typeface="+mn-lt"/>
                <a:ea typeface="Times New Roman"/>
                <a:cs typeface="Times New Roman"/>
                <a:sym typeface="Times New Roman"/>
              </a:rPr>
              <a:t/>
            </a:r>
            <a:br>
              <a:rPr lang="vi" sz="300" b="1" dirty="0">
                <a:solidFill>
                  <a:srgbClr val="FFFF00"/>
                </a:solidFill>
                <a:latin typeface="+mn-lt"/>
                <a:ea typeface="Times New Roman"/>
                <a:cs typeface="Times New Roman"/>
                <a:sym typeface="Times New Roman"/>
              </a:rPr>
            </a:br>
            <a:r>
              <a:rPr lang="vi" sz="2400" b="1" dirty="0">
                <a:solidFill>
                  <a:srgbClr val="FFFF00"/>
                </a:solidFill>
                <a:latin typeface="+mn-lt"/>
                <a:ea typeface="Times New Roman"/>
                <a:cs typeface="Times New Roman"/>
                <a:sym typeface="Times New Roman"/>
              </a:rPr>
              <a:t>a.Thể loại: </a:t>
            </a:r>
            <a:r>
              <a:rPr lang="vi" sz="2200" dirty="0">
                <a:solidFill>
                  <a:schemeClr val="lt1"/>
                </a:solidFill>
                <a:latin typeface="+mn-lt"/>
                <a:ea typeface="Times New Roman"/>
                <a:cs typeface="Times New Roman"/>
                <a:sym typeface="Times New Roman"/>
              </a:rPr>
              <a:t>Thất ngôn bát cú Đường luật cổ điển </a:t>
            </a:r>
            <a:r>
              <a:rPr lang="vi" sz="2200" b="1" dirty="0">
                <a:solidFill>
                  <a:schemeClr val="lt1"/>
                </a:solidFill>
                <a:latin typeface="+mn-lt"/>
                <a:ea typeface="Times New Roman"/>
                <a:cs typeface="Times New Roman"/>
                <a:sym typeface="Times New Roman"/>
              </a:rPr>
              <a:t/>
            </a:r>
            <a:br>
              <a:rPr lang="vi" sz="2200" b="1" dirty="0">
                <a:solidFill>
                  <a:schemeClr val="lt1"/>
                </a:solidFill>
                <a:latin typeface="+mn-lt"/>
                <a:ea typeface="Times New Roman"/>
                <a:cs typeface="Times New Roman"/>
                <a:sym typeface="Times New Roman"/>
              </a:rPr>
            </a:br>
            <a:r>
              <a:rPr lang="vi" sz="2400" b="1" dirty="0">
                <a:solidFill>
                  <a:srgbClr val="FFFF00"/>
                </a:solidFill>
                <a:latin typeface="+mn-lt"/>
                <a:ea typeface="Times New Roman"/>
                <a:cs typeface="Times New Roman"/>
                <a:sym typeface="Times New Roman"/>
              </a:rPr>
              <a:t>b.Phương thức biểu đạt: </a:t>
            </a:r>
            <a:r>
              <a:rPr lang="vi" sz="2200" dirty="0">
                <a:solidFill>
                  <a:schemeClr val="lt1"/>
                </a:solidFill>
                <a:latin typeface="+mn-lt"/>
                <a:ea typeface="Times New Roman"/>
                <a:cs typeface="Times New Roman"/>
                <a:sym typeface="Times New Roman"/>
              </a:rPr>
              <a:t>Biểu cảm kết hợp với tự </a:t>
            </a:r>
            <a:r>
              <a:rPr lang="vi" sz="2200" dirty="0" smtClean="0">
                <a:solidFill>
                  <a:schemeClr val="lt1"/>
                </a:solidFill>
                <a:latin typeface="+mn-lt"/>
                <a:ea typeface="Times New Roman"/>
                <a:cs typeface="Times New Roman"/>
                <a:sym typeface="Times New Roman"/>
              </a:rPr>
              <a:t>sự</a:t>
            </a:r>
            <a:endParaRPr lang="en-US" sz="2200" dirty="0" smtClean="0">
              <a:solidFill>
                <a:schemeClr val="lt1"/>
              </a:solidFill>
              <a:latin typeface="+mn-lt"/>
              <a:ea typeface="Times New Roman"/>
              <a:cs typeface="Times New Roman"/>
              <a:sym typeface="Times New Roman"/>
            </a:endParaRPr>
          </a:p>
          <a:p>
            <a:pPr marL="0" marR="25400" indent="0" algn="l">
              <a:lnSpc>
                <a:spcPct val="163636"/>
              </a:lnSpc>
            </a:pPr>
            <a:r>
              <a:rPr lang="en-US" sz="2200" b="1" dirty="0" smtClean="0">
                <a:solidFill>
                  <a:srgbClr val="FFFF00"/>
                </a:solidFill>
              </a:rPr>
              <a:t>C.</a:t>
            </a:r>
            <a:r>
              <a:rPr lang="vi-VN" sz="2200" b="1" dirty="0" smtClean="0">
                <a:solidFill>
                  <a:srgbClr val="FFFF00"/>
                </a:solidFill>
              </a:rPr>
              <a:t>Hoàn cảnh sáng tác: </a:t>
            </a:r>
            <a:r>
              <a:rPr lang="vi-VN" sz="2200" dirty="0" smtClean="0">
                <a:solidFill>
                  <a:schemeClr val="bg1"/>
                </a:solidFill>
              </a:rPr>
              <a:t>Bài thơ được sáng tác vào thời gian Phan Châu Trinh bị bắt giam tại nhà tù ở Côn Đảo</a:t>
            </a:r>
            <a:endParaRPr lang="en-US" sz="2200" dirty="0" smtClean="0">
              <a:solidFill>
                <a:schemeClr val="bg1"/>
              </a:solidFill>
            </a:endParaRPr>
          </a:p>
          <a:p>
            <a:pPr marL="0" marR="25400" indent="0" algn="l">
              <a:lnSpc>
                <a:spcPct val="163636"/>
              </a:lnSpc>
            </a:pPr>
            <a:r>
              <a:rPr lang="en-US" sz="2400" b="1" dirty="0" smtClean="0">
                <a:solidFill>
                  <a:srgbClr val="FFFF00"/>
                </a:solidFill>
                <a:latin typeface="+mn-lt"/>
              </a:rPr>
              <a:t>d</a:t>
            </a:r>
            <a:r>
              <a:rPr lang="vi-VN" sz="2400" b="1" dirty="0" smtClean="0">
                <a:solidFill>
                  <a:srgbClr val="FFFF00"/>
                </a:solidFill>
                <a:latin typeface="+mn-lt"/>
              </a:rPr>
              <a:t>.Giọng đọc</a:t>
            </a:r>
            <a:r>
              <a:rPr lang="en-US" sz="2400" b="1" dirty="0" smtClean="0">
                <a:solidFill>
                  <a:srgbClr val="FFFF00"/>
                </a:solidFill>
                <a:latin typeface="+mn-lt"/>
              </a:rPr>
              <a:t>:</a:t>
            </a:r>
            <a:r>
              <a:rPr lang="en-US" sz="2400" dirty="0" smtClean="0">
                <a:solidFill>
                  <a:schemeClr val="bg1"/>
                </a:solidFill>
              </a:rPr>
              <a:t> </a:t>
            </a:r>
            <a:r>
              <a:rPr lang="en-US" sz="2200" dirty="0" err="1" smtClean="0">
                <a:solidFill>
                  <a:schemeClr val="bg1"/>
                </a:solidFill>
                <a:latin typeface="+mn-lt"/>
              </a:rPr>
              <a:t>mạnh</a:t>
            </a:r>
            <a:r>
              <a:rPr lang="en-US" sz="2200" dirty="0" smtClean="0">
                <a:solidFill>
                  <a:schemeClr val="bg1"/>
                </a:solidFill>
                <a:latin typeface="+mn-lt"/>
              </a:rPr>
              <a:t> </a:t>
            </a:r>
            <a:r>
              <a:rPr lang="en-US" sz="2200" dirty="0" err="1" smtClean="0">
                <a:solidFill>
                  <a:schemeClr val="bg1"/>
                </a:solidFill>
                <a:latin typeface="+mn-lt"/>
              </a:rPr>
              <a:t>mẽ</a:t>
            </a:r>
            <a:r>
              <a:rPr lang="en-US" sz="2200" dirty="0" smtClean="0">
                <a:solidFill>
                  <a:schemeClr val="bg1"/>
                </a:solidFill>
                <a:latin typeface="+mn-lt"/>
              </a:rPr>
              <a:t>, </a:t>
            </a:r>
            <a:r>
              <a:rPr lang="en-US" sz="2200" dirty="0" err="1" smtClean="0">
                <a:solidFill>
                  <a:schemeClr val="bg1"/>
                </a:solidFill>
                <a:latin typeface="+mn-lt"/>
              </a:rPr>
              <a:t>hào</a:t>
            </a:r>
            <a:r>
              <a:rPr lang="en-US" sz="2200" dirty="0" smtClean="0">
                <a:solidFill>
                  <a:schemeClr val="bg1"/>
                </a:solidFill>
                <a:latin typeface="+mn-lt"/>
              </a:rPr>
              <a:t> </a:t>
            </a:r>
            <a:r>
              <a:rPr lang="en-US" sz="2200" dirty="0" err="1" smtClean="0">
                <a:solidFill>
                  <a:schemeClr val="bg1"/>
                </a:solidFill>
                <a:latin typeface="+mn-lt"/>
              </a:rPr>
              <a:t>hùng</a:t>
            </a:r>
            <a:endParaRPr lang="vi-VN" sz="2200" b="1" dirty="0" smtClean="0">
              <a:solidFill>
                <a:schemeClr val="bg1"/>
              </a:solidFill>
              <a:latin typeface="+mn-lt"/>
            </a:endParaRPr>
          </a:p>
          <a:p>
            <a:pPr marL="0" marR="25400" lvl="0" indent="0" algn="l" rtl="0">
              <a:lnSpc>
                <a:spcPct val="163636"/>
              </a:lnSpc>
              <a:spcBef>
                <a:spcPts val="0"/>
              </a:spcBef>
              <a:spcAft>
                <a:spcPts val="0"/>
              </a:spcAft>
              <a:buNone/>
            </a:pPr>
            <a:r>
              <a:rPr lang="vi" sz="2200" b="1" dirty="0">
                <a:solidFill>
                  <a:schemeClr val="lt1"/>
                </a:solidFill>
                <a:latin typeface="+mn-lt"/>
                <a:ea typeface="Times New Roman"/>
                <a:cs typeface="Times New Roman"/>
                <a:sym typeface="Times New Roman"/>
              </a:rPr>
              <a:t/>
            </a:r>
            <a:br>
              <a:rPr lang="vi" sz="2200" b="1" dirty="0">
                <a:solidFill>
                  <a:schemeClr val="lt1"/>
                </a:solidFill>
                <a:latin typeface="+mn-lt"/>
                <a:ea typeface="Times New Roman"/>
                <a:cs typeface="Times New Roman"/>
                <a:sym typeface="Times New Roman"/>
              </a:rPr>
            </a:br>
            <a:endParaRPr sz="2200" b="1" dirty="0">
              <a:solidFill>
                <a:schemeClr val="lt1"/>
              </a:solidFill>
              <a:latin typeface="+mn-lt"/>
              <a:ea typeface="Times New Roman"/>
              <a:cs typeface="Times New Roman"/>
              <a:sym typeface="Times New Roman"/>
            </a:endParaRPr>
          </a:p>
          <a:p>
            <a:pPr marL="25400" marR="25400" lvl="0" indent="0" algn="just" rtl="0">
              <a:lnSpc>
                <a:spcPct val="163636"/>
              </a:lnSpc>
              <a:spcBef>
                <a:spcPts val="1200"/>
              </a:spcBef>
              <a:spcAft>
                <a:spcPts val="1200"/>
              </a:spcAft>
              <a:buNone/>
            </a:pPr>
            <a:endParaRPr sz="2300" b="1" dirty="0">
              <a:solidFill>
                <a:schemeClr val="dk1"/>
              </a:solidFill>
              <a:latin typeface="Times New Roman"/>
              <a:ea typeface="Times New Roman"/>
              <a:cs typeface="Times New Roman"/>
              <a:sym typeface="Times New Roman"/>
            </a:endParaRPr>
          </a:p>
        </p:txBody>
      </p:sp>
      <p:pic>
        <p:nvPicPr>
          <p:cNvPr id="5" name="Picture 4" descr="anh-dong-463_113858.gif"/>
          <p:cNvPicPr>
            <a:picLocks noChangeAspect="1"/>
          </p:cNvPicPr>
          <p:nvPr/>
        </p:nvPicPr>
        <p:blipFill>
          <a:blip r:embed="rId4"/>
          <a:stretch>
            <a:fillRect/>
          </a:stretch>
        </p:blipFill>
        <p:spPr>
          <a:xfrm>
            <a:off x="199697" y="3924300"/>
            <a:ext cx="1219200" cy="1219200"/>
          </a:xfrm>
          <a:prstGeom prst="rect">
            <a:avLst/>
          </a:prstGeom>
        </p:spPr>
      </p:pic>
      <p:pic>
        <p:nvPicPr>
          <p:cNvPr id="6" name="Picture 5" descr="anh-dong-415_113858.gif"/>
          <p:cNvPicPr>
            <a:picLocks noChangeAspect="1"/>
          </p:cNvPicPr>
          <p:nvPr/>
        </p:nvPicPr>
        <p:blipFill>
          <a:blip r:embed="rId5"/>
          <a:stretch>
            <a:fillRect/>
          </a:stretch>
        </p:blipFill>
        <p:spPr>
          <a:xfrm>
            <a:off x="7178566" y="421070"/>
            <a:ext cx="1310015" cy="976806"/>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110">
                                            <p:txEl>
                                              <p:pRg st="0" end="0"/>
                                            </p:txEl>
                                          </p:spTgt>
                                        </p:tgtEl>
                                        <p:attrNameLst>
                                          <p:attrName>style.visibility</p:attrName>
                                        </p:attrNameLst>
                                      </p:cBhvr>
                                      <p:to>
                                        <p:strVal val="visible"/>
                                      </p:to>
                                    </p:set>
                                    <p:anim to="" calcmode="lin" valueType="num">
                                      <p:cBhvr>
                                        <p:cTn id="7" dur="1" fill="hold"/>
                                        <p:tgtEl>
                                          <p:spTgt spid="110">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110">
                                            <p:txEl>
                                              <p:pRg st="1" end="1"/>
                                            </p:txEl>
                                          </p:spTgt>
                                        </p:tgtEl>
                                        <p:attrNameLst>
                                          <p:attrName>style.visibility</p:attrName>
                                        </p:attrNameLst>
                                      </p:cBhvr>
                                      <p:to>
                                        <p:strVal val="visible"/>
                                      </p:to>
                                    </p:set>
                                    <p:anim to="" calcmode="lin" valueType="num">
                                      <p:cBhvr>
                                        <p:cTn id="12" dur="1" fill="hold"/>
                                        <p:tgtEl>
                                          <p:spTgt spid="110">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110">
                                            <p:txEl>
                                              <p:pRg st="2" end="2"/>
                                            </p:txEl>
                                          </p:spTgt>
                                        </p:tgtEl>
                                        <p:attrNameLst>
                                          <p:attrName>style.visibility</p:attrName>
                                        </p:attrNameLst>
                                      </p:cBhvr>
                                      <p:to>
                                        <p:strVal val="visible"/>
                                      </p:to>
                                    </p:set>
                                    <p:anim to="" calcmode="lin" valueType="num">
                                      <p:cBhvr>
                                        <p:cTn id="17" dur="1" fill="hold"/>
                                        <p:tgtEl>
                                          <p:spTgt spid="110">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110">
                                            <p:txEl>
                                              <p:pRg st="3" end="3"/>
                                            </p:txEl>
                                          </p:spTgt>
                                        </p:tgtEl>
                                        <p:attrNameLst>
                                          <p:attrName>style.visibility</p:attrName>
                                        </p:attrNameLst>
                                      </p:cBhvr>
                                      <p:to>
                                        <p:strVal val="visible"/>
                                      </p:to>
                                    </p:set>
                                    <p:anim to="" calcmode="lin" valueType="num">
                                      <p:cBhvr>
                                        <p:cTn id="22" dur="1" fill="hold"/>
                                        <p:tgtEl>
                                          <p:spTgt spid="110">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0" presetClass="path" presetSubtype="0" accel="50000" decel="50000" fill="hold" nodeType="clickEffect">
                                  <p:stCondLst>
                                    <p:cond delay="0"/>
                                  </p:stCondLst>
                                  <p:childTnLst>
                                    <p:animMotion origin="layout" path="M 0.06771 -0.00495 L 0.82413 -0.00278 " pathEditMode="relative" ptsTypes="AA">
                                      <p:cBhvr>
                                        <p:cTn id="26" dur="2000" fill="hold"/>
                                        <p:tgtEl>
                                          <p:spTgt spid="5"/>
                                        </p:tgtEl>
                                        <p:attrNameLst>
                                          <p:attrName>ppt_x</p:attrName>
                                          <p:attrName>ppt_y</p:attrName>
                                        </p:attrNameLst>
                                      </p:cBhvr>
                                    </p:animMotion>
                                  </p:childTnLst>
                                </p:cTn>
                              </p:par>
                            </p:childTnLst>
                          </p:cTn>
                        </p:par>
                      </p:childTnLst>
                    </p:cTn>
                  </p:par>
                  <p:par>
                    <p:cTn id="27" fill="hold">
                      <p:stCondLst>
                        <p:cond delay="indefinite"/>
                      </p:stCondLst>
                      <p:childTnLst>
                        <p:par>
                          <p:cTn id="28" fill="hold">
                            <p:stCondLst>
                              <p:cond delay="0"/>
                            </p:stCondLst>
                            <p:childTnLst>
                              <p:par>
                                <p:cTn id="29" presetID="0" presetClass="path" presetSubtype="0" accel="50000" decel="50000" fill="hold" nodeType="clickEffect">
                                  <p:stCondLst>
                                    <p:cond delay="0"/>
                                  </p:stCondLst>
                                  <p:childTnLst>
                                    <p:animMotion origin="layout" path="M 0.82413 -0.00279 L 0.02066 -0.0068 " pathEditMode="relative" ptsTypes="AA">
                                      <p:cBhvr>
                                        <p:cTn id="30" dur="2000" fill="hold"/>
                                        <p:tgtEl>
                                          <p:spTgt spid="5"/>
                                        </p:tgtEl>
                                        <p:attrNameLst>
                                          <p:attrName>ppt_x</p:attrName>
                                          <p:attrName>ppt_y</p:attrName>
                                        </p:attrNameLst>
                                      </p:cBhvr>
                                    </p:animMotion>
                                  </p:childTnLst>
                                </p:cTn>
                              </p:par>
                            </p:childTnLst>
                          </p:cTn>
                        </p:par>
                      </p:childTnLst>
                    </p:cTn>
                  </p:par>
                  <p:par>
                    <p:cTn id="31" fill="hold">
                      <p:stCondLst>
                        <p:cond delay="indefinite"/>
                      </p:stCondLst>
                      <p:childTnLst>
                        <p:par>
                          <p:cTn id="32" fill="hold">
                            <p:stCondLst>
                              <p:cond delay="0"/>
                            </p:stCondLst>
                            <p:childTnLst>
                              <p:par>
                                <p:cTn id="33" presetID="0" presetClass="path" presetSubtype="0" accel="50000" decel="50000" fill="hold" nodeType="clickEffect">
                                  <p:stCondLst>
                                    <p:cond delay="0"/>
                                  </p:stCondLst>
                                  <p:childTnLst>
                                    <p:animMotion origin="layout" path="M 0.07813 -0.0068 L 0.82413 -0.00278 " pathEditMode="relative" ptsTypes="AA">
                                      <p:cBhvr>
                                        <p:cTn id="34" dur="2000" fill="hold"/>
                                        <p:tgtEl>
                                          <p:spTgt spid="5"/>
                                        </p:tgtEl>
                                        <p:attrNameLst>
                                          <p:attrName>ppt_x</p:attrName>
                                          <p:attrName>ppt_y</p:attrName>
                                        </p:attrNameLst>
                                      </p:cBhvr>
                                    </p:animMotion>
                                  </p:childTnLst>
                                </p:cTn>
                              </p:par>
                            </p:childTnLst>
                          </p:cTn>
                        </p:par>
                      </p:childTnLst>
                    </p:cTn>
                  </p:par>
                  <p:par>
                    <p:cTn id="35" fill="hold">
                      <p:stCondLst>
                        <p:cond delay="indefinite"/>
                      </p:stCondLst>
                      <p:childTnLst>
                        <p:par>
                          <p:cTn id="36" fill="hold">
                            <p:stCondLst>
                              <p:cond delay="0"/>
                            </p:stCondLst>
                            <p:childTnLst>
                              <p:par>
                                <p:cTn id="37" presetID="0" presetClass="path" presetSubtype="0" accel="50000" decel="50000" fill="hold" nodeType="clickEffect">
                                  <p:stCondLst>
                                    <p:cond delay="0"/>
                                  </p:stCondLst>
                                  <p:childTnLst>
                                    <p:animMotion origin="layout" path="M 0.82414 -0.00279 L 0.01164 -0.00896 " pathEditMode="relative" ptsTypes="AA">
                                      <p:cBhvr>
                                        <p:cTn id="38" dur="2000" fill="hold"/>
                                        <p:tgtEl>
                                          <p:spTgt spid="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th (4).jpg"/>
          <p:cNvPicPr>
            <a:picLocks noChangeAspect="1"/>
          </p:cNvPicPr>
          <p:nvPr/>
        </p:nvPicPr>
        <p:blipFill>
          <a:blip r:embed="rId2"/>
          <a:stretch>
            <a:fillRect/>
          </a:stretch>
        </p:blipFill>
        <p:spPr>
          <a:xfrm>
            <a:off x="0" y="0"/>
            <a:ext cx="9144000" cy="5143500"/>
          </a:xfrm>
          <a:prstGeom prst="rect">
            <a:avLst/>
          </a:prstGeom>
        </p:spPr>
      </p:pic>
      <p:sp>
        <p:nvSpPr>
          <p:cNvPr id="2" name="Title 1"/>
          <p:cNvSpPr>
            <a:spLocks noGrp="1"/>
          </p:cNvSpPr>
          <p:nvPr>
            <p:ph type="title"/>
          </p:nvPr>
        </p:nvSpPr>
        <p:spPr>
          <a:xfrm>
            <a:off x="0" y="299918"/>
            <a:ext cx="9144000" cy="798787"/>
          </a:xfrm>
        </p:spPr>
        <p:txBody>
          <a:bodyPr/>
          <a:lstStyle/>
          <a:p>
            <a:r>
              <a:rPr lang="en-US" b="1" dirty="0" smtClean="0">
                <a:solidFill>
                  <a:srgbClr val="FFFF00"/>
                </a:solidFill>
                <a:latin typeface="+mn-lt"/>
                <a:ea typeface="Times New Roman"/>
                <a:cs typeface="Times New Roman"/>
                <a:sym typeface="Times New Roman"/>
              </a:rPr>
              <a:t>    </a:t>
            </a:r>
            <a:r>
              <a:rPr lang="en-US" b="1" dirty="0" smtClean="0">
                <a:solidFill>
                  <a:schemeClr val="tx1"/>
                </a:solidFill>
                <a:latin typeface="+mn-lt"/>
                <a:ea typeface="Times New Roman"/>
                <a:cs typeface="Times New Roman"/>
                <a:sym typeface="Times New Roman"/>
              </a:rPr>
              <a:t>d</a:t>
            </a:r>
            <a:r>
              <a:rPr lang="vi" b="1" dirty="0" smtClean="0">
                <a:solidFill>
                  <a:schemeClr val="tx1"/>
                </a:solidFill>
                <a:latin typeface="+mn-lt"/>
                <a:ea typeface="Times New Roman"/>
                <a:cs typeface="Times New Roman"/>
                <a:sym typeface="Times New Roman"/>
              </a:rPr>
              <a:t>.</a:t>
            </a:r>
            <a:r>
              <a:rPr lang="en-US" b="1" dirty="0" err="1" smtClean="0">
                <a:solidFill>
                  <a:schemeClr val="tx1"/>
                </a:solidFill>
                <a:latin typeface="+mn-lt"/>
                <a:ea typeface="Times New Roman"/>
                <a:cs typeface="Times New Roman"/>
                <a:sym typeface="Times New Roman"/>
              </a:rPr>
              <a:t>Phân</a:t>
            </a:r>
            <a:r>
              <a:rPr lang="en-US" b="1" dirty="0" smtClean="0">
                <a:solidFill>
                  <a:schemeClr val="tx1"/>
                </a:solidFill>
                <a:latin typeface="+mn-lt"/>
                <a:ea typeface="Times New Roman"/>
                <a:cs typeface="Times New Roman"/>
                <a:sym typeface="Times New Roman"/>
              </a:rPr>
              <a:t> </a:t>
            </a:r>
            <a:r>
              <a:rPr lang="en-US" b="1" dirty="0" err="1" smtClean="0">
                <a:solidFill>
                  <a:schemeClr val="tx1"/>
                </a:solidFill>
                <a:latin typeface="+mn-lt"/>
                <a:ea typeface="Times New Roman"/>
                <a:cs typeface="Times New Roman"/>
                <a:sym typeface="Times New Roman"/>
              </a:rPr>
              <a:t>tích</a:t>
            </a:r>
            <a:r>
              <a:rPr lang="en-US" b="1" dirty="0" smtClean="0">
                <a:solidFill>
                  <a:schemeClr val="tx1"/>
                </a:solidFill>
                <a:latin typeface="+mn-lt"/>
                <a:ea typeface="Times New Roman"/>
                <a:cs typeface="Times New Roman"/>
                <a:sym typeface="Times New Roman"/>
              </a:rPr>
              <a:t>:</a:t>
            </a:r>
            <a:br>
              <a:rPr lang="en-US" b="1" dirty="0" smtClean="0">
                <a:solidFill>
                  <a:schemeClr val="tx1"/>
                </a:solidFill>
                <a:latin typeface="+mn-lt"/>
                <a:ea typeface="Times New Roman"/>
                <a:cs typeface="Times New Roman"/>
                <a:sym typeface="Times New Roman"/>
              </a:rPr>
            </a:br>
            <a:r>
              <a:rPr lang="en-US" b="1" dirty="0" smtClean="0">
                <a:solidFill>
                  <a:schemeClr val="tx1"/>
                </a:solidFill>
                <a:latin typeface="+mn-lt"/>
                <a:ea typeface="Times New Roman"/>
                <a:cs typeface="Times New Roman"/>
                <a:sym typeface="Times New Roman"/>
              </a:rPr>
              <a:t>       </a:t>
            </a:r>
            <a:r>
              <a:rPr lang="vi" b="1" dirty="0" smtClean="0">
                <a:solidFill>
                  <a:srgbClr val="FF0000"/>
                </a:solidFill>
                <a:latin typeface="+mn-lt"/>
                <a:ea typeface="Times New Roman"/>
                <a:cs typeface="Times New Roman"/>
                <a:sym typeface="Times New Roman"/>
              </a:rPr>
              <a:t>-</a:t>
            </a:r>
            <a:r>
              <a:rPr lang="en-US" b="1" dirty="0" smtClean="0">
                <a:solidFill>
                  <a:srgbClr val="FF0000"/>
                </a:solidFill>
                <a:latin typeface="+mn-lt"/>
                <a:ea typeface="Times New Roman"/>
                <a:cs typeface="Times New Roman"/>
                <a:sym typeface="Times New Roman"/>
              </a:rPr>
              <a:t> </a:t>
            </a:r>
            <a:r>
              <a:rPr lang="en-US" b="1" dirty="0" err="1" smtClean="0">
                <a:solidFill>
                  <a:srgbClr val="FF0000"/>
                </a:solidFill>
                <a:latin typeface="+mn-lt"/>
                <a:ea typeface="Times New Roman"/>
                <a:cs typeface="Times New Roman"/>
                <a:sym typeface="Times New Roman"/>
              </a:rPr>
              <a:t>Hai</a:t>
            </a:r>
            <a:r>
              <a:rPr lang="vi" b="1" dirty="0" smtClean="0">
                <a:solidFill>
                  <a:srgbClr val="FF0000"/>
                </a:solidFill>
                <a:latin typeface="+mn-lt"/>
                <a:ea typeface="Times New Roman"/>
                <a:cs typeface="Times New Roman"/>
                <a:sym typeface="Times New Roman"/>
              </a:rPr>
              <a:t> câu </a:t>
            </a:r>
            <a:r>
              <a:rPr lang="en-US" b="1" dirty="0" err="1" smtClean="0">
                <a:solidFill>
                  <a:srgbClr val="FF0000"/>
                </a:solidFill>
                <a:latin typeface="+mn-lt"/>
                <a:ea typeface="Times New Roman"/>
                <a:cs typeface="Times New Roman"/>
                <a:sym typeface="Times New Roman"/>
              </a:rPr>
              <a:t>đầu</a:t>
            </a:r>
            <a:r>
              <a:rPr lang="vi" b="1" dirty="0" smtClean="0">
                <a:solidFill>
                  <a:srgbClr val="FF0000"/>
                </a:solidFill>
                <a:latin typeface="+mn-lt"/>
                <a:ea typeface="Times New Roman"/>
                <a:cs typeface="Times New Roman"/>
                <a:sym typeface="Times New Roman"/>
              </a:rPr>
              <a:t>: </a:t>
            </a:r>
            <a:r>
              <a:rPr lang="en-US" b="1" dirty="0" smtClean="0">
                <a:solidFill>
                  <a:schemeClr val="tx1"/>
                </a:solidFill>
                <a:latin typeface="+mn-lt"/>
                <a:ea typeface="Times New Roman"/>
                <a:cs typeface="Times New Roman"/>
                <a:sym typeface="Times New Roman"/>
              </a:rPr>
              <a:t/>
            </a:r>
            <a:br>
              <a:rPr lang="en-US" b="1" dirty="0" smtClean="0">
                <a:solidFill>
                  <a:schemeClr val="tx1"/>
                </a:solidFill>
                <a:latin typeface="+mn-lt"/>
                <a:ea typeface="Times New Roman"/>
                <a:cs typeface="Times New Roman"/>
                <a:sym typeface="Times New Roman"/>
              </a:rPr>
            </a:br>
            <a:r>
              <a:rPr lang="en-US" b="1" dirty="0" smtClean="0">
                <a:solidFill>
                  <a:schemeClr val="tx1"/>
                </a:solidFill>
                <a:latin typeface="+mn-lt"/>
                <a:ea typeface="Times New Roman"/>
                <a:cs typeface="Times New Roman"/>
                <a:sym typeface="Times New Roman"/>
              </a:rPr>
              <a:t>           * </a:t>
            </a:r>
            <a:r>
              <a:rPr lang="en-US" sz="2400" b="1" dirty="0" smtClean="0">
                <a:solidFill>
                  <a:schemeClr val="tx1"/>
                </a:solidFill>
                <a:latin typeface="+mn-lt"/>
                <a:ea typeface="Times New Roman"/>
                <a:cs typeface="Times New Roman"/>
                <a:sym typeface="Times New Roman"/>
              </a:rPr>
              <a:t>“</a:t>
            </a:r>
            <a:r>
              <a:rPr lang="vi-VN" sz="2400" dirty="0" smtClean="0">
                <a:latin typeface="+mn-lt"/>
              </a:rPr>
              <a:t>Làm trai đứng giữa đất </a:t>
            </a:r>
            <a:r>
              <a:rPr lang="en-US" sz="2400" dirty="0" err="1" smtClean="0">
                <a:latin typeface="+mn-lt"/>
              </a:rPr>
              <a:t>Cô</a:t>
            </a:r>
            <a:r>
              <a:rPr lang="vi-VN" sz="2400" dirty="0" smtClean="0">
                <a:latin typeface="+mn-lt"/>
              </a:rPr>
              <a:t>n L</a:t>
            </a:r>
            <a:r>
              <a:rPr lang="en-US" sz="2400" dirty="0" smtClean="0">
                <a:latin typeface="+mn-lt"/>
              </a:rPr>
              <a:t>ô</a:t>
            </a:r>
            <a:r>
              <a:rPr lang="vi-VN" sz="2400" dirty="0" smtClean="0">
                <a:latin typeface="+mn-lt"/>
              </a:rPr>
              <a:t>n,</a:t>
            </a:r>
            <a:br>
              <a:rPr lang="vi-VN" sz="2400" dirty="0" smtClean="0">
                <a:latin typeface="+mn-lt"/>
              </a:rPr>
            </a:br>
            <a:r>
              <a:rPr lang="en-US" sz="2400" dirty="0" smtClean="0">
                <a:latin typeface="+mn-lt"/>
              </a:rPr>
              <a:t>                  </a:t>
            </a:r>
            <a:r>
              <a:rPr lang="vi-VN" sz="2400" dirty="0" smtClean="0">
                <a:latin typeface="+mn-lt"/>
              </a:rPr>
              <a:t>Lừng lẫy làm cho lở núi non.</a:t>
            </a:r>
            <a:r>
              <a:rPr lang="en-US" sz="2400" dirty="0" smtClean="0">
                <a:latin typeface="+mn-lt"/>
              </a:rPr>
              <a:t>”</a:t>
            </a:r>
            <a:r>
              <a:rPr lang="vi-VN" sz="2400" dirty="0" smtClean="0">
                <a:latin typeface="+mn-lt"/>
              </a:rPr>
              <a:t/>
            </a:r>
            <a:br>
              <a:rPr lang="vi-VN" sz="2400" dirty="0" smtClean="0">
                <a:latin typeface="+mn-lt"/>
              </a:rPr>
            </a:br>
            <a:r>
              <a:rPr lang="vi-VN" dirty="0" smtClean="0"/>
              <a:t/>
            </a:r>
            <a:br>
              <a:rPr lang="vi-VN" dirty="0" smtClean="0"/>
            </a:br>
            <a:r>
              <a:rPr lang="vi-VN" dirty="0" smtClean="0"/>
              <a:t/>
            </a:r>
            <a:br>
              <a:rPr lang="vi-VN" dirty="0" smtClean="0"/>
            </a:br>
            <a:r>
              <a:rPr lang="vi-VN" dirty="0" smtClean="0"/>
              <a:t/>
            </a:r>
            <a:br>
              <a:rPr lang="vi-VN" dirty="0" smtClean="0"/>
            </a:br>
            <a:r>
              <a:rPr lang="en-US" b="1" dirty="0" smtClean="0">
                <a:solidFill>
                  <a:schemeClr val="tx1"/>
                </a:solidFill>
                <a:latin typeface="+mn-lt"/>
                <a:ea typeface="Times New Roman"/>
                <a:cs typeface="Times New Roman"/>
                <a:sym typeface="Times New Roman"/>
              </a:rPr>
              <a:t/>
            </a:r>
            <a:br>
              <a:rPr lang="en-US" b="1" dirty="0" smtClean="0">
                <a:solidFill>
                  <a:schemeClr val="tx1"/>
                </a:solidFill>
                <a:latin typeface="+mn-lt"/>
                <a:ea typeface="Times New Roman"/>
                <a:cs typeface="Times New Roman"/>
                <a:sym typeface="Times New Roman"/>
              </a:rPr>
            </a:br>
            <a:r>
              <a:rPr lang="en-US" b="1" dirty="0" smtClean="0">
                <a:solidFill>
                  <a:schemeClr val="tx1"/>
                </a:solidFill>
                <a:latin typeface="+mn-lt"/>
                <a:ea typeface="Times New Roman"/>
                <a:cs typeface="Times New Roman"/>
                <a:sym typeface="Times New Roman"/>
              </a:rPr>
              <a:t>    </a:t>
            </a:r>
            <a:r>
              <a:rPr lang="en-US" b="1" dirty="0" smtClean="0">
                <a:solidFill>
                  <a:schemeClr val="tx1"/>
                </a:solidFill>
                <a:latin typeface="Times New Roman"/>
                <a:ea typeface="Times New Roman"/>
                <a:cs typeface="Times New Roman"/>
                <a:sym typeface="Times New Roman"/>
              </a:rPr>
              <a:t/>
            </a:r>
            <a:br>
              <a:rPr lang="en-US" b="1" dirty="0" smtClean="0">
                <a:solidFill>
                  <a:schemeClr val="tx1"/>
                </a:solidFill>
                <a:latin typeface="Times New Roman"/>
                <a:ea typeface="Times New Roman"/>
                <a:cs typeface="Times New Roman"/>
                <a:sym typeface="Times New Roman"/>
              </a:rPr>
            </a:br>
            <a:r>
              <a:rPr lang="en-US" b="1" dirty="0" smtClean="0">
                <a:solidFill>
                  <a:schemeClr val="tx1"/>
                </a:solidFill>
                <a:latin typeface="Times New Roman"/>
                <a:ea typeface="Times New Roman"/>
                <a:cs typeface="Times New Roman"/>
                <a:sym typeface="Times New Roman"/>
              </a:rPr>
              <a:t/>
            </a:r>
            <a:br>
              <a:rPr lang="en-US" b="1" dirty="0" smtClean="0">
                <a:solidFill>
                  <a:schemeClr val="tx1"/>
                </a:solidFill>
                <a:latin typeface="Times New Roman"/>
                <a:ea typeface="Times New Roman"/>
                <a:cs typeface="Times New Roman"/>
                <a:sym typeface="Times New Roman"/>
              </a:rPr>
            </a:br>
            <a:r>
              <a:rPr lang="en-US" b="1" dirty="0" smtClean="0">
                <a:solidFill>
                  <a:schemeClr val="tx1"/>
                </a:solidFill>
                <a:latin typeface="Times New Roman"/>
                <a:ea typeface="Times New Roman"/>
                <a:cs typeface="Times New Roman"/>
                <a:sym typeface="Times New Roman"/>
              </a:rPr>
              <a:t>    </a:t>
            </a:r>
            <a:br>
              <a:rPr lang="en-US" b="1" dirty="0" smtClean="0">
                <a:solidFill>
                  <a:schemeClr val="tx1"/>
                </a:solidFill>
                <a:latin typeface="Times New Roman"/>
                <a:ea typeface="Times New Roman"/>
                <a:cs typeface="Times New Roman"/>
                <a:sym typeface="Times New Roman"/>
              </a:rPr>
            </a:br>
            <a:r>
              <a:rPr lang="vi" b="1" dirty="0" smtClean="0">
                <a:solidFill>
                  <a:schemeClr val="tx1"/>
                </a:solidFill>
                <a:latin typeface="Times New Roman"/>
                <a:ea typeface="Times New Roman"/>
                <a:cs typeface="Times New Roman"/>
                <a:sym typeface="Times New Roman"/>
              </a:rPr>
              <a:t/>
            </a:r>
            <a:br>
              <a:rPr lang="vi" b="1" dirty="0" smtClean="0">
                <a:solidFill>
                  <a:schemeClr val="tx1"/>
                </a:solidFill>
                <a:latin typeface="Times New Roman"/>
                <a:ea typeface="Times New Roman"/>
                <a:cs typeface="Times New Roman"/>
                <a:sym typeface="Times New Roman"/>
              </a:rPr>
            </a:br>
            <a:r>
              <a:rPr lang="en-US" dirty="0" smtClean="0">
                <a:solidFill>
                  <a:schemeClr val="tx1"/>
                </a:solidFill>
              </a:rPr>
              <a:t/>
            </a:r>
            <a:br>
              <a:rPr lang="en-US" dirty="0" smtClean="0">
                <a:solidFill>
                  <a:schemeClr val="tx1"/>
                </a:solidFill>
              </a:rPr>
            </a:br>
            <a:endParaRPr lang="en-US" dirty="0"/>
          </a:p>
        </p:txBody>
      </p:sp>
      <p:sp>
        <p:nvSpPr>
          <p:cNvPr id="6" name="Right Arrow 5"/>
          <p:cNvSpPr/>
          <p:nvPr/>
        </p:nvSpPr>
        <p:spPr>
          <a:xfrm>
            <a:off x="789025" y="2094937"/>
            <a:ext cx="472965" cy="178676"/>
          </a:xfrm>
          <a:prstGeom prst="rightArrow">
            <a:avLst/>
          </a:prstGeom>
          <a:solidFill>
            <a:srgbClr val="FF0000"/>
          </a:solidFill>
          <a:ln>
            <a:solidFill>
              <a:schemeClr val="tx1">
                <a:lumMod val="85000"/>
                <a:lumOff val="15000"/>
              </a:schemeClr>
            </a:solidFill>
          </a:ln>
          <a:effectLst>
            <a:glow rad="101600">
              <a:schemeClr val="accent4">
                <a:satMod val="175000"/>
                <a:alpha val="40000"/>
              </a:schemeClr>
            </a:glow>
            <a:reflection blurRad="6350" stA="50000" endA="300" endPos="9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012748" y="2835914"/>
            <a:ext cx="7462345" cy="861774"/>
          </a:xfrm>
          <a:prstGeom prst="rect">
            <a:avLst/>
          </a:prstGeom>
        </p:spPr>
        <p:txBody>
          <a:bodyPr wrap="square">
            <a:spAutoFit/>
          </a:bodyPr>
          <a:lstStyle/>
          <a:p>
            <a:r>
              <a:rPr lang="en-US" sz="2500" b="1" dirty="0" smtClean="0">
                <a:solidFill>
                  <a:schemeClr val="tx1"/>
                </a:solidFill>
                <a:latin typeface="Times New Roman"/>
                <a:ea typeface="Times New Roman"/>
                <a:cs typeface="Times New Roman"/>
                <a:sym typeface="Times New Roman"/>
              </a:rPr>
              <a:t/>
            </a:r>
            <a:br>
              <a:rPr lang="en-US" sz="2500" b="1" dirty="0" smtClean="0">
                <a:solidFill>
                  <a:schemeClr val="tx1"/>
                </a:solidFill>
                <a:latin typeface="Times New Roman"/>
                <a:ea typeface="Times New Roman"/>
                <a:cs typeface="Times New Roman"/>
                <a:sym typeface="Times New Roman"/>
              </a:rPr>
            </a:br>
            <a:endParaRPr lang="en-US" sz="2500" dirty="0"/>
          </a:p>
        </p:txBody>
      </p:sp>
      <p:pic>
        <p:nvPicPr>
          <p:cNvPr id="10" name="Picture 9" descr="anh-dong-con-vat-57_104716969.gif"/>
          <p:cNvPicPr>
            <a:picLocks noChangeAspect="1"/>
          </p:cNvPicPr>
          <p:nvPr/>
        </p:nvPicPr>
        <p:blipFill>
          <a:blip r:embed="rId3"/>
          <a:stretch>
            <a:fillRect/>
          </a:stretch>
        </p:blipFill>
        <p:spPr>
          <a:xfrm>
            <a:off x="3930868" y="1"/>
            <a:ext cx="893379" cy="662152"/>
          </a:xfrm>
          <a:prstGeom prst="rect">
            <a:avLst/>
          </a:prstGeom>
        </p:spPr>
      </p:pic>
      <p:pic>
        <p:nvPicPr>
          <p:cNvPr id="11" name="Picture 10" descr="hinh-nen-dong-day-ngang-dep-1-71_104236854.gif"/>
          <p:cNvPicPr>
            <a:picLocks noChangeAspect="1"/>
          </p:cNvPicPr>
          <p:nvPr/>
        </p:nvPicPr>
        <p:blipFill>
          <a:blip r:embed="rId4"/>
          <a:stretch>
            <a:fillRect/>
          </a:stretch>
        </p:blipFill>
        <p:spPr>
          <a:xfrm>
            <a:off x="5990897" y="4319751"/>
            <a:ext cx="3153103" cy="823749"/>
          </a:xfrm>
          <a:prstGeom prst="rect">
            <a:avLst/>
          </a:prstGeom>
        </p:spPr>
      </p:pic>
      <p:pic>
        <p:nvPicPr>
          <p:cNvPr id="12" name="Picture 11" descr="hinh-nen-dong-day-ngang-dep-1-71_104236854.gif"/>
          <p:cNvPicPr>
            <a:picLocks noChangeAspect="1"/>
          </p:cNvPicPr>
          <p:nvPr/>
        </p:nvPicPr>
        <p:blipFill>
          <a:blip r:embed="rId4"/>
          <a:stretch>
            <a:fillRect/>
          </a:stretch>
        </p:blipFill>
        <p:spPr>
          <a:xfrm>
            <a:off x="3090042" y="4288220"/>
            <a:ext cx="2911366" cy="855279"/>
          </a:xfrm>
          <a:prstGeom prst="rect">
            <a:avLst/>
          </a:prstGeom>
        </p:spPr>
      </p:pic>
      <p:pic>
        <p:nvPicPr>
          <p:cNvPr id="13" name="Picture 12" descr="hinh-nen-dong-day-ngang-dep-1-71_104236854.gif"/>
          <p:cNvPicPr>
            <a:picLocks noChangeAspect="1"/>
          </p:cNvPicPr>
          <p:nvPr/>
        </p:nvPicPr>
        <p:blipFill>
          <a:blip r:embed="rId4"/>
          <a:stretch>
            <a:fillRect/>
          </a:stretch>
        </p:blipFill>
        <p:spPr>
          <a:xfrm>
            <a:off x="-1" y="4319752"/>
            <a:ext cx="3090041" cy="823748"/>
          </a:xfrm>
          <a:prstGeom prst="rect">
            <a:avLst/>
          </a:prstGeom>
        </p:spPr>
      </p:pic>
      <p:sp>
        <p:nvSpPr>
          <p:cNvPr id="14" name="Rectangle 13"/>
          <p:cNvSpPr/>
          <p:nvPr/>
        </p:nvSpPr>
        <p:spPr>
          <a:xfrm>
            <a:off x="1104337" y="2729050"/>
            <a:ext cx="5664325" cy="892552"/>
          </a:xfrm>
          <a:prstGeom prst="rect">
            <a:avLst/>
          </a:prstGeom>
        </p:spPr>
        <p:txBody>
          <a:bodyPr wrap="square">
            <a:spAutoFit/>
          </a:bodyPr>
          <a:lstStyle/>
          <a:p>
            <a:r>
              <a:rPr lang="en-US" sz="2800" dirty="0" smtClean="0"/>
              <a:t>*</a:t>
            </a:r>
            <a:r>
              <a:rPr lang="en-US" sz="2400" dirty="0" smtClean="0"/>
              <a:t> “</a:t>
            </a:r>
            <a:r>
              <a:rPr lang="vi-VN" sz="2400" dirty="0" smtClean="0"/>
              <a:t>Xách búa đánh tan năm bảy đống,</a:t>
            </a:r>
            <a:br>
              <a:rPr lang="vi-VN" sz="2400" dirty="0" smtClean="0"/>
            </a:br>
            <a:r>
              <a:rPr lang="en-US" sz="2400" dirty="0" smtClean="0"/>
              <a:t>  </a:t>
            </a:r>
            <a:r>
              <a:rPr lang="vi-VN" sz="2400" dirty="0" smtClean="0"/>
              <a:t>Ra tay đập bể mấy trăm hòn</a:t>
            </a:r>
            <a:r>
              <a:rPr lang="en-US" sz="2400" dirty="0" smtClean="0"/>
              <a:t>”</a:t>
            </a:r>
            <a:endParaRPr lang="en-US" sz="2400" dirty="0"/>
          </a:p>
        </p:txBody>
      </p:sp>
      <p:sp>
        <p:nvSpPr>
          <p:cNvPr id="15" name="Rectangle 14"/>
          <p:cNvSpPr/>
          <p:nvPr/>
        </p:nvSpPr>
        <p:spPr>
          <a:xfrm>
            <a:off x="1257863" y="1974561"/>
            <a:ext cx="7034800" cy="400110"/>
          </a:xfrm>
          <a:prstGeom prst="rect">
            <a:avLst/>
          </a:prstGeom>
        </p:spPr>
        <p:txBody>
          <a:bodyPr wrap="square">
            <a:spAutoFit/>
          </a:bodyPr>
          <a:lstStyle/>
          <a:p>
            <a:r>
              <a:rPr lang="vi-VN" sz="2000" dirty="0" smtClean="0"/>
              <a:t> </a:t>
            </a:r>
            <a:r>
              <a:rPr lang="en-US" sz="2000" dirty="0" smtClean="0"/>
              <a:t>T</a:t>
            </a:r>
            <a:r>
              <a:rPr lang="vi-VN" sz="2000" dirty="0" smtClean="0"/>
              <a:t>ác giả đã phác họa nên chân dung vị anh hùng hào sảng</a:t>
            </a:r>
            <a:endParaRPr lang="en-US" sz="2000" dirty="0"/>
          </a:p>
        </p:txBody>
      </p:sp>
      <p:sp>
        <p:nvSpPr>
          <p:cNvPr id="16" name="TextBox 15"/>
          <p:cNvSpPr txBox="1"/>
          <p:nvPr/>
        </p:nvSpPr>
        <p:spPr>
          <a:xfrm>
            <a:off x="740606" y="2310775"/>
            <a:ext cx="4146706" cy="523220"/>
          </a:xfrm>
          <a:prstGeom prst="rect">
            <a:avLst/>
          </a:prstGeom>
          <a:noFill/>
        </p:spPr>
        <p:txBody>
          <a:bodyPr wrap="square" rtlCol="0">
            <a:spAutoFit/>
          </a:bodyPr>
          <a:lstStyle/>
          <a:p>
            <a:r>
              <a:rPr lang="en-US" sz="2800" b="1" dirty="0" smtClean="0">
                <a:solidFill>
                  <a:srgbClr val="FF0000"/>
                </a:solidFill>
              </a:rPr>
              <a:t>- </a:t>
            </a:r>
            <a:r>
              <a:rPr lang="en-US" sz="2800" b="1" dirty="0" err="1" smtClean="0">
                <a:solidFill>
                  <a:srgbClr val="FF0000"/>
                </a:solidFill>
              </a:rPr>
              <a:t>Câu</a:t>
            </a:r>
            <a:r>
              <a:rPr lang="en-US" sz="2800" b="1" dirty="0" smtClean="0">
                <a:solidFill>
                  <a:srgbClr val="FF0000"/>
                </a:solidFill>
              </a:rPr>
              <a:t> 3, 4:</a:t>
            </a:r>
          </a:p>
        </p:txBody>
      </p:sp>
      <p:sp>
        <p:nvSpPr>
          <p:cNvPr id="17" name="Right Arrow 16"/>
          <p:cNvSpPr/>
          <p:nvPr/>
        </p:nvSpPr>
        <p:spPr>
          <a:xfrm>
            <a:off x="773259" y="3666235"/>
            <a:ext cx="472965" cy="178676"/>
          </a:xfrm>
          <a:prstGeom prst="rightArrow">
            <a:avLst/>
          </a:prstGeom>
          <a:solidFill>
            <a:srgbClr val="FF0000"/>
          </a:solidFill>
          <a:ln>
            <a:solidFill>
              <a:schemeClr val="tx1">
                <a:lumMod val="85000"/>
                <a:lumOff val="15000"/>
              </a:schemeClr>
            </a:solidFill>
          </a:ln>
          <a:effectLst>
            <a:glow rad="101600">
              <a:schemeClr val="accent4">
                <a:satMod val="175000"/>
                <a:alpha val="40000"/>
              </a:schemeClr>
            </a:glow>
            <a:reflection blurRad="6350" stA="50000" endA="300" endPos="9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1350579" y="3541986"/>
            <a:ext cx="7267903" cy="1015663"/>
          </a:xfrm>
          <a:prstGeom prst="rect">
            <a:avLst/>
          </a:prstGeom>
        </p:spPr>
        <p:txBody>
          <a:bodyPr wrap="square">
            <a:spAutoFit/>
          </a:bodyPr>
          <a:lstStyle/>
          <a:p>
            <a:r>
              <a:rPr lang="en-US" sz="2000" dirty="0" smtClean="0"/>
              <a:t>S</a:t>
            </a:r>
            <a:r>
              <a:rPr lang="vi-VN" sz="2000" dirty="0" smtClean="0"/>
              <a:t>ức mạnh dời non lấp bể của một trang nam nhi trí lớn, trong từng nhát búa bổ xuống không chỉ là sức mạnh thể chất phi thường mà còn là ý chí sắt đá, lòng căm thù giặc sâu sắc</a:t>
            </a:r>
            <a:r>
              <a:rPr lang="en-US" sz="2000" dirty="0" smtClean="0"/>
              <a:t>.</a:t>
            </a:r>
            <a:endParaRPr lang="en-US" sz="2000"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0" presetClass="path" presetSubtype="0" accel="50000" decel="50000" fill="hold" nodeType="clickEffect">
                                  <p:stCondLst>
                                    <p:cond delay="0"/>
                                  </p:stCondLst>
                                  <p:childTnLst>
                                    <p:animMotion origin="layout" path="M 0.05277 0.00185 C 0.06579 0.00432 0.07899 0.00401 0.09166 0.00803 C 0.2052 0.00247 0.15156 0.00432 0.25347 0.00185 C 0.32013 0.00278 0.38437 0.00648 0.45086 0.00988 C 0.45225 0.0105 0.45347 0.01173 0.4552 0.01204 C 0.46111 0.01297 0.46753 0.01204 0.47361 0.01359 C 0.47569 0.0142 0.47743 0.01853 0.47934 0.01976 C 0.4842 0.02594 0.48472 0.03304 0.48836 0.03984 C 0.49045 0.0491 0.49132 0.05837 0.49305 0.06763 C 0.49687 0.1121 0.49444 0.1575 0.50104 0.20166 C 0.50069 0.29771 0.50416 0.42186 0.49774 0.52501 C 0.49687 0.57412 0.49444 0.62446 0.49895 0.67294 C 0.49809 0.70537 0.49774 0.73934 0.49305 0.77115 C 0.49218 0.78968 0.49201 0.79462 0.48958 0.80914 C 0.48941 0.81377 0.48906 0.81964 0.48836 0.82489 C 0.48819 0.82643 0.4875 0.8286 0.48732 0.83076 C 0.48593 0.84465 0.4875 0.85238 0.48159 0.86288 C 0.47812 0.86905 0.47152 0.8706 0.46666 0.87276 C 0.45364 0.89654 0.4177 0.89191 0.40468 0.89283 C 0.39965 0.89499 0.39513 0.89716 0.3901 0.8987 C 0.38107 0.90426 0.38524 0.9021 0.37725 0.90426 C 0.30052 0.90086 0.22395 0.89994 0.14687 0.8987 C 0.12882 0.89777 0.11076 0.89777 0.09305 0.89654 C 0.07743 0.8953 0.05989 0.88851 0.04375 0.88666 C 0.02413 0.87955 0.00937 0.87955 -0.01268 0.87832 C -0.02691 0.87523 -0.03855 0.87399 -0.05382 0.87276 C -0.06667 0.87307 -0.08004 0.87368 -0.09289 0.87492 C -0.10643 0.87616 -0.11927 0.88635 -0.13299 0.88666 C -0.15712 0.8882 -0.18125 0.8882 -0.20521 0.88882 C -0.21528 0.89191 -0.225 0.89407 -0.2349 0.89654 C -0.27292 0.89499 -0.30938 0.88758 -0.34723 0.8848 C -0.36059 0.88171 -0.37431 0.87955 -0.38733 0.87708 C -0.39636 0.86843 -0.40521 0.86349 -0.41476 0.86102 C -0.42309 0.85577 -0.41945 0.85793 -0.42535 0.85454 C -0.42987 0.8499 -0.43438 0.84342 -0.43681 0.83508 C -0.44011 0.82427 -0.43559 0.83323 -0.44028 0.82489 C -0.44115 0.80142 -0.44184 0.78721 -0.44601 0.76652 C -0.44671 0.72328 -0.44792 0.69024 -0.45174 0.64916 C -0.45157 0.61704 -0.45521 0.39839 -0.44705 0.35732 C -0.44393 0.31501 -0.44618 0.27486 -0.4507 0.23378 C -0.44966 0.14885 -0.45105 0.16584 -0.44705 0.11952 C -0.44705 0.11921 -0.45677 0.01328 -0.43316 0.01204 C -0.41441 0.01081 -0.39601 0.0105 -0.37726 0.00988 C -0.36962 0.00741 -0.36198 0.00617 -0.35434 0.0037 C -0.31337 0.00494 -0.28021 0.00957 -0.24063 0.01204 C -0.2191 0.01606 -0.2132 0.01513 -0.18438 0.01359 C -0.17622 0.00926 -0.16563 0.00772 -0.15712 0.00587 C -0.15018 0.00247 -0.14306 0.00123 -0.13612 2.81655E-6 C -0.11042 0.00185 -0.08525 0.0071 -0.05973 0.00988 C -0.05174 0.00772 -0.04445 0.00957 -0.03889 2.81655E-6 " pathEditMode="relative" rAng="0" ptsTypes="fffffffffffffffffffffffffffffffffffffffffffffffffA">
                                      <p:cBhvr>
                                        <p:cTn id="11" dur="5000" fill="hold"/>
                                        <p:tgtEl>
                                          <p:spTgt spid="10"/>
                                        </p:tgtEl>
                                        <p:attrNameLst>
                                          <p:attrName>ppt_x</p:attrName>
                                          <p:attrName>ppt_y</p:attrName>
                                        </p:attrNameLst>
                                      </p:cBhvr>
                                      <p:rCtr x="-29" y="450"/>
                                    </p:animMotion>
                                  </p:childTnLst>
                                </p:cTn>
                              </p:par>
                            </p:childTnLst>
                          </p:cTn>
                        </p:par>
                      </p:childTnLst>
                    </p:cTn>
                  </p:par>
                  <p:par>
                    <p:cTn id="12" fill="hold">
                      <p:stCondLst>
                        <p:cond delay="indefinite"/>
                      </p:stCondLst>
                      <p:childTnLst>
                        <p:par>
                          <p:cTn id="13" fill="hold">
                            <p:stCondLst>
                              <p:cond delay="0"/>
                            </p:stCondLst>
                            <p:childTnLst>
                              <p:par>
                                <p:cTn id="14" presetID="24"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 to="" calcmode="lin" valueType="num">
                                      <p:cBhvr>
                                        <p:cTn id="16" dur="1" fill="hold"/>
                                        <p:tgtEl>
                                          <p:spTgt spid="6"/>
                                        </p:tgtEl>
                                        <p:attrNameLst>
                                          <p:attrName/>
                                        </p:attrNameLst>
                                      </p:cBhvr>
                                    </p:anim>
                                  </p:childTnLst>
                                </p:cTn>
                              </p:par>
                            </p:childTnLst>
                          </p:cTn>
                        </p:par>
                      </p:childTnLst>
                    </p:cTn>
                  </p:par>
                  <p:par>
                    <p:cTn id="17" fill="hold">
                      <p:stCondLst>
                        <p:cond delay="indefinite"/>
                      </p:stCondLst>
                      <p:childTnLst>
                        <p:par>
                          <p:cTn id="18" fill="hold">
                            <p:stCondLst>
                              <p:cond delay="0"/>
                            </p:stCondLst>
                            <p:childTnLst>
                              <p:par>
                                <p:cTn id="19" presetID="24"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to="" calcmode="lin" valueType="num">
                                      <p:cBhvr>
                                        <p:cTn id="21" dur="1" fill="hold"/>
                                        <p:tgtEl>
                                          <p:spTgt spid="15"/>
                                        </p:tgtEl>
                                        <p:attrNameLst>
                                          <p:attrName/>
                                        </p:attrNameLst>
                                      </p:cBhvr>
                                    </p:anim>
                                  </p:childTnLst>
                                </p:cTn>
                              </p:par>
                            </p:childTnLst>
                          </p:cTn>
                        </p:par>
                      </p:childTnLst>
                    </p:cTn>
                  </p:par>
                  <p:par>
                    <p:cTn id="22" fill="hold">
                      <p:stCondLst>
                        <p:cond delay="indefinite"/>
                      </p:stCondLst>
                      <p:childTnLst>
                        <p:par>
                          <p:cTn id="23" fill="hold">
                            <p:stCondLst>
                              <p:cond delay="0"/>
                            </p:stCondLst>
                            <p:childTnLst>
                              <p:par>
                                <p:cTn id="24" presetID="24" presetClass="entr" presetSubtype="0"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 to="" calcmode="lin" valueType="num">
                                      <p:cBhvr>
                                        <p:cTn id="26" dur="1" fill="hold"/>
                                        <p:tgtEl>
                                          <p:spTgt spid="16"/>
                                        </p:tgtEl>
                                        <p:attrNameLst>
                                          <p:attrName/>
                                        </p:attrNameLst>
                                      </p:cBhvr>
                                    </p:anim>
                                  </p:childTnLst>
                                </p:cTn>
                              </p:par>
                            </p:childTnLst>
                          </p:cTn>
                        </p:par>
                      </p:childTnLst>
                    </p:cTn>
                  </p:par>
                  <p:par>
                    <p:cTn id="27" fill="hold">
                      <p:stCondLst>
                        <p:cond delay="indefinite"/>
                      </p:stCondLst>
                      <p:childTnLst>
                        <p:par>
                          <p:cTn id="28" fill="hold">
                            <p:stCondLst>
                              <p:cond delay="0"/>
                            </p:stCondLst>
                            <p:childTnLst>
                              <p:par>
                                <p:cTn id="29" presetID="24"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to="" calcmode="lin" valueType="num">
                                      <p:cBhvr>
                                        <p:cTn id="31" dur="1" fill="hold"/>
                                        <p:tgtEl>
                                          <p:spTgt spid="14"/>
                                        </p:tgtEl>
                                        <p:attrNameLst>
                                          <p:attrName/>
                                        </p:attrNameLst>
                                      </p:cBhvr>
                                    </p:anim>
                                  </p:childTnLst>
                                </p:cTn>
                              </p:par>
                            </p:childTnLst>
                          </p:cTn>
                        </p:par>
                      </p:childTnLst>
                    </p:cTn>
                  </p:par>
                  <p:par>
                    <p:cTn id="32" fill="hold">
                      <p:stCondLst>
                        <p:cond delay="indefinite"/>
                      </p:stCondLst>
                      <p:childTnLst>
                        <p:par>
                          <p:cTn id="33" fill="hold">
                            <p:stCondLst>
                              <p:cond delay="0"/>
                            </p:stCondLst>
                            <p:childTnLst>
                              <p:par>
                                <p:cTn id="34" presetID="0" presetClass="path" presetSubtype="0" accel="50000" decel="50000" fill="hold" nodeType="clickEffect">
                                  <p:stCondLst>
                                    <p:cond delay="0"/>
                                  </p:stCondLst>
                                  <p:childTnLst>
                                    <p:animMotion origin="layout" path="M 0.0434 -0.0105 C 0.06423 -0.01606 0.07135 -0.0139 0.09895 -0.01266 C 0.12187 -0.00896 0.11718 -0.00834 0.15069 -0.01452 C 0.15364 -0.01483 0.15781 -0.01884 0.15781 -0.01853 C 0.18888 -0.01761 0.21614 -0.01483 0.24687 -0.01266 C 0.31163 -0.01359 0.37413 -0.01452 0.43871 -0.0105 C 0.44253 -0.00896 0.44757 -0.00803 0.45121 -0.00433 C 0.45382 -0.00186 0.45833 0.0037 0.45833 0.00401 C 0.4625 0.01359 0.46979 0.02656 0.47691 0.03026 C 0.47934 0.0457 0.47552 0.02687 0.48038 0.04262 C 0.4835 0.05466 0.4842 0.06732 0.48836 0.07937 C 0.49027 0.10284 0.48802 0.13032 0.48489 0.15318 C 0.4842 0.17294 0.48541 0.21494 0.48125 0.23687 C 0.48194 0.25602 0.48229 0.2798 0.48611 0.29833 C 0.47934 0.34157 0.48958 0.38913 0.48125 0.43113 C 0.48125 0.43514 0.48159 0.60376 0.48263 0.60685 C 0.48159 0.66708 0.48263 0.67881 0.47916 0.72143 C 0.47812 0.74428 0.47656 0.77671 0.47326 0.79926 C 0.47239 0.80512 0.46857 0.81099 0.46632 0.81562 C 0.46267 0.82365 0.45954 0.83693 0.45468 0.84218 C 0.45156 0.84558 0.44566 0.84713 0.44184 0.84836 C 0.43732 0.85639 0.43107 0.85793 0.42482 0.8604 C 0.41441 0.87893 0.39132 0.87368 0.37829 0.87492 C 0.36267 0.88326 0.34375 0.87245 0.32777 0.86874 C 0.31302 0.87183 0.32187 0.86967 0.30243 0.87492 C 0.30017 0.87554 0.29531 0.87677 0.29531 0.87708 C 0.27257 0.89098 0.24375 0.8777 0.21909 0.87492 C 0.1967 0.86874 0.17361 0.87554 0.15069 0.87276 C 0.11354 0.86102 0.07448 0.86257 0.03663 0.85855 C 0.01996 0.84805 -0.00052 0.8499 -0.01789 0.84836 C -0.02691 0.83539 -0.03889 0.84064 -0.04983 0.83385 C -0.08247 0.84064 -0.11181 0.8391 -0.14723 0.84002 C -0.17448 0.8428 -0.20139 0.84682 -0.22882 0.84836 C -0.24393 0.85299 -0.31493 0.84435 -0.31927 0.84404 C -0.33247 0.83848 -0.31546 0.84651 -0.32726 0.83786 C -0.32969 0.83601 -0.34098 0.83385 -0.34115 0.83385 C -0.34844 0.83014 -0.35573 0.8289 -0.36285 0.82582 C -0.3724 0.80914 -0.42309 0.80976 -0.42743 0.80945 C -0.43004 0.8079 -0.4323 0.80759 -0.43455 0.80543 C -0.44237 0.79709 -0.43056 0.80451 -0.44011 0.79926 C -0.44167 0.7903 -0.44271 0.78536 -0.44723 0.78073 C -0.45035 0.77795 -0.4566 0.7727 -0.4566 0.77301 C -0.46112 0.76467 -0.46615 0.7622 -0.47153 0.75633 C -0.47865 0.73625 -0.47275 0.71186 -0.46927 0.69086 C -0.4698 0.6714 -0.4698 0.64669 -0.47379 0.62755 C -0.47275 0.60624 -0.47084 0.58801 -0.46667 0.56825 C -0.46407 0.54045 -0.46441 0.51204 -0.46112 0.48425 C -0.46164 0.42866 -0.46563 0.37091 -0.45747 0.31655 C -0.4533 0.24027 -0.45434 0.27609 -0.4566 0.15503 C -0.45695 0.14731 -0.46025 0.13249 -0.46025 0.1328 C -0.46077 0.12631 -0.46216 0.12044 -0.46216 0.11427 C -0.46216 0.07844 -0.46025 0.06084 -0.44948 0.03242 C -0.44618 0.02347 -0.43612 0.02038 -0.43108 0.01822 C -0.42292 0.00864 -0.42691 0.01173 -0.42084 0.00772 C -0.41667 0.00061 -0.41302 0.00123 -0.40695 -0.00031 C -0.39254 -0.00896 -0.37761 -0.00927 -0.36285 -0.0105 C -0.34306 -0.01668 -0.36823 -0.00958 -0.32257 -0.01452 C -0.31511 -0.01544 -0.30052 -0.01884 -0.30052 -0.01853 C -0.18907 -0.0173 -0.19237 -0.03737 -0.13525 -0.01266 C -0.12726 -0.00927 -0.1158 -0.00278 -0.10764 -0.00247 C -0.0908 -0.00186 -0.05695 -0.00031 -0.05695 2.81655E-6 " pathEditMode="relative" rAng="0" ptsTypes="ffffffffffffffffffffffffffffffffffffffffffffffffffffffffffffA">
                                      <p:cBhvr>
                                        <p:cTn id="35" dur="5000" fill="hold"/>
                                        <p:tgtEl>
                                          <p:spTgt spid="10"/>
                                        </p:tgtEl>
                                        <p:attrNameLst>
                                          <p:attrName>ppt_x</p:attrName>
                                          <p:attrName>ppt_y</p:attrName>
                                        </p:attrNameLst>
                                      </p:cBhvr>
                                      <p:rCtr x="-38" y="437"/>
                                    </p:animMotion>
                                  </p:childTnLst>
                                </p:cTn>
                              </p:par>
                            </p:childTnLst>
                          </p:cTn>
                        </p:par>
                      </p:childTnLst>
                    </p:cTn>
                  </p:par>
                  <p:par>
                    <p:cTn id="36" fill="hold">
                      <p:stCondLst>
                        <p:cond delay="indefinite"/>
                      </p:stCondLst>
                      <p:childTnLst>
                        <p:par>
                          <p:cTn id="37" fill="hold">
                            <p:stCondLst>
                              <p:cond delay="0"/>
                            </p:stCondLst>
                            <p:childTnLst>
                              <p:par>
                                <p:cTn id="38" presetID="24" presetClass="entr" presetSubtype="0" fill="hold" grpId="0" nodeType="clickEffect">
                                  <p:stCondLst>
                                    <p:cond delay="0"/>
                                  </p:stCondLst>
                                  <p:childTnLst>
                                    <p:set>
                                      <p:cBhvr>
                                        <p:cTn id="39" dur="1" fill="hold">
                                          <p:stCondLst>
                                            <p:cond delay="0"/>
                                          </p:stCondLst>
                                        </p:cTn>
                                        <p:tgtEl>
                                          <p:spTgt spid="17"/>
                                        </p:tgtEl>
                                        <p:attrNameLst>
                                          <p:attrName>style.visibility</p:attrName>
                                        </p:attrNameLst>
                                      </p:cBhvr>
                                      <p:to>
                                        <p:strVal val="visible"/>
                                      </p:to>
                                    </p:set>
                                    <p:anim to="" calcmode="lin" valueType="num">
                                      <p:cBhvr>
                                        <p:cTn id="40" dur="1" fill="hold"/>
                                        <p:tgtEl>
                                          <p:spTgt spid="17"/>
                                        </p:tgtEl>
                                        <p:attrNameLst>
                                          <p:attrName/>
                                        </p:attrNameLst>
                                      </p:cBhvr>
                                    </p:anim>
                                  </p:childTnLst>
                                </p:cTn>
                              </p:par>
                            </p:childTnLst>
                          </p:cTn>
                        </p:par>
                      </p:childTnLst>
                    </p:cTn>
                  </p:par>
                  <p:par>
                    <p:cTn id="41" fill="hold">
                      <p:stCondLst>
                        <p:cond delay="indefinite"/>
                      </p:stCondLst>
                      <p:childTnLst>
                        <p:par>
                          <p:cTn id="42" fill="hold">
                            <p:stCondLst>
                              <p:cond delay="0"/>
                            </p:stCondLst>
                            <p:childTnLst>
                              <p:par>
                                <p:cTn id="43" presetID="24" presetClass="entr" presetSubtype="0" fill="hold" grpId="0" nodeType="clickEffect">
                                  <p:stCondLst>
                                    <p:cond delay="0"/>
                                  </p:stCondLst>
                                  <p:childTnLst>
                                    <p:set>
                                      <p:cBhvr>
                                        <p:cTn id="44" dur="1" fill="hold">
                                          <p:stCondLst>
                                            <p:cond delay="0"/>
                                          </p:stCondLst>
                                        </p:cTn>
                                        <p:tgtEl>
                                          <p:spTgt spid="18"/>
                                        </p:tgtEl>
                                        <p:attrNameLst>
                                          <p:attrName>style.visibility</p:attrName>
                                        </p:attrNameLst>
                                      </p:cBhvr>
                                      <p:to>
                                        <p:strVal val="visible"/>
                                      </p:to>
                                    </p:set>
                                    <p:anim to="" calcmode="lin" valueType="num">
                                      <p:cBhvr>
                                        <p:cTn id="45" dur="1" fill="hold"/>
                                        <p:tgtEl>
                                          <p:spTgt spid="1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14" grpId="0"/>
      <p:bldP spid="15" grpId="0"/>
      <p:bldP spid="16" grpId="0"/>
      <p:bldP spid="17" grpId="0" animBg="1"/>
      <p:bldP spid="1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h (4).jpg"/>
          <p:cNvPicPr>
            <a:picLocks noChangeAspect="1"/>
          </p:cNvPicPr>
          <p:nvPr/>
        </p:nvPicPr>
        <p:blipFill>
          <a:blip r:embed="rId2"/>
          <a:stretch>
            <a:fillRect/>
          </a:stretch>
        </p:blipFill>
        <p:spPr>
          <a:xfrm>
            <a:off x="0" y="0"/>
            <a:ext cx="9144000" cy="5143500"/>
          </a:xfrm>
          <a:prstGeom prst="rect">
            <a:avLst/>
          </a:prstGeom>
        </p:spPr>
      </p:pic>
      <p:sp>
        <p:nvSpPr>
          <p:cNvPr id="2" name="Title 1"/>
          <p:cNvSpPr>
            <a:spLocks noGrp="1"/>
          </p:cNvSpPr>
          <p:nvPr>
            <p:ph type="title"/>
          </p:nvPr>
        </p:nvSpPr>
        <p:spPr>
          <a:xfrm>
            <a:off x="0" y="150735"/>
            <a:ext cx="9144000" cy="572700"/>
          </a:xfrm>
        </p:spPr>
        <p:txBody>
          <a:bodyPr/>
          <a:lstStyle/>
          <a:p>
            <a:r>
              <a:rPr lang="en-US" dirty="0" smtClean="0">
                <a:latin typeface="+mn-lt"/>
              </a:rPr>
              <a:t/>
            </a:r>
            <a:br>
              <a:rPr lang="en-US" dirty="0" smtClean="0">
                <a:latin typeface="+mn-lt"/>
              </a:rPr>
            </a:br>
            <a:endParaRPr lang="en-US" dirty="0">
              <a:latin typeface="+mn-lt"/>
            </a:endParaRPr>
          </a:p>
        </p:txBody>
      </p:sp>
      <p:sp>
        <p:nvSpPr>
          <p:cNvPr id="3" name="Text Placeholder 2"/>
          <p:cNvSpPr>
            <a:spLocks noGrp="1"/>
          </p:cNvSpPr>
          <p:nvPr>
            <p:ph type="body" idx="1"/>
          </p:nvPr>
        </p:nvSpPr>
        <p:spPr>
          <a:xfrm>
            <a:off x="311700" y="5143500"/>
            <a:ext cx="8520600" cy="153713"/>
          </a:xfrm>
        </p:spPr>
        <p:txBody>
          <a:bodyPr/>
          <a:lstStyle/>
          <a:p>
            <a:endParaRPr lang="en-US" sz="3200" dirty="0"/>
          </a:p>
        </p:txBody>
      </p:sp>
      <p:sp>
        <p:nvSpPr>
          <p:cNvPr id="5" name="Right Arrow 4"/>
          <p:cNvSpPr/>
          <p:nvPr/>
        </p:nvSpPr>
        <p:spPr>
          <a:xfrm>
            <a:off x="430923" y="1502981"/>
            <a:ext cx="472965" cy="178676"/>
          </a:xfrm>
          <a:prstGeom prst="rightArrow">
            <a:avLst/>
          </a:prstGeom>
          <a:solidFill>
            <a:srgbClr val="FF0000"/>
          </a:solidFill>
          <a:ln>
            <a:solidFill>
              <a:schemeClr val="tx1">
                <a:lumMod val="85000"/>
                <a:lumOff val="15000"/>
              </a:schemeClr>
            </a:solidFill>
          </a:ln>
          <a:effectLst>
            <a:glow rad="101600">
              <a:schemeClr val="accent4">
                <a:satMod val="175000"/>
                <a:alpha val="40000"/>
              </a:schemeClr>
            </a:glow>
            <a:reflection blurRad="6350" stA="50000" endA="300" endPos="9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triped Right Arrow 7"/>
          <p:cNvSpPr/>
          <p:nvPr/>
        </p:nvSpPr>
        <p:spPr>
          <a:xfrm>
            <a:off x="-978408" y="4373804"/>
            <a:ext cx="978408" cy="484632"/>
          </a:xfrm>
          <a:prstGeom prst="stripedRightArrow">
            <a:avLst/>
          </a:prstGeom>
          <a:blipFill>
            <a:blip r:embed="rId3"/>
            <a:tile tx="0" ty="0" sx="100000" sy="100000" flip="none" algn="tl"/>
          </a:blipFill>
          <a:ln>
            <a:solidFill>
              <a:schemeClr val="tx1"/>
            </a:solidFill>
          </a:ln>
          <a:effectLst>
            <a:outerShdw blurRad="152400" dist="317500" dir="5400000" sx="90000" sy="-19000" rotWithShape="0">
              <a:prstClr val="black">
                <a:alpha val="15000"/>
              </a:prstClr>
            </a:outerShdw>
          </a:effectLst>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nh-dong-137_113748.gif"/>
          <p:cNvPicPr>
            <a:picLocks noChangeAspect="1"/>
          </p:cNvPicPr>
          <p:nvPr/>
        </p:nvPicPr>
        <p:blipFill>
          <a:blip r:embed="rId4"/>
          <a:stretch>
            <a:fillRect/>
          </a:stretch>
        </p:blipFill>
        <p:spPr>
          <a:xfrm>
            <a:off x="7010400" y="147472"/>
            <a:ext cx="1744717" cy="640803"/>
          </a:xfrm>
          <a:prstGeom prst="rect">
            <a:avLst/>
          </a:prstGeom>
        </p:spPr>
      </p:pic>
      <p:pic>
        <p:nvPicPr>
          <p:cNvPr id="13" name="Picture 12" descr="anh-dong-169_113748.gif"/>
          <p:cNvPicPr>
            <a:picLocks noChangeAspect="1"/>
          </p:cNvPicPr>
          <p:nvPr/>
        </p:nvPicPr>
        <p:blipFill>
          <a:blip r:embed="rId5"/>
          <a:stretch>
            <a:fillRect/>
          </a:stretch>
        </p:blipFill>
        <p:spPr>
          <a:xfrm>
            <a:off x="0" y="4340772"/>
            <a:ext cx="1200150" cy="802728"/>
          </a:xfrm>
          <a:prstGeom prst="rect">
            <a:avLst/>
          </a:prstGeom>
        </p:spPr>
      </p:pic>
      <p:pic>
        <p:nvPicPr>
          <p:cNvPr id="14" name="Picture 13" descr="anh-dong-169_113748.gif"/>
          <p:cNvPicPr>
            <a:picLocks noChangeAspect="1"/>
          </p:cNvPicPr>
          <p:nvPr/>
        </p:nvPicPr>
        <p:blipFill>
          <a:blip r:embed="rId5"/>
          <a:stretch>
            <a:fillRect/>
          </a:stretch>
        </p:blipFill>
        <p:spPr>
          <a:xfrm>
            <a:off x="7943850" y="4340772"/>
            <a:ext cx="1200150" cy="802728"/>
          </a:xfrm>
          <a:prstGeom prst="rect">
            <a:avLst/>
          </a:prstGeom>
        </p:spPr>
      </p:pic>
      <p:sp>
        <p:nvSpPr>
          <p:cNvPr id="15" name="Rectangle 14"/>
          <p:cNvSpPr/>
          <p:nvPr/>
        </p:nvSpPr>
        <p:spPr>
          <a:xfrm>
            <a:off x="454268" y="126606"/>
            <a:ext cx="2002471" cy="523220"/>
          </a:xfrm>
          <a:prstGeom prst="rect">
            <a:avLst/>
          </a:prstGeom>
        </p:spPr>
        <p:txBody>
          <a:bodyPr wrap="none">
            <a:spAutoFit/>
          </a:bodyPr>
          <a:lstStyle/>
          <a:p>
            <a:r>
              <a:rPr lang="en-US" sz="2800" b="1" dirty="0" smtClean="0">
                <a:solidFill>
                  <a:srgbClr val="FF0000"/>
                </a:solidFill>
                <a:latin typeface="+mn-lt"/>
                <a:cs typeface="Times New Roman"/>
                <a:sym typeface="Times New Roman"/>
              </a:rPr>
              <a:t>- </a:t>
            </a:r>
            <a:r>
              <a:rPr lang="en-US" sz="2800" b="1" dirty="0" err="1" smtClean="0">
                <a:solidFill>
                  <a:srgbClr val="FF0000"/>
                </a:solidFill>
                <a:latin typeface="+mn-lt"/>
                <a:cs typeface="Times New Roman"/>
                <a:sym typeface="Times New Roman"/>
              </a:rPr>
              <a:t>Câu</a:t>
            </a:r>
            <a:r>
              <a:rPr lang="en-US" sz="2800" b="1" dirty="0" smtClean="0">
                <a:solidFill>
                  <a:srgbClr val="FF0000"/>
                </a:solidFill>
                <a:latin typeface="+mn-lt"/>
                <a:cs typeface="Times New Roman"/>
                <a:sym typeface="Times New Roman"/>
              </a:rPr>
              <a:t> 5, 6:</a:t>
            </a:r>
            <a:r>
              <a:rPr lang="vi-VN" sz="2800" dirty="0" smtClean="0">
                <a:solidFill>
                  <a:srgbClr val="FF0000"/>
                </a:solidFill>
                <a:latin typeface="+mn-lt"/>
              </a:rPr>
              <a:t> </a:t>
            </a:r>
            <a:endParaRPr lang="en-US" sz="2800" dirty="0">
              <a:solidFill>
                <a:srgbClr val="FF0000"/>
              </a:solidFill>
              <a:latin typeface="+mn-lt"/>
            </a:endParaRPr>
          </a:p>
        </p:txBody>
      </p:sp>
      <p:sp>
        <p:nvSpPr>
          <p:cNvPr id="16" name="Rectangle 15"/>
          <p:cNvSpPr/>
          <p:nvPr/>
        </p:nvSpPr>
        <p:spPr>
          <a:xfrm>
            <a:off x="951185" y="586444"/>
            <a:ext cx="5554718" cy="830997"/>
          </a:xfrm>
          <a:prstGeom prst="rect">
            <a:avLst/>
          </a:prstGeom>
        </p:spPr>
        <p:txBody>
          <a:bodyPr wrap="square">
            <a:spAutoFit/>
          </a:bodyPr>
          <a:lstStyle/>
          <a:p>
            <a:r>
              <a:rPr lang="en-US" sz="2400" dirty="0" smtClean="0">
                <a:latin typeface="+mn-lt"/>
              </a:rPr>
              <a:t>* “</a:t>
            </a:r>
            <a:r>
              <a:rPr lang="vi-VN" sz="2400" dirty="0" smtClean="0">
                <a:latin typeface="+mn-lt"/>
              </a:rPr>
              <a:t>Tháng ngày bao quản thân sành sỏi,</a:t>
            </a:r>
            <a:br>
              <a:rPr lang="vi-VN" sz="2400" dirty="0" smtClean="0">
                <a:latin typeface="+mn-lt"/>
              </a:rPr>
            </a:br>
            <a:r>
              <a:rPr lang="en-US" sz="2400" dirty="0" smtClean="0">
                <a:latin typeface="+mn-lt"/>
              </a:rPr>
              <a:t>   </a:t>
            </a:r>
            <a:r>
              <a:rPr lang="vi-VN" sz="2400" dirty="0" smtClean="0">
                <a:latin typeface="+mn-lt"/>
              </a:rPr>
              <a:t>Mưa nắng cà</a:t>
            </a:r>
            <a:r>
              <a:rPr lang="en-US" sz="2400" b="1" dirty="0" smtClean="0">
                <a:solidFill>
                  <a:schemeClr val="tx1"/>
                </a:solidFill>
                <a:latin typeface="+mn-lt"/>
                <a:cs typeface="Times New Roman"/>
                <a:sym typeface="Times New Roman"/>
              </a:rPr>
              <a:t> </a:t>
            </a:r>
            <a:r>
              <a:rPr lang="vi-VN" sz="2400" dirty="0" smtClean="0">
                <a:latin typeface="+mn-lt"/>
              </a:rPr>
              <a:t>ng bền dạ sắt son.</a:t>
            </a:r>
            <a:r>
              <a:rPr lang="en-US" sz="2400" dirty="0" smtClean="0">
                <a:latin typeface="+mn-lt"/>
              </a:rPr>
              <a:t>”</a:t>
            </a:r>
            <a:endParaRPr lang="en-US" sz="2400" dirty="0">
              <a:latin typeface="+mn-lt"/>
            </a:endParaRPr>
          </a:p>
        </p:txBody>
      </p:sp>
      <p:sp>
        <p:nvSpPr>
          <p:cNvPr id="17" name="Rectangle 16"/>
          <p:cNvSpPr/>
          <p:nvPr/>
        </p:nvSpPr>
        <p:spPr>
          <a:xfrm>
            <a:off x="1014248" y="1382610"/>
            <a:ext cx="8129752" cy="707886"/>
          </a:xfrm>
          <a:prstGeom prst="rect">
            <a:avLst/>
          </a:prstGeom>
        </p:spPr>
        <p:txBody>
          <a:bodyPr wrap="square">
            <a:spAutoFit/>
          </a:bodyPr>
          <a:lstStyle/>
          <a:p>
            <a:r>
              <a:rPr lang="vi-VN" sz="2000" dirty="0" smtClean="0"/>
              <a:t>Phan Châu Trinh coi những ngày tháng phải chịu khổ sai ở nơi đây chỉ là thử thách để tôi rèn ý chí và sức mạnh</a:t>
            </a:r>
            <a:endParaRPr lang="en-US" sz="2000" dirty="0"/>
          </a:p>
        </p:txBody>
      </p:sp>
      <p:sp>
        <p:nvSpPr>
          <p:cNvPr id="18" name="TextBox 17"/>
          <p:cNvSpPr txBox="1"/>
          <p:nvPr/>
        </p:nvSpPr>
        <p:spPr>
          <a:xfrm>
            <a:off x="493985" y="1996965"/>
            <a:ext cx="1903085" cy="523220"/>
          </a:xfrm>
          <a:prstGeom prst="rect">
            <a:avLst/>
          </a:prstGeom>
          <a:noFill/>
        </p:spPr>
        <p:txBody>
          <a:bodyPr wrap="none" rtlCol="0">
            <a:spAutoFit/>
          </a:bodyPr>
          <a:lstStyle/>
          <a:p>
            <a:r>
              <a:rPr lang="en-US" sz="2800" b="1" dirty="0" smtClean="0">
                <a:solidFill>
                  <a:srgbClr val="FF0000"/>
                </a:solidFill>
              </a:rPr>
              <a:t>- </a:t>
            </a:r>
            <a:r>
              <a:rPr lang="en-US" sz="2800" b="1" dirty="0" err="1" smtClean="0">
                <a:solidFill>
                  <a:srgbClr val="FF0000"/>
                </a:solidFill>
              </a:rPr>
              <a:t>Câu</a:t>
            </a:r>
            <a:r>
              <a:rPr lang="en-US" sz="2800" b="1" dirty="0" smtClean="0">
                <a:solidFill>
                  <a:srgbClr val="FF0000"/>
                </a:solidFill>
              </a:rPr>
              <a:t> 7, 8:</a:t>
            </a:r>
            <a:endParaRPr lang="en-US" sz="2800" b="1" dirty="0">
              <a:solidFill>
                <a:srgbClr val="FF0000"/>
              </a:solidFill>
            </a:endParaRPr>
          </a:p>
        </p:txBody>
      </p:sp>
      <p:sp>
        <p:nvSpPr>
          <p:cNvPr id="20" name="Rectangle 19"/>
          <p:cNvSpPr/>
          <p:nvPr/>
        </p:nvSpPr>
        <p:spPr>
          <a:xfrm>
            <a:off x="972208" y="2478306"/>
            <a:ext cx="4572000" cy="830997"/>
          </a:xfrm>
          <a:prstGeom prst="rect">
            <a:avLst/>
          </a:prstGeom>
        </p:spPr>
        <p:txBody>
          <a:bodyPr>
            <a:spAutoFit/>
          </a:bodyPr>
          <a:lstStyle/>
          <a:p>
            <a:r>
              <a:rPr lang="en-US" sz="2400" dirty="0" smtClean="0"/>
              <a:t>* “</a:t>
            </a:r>
            <a:r>
              <a:rPr lang="vi-VN" sz="2400" dirty="0" smtClean="0"/>
              <a:t>Những kẻ vá trời khi lỡ bước,</a:t>
            </a:r>
            <a:br>
              <a:rPr lang="vi-VN" sz="2400" dirty="0" smtClean="0"/>
            </a:br>
            <a:r>
              <a:rPr lang="en-US" sz="2400" dirty="0" smtClean="0"/>
              <a:t>   </a:t>
            </a:r>
            <a:r>
              <a:rPr lang="vi-VN" sz="2400" dirty="0" smtClean="0"/>
              <a:t>Gian nan chi kể sự con con</a:t>
            </a:r>
            <a:r>
              <a:rPr lang="en-US" sz="2400" dirty="0" smtClean="0"/>
              <a:t>!”</a:t>
            </a:r>
            <a:endParaRPr lang="en-US" sz="2400" dirty="0"/>
          </a:p>
        </p:txBody>
      </p:sp>
      <p:sp>
        <p:nvSpPr>
          <p:cNvPr id="21" name="Right Arrow 20"/>
          <p:cNvSpPr/>
          <p:nvPr/>
        </p:nvSpPr>
        <p:spPr>
          <a:xfrm>
            <a:off x="457198" y="3389587"/>
            <a:ext cx="472965" cy="173420"/>
          </a:xfrm>
          <a:prstGeom prst="rightArrow">
            <a:avLst/>
          </a:prstGeom>
          <a:solidFill>
            <a:srgbClr val="FF0000"/>
          </a:solidFill>
          <a:ln>
            <a:solidFill>
              <a:schemeClr val="tx1">
                <a:lumMod val="85000"/>
                <a:lumOff val="15000"/>
              </a:schemeClr>
            </a:solidFill>
          </a:ln>
          <a:effectLst>
            <a:glow rad="101600">
              <a:schemeClr val="accent4">
                <a:satMod val="175000"/>
                <a:alpha val="40000"/>
              </a:schemeClr>
            </a:glow>
            <a:reflection blurRad="6350" stA="50000" endA="300" endPos="9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1014245" y="3239015"/>
            <a:ext cx="8129755" cy="1323439"/>
          </a:xfrm>
          <a:prstGeom prst="rect">
            <a:avLst/>
          </a:prstGeom>
        </p:spPr>
        <p:txBody>
          <a:bodyPr wrap="square">
            <a:spAutoFit/>
          </a:bodyPr>
          <a:lstStyle/>
          <a:p>
            <a:r>
              <a:rPr lang="vi-VN" sz="2000" dirty="0" smtClean="0"/>
              <a:t>Hình ảnh người chí sĩ yêu nước hiên ngang dõng dạc sẽ không thể phai mờ trong lòng những thế hệ sau, cổ vũ thế hệ tiếp tục bước lên phía trước với một khí phách kiên cườn bất khuất, xứng đáng với cha ông ta ngày trước.</a:t>
            </a:r>
            <a:endParaRPr lang="en-US" sz="2000" dirty="0"/>
          </a:p>
        </p:txBody>
      </p:sp>
      <p:pic>
        <p:nvPicPr>
          <p:cNvPr id="19" name="Picture 18" descr="anh-dong-169_113748.gif"/>
          <p:cNvPicPr>
            <a:picLocks noChangeAspect="1"/>
          </p:cNvPicPr>
          <p:nvPr/>
        </p:nvPicPr>
        <p:blipFill>
          <a:blip r:embed="rId5"/>
          <a:stretch>
            <a:fillRect/>
          </a:stretch>
        </p:blipFill>
        <p:spPr>
          <a:xfrm>
            <a:off x="5595257" y="4340772"/>
            <a:ext cx="1200150" cy="802728"/>
          </a:xfrm>
          <a:prstGeom prst="rect">
            <a:avLst/>
          </a:prstGeom>
        </p:spPr>
      </p:pic>
      <p:pic>
        <p:nvPicPr>
          <p:cNvPr id="23" name="Picture 22" descr="anh-dong-169_113748.gif"/>
          <p:cNvPicPr>
            <a:picLocks noChangeAspect="1"/>
          </p:cNvPicPr>
          <p:nvPr/>
        </p:nvPicPr>
        <p:blipFill>
          <a:blip r:embed="rId5"/>
          <a:stretch>
            <a:fillRect/>
          </a:stretch>
        </p:blipFill>
        <p:spPr>
          <a:xfrm>
            <a:off x="6770914" y="4340772"/>
            <a:ext cx="1200150" cy="802728"/>
          </a:xfrm>
          <a:prstGeom prst="rect">
            <a:avLst/>
          </a:prstGeom>
        </p:spPr>
      </p:pic>
      <p:pic>
        <p:nvPicPr>
          <p:cNvPr id="24" name="Picture 23" descr="anh-dong-169_113748.gif"/>
          <p:cNvPicPr>
            <a:picLocks noChangeAspect="1"/>
          </p:cNvPicPr>
          <p:nvPr/>
        </p:nvPicPr>
        <p:blipFill>
          <a:blip r:embed="rId5"/>
          <a:stretch>
            <a:fillRect/>
          </a:stretch>
        </p:blipFill>
        <p:spPr>
          <a:xfrm>
            <a:off x="2329542" y="4340772"/>
            <a:ext cx="1200150" cy="802728"/>
          </a:xfrm>
          <a:prstGeom prst="rect">
            <a:avLst/>
          </a:prstGeom>
        </p:spPr>
      </p:pic>
      <p:pic>
        <p:nvPicPr>
          <p:cNvPr id="25" name="Picture 24" descr="anh-dong-169_113748.gif"/>
          <p:cNvPicPr>
            <a:picLocks noChangeAspect="1"/>
          </p:cNvPicPr>
          <p:nvPr/>
        </p:nvPicPr>
        <p:blipFill>
          <a:blip r:embed="rId5"/>
          <a:stretch>
            <a:fillRect/>
          </a:stretch>
        </p:blipFill>
        <p:spPr>
          <a:xfrm>
            <a:off x="1164771" y="4340772"/>
            <a:ext cx="1200150" cy="802728"/>
          </a:xfrm>
          <a:prstGeom prst="rect">
            <a:avLst/>
          </a:prstGeom>
        </p:spPr>
      </p:pic>
      <p:pic>
        <p:nvPicPr>
          <p:cNvPr id="26" name="Picture 25" descr="anh-dong-169_113748.gif"/>
          <p:cNvPicPr>
            <a:picLocks noChangeAspect="1"/>
          </p:cNvPicPr>
          <p:nvPr/>
        </p:nvPicPr>
        <p:blipFill>
          <a:blip r:embed="rId5"/>
          <a:stretch>
            <a:fillRect/>
          </a:stretch>
        </p:blipFill>
        <p:spPr>
          <a:xfrm>
            <a:off x="3494313" y="4340772"/>
            <a:ext cx="1200150" cy="802728"/>
          </a:xfrm>
          <a:prstGeom prst="rect">
            <a:avLst/>
          </a:prstGeom>
        </p:spPr>
      </p:pic>
      <p:pic>
        <p:nvPicPr>
          <p:cNvPr id="27" name="Picture 26" descr="anh-dong-169_113748.gif"/>
          <p:cNvPicPr>
            <a:picLocks noChangeAspect="1"/>
          </p:cNvPicPr>
          <p:nvPr/>
        </p:nvPicPr>
        <p:blipFill>
          <a:blip r:embed="rId5"/>
          <a:stretch>
            <a:fillRect/>
          </a:stretch>
        </p:blipFill>
        <p:spPr>
          <a:xfrm>
            <a:off x="4452256" y="4340772"/>
            <a:ext cx="1200150" cy="8027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dissolv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6"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Horizont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dissolve">
                                      <p:cBhvr>
                                        <p:cTn id="2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8" grpId="0" animBg="1"/>
      <p:bldP spid="2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ngtree-atmospheric-regular-arrangement-gradient-low-polygon-background-polygongradientgeometricstereoscopicsimpleabstractmicroscopicgeometric-style-image_53920.jpg"/>
          <p:cNvPicPr>
            <a:picLocks noChangeAspect="1"/>
          </p:cNvPicPr>
          <p:nvPr/>
        </p:nvPicPr>
        <p:blipFill>
          <a:blip r:embed="rId2"/>
          <a:stretch>
            <a:fillRect/>
          </a:stretch>
        </p:blipFill>
        <p:spPr>
          <a:xfrm>
            <a:off x="0" y="0"/>
            <a:ext cx="9144000" cy="5143500"/>
          </a:xfrm>
          <a:prstGeom prst="rect">
            <a:avLst/>
          </a:prstGeom>
        </p:spPr>
      </p:pic>
      <p:sp>
        <p:nvSpPr>
          <p:cNvPr id="2" name="Title 1"/>
          <p:cNvSpPr>
            <a:spLocks noGrp="1"/>
          </p:cNvSpPr>
          <p:nvPr>
            <p:ph type="title"/>
          </p:nvPr>
        </p:nvSpPr>
        <p:spPr>
          <a:xfrm>
            <a:off x="388883" y="672662"/>
            <a:ext cx="8303172" cy="4067503"/>
          </a:xfrm>
        </p:spPr>
        <p:txBody>
          <a:bodyPr/>
          <a:lstStyle/>
          <a:p>
            <a:pPr lvl="2" algn="ctr"/>
            <a:r>
              <a:rPr lang="vi-VN" sz="2600" dirty="0" smtClean="0"/>
              <a:t>Đập đá ở Côn Lôn – nói đến chuyện đập đá mà không chỉ là đập đá, nói đến chuyện đày ải cực nhọc mà không thấy chút tiều tụy khổ sở của người tù khổ sai. Bài thơ hiện lên trước mắt ta là một bức chân dung rất thực về ý chí, tinh thần người làm trai không nề hà gian nguy, vất vả, luôn đặt mình lên trên cái ngột ngạt, khổ sở chốn “địa ngục trần gian” để khẳng định một tư thế hiên ngang của người anh hùng Việt Nam. </a:t>
            </a:r>
            <a:r>
              <a:rPr lang="en-US" sz="2600" dirty="0" smtClean="0"/>
              <a:t/>
            </a:r>
            <a:br>
              <a:rPr lang="en-US" sz="2600" dirty="0" smtClean="0"/>
            </a:br>
            <a:endParaRPr lang="en-US" sz="2600" dirty="0"/>
          </a:p>
        </p:txBody>
      </p:sp>
      <p:sp>
        <p:nvSpPr>
          <p:cNvPr id="5" name="TextBox 4"/>
          <p:cNvSpPr txBox="1"/>
          <p:nvPr/>
        </p:nvSpPr>
        <p:spPr>
          <a:xfrm>
            <a:off x="756744" y="0"/>
            <a:ext cx="1800493" cy="584775"/>
          </a:xfrm>
          <a:prstGeom prst="rect">
            <a:avLst/>
          </a:prstGeom>
          <a:noFill/>
        </p:spPr>
        <p:txBody>
          <a:bodyPr wrap="none" rtlCol="0">
            <a:spAutoFit/>
          </a:bodyPr>
          <a:lstStyle/>
          <a:p>
            <a:r>
              <a:rPr lang="vi-VN" sz="3200" b="1" dirty="0" smtClean="0">
                <a:ln>
                  <a:solidFill>
                    <a:schemeClr val="accent1">
                      <a:lumMod val="40000"/>
                      <a:lumOff val="60000"/>
                    </a:schemeClr>
                  </a:solidFill>
                </a:ln>
                <a:blipFill>
                  <a:blip r:embed="rId3"/>
                  <a:tile tx="0" ty="0" sx="100000" sy="100000" flip="none" algn="tl"/>
                </a:blipFill>
              </a:rPr>
              <a:t>Ý nghĩa:</a:t>
            </a:r>
            <a:endParaRPr lang="en-US" sz="3200" b="1" dirty="0">
              <a:ln>
                <a:solidFill>
                  <a:schemeClr val="accent1">
                    <a:lumMod val="40000"/>
                    <a:lumOff val="60000"/>
                  </a:schemeClr>
                </a:solidFill>
              </a:ln>
              <a:blipFill>
                <a:blip r:embed="rId3"/>
                <a:tile tx="0" ty="0" sx="100000" sy="100000" flip="none" algn="tl"/>
              </a:blipFill>
            </a:endParaRPr>
          </a:p>
        </p:txBody>
      </p:sp>
      <p:pic>
        <p:nvPicPr>
          <p:cNvPr id="7" name="Picture 6" descr="anh-dong-422_113858.gif"/>
          <p:cNvPicPr>
            <a:picLocks noChangeAspect="1"/>
          </p:cNvPicPr>
          <p:nvPr/>
        </p:nvPicPr>
        <p:blipFill>
          <a:blip r:embed="rId4"/>
          <a:stretch>
            <a:fillRect/>
          </a:stretch>
        </p:blipFill>
        <p:spPr>
          <a:xfrm>
            <a:off x="485446" y="3920360"/>
            <a:ext cx="1637644" cy="84033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4)">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21-giay-tap-kinh-dien-de-thuyet-trinh-tro-nen-tuyet-voi-hon-1487481091-1.jpg"/>
          <p:cNvPicPr>
            <a:picLocks noChangeAspect="1"/>
          </p:cNvPicPr>
          <p:nvPr/>
        </p:nvPicPr>
        <p:blipFill>
          <a:blip r:embed="rId2"/>
          <a:stretch>
            <a:fillRect/>
          </a:stretch>
        </p:blipFill>
        <p:spPr>
          <a:xfrm>
            <a:off x="1" y="0"/>
            <a:ext cx="9143999" cy="5235786"/>
          </a:xfrm>
          <a:prstGeom prst="rect">
            <a:avLst/>
          </a:prstGeom>
        </p:spPr>
      </p:pic>
      <p:sp>
        <p:nvSpPr>
          <p:cNvPr id="2" name="Title 1"/>
          <p:cNvSpPr>
            <a:spLocks noGrp="1"/>
          </p:cNvSpPr>
          <p:nvPr>
            <p:ph type="title"/>
          </p:nvPr>
        </p:nvSpPr>
        <p:spPr>
          <a:xfrm>
            <a:off x="311700" y="336331"/>
            <a:ext cx="8520600" cy="572700"/>
          </a:xfrm>
        </p:spPr>
        <p:txBody>
          <a:bodyPr/>
          <a:lstStyle/>
          <a:p>
            <a:r>
              <a:rPr lang="vi-VN" sz="3200" dirty="0" smtClean="0"/>
              <a:t>Công việc đập đá của người tù ở Côn Đảo: </a:t>
            </a:r>
            <a:endParaRPr lang="en-US" sz="3200" dirty="0"/>
          </a:p>
        </p:txBody>
      </p:sp>
      <p:sp>
        <p:nvSpPr>
          <p:cNvPr id="3" name="Content Placeholder 2"/>
          <p:cNvSpPr>
            <a:spLocks noGrp="1"/>
          </p:cNvSpPr>
          <p:nvPr>
            <p:ph idx="1"/>
          </p:nvPr>
        </p:nvSpPr>
        <p:spPr>
          <a:xfrm>
            <a:off x="311700" y="3867807"/>
            <a:ext cx="8520600" cy="701068"/>
          </a:xfrm>
        </p:spPr>
        <p:txBody>
          <a:bodyPr/>
          <a:lstStyle/>
          <a:p>
            <a:r>
              <a:rPr lang="vi-VN" dirty="0" smtClean="0"/>
              <a:t/>
            </a:r>
            <a:br>
              <a:rPr lang="vi-VN" dirty="0" smtClean="0"/>
            </a:br>
            <a:r>
              <a:rPr lang="vi-VN" dirty="0" smtClean="0"/>
              <a:t/>
            </a:r>
            <a:br>
              <a:rPr lang="vi-VN" dirty="0" smtClean="0"/>
            </a:br>
            <a:endParaRPr lang="en-US" dirty="0"/>
          </a:p>
        </p:txBody>
      </p:sp>
      <p:sp>
        <p:nvSpPr>
          <p:cNvPr id="4" name="Title 1"/>
          <p:cNvSpPr txBox="1">
            <a:spLocks/>
          </p:cNvSpPr>
          <p:nvPr/>
        </p:nvSpPr>
        <p:spPr>
          <a:xfrm>
            <a:off x="163286" y="1093078"/>
            <a:ext cx="8980714" cy="3258206"/>
          </a:xfrm>
          <a:prstGeom prst="rect">
            <a:avLst/>
          </a:prstGeom>
          <a:noFill/>
          <a:ln>
            <a:noFill/>
          </a:ln>
        </p:spPr>
        <p:txBody>
          <a:bodyPr spcFirstLastPara="1" wrap="square" lIns="91425" tIns="91425" rIns="91425" bIns="91425" anchor="t" anchorCtr="0">
            <a:noAutofit/>
          </a:bodyPr>
          <a:lstStyle/>
          <a:p>
            <a:r>
              <a:rPr lang="vi-VN" sz="2800" dirty="0" smtClean="0"/>
              <a:t>- Không gian: Côn Đảo là nơi khắc nghiệt, địa ngục trần gian</a:t>
            </a:r>
          </a:p>
          <a:p>
            <a:r>
              <a:rPr lang="vi-VN" sz="2800" dirty="0" smtClean="0"/>
              <a:t>- Điều kiện làm việc: người tù khổ sai bị bóc lột, đàn áp</a:t>
            </a:r>
          </a:p>
          <a:p>
            <a:r>
              <a:rPr lang="vi-VN" sz="2800" dirty="0" smtClean="0"/>
              <a:t>- Tính chất công việc: Việc đập đá là công việc đày ải sức khỏe, tinh thần của người tù.</a:t>
            </a:r>
          </a:p>
          <a:p>
            <a:r>
              <a:rPr lang="vi-VN" sz="2800" dirty="0" smtClean="0"/>
              <a:t>- Tư thế của người tù: đứng giữa đất Côn Lôn với tư thế ngạo nghễ, lẫm liệt - tư thế của đấng anh hào.</a:t>
            </a:r>
          </a:p>
        </p:txBody>
      </p:sp>
      <p:sp>
        <p:nvSpPr>
          <p:cNvPr id="5" name="Title 1"/>
          <p:cNvSpPr txBox="1">
            <a:spLocks/>
          </p:cNvSpPr>
          <p:nvPr/>
        </p:nvSpPr>
        <p:spPr>
          <a:xfrm>
            <a:off x="0" y="341587"/>
            <a:ext cx="8520600" cy="5727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2800"/>
              <a:buFont typeface="Arial"/>
              <a:buNone/>
              <a:tabLst/>
              <a:defRPr/>
            </a:pPr>
            <a:endParaRPr kumimoji="0" lang="en-US" sz="3600" b="1" i="0" u="none" strike="noStrike" kern="0" cap="none" spc="0" normalizeH="0" baseline="0" noProof="0" dirty="0">
              <a:ln>
                <a:noFill/>
              </a:ln>
              <a:solidFill>
                <a:schemeClr val="dk1"/>
              </a:solidFill>
              <a:effectLst/>
              <a:uLnTx/>
              <a:uFillTx/>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1" presetClass="entr" presetSubtype="0" fill="hold" grpId="0" nodeType="clickEffect">
                                  <p:stCondLst>
                                    <p:cond delay="0"/>
                                  </p:stCondLst>
                                  <p:childTnLst>
                                    <p:set>
                                      <p:cBhvr>
                                        <p:cTn id="6" dur="1000">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4"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wheel(4)">
                                      <p:cBhvr>
                                        <p:cTn id="11" dur="2000"/>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12" fill="hold"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strips(downLeft)">
                                      <p:cBhvr>
                                        <p:cTn id="16" dur="500"/>
                                        <p:tgtEl>
                                          <p:spTgt spid="4">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wipe(down)">
                                      <p:cBhvr>
                                        <p:cTn id="21" dur="500"/>
                                        <p:tgtEl>
                                          <p:spTgt spid="4">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4" presetClass="entr" presetSubtype="0" fill="hold" nodeType="clickEffect">
                                  <p:stCondLst>
                                    <p:cond delay="0"/>
                                  </p:stCondLst>
                                  <p:childTnLst>
                                    <p:set>
                                      <p:cBhvr>
                                        <p:cTn id="25" dur="1" fill="hold">
                                          <p:stCondLst>
                                            <p:cond delay="0"/>
                                          </p:stCondLst>
                                        </p:cTn>
                                        <p:tgtEl>
                                          <p:spTgt spid="4">
                                            <p:txEl>
                                              <p:pRg st="3" end="3"/>
                                            </p:txEl>
                                          </p:spTgt>
                                        </p:tgtEl>
                                        <p:attrNameLst>
                                          <p:attrName>style.visibility</p:attrName>
                                        </p:attrNameLst>
                                      </p:cBhvr>
                                      <p:to>
                                        <p:strVal val="visible"/>
                                      </p:to>
                                    </p:set>
                                    <p:anim to="" calcmode="lin" valueType="num">
                                      <p:cBhvr>
                                        <p:cTn id="26" dur="1" fill="hold"/>
                                        <p:tgtEl>
                                          <p:spTgt spid="4">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866" y="3072611"/>
            <a:ext cx="8520600" cy="572700"/>
          </a:xfrm>
        </p:spPr>
        <p:txBody>
          <a:bodyPr/>
          <a:lstStyle/>
          <a:p>
            <a:r>
              <a:rPr lang="en-US" dirty="0" smtClean="0"/>
              <a:t>VĂN BẢN: ĐẬP ĐÁ Ở CÔN LÔN</a:t>
            </a:r>
            <a:endParaRPr lang="en-US" dirty="0"/>
          </a:p>
        </p:txBody>
      </p:sp>
      <p:sp>
        <p:nvSpPr>
          <p:cNvPr id="3" name="Text Placeholder 2"/>
          <p:cNvSpPr>
            <a:spLocks noGrp="1"/>
          </p:cNvSpPr>
          <p:nvPr>
            <p:ph type="body" idx="1"/>
          </p:nvPr>
        </p:nvSpPr>
        <p:spPr>
          <a:xfrm>
            <a:off x="311700" y="1152475"/>
            <a:ext cx="8520600" cy="45719"/>
          </a:xfrm>
        </p:spPr>
        <p:txBody>
          <a:bodyPr/>
          <a:lstStyle/>
          <a:p>
            <a:pPr>
              <a:buNone/>
            </a:pPr>
            <a:endParaRPr lang="en-US" dirty="0"/>
          </a:p>
        </p:txBody>
      </p:sp>
      <p:pic>
        <p:nvPicPr>
          <p:cNvPr id="5" name="Picture 4" descr="Untitled.png"/>
          <p:cNvPicPr>
            <a:picLocks noChangeAspect="1"/>
          </p:cNvPicPr>
          <p:nvPr/>
        </p:nvPicPr>
        <p:blipFill>
          <a:blip r:embed="rId2"/>
          <a:stretch>
            <a:fillRect/>
          </a:stretch>
        </p:blipFill>
        <p:spPr>
          <a:xfrm>
            <a:off x="0" y="0"/>
            <a:ext cx="9144000" cy="5143500"/>
          </a:xfrm>
          <a:prstGeom prst="rect">
            <a:avLst/>
          </a:prstGeom>
        </p:spPr>
      </p:pic>
      <p:sp>
        <p:nvSpPr>
          <p:cNvPr id="6" name="TextBox 5"/>
          <p:cNvSpPr txBox="1"/>
          <p:nvPr/>
        </p:nvSpPr>
        <p:spPr>
          <a:xfrm>
            <a:off x="325820" y="199696"/>
            <a:ext cx="8660524" cy="769441"/>
          </a:xfrm>
          <a:prstGeom prst="rect">
            <a:avLst/>
          </a:prstGeom>
          <a:noFill/>
        </p:spPr>
        <p:txBody>
          <a:bodyPr wrap="square" rtlCol="0">
            <a:spAutoFit/>
          </a:bodyPr>
          <a:lstStyle/>
          <a:p>
            <a:pPr algn="just"/>
            <a:r>
              <a:rPr lang="en-US" sz="4400" b="1" dirty="0" smtClean="0"/>
              <a:t>VĂN BẢN: ĐẬP ĐÁ Ở CÔN LÔN</a:t>
            </a:r>
            <a:endParaRPr lang="en-US" sz="4400" b="1" dirty="0"/>
          </a:p>
        </p:txBody>
      </p:sp>
      <p:sp>
        <p:nvSpPr>
          <p:cNvPr id="7" name="TextBox 6"/>
          <p:cNvSpPr txBox="1"/>
          <p:nvPr/>
        </p:nvSpPr>
        <p:spPr>
          <a:xfrm>
            <a:off x="147146" y="1524000"/>
            <a:ext cx="5750292" cy="646331"/>
          </a:xfrm>
          <a:prstGeom prst="rect">
            <a:avLst/>
          </a:prstGeom>
          <a:noFill/>
        </p:spPr>
        <p:txBody>
          <a:bodyPr wrap="none" rtlCol="0">
            <a:spAutoFit/>
          </a:bodyPr>
          <a:lstStyle/>
          <a:p>
            <a:r>
              <a:rPr lang="en-US" sz="3600" b="1" dirty="0" err="1" smtClean="0"/>
              <a:t>Tác</a:t>
            </a:r>
            <a:r>
              <a:rPr lang="en-US" sz="3600" b="1" dirty="0" smtClean="0"/>
              <a:t> </a:t>
            </a:r>
            <a:r>
              <a:rPr lang="en-US" sz="3600" b="1" dirty="0" err="1" smtClean="0"/>
              <a:t>giả</a:t>
            </a:r>
            <a:r>
              <a:rPr lang="en-US" sz="3600" b="1" dirty="0" smtClean="0"/>
              <a:t>: </a:t>
            </a:r>
            <a:r>
              <a:rPr lang="en-US" sz="3600" b="1" dirty="0" err="1" smtClean="0"/>
              <a:t>Phan</a:t>
            </a:r>
            <a:r>
              <a:rPr lang="en-US" sz="3600" b="1" dirty="0" smtClean="0"/>
              <a:t> </a:t>
            </a:r>
            <a:r>
              <a:rPr lang="en-US" sz="3600" b="1" dirty="0" err="1" smtClean="0"/>
              <a:t>Châu</a:t>
            </a:r>
            <a:r>
              <a:rPr lang="en-US" sz="3600" b="1" dirty="0" smtClean="0"/>
              <a:t> Trinh</a:t>
            </a:r>
            <a:endParaRPr lang="en-US" sz="36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4"/>
        <p:cNvGrpSpPr/>
        <p:nvPr/>
      </p:nvGrpSpPr>
      <p:grpSpPr>
        <a:xfrm>
          <a:off x="0" y="0"/>
          <a:ext cx="0" cy="0"/>
          <a:chOff x="0" y="0"/>
          <a:chExt cx="0" cy="0"/>
        </a:xfrm>
      </p:grpSpPr>
      <p:sp>
        <p:nvSpPr>
          <p:cNvPr id="115" name="Google Shape;115;p21"/>
          <p:cNvSpPr txBox="1">
            <a:spLocks noGrp="1"/>
          </p:cNvSpPr>
          <p:nvPr>
            <p:ph type="subTitle" idx="1"/>
          </p:nvPr>
        </p:nvSpPr>
        <p:spPr>
          <a:xfrm>
            <a:off x="369935" y="143015"/>
            <a:ext cx="8440200" cy="4566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vi" sz="600" b="1" dirty="0">
                <a:solidFill>
                  <a:srgbClr val="FFFF00"/>
                </a:solidFill>
                <a:latin typeface="Times New Roman"/>
                <a:ea typeface="Times New Roman"/>
                <a:cs typeface="Times New Roman"/>
                <a:sym typeface="Times New Roman"/>
              </a:rPr>
              <a:t/>
            </a:r>
            <a:br>
              <a:rPr lang="vi" sz="600" b="1" dirty="0">
                <a:solidFill>
                  <a:srgbClr val="FFFF00"/>
                </a:solidFill>
                <a:latin typeface="Times New Roman"/>
                <a:ea typeface="Times New Roman"/>
                <a:cs typeface="Times New Roman"/>
                <a:sym typeface="Times New Roman"/>
              </a:rPr>
            </a:br>
            <a:r>
              <a:rPr lang="vi" sz="800" b="1" dirty="0">
                <a:solidFill>
                  <a:srgbClr val="FFFF00"/>
                </a:solidFill>
                <a:latin typeface="+mn-lt"/>
                <a:ea typeface="Times New Roman"/>
                <a:cs typeface="Times New Roman"/>
                <a:sym typeface="Times New Roman"/>
              </a:rPr>
              <a:t>    </a:t>
            </a:r>
            <a:r>
              <a:rPr lang="en-US" sz="3200" b="1" dirty="0" smtClean="0">
                <a:solidFill>
                  <a:srgbClr val="FFFF00"/>
                </a:solidFill>
                <a:latin typeface="+mn-lt"/>
                <a:ea typeface="Times New Roman"/>
                <a:cs typeface="Times New Roman"/>
                <a:sym typeface="Times New Roman"/>
              </a:rPr>
              <a:t>e</a:t>
            </a:r>
            <a:r>
              <a:rPr lang="vi" sz="3200" b="1" dirty="0" smtClean="0">
                <a:solidFill>
                  <a:srgbClr val="FFFF00"/>
                </a:solidFill>
                <a:latin typeface="+mn-lt"/>
                <a:ea typeface="Times New Roman"/>
                <a:cs typeface="Times New Roman"/>
                <a:sym typeface="Times New Roman"/>
              </a:rPr>
              <a:t>.Nội </a:t>
            </a:r>
            <a:r>
              <a:rPr lang="vi" sz="3200" b="1" dirty="0">
                <a:solidFill>
                  <a:srgbClr val="FFFF00"/>
                </a:solidFill>
                <a:latin typeface="+mn-lt"/>
                <a:ea typeface="Times New Roman"/>
                <a:cs typeface="Times New Roman"/>
                <a:sym typeface="Times New Roman"/>
              </a:rPr>
              <a:t>dung: </a:t>
            </a:r>
            <a:r>
              <a:rPr lang="vi" b="1" dirty="0">
                <a:solidFill>
                  <a:schemeClr val="lt1"/>
                </a:solidFill>
                <a:latin typeface="+mn-lt"/>
                <a:ea typeface="Times New Roman"/>
                <a:cs typeface="Times New Roman"/>
                <a:sym typeface="Times New Roman"/>
              </a:rPr>
              <a:t>Bài thơ thể hiện hình tượng đẹp lẫm liệt, ngang tàn của người anh hùng cứu nước dù gặp gian nguy nhưng vẫn không sờn lòng đổi </a:t>
            </a:r>
            <a:r>
              <a:rPr lang="vi" b="1" dirty="0" smtClean="0">
                <a:solidFill>
                  <a:schemeClr val="lt1"/>
                </a:solidFill>
                <a:latin typeface="+mn-lt"/>
                <a:ea typeface="Times New Roman"/>
                <a:cs typeface="Times New Roman"/>
                <a:sym typeface="Times New Roman"/>
              </a:rPr>
              <a:t>chí</a:t>
            </a:r>
            <a:r>
              <a:rPr lang="en-US" b="1" dirty="0" smtClean="0">
                <a:solidFill>
                  <a:schemeClr val="lt1"/>
                </a:solidFill>
                <a:latin typeface="+mn-lt"/>
                <a:ea typeface="Times New Roman"/>
                <a:cs typeface="Times New Roman"/>
                <a:sym typeface="Times New Roman"/>
              </a:rPr>
              <a:t>.</a:t>
            </a:r>
            <a:r>
              <a:rPr lang="vi" b="1" dirty="0">
                <a:solidFill>
                  <a:schemeClr val="lt1"/>
                </a:solidFill>
                <a:latin typeface="+mn-lt"/>
                <a:ea typeface="Times New Roman"/>
                <a:cs typeface="Times New Roman"/>
                <a:sym typeface="Times New Roman"/>
              </a:rPr>
              <a:t/>
            </a:r>
            <a:br>
              <a:rPr lang="vi" b="1" dirty="0">
                <a:solidFill>
                  <a:schemeClr val="lt1"/>
                </a:solidFill>
                <a:latin typeface="+mn-lt"/>
                <a:ea typeface="Times New Roman"/>
                <a:cs typeface="Times New Roman"/>
                <a:sym typeface="Times New Roman"/>
              </a:rPr>
            </a:br>
            <a:r>
              <a:rPr lang="vi" sz="900" b="1" dirty="0">
                <a:solidFill>
                  <a:schemeClr val="lt1"/>
                </a:solidFill>
                <a:latin typeface="+mn-lt"/>
                <a:ea typeface="Times New Roman"/>
                <a:cs typeface="Times New Roman"/>
                <a:sym typeface="Times New Roman"/>
              </a:rPr>
              <a:t/>
            </a:r>
            <a:br>
              <a:rPr lang="vi" sz="900" b="1" dirty="0">
                <a:solidFill>
                  <a:schemeClr val="lt1"/>
                </a:solidFill>
                <a:latin typeface="+mn-lt"/>
                <a:ea typeface="Times New Roman"/>
                <a:cs typeface="Times New Roman"/>
                <a:sym typeface="Times New Roman"/>
              </a:rPr>
            </a:br>
            <a:r>
              <a:rPr lang="en-US" sz="3200" b="1" dirty="0" smtClean="0">
                <a:solidFill>
                  <a:srgbClr val="FFFF00"/>
                </a:solidFill>
                <a:latin typeface="+mn-lt"/>
                <a:ea typeface="Times New Roman"/>
                <a:cs typeface="Times New Roman"/>
                <a:sym typeface="Times New Roman"/>
              </a:rPr>
              <a:t>f</a:t>
            </a:r>
            <a:r>
              <a:rPr lang="vi" sz="3200" b="1" dirty="0" smtClean="0">
                <a:solidFill>
                  <a:srgbClr val="FFFF00"/>
                </a:solidFill>
                <a:latin typeface="+mn-lt"/>
                <a:ea typeface="Times New Roman"/>
                <a:cs typeface="Times New Roman"/>
                <a:sym typeface="Times New Roman"/>
              </a:rPr>
              <a:t>.Nghệ </a:t>
            </a:r>
            <a:r>
              <a:rPr lang="vi" sz="3200" b="1" dirty="0">
                <a:solidFill>
                  <a:srgbClr val="FFFF00"/>
                </a:solidFill>
                <a:latin typeface="+mn-lt"/>
                <a:ea typeface="Times New Roman"/>
                <a:cs typeface="Times New Roman"/>
                <a:sym typeface="Times New Roman"/>
              </a:rPr>
              <a:t>thuật:</a:t>
            </a:r>
            <a:r>
              <a:rPr lang="vi" sz="500" b="1" dirty="0">
                <a:solidFill>
                  <a:srgbClr val="FFFF00"/>
                </a:solidFill>
                <a:latin typeface="+mn-lt"/>
                <a:ea typeface="Times New Roman"/>
                <a:cs typeface="Times New Roman"/>
                <a:sym typeface="Times New Roman"/>
              </a:rPr>
              <a:t/>
            </a:r>
            <a:br>
              <a:rPr lang="vi" sz="500" b="1" dirty="0">
                <a:solidFill>
                  <a:srgbClr val="FFFF00"/>
                </a:solidFill>
                <a:latin typeface="+mn-lt"/>
                <a:ea typeface="Times New Roman"/>
                <a:cs typeface="Times New Roman"/>
                <a:sym typeface="Times New Roman"/>
              </a:rPr>
            </a:br>
            <a:r>
              <a:rPr lang="vi" b="1" dirty="0">
                <a:solidFill>
                  <a:schemeClr val="lt1"/>
                </a:solidFill>
                <a:latin typeface="+mn-lt"/>
                <a:ea typeface="Times New Roman"/>
                <a:cs typeface="Times New Roman"/>
                <a:sym typeface="Times New Roman"/>
              </a:rPr>
              <a:t>- Ngôn ngữ hàm súc, độc đáo.</a:t>
            </a:r>
            <a:br>
              <a:rPr lang="vi" b="1" dirty="0">
                <a:solidFill>
                  <a:schemeClr val="lt1"/>
                </a:solidFill>
                <a:latin typeface="+mn-lt"/>
                <a:ea typeface="Times New Roman"/>
                <a:cs typeface="Times New Roman"/>
                <a:sym typeface="Times New Roman"/>
              </a:rPr>
            </a:br>
            <a:r>
              <a:rPr lang="vi" b="1" dirty="0">
                <a:solidFill>
                  <a:schemeClr val="lt1"/>
                </a:solidFill>
                <a:latin typeface="+mn-lt"/>
                <a:ea typeface="Times New Roman"/>
                <a:cs typeface="Times New Roman"/>
                <a:sym typeface="Times New Roman"/>
              </a:rPr>
              <a:t>- Kết hợp tả thực với tượng</a:t>
            </a:r>
            <a:br>
              <a:rPr lang="vi" b="1" dirty="0">
                <a:solidFill>
                  <a:schemeClr val="lt1"/>
                </a:solidFill>
                <a:latin typeface="+mn-lt"/>
                <a:ea typeface="Times New Roman"/>
                <a:cs typeface="Times New Roman"/>
                <a:sym typeface="Times New Roman"/>
              </a:rPr>
            </a:br>
            <a:r>
              <a:rPr lang="vi" b="1" dirty="0">
                <a:solidFill>
                  <a:schemeClr val="lt1"/>
                </a:solidFill>
                <a:latin typeface="+mn-lt"/>
                <a:ea typeface="Times New Roman"/>
                <a:cs typeface="Times New Roman"/>
                <a:sym typeface="Times New Roman"/>
              </a:rPr>
              <a:t>trưng; sử dụng phép ẩn dụ </a:t>
            </a:r>
            <a:br>
              <a:rPr lang="vi" b="1" dirty="0">
                <a:solidFill>
                  <a:schemeClr val="lt1"/>
                </a:solidFill>
                <a:latin typeface="+mn-lt"/>
                <a:ea typeface="Times New Roman"/>
                <a:cs typeface="Times New Roman"/>
                <a:sym typeface="Times New Roman"/>
              </a:rPr>
            </a:br>
            <a:r>
              <a:rPr lang="vi" b="1" dirty="0">
                <a:solidFill>
                  <a:schemeClr val="lt1"/>
                </a:solidFill>
                <a:latin typeface="+mn-lt"/>
                <a:ea typeface="Times New Roman"/>
                <a:cs typeface="Times New Roman"/>
                <a:sym typeface="Times New Roman"/>
              </a:rPr>
              <a:t>khoa trương, thể đối.</a:t>
            </a:r>
            <a:endParaRPr b="1">
              <a:solidFill>
                <a:schemeClr val="lt1"/>
              </a:solidFill>
              <a:latin typeface="+mn-lt"/>
              <a:ea typeface="Times New Roman"/>
              <a:cs typeface="Times New Roman"/>
              <a:sym typeface="Times New Roman"/>
            </a:endParaRPr>
          </a:p>
          <a:p>
            <a:pPr marL="0" lvl="0" indent="0" algn="l" rtl="0">
              <a:spcBef>
                <a:spcPts val="0"/>
              </a:spcBef>
              <a:spcAft>
                <a:spcPts val="0"/>
              </a:spcAft>
              <a:buNone/>
            </a:pPr>
            <a:endParaRPr sz="2500">
              <a:latin typeface="Times New Roman"/>
              <a:ea typeface="Times New Roman"/>
              <a:cs typeface="Times New Roman"/>
              <a:sym typeface="Times New Roman"/>
            </a:endParaRPr>
          </a:p>
        </p:txBody>
      </p:sp>
      <p:pic>
        <p:nvPicPr>
          <p:cNvPr id="116" name="Google Shape;116;p21"/>
          <p:cNvPicPr preferRelativeResize="0"/>
          <p:nvPr/>
        </p:nvPicPr>
        <p:blipFill>
          <a:blip r:embed="rId4">
            <a:alphaModFix/>
          </a:blip>
          <a:stretch>
            <a:fillRect/>
          </a:stretch>
        </p:blipFill>
        <p:spPr>
          <a:xfrm>
            <a:off x="5612524" y="1828801"/>
            <a:ext cx="2947799" cy="27074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15">
                                            <p:txEl>
                                              <p:pRg st="0" end="0"/>
                                            </p:txEl>
                                          </p:spTgt>
                                        </p:tgtEl>
                                        <p:attrNameLst>
                                          <p:attrName>style.visibility</p:attrName>
                                        </p:attrNameLst>
                                      </p:cBhvr>
                                      <p:to>
                                        <p:strVal val="visible"/>
                                      </p:to>
                                    </p:set>
                                    <p:anim calcmode="lin" valueType="num">
                                      <p:cBhvr>
                                        <p:cTn id="7" dur="1000" fill="hold"/>
                                        <p:tgtEl>
                                          <p:spTgt spid="115">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115">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11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6" fill="hold" nodeType="clickEffect">
                                  <p:stCondLst>
                                    <p:cond delay="0"/>
                                  </p:stCondLst>
                                  <p:childTnLst>
                                    <p:set>
                                      <p:cBhvr>
                                        <p:cTn id="13" dur="1" fill="hold">
                                          <p:stCondLst>
                                            <p:cond delay="0"/>
                                          </p:stCondLst>
                                        </p:cTn>
                                        <p:tgtEl>
                                          <p:spTgt spid="116"/>
                                        </p:tgtEl>
                                        <p:attrNameLst>
                                          <p:attrName>style.visibility</p:attrName>
                                        </p:attrNameLst>
                                      </p:cBhvr>
                                      <p:to>
                                        <p:strVal val="visible"/>
                                      </p:to>
                                    </p:set>
                                    <p:animEffect transition="in" filter="barn(inHorizontal)">
                                      <p:cBhvr>
                                        <p:cTn id="14" dur="500"/>
                                        <p:tgtEl>
                                          <p:spTgt spid="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pic>
        <p:nvPicPr>
          <p:cNvPr id="5" name="Picture 4" descr="hinh-nen-powerpoint-xanh-duong-de-thuong_012324105.jpg"/>
          <p:cNvPicPr>
            <a:picLocks noChangeAspect="1"/>
          </p:cNvPicPr>
          <p:nvPr/>
        </p:nvPicPr>
        <p:blipFill>
          <a:blip r:embed="rId3"/>
          <a:stretch>
            <a:fillRect/>
          </a:stretch>
        </p:blipFill>
        <p:spPr>
          <a:xfrm>
            <a:off x="0" y="0"/>
            <a:ext cx="9144000" cy="5143500"/>
          </a:xfrm>
          <a:prstGeom prst="rect">
            <a:avLst/>
          </a:prstGeom>
        </p:spPr>
      </p:pic>
      <p:sp>
        <p:nvSpPr>
          <p:cNvPr id="121" name="Google Shape;121;p22"/>
          <p:cNvSpPr txBox="1"/>
          <p:nvPr/>
        </p:nvSpPr>
        <p:spPr>
          <a:xfrm>
            <a:off x="1933903" y="987971"/>
            <a:ext cx="5055476" cy="4155529"/>
          </a:xfrm>
          <a:prstGeom prst="rect">
            <a:avLst/>
          </a:prstGeom>
          <a:noFill/>
          <a:ln>
            <a:noFill/>
          </a:ln>
        </p:spPr>
        <p:txBody>
          <a:bodyPr spcFirstLastPara="1" wrap="square" lIns="68575" tIns="68575" rIns="68575" bIns="68575" anchor="t" anchorCtr="0">
            <a:noAutofit/>
          </a:bodyPr>
          <a:lstStyle/>
          <a:p>
            <a:pPr marL="0" lvl="0" indent="0" algn="ctr" rtl="0">
              <a:spcBef>
                <a:spcPts val="0"/>
              </a:spcBef>
              <a:spcAft>
                <a:spcPts val="0"/>
              </a:spcAft>
              <a:buNone/>
            </a:pPr>
            <a:r>
              <a:rPr lang="vi" sz="3200" i="1" dirty="0">
                <a:solidFill>
                  <a:srgbClr val="FF0000"/>
                </a:solidFill>
                <a:latin typeface="Times New Roman"/>
                <a:ea typeface="Times New Roman"/>
                <a:cs typeface="Times New Roman"/>
                <a:sym typeface="Times New Roman"/>
              </a:rPr>
              <a:t>Nhà tù Côn Đảo- địa ngục khiến cả thế giới bàng hoàng</a:t>
            </a:r>
            <a:endParaRPr sz="3200" i="1" dirty="0">
              <a:solidFill>
                <a:srgbClr val="FF0000"/>
              </a:solidFill>
              <a:latin typeface="Times New Roman"/>
              <a:ea typeface="Times New Roman"/>
              <a:cs typeface="Times New Roman"/>
              <a:sym typeface="Times New Roman"/>
            </a:endParaRPr>
          </a:p>
        </p:txBody>
      </p:sp>
      <p:pic>
        <p:nvPicPr>
          <p:cNvPr id="4" name="Picture 3" descr="anh-dong-137_113748.gif"/>
          <p:cNvPicPr>
            <a:picLocks noChangeAspect="1"/>
          </p:cNvPicPr>
          <p:nvPr/>
        </p:nvPicPr>
        <p:blipFill>
          <a:blip r:embed="rId4"/>
          <a:stretch>
            <a:fillRect/>
          </a:stretch>
        </p:blipFill>
        <p:spPr>
          <a:xfrm>
            <a:off x="3493047" y="2754040"/>
            <a:ext cx="1636002" cy="1636002"/>
          </a:xfrm>
          <a:prstGeom prst="rect">
            <a:avLst/>
          </a:prstGeom>
        </p:spPr>
      </p:pic>
      <p:pic>
        <p:nvPicPr>
          <p:cNvPr id="123" name="Google Shape;123;p22"/>
          <p:cNvPicPr preferRelativeResize="0"/>
          <p:nvPr/>
        </p:nvPicPr>
        <p:blipFill>
          <a:blip r:embed="rId5">
            <a:alphaModFix/>
          </a:blip>
          <a:stretch>
            <a:fillRect/>
          </a:stretch>
        </p:blipFill>
        <p:spPr>
          <a:xfrm>
            <a:off x="0" y="0"/>
            <a:ext cx="9144000" cy="5143500"/>
          </a:xfrm>
          <a:prstGeom prst="rect">
            <a:avLst/>
          </a:prstGeom>
          <a:noFill/>
          <a:ln>
            <a:noFill/>
          </a:ln>
        </p:spPr>
      </p:pic>
    </p:spTree>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21">
                                            <p:txEl>
                                              <p:pRg st="0" end="0"/>
                                            </p:txEl>
                                          </p:spTgt>
                                        </p:tgtEl>
                                        <p:attrNameLst>
                                          <p:attrName>style.visibility</p:attrName>
                                        </p:attrNameLst>
                                      </p:cBhvr>
                                      <p:to>
                                        <p:strVal val="visible"/>
                                      </p:to>
                                    </p:set>
                                    <p:anim calcmode="lin" valueType="num">
                                      <p:cBhvr>
                                        <p:cTn id="7" dur="1000" fill="hold"/>
                                        <p:tgtEl>
                                          <p:spTgt spid="121">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121">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121">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xit" presetSubtype="4" fill="hold" grpId="0" nodeType="clickEffect">
                                  <p:stCondLst>
                                    <p:cond delay="0"/>
                                  </p:stCondLst>
                                  <p:childTnLst>
                                    <p:anim calcmode="lin" valueType="num">
                                      <p:cBhvr additive="base">
                                        <p:cTn id="13" dur="500"/>
                                        <p:tgtEl>
                                          <p:spTgt spid="121">
                                            <p:txEl>
                                              <p:pRg st="0" end="0"/>
                                            </p:txEl>
                                          </p:spTgt>
                                        </p:tgtEl>
                                        <p:attrNameLst>
                                          <p:attrName>ppt_x</p:attrName>
                                        </p:attrNameLst>
                                      </p:cBhvr>
                                      <p:tavLst>
                                        <p:tav tm="0">
                                          <p:val>
                                            <p:strVal val="ppt_x"/>
                                          </p:val>
                                        </p:tav>
                                        <p:tav tm="100000">
                                          <p:val>
                                            <p:strVal val="ppt_x"/>
                                          </p:val>
                                        </p:tav>
                                      </p:tavLst>
                                    </p:anim>
                                    <p:anim calcmode="lin" valueType="num">
                                      <p:cBhvr additive="base">
                                        <p:cTn id="14" dur="500"/>
                                        <p:tgtEl>
                                          <p:spTgt spid="121">
                                            <p:txEl>
                                              <p:pRg st="0" end="0"/>
                                            </p:txEl>
                                          </p:spTgt>
                                        </p:tgtEl>
                                        <p:attrNameLst>
                                          <p:attrName>ppt_y</p:attrName>
                                        </p:attrNameLst>
                                      </p:cBhvr>
                                      <p:tavLst>
                                        <p:tav tm="0">
                                          <p:val>
                                            <p:strVal val="ppt_y"/>
                                          </p:val>
                                        </p:tav>
                                        <p:tav tm="100000">
                                          <p:val>
                                            <p:strVal val="1+ppt_h/2"/>
                                          </p:val>
                                        </p:tav>
                                      </p:tavLst>
                                    </p:anim>
                                    <p:set>
                                      <p:cBhvr>
                                        <p:cTn id="15" dur="1" fill="hold">
                                          <p:stCondLst>
                                            <p:cond delay="499"/>
                                          </p:stCondLst>
                                        </p:cTn>
                                        <p:tgtEl>
                                          <p:spTgt spid="121">
                                            <p:txEl>
                                              <p:pRg st="0" end="0"/>
                                            </p:txEl>
                                          </p:spTgt>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24" presetClass="exit" presetSubtype="0" fill="hold" nodeType="clickEffect">
                                  <p:stCondLst>
                                    <p:cond delay="0"/>
                                  </p:stCondLst>
                                  <p:childTnLst>
                                    <p:anim to="" calcmode="lin" valueType="num">
                                      <p:cBhvr>
                                        <p:cTn id="19" dur="1"/>
                                        <p:tgtEl>
                                          <p:spTgt spid="4"/>
                                        </p:tgtEl>
                                        <p:attrNameLst>
                                          <p:attrName/>
                                        </p:attrNameLst>
                                      </p:cBhvr>
                                    </p:anim>
                                    <p:set>
                                      <p:cBhvr>
                                        <p:cTn id="20" dur="1" fill="hold">
                                          <p:stCondLst>
                                            <p:cond delay="0"/>
                                          </p:stCondLst>
                                        </p:cTn>
                                        <p:tgtEl>
                                          <p:spTgt spid="4"/>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1" presetClass="entr" presetSubtype="4" fill="hold" nodeType="clickEffect">
                                  <p:stCondLst>
                                    <p:cond delay="0"/>
                                  </p:stCondLst>
                                  <p:childTnLst>
                                    <p:set>
                                      <p:cBhvr>
                                        <p:cTn id="24" dur="1" fill="hold">
                                          <p:stCondLst>
                                            <p:cond delay="0"/>
                                          </p:stCondLst>
                                        </p:cTn>
                                        <p:tgtEl>
                                          <p:spTgt spid="123"/>
                                        </p:tgtEl>
                                        <p:attrNameLst>
                                          <p:attrName>style.visibility</p:attrName>
                                        </p:attrNameLst>
                                      </p:cBhvr>
                                      <p:to>
                                        <p:strVal val="visible"/>
                                      </p:to>
                                    </p:set>
                                    <p:animEffect transition="in" filter="wheel(4)">
                                      <p:cBhvr>
                                        <p:cTn id="25" dur="2000"/>
                                        <p:tgtEl>
                                          <p:spTgt spid="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 grpId="0" build="allAtOnce"/>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pic>
        <p:nvPicPr>
          <p:cNvPr id="5" name="Picture 4" descr="pngtree-atmospheric-regular-arrangement-gradient-low-polygon-background-polygongradientgeometricstereoscopicsimpleabstractmicroscopicgeometric-style-image_53920.jpg"/>
          <p:cNvPicPr>
            <a:picLocks noChangeAspect="1"/>
          </p:cNvPicPr>
          <p:nvPr/>
        </p:nvPicPr>
        <p:blipFill>
          <a:blip r:embed="rId3"/>
          <a:stretch>
            <a:fillRect/>
          </a:stretch>
        </p:blipFill>
        <p:spPr>
          <a:xfrm>
            <a:off x="0" y="0"/>
            <a:ext cx="9143999" cy="5143500"/>
          </a:xfrm>
          <a:prstGeom prst="rect">
            <a:avLst/>
          </a:prstGeom>
        </p:spPr>
      </p:pic>
      <p:sp>
        <p:nvSpPr>
          <p:cNvPr id="128" name="Google Shape;128;p23"/>
          <p:cNvSpPr txBox="1"/>
          <p:nvPr/>
        </p:nvSpPr>
        <p:spPr>
          <a:xfrm>
            <a:off x="126641" y="210093"/>
            <a:ext cx="4345800" cy="4975500"/>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vi" sz="1800" dirty="0">
                <a:sym typeface="Times New Roman"/>
              </a:rPr>
              <a:t>-Ngày 1/2/1862, Thống đốc Bonard ở Nam Kỳ ký quyết định thành lập nhà tù </a:t>
            </a:r>
            <a:r>
              <a:rPr lang="en-US" sz="1800" dirty="0" err="1" smtClean="0">
                <a:sym typeface="Times New Roman"/>
              </a:rPr>
              <a:t>Côn</a:t>
            </a:r>
            <a:r>
              <a:rPr lang="en-US" sz="1800" dirty="0" smtClean="0">
                <a:sym typeface="Times New Roman"/>
              </a:rPr>
              <a:t> </a:t>
            </a:r>
            <a:r>
              <a:rPr lang="en-US" sz="1800" dirty="0" err="1" smtClean="0">
                <a:sym typeface="Times New Roman"/>
              </a:rPr>
              <a:t>Đảo</a:t>
            </a:r>
            <a:r>
              <a:rPr lang="en-US" sz="1800" dirty="0" smtClean="0">
                <a:sym typeface="Times New Roman"/>
              </a:rPr>
              <a:t> </a:t>
            </a:r>
            <a:r>
              <a:rPr lang="vi" sz="1800" dirty="0" smtClean="0">
                <a:sym typeface="Times New Roman"/>
              </a:rPr>
              <a:t>- </a:t>
            </a:r>
            <a:r>
              <a:rPr lang="vi" sz="1800" dirty="0">
                <a:sym typeface="Times New Roman"/>
              </a:rPr>
              <a:t>"địa ngục trần gian" (nay thuộc tỉnh Bà Rịa - Vũng Tàu).</a:t>
            </a:r>
            <a:r>
              <a:rPr lang="vi" sz="1800" dirty="0"/>
              <a:t> </a:t>
            </a:r>
            <a:endParaRPr sz="1800" dirty="0"/>
          </a:p>
          <a:p>
            <a:pPr marL="0" lvl="0" indent="0" algn="l" rtl="0">
              <a:spcBef>
                <a:spcPts val="0"/>
              </a:spcBef>
              <a:spcAft>
                <a:spcPts val="0"/>
              </a:spcAft>
              <a:buNone/>
            </a:pPr>
            <a:r>
              <a:rPr lang="vi" sz="1800" dirty="0">
                <a:sym typeface="Times New Roman"/>
              </a:rPr>
              <a:t>-Đây là một hệ thống nhà tù với nhiều khu vực biệt giam, chuồng cọp. Trại Bagne 1 (sau đó được đổi thành trại 1, trại Cộng Hòa, trại 2, trại Phú Hải) rộng hơn 12.000 m2 gồm 10 khám lớn (phòng giam lớn), 20 hầm đá biệt giam, 1 khám đặc biệt, hầm xay lúa và khu đập</a:t>
            </a:r>
            <a:r>
              <a:rPr lang="vi" sz="1800" dirty="0"/>
              <a:t> </a:t>
            </a:r>
            <a:r>
              <a:rPr lang="vi" sz="1800" dirty="0">
                <a:sym typeface="Times New Roman"/>
              </a:rPr>
              <a:t>đá.</a:t>
            </a:r>
            <a:endParaRPr sz="1800" dirty="0">
              <a:sym typeface="Times New Roman"/>
            </a:endParaRPr>
          </a:p>
          <a:p>
            <a:pPr marL="0" lvl="0" indent="0" algn="l" rtl="0">
              <a:spcBef>
                <a:spcPts val="0"/>
              </a:spcBef>
              <a:spcAft>
                <a:spcPts val="0"/>
              </a:spcAft>
              <a:buNone/>
            </a:pPr>
            <a:r>
              <a:rPr lang="vi" sz="1800" dirty="0"/>
              <a:t>-</a:t>
            </a:r>
            <a:r>
              <a:rPr lang="vi" sz="1800" dirty="0">
                <a:sym typeface="Times New Roman"/>
              </a:rPr>
              <a:t> Đây là một trong những địa điểm giam giữ các chiến sĩ cộng sản. Tại mỗi phòng giam, lúc cao điểm có đến hàng trăm người bị gông cùm, xiềng xích. Cai ngục thực dân dùng nhiều hình thức tra tấn từ thể xác đến tinh thần đối với các chiến sĩ</a:t>
            </a:r>
            <a:endParaRPr sz="1800" dirty="0">
              <a:sym typeface="Times New Roman"/>
            </a:endParaRPr>
          </a:p>
        </p:txBody>
      </p:sp>
      <p:pic>
        <p:nvPicPr>
          <p:cNvPr id="129" name="Google Shape;129;p23"/>
          <p:cNvPicPr preferRelativeResize="0"/>
          <p:nvPr/>
        </p:nvPicPr>
        <p:blipFill>
          <a:blip r:embed="rId4">
            <a:alphaModFix/>
          </a:blip>
          <a:stretch>
            <a:fillRect/>
          </a:stretch>
        </p:blipFill>
        <p:spPr>
          <a:xfrm>
            <a:off x="4519448" y="2697850"/>
            <a:ext cx="4624552" cy="2445650"/>
          </a:xfrm>
          <a:prstGeom prst="rect">
            <a:avLst/>
          </a:prstGeom>
          <a:noFill/>
          <a:ln>
            <a:noFill/>
          </a:ln>
        </p:spPr>
      </p:pic>
      <p:pic>
        <p:nvPicPr>
          <p:cNvPr id="130" name="Google Shape;130;p23"/>
          <p:cNvPicPr preferRelativeResize="0"/>
          <p:nvPr/>
        </p:nvPicPr>
        <p:blipFill>
          <a:blip r:embed="rId5">
            <a:alphaModFix/>
          </a:blip>
          <a:stretch>
            <a:fillRect/>
          </a:stretch>
        </p:blipFill>
        <p:spPr>
          <a:xfrm>
            <a:off x="4498428" y="0"/>
            <a:ext cx="4645572" cy="2697843"/>
          </a:xfrm>
          <a:prstGeom prst="rect">
            <a:avLst/>
          </a:prstGeom>
          <a:noFill/>
          <a:ln>
            <a:noFill/>
          </a:ln>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8">
                                            <p:txEl>
                                              <p:pRg st="0" end="0"/>
                                            </p:txEl>
                                          </p:spTgt>
                                        </p:tgtEl>
                                        <p:attrNameLst>
                                          <p:attrName>style.visibility</p:attrName>
                                        </p:attrNameLst>
                                      </p:cBhvr>
                                      <p:to>
                                        <p:strVal val="visible"/>
                                      </p:to>
                                    </p:set>
                                    <p:animEffect transition="in" filter="barn(inVertical)">
                                      <p:cBhvr>
                                        <p:cTn id="7" dur="500"/>
                                        <p:tgtEl>
                                          <p:spTgt spid="12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8">
                                            <p:txEl>
                                              <p:pRg st="1" end="1"/>
                                            </p:txEl>
                                          </p:spTgt>
                                        </p:tgtEl>
                                        <p:attrNameLst>
                                          <p:attrName>style.visibility</p:attrName>
                                        </p:attrNameLst>
                                      </p:cBhvr>
                                      <p:to>
                                        <p:strVal val="visible"/>
                                      </p:to>
                                    </p:set>
                                    <p:animEffect transition="in" filter="fade">
                                      <p:cBhvr>
                                        <p:cTn id="12" dur="500"/>
                                        <p:tgtEl>
                                          <p:spTgt spid="12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29"/>
                                        </p:tgtEl>
                                        <p:attrNameLst>
                                          <p:attrName>style.visibility</p:attrName>
                                        </p:attrNameLst>
                                      </p:cBhvr>
                                      <p:to>
                                        <p:strVal val="visible"/>
                                      </p:to>
                                    </p:set>
                                    <p:animEffect transition="in" filter="circle(in)">
                                      <p:cBhvr>
                                        <p:cTn id="17" dur="2000"/>
                                        <p:tgtEl>
                                          <p:spTgt spid="12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28">
                                            <p:txEl>
                                              <p:pRg st="2" end="2"/>
                                            </p:txEl>
                                          </p:spTgt>
                                        </p:tgtEl>
                                        <p:attrNameLst>
                                          <p:attrName>style.visibility</p:attrName>
                                        </p:attrNameLst>
                                      </p:cBhvr>
                                      <p:to>
                                        <p:strVal val="visible"/>
                                      </p:to>
                                    </p:set>
                                    <p:animEffect transition="in" filter="barn(inVertical)">
                                      <p:cBhvr>
                                        <p:cTn id="22" dur="500"/>
                                        <p:tgtEl>
                                          <p:spTgt spid="12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130"/>
                                        </p:tgtEl>
                                        <p:attrNameLst>
                                          <p:attrName>style.visibility</p:attrName>
                                        </p:attrNameLst>
                                      </p:cBhvr>
                                      <p:to>
                                        <p:strVal val="visible"/>
                                      </p:to>
                                    </p:set>
                                    <p:animEffect transition="in" filter="circle(in)">
                                      <p:cBhvr>
                                        <p:cTn id="27" dur="2000"/>
                                        <p:tgtEl>
                                          <p:spTgt spid="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4"/>
          <p:cNvSpPr txBox="1"/>
          <p:nvPr/>
        </p:nvSpPr>
        <p:spPr>
          <a:xfrm>
            <a:off x="1984913" y="629756"/>
            <a:ext cx="6046200" cy="705300"/>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endParaRPr sz="1100">
              <a:latin typeface="Calibri"/>
              <a:ea typeface="Calibri"/>
              <a:cs typeface="Calibri"/>
              <a:sym typeface="Calibri"/>
            </a:endParaRPr>
          </a:p>
        </p:txBody>
      </p:sp>
      <p:sp>
        <p:nvSpPr>
          <p:cNvPr id="136" name="Google Shape;136;p24"/>
          <p:cNvSpPr txBox="1"/>
          <p:nvPr/>
        </p:nvSpPr>
        <p:spPr>
          <a:xfrm>
            <a:off x="844470" y="126124"/>
            <a:ext cx="5601000" cy="661119"/>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vi" sz="4000" i="1" dirty="0">
                <a:solidFill>
                  <a:srgbClr val="FF0000"/>
                </a:solidFill>
                <a:latin typeface="Times New Roman"/>
                <a:ea typeface="Times New Roman"/>
                <a:cs typeface="Times New Roman"/>
                <a:sym typeface="Times New Roman"/>
              </a:rPr>
              <a:t>Côn Đảo trước đây</a:t>
            </a:r>
            <a:endParaRPr sz="4000" i="1">
              <a:solidFill>
                <a:srgbClr val="FF0000"/>
              </a:solidFill>
              <a:latin typeface="Times New Roman"/>
              <a:ea typeface="Times New Roman"/>
              <a:cs typeface="Times New Roman"/>
              <a:sym typeface="Times New Roman"/>
            </a:endParaRPr>
          </a:p>
        </p:txBody>
      </p:sp>
      <p:pic>
        <p:nvPicPr>
          <p:cNvPr id="137" name="Google Shape;137;p24"/>
          <p:cNvPicPr preferRelativeResize="0"/>
          <p:nvPr/>
        </p:nvPicPr>
        <p:blipFill>
          <a:blip r:embed="rId3">
            <a:alphaModFix/>
          </a:blip>
          <a:stretch>
            <a:fillRect/>
          </a:stretch>
        </p:blipFill>
        <p:spPr>
          <a:xfrm>
            <a:off x="126124" y="1081894"/>
            <a:ext cx="4337801" cy="3971174"/>
          </a:xfrm>
          <a:prstGeom prst="rect">
            <a:avLst/>
          </a:prstGeom>
          <a:noFill/>
          <a:ln>
            <a:noFill/>
          </a:ln>
        </p:spPr>
      </p:pic>
      <p:pic>
        <p:nvPicPr>
          <p:cNvPr id="138" name="Google Shape;138;p24"/>
          <p:cNvPicPr preferRelativeResize="0"/>
          <p:nvPr/>
        </p:nvPicPr>
        <p:blipFill>
          <a:blip r:embed="rId4">
            <a:alphaModFix/>
          </a:blip>
          <a:stretch>
            <a:fillRect/>
          </a:stretch>
        </p:blipFill>
        <p:spPr>
          <a:xfrm>
            <a:off x="4463925" y="1081894"/>
            <a:ext cx="4555688" cy="3971175"/>
          </a:xfrm>
          <a:prstGeom prst="rect">
            <a:avLst/>
          </a:prstGeom>
          <a:noFill/>
          <a:ln>
            <a:noFill/>
          </a:ln>
        </p:spPr>
      </p:pic>
      <p:pic>
        <p:nvPicPr>
          <p:cNvPr id="8" name="Picture 7" descr="anh-dong-415_113858.gif"/>
          <p:cNvPicPr>
            <a:picLocks noChangeAspect="1"/>
          </p:cNvPicPr>
          <p:nvPr/>
        </p:nvPicPr>
        <p:blipFill>
          <a:blip r:embed="rId5"/>
          <a:stretch>
            <a:fillRect/>
          </a:stretch>
        </p:blipFill>
        <p:spPr>
          <a:xfrm>
            <a:off x="5644055" y="168823"/>
            <a:ext cx="2879835" cy="787618"/>
          </a:xfrm>
          <a:prstGeom prst="rect">
            <a:avLst/>
          </a:prstGeom>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7"/>
                                        </p:tgtEl>
                                        <p:attrNameLst>
                                          <p:attrName>style.visibility</p:attrName>
                                        </p:attrNameLst>
                                      </p:cBhvr>
                                      <p:to>
                                        <p:strVal val="visible"/>
                                      </p:to>
                                    </p:set>
                                    <p:anim calcmode="lin" valueType="num">
                                      <p:cBhvr>
                                        <p:cTn id="7" dur="500" fill="hold"/>
                                        <p:tgtEl>
                                          <p:spTgt spid="137"/>
                                        </p:tgtEl>
                                        <p:attrNameLst>
                                          <p:attrName>ppt_w</p:attrName>
                                        </p:attrNameLst>
                                      </p:cBhvr>
                                      <p:tavLst>
                                        <p:tav tm="0">
                                          <p:val>
                                            <p:fltVal val="0"/>
                                          </p:val>
                                        </p:tav>
                                        <p:tav tm="100000">
                                          <p:val>
                                            <p:strVal val="#ppt_w"/>
                                          </p:val>
                                        </p:tav>
                                      </p:tavLst>
                                    </p:anim>
                                    <p:anim calcmode="lin" valueType="num">
                                      <p:cBhvr>
                                        <p:cTn id="8" dur="500" fill="hold"/>
                                        <p:tgtEl>
                                          <p:spTgt spid="137"/>
                                        </p:tgtEl>
                                        <p:attrNameLst>
                                          <p:attrName>ppt_h</p:attrName>
                                        </p:attrNameLst>
                                      </p:cBhvr>
                                      <p:tavLst>
                                        <p:tav tm="0">
                                          <p:val>
                                            <p:fltVal val="0"/>
                                          </p:val>
                                        </p:tav>
                                        <p:tav tm="100000">
                                          <p:val>
                                            <p:strVal val="#ppt_h"/>
                                          </p:val>
                                        </p:tav>
                                      </p:tavLst>
                                    </p:anim>
                                    <p:animEffect transition="in" filter="fade">
                                      <p:cBhvr>
                                        <p:cTn id="9" dur="500"/>
                                        <p:tgtEl>
                                          <p:spTgt spid="137"/>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38"/>
                                        </p:tgtEl>
                                        <p:attrNameLst>
                                          <p:attrName>style.visibility</p:attrName>
                                        </p:attrNameLst>
                                      </p:cBhvr>
                                      <p:to>
                                        <p:strVal val="visible"/>
                                      </p:to>
                                    </p:set>
                                    <p:animEffect transition="in" filter="circle(in)">
                                      <p:cBhvr>
                                        <p:cTn id="14" dur="2000"/>
                                        <p:tgtEl>
                                          <p:spTgt spid="138"/>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6" fill="hold" grpId="0" nodeType="clickEffect">
                                  <p:stCondLst>
                                    <p:cond delay="0"/>
                                  </p:stCondLst>
                                  <p:childTnLst>
                                    <p:set>
                                      <p:cBhvr>
                                        <p:cTn id="18" dur="1" fill="hold">
                                          <p:stCondLst>
                                            <p:cond delay="0"/>
                                          </p:stCondLst>
                                        </p:cTn>
                                        <p:tgtEl>
                                          <p:spTgt spid="136"/>
                                        </p:tgtEl>
                                        <p:attrNameLst>
                                          <p:attrName>style.visibility</p:attrName>
                                        </p:attrNameLst>
                                      </p:cBhvr>
                                      <p:to>
                                        <p:strVal val="visible"/>
                                      </p:to>
                                    </p:set>
                                    <p:animEffect transition="in" filter="barn(inHorizontal)">
                                      <p:cBhvr>
                                        <p:cTn id="19" dur="500"/>
                                        <p:tgtEl>
                                          <p:spTgt spid="1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5"/>
          <p:cNvSpPr txBox="1"/>
          <p:nvPr/>
        </p:nvSpPr>
        <p:spPr>
          <a:xfrm>
            <a:off x="2606564" y="126125"/>
            <a:ext cx="4277710" cy="709800"/>
          </a:xfrm>
          <a:prstGeom prst="rect">
            <a:avLst/>
          </a:prstGeom>
          <a:noFill/>
          <a:ln>
            <a:noFill/>
          </a:ln>
        </p:spPr>
        <p:txBody>
          <a:bodyPr spcFirstLastPara="1" wrap="square" lIns="68575" tIns="68575" rIns="68575" bIns="68575" anchor="t" anchorCtr="0">
            <a:noAutofit/>
          </a:bodyPr>
          <a:lstStyle/>
          <a:p>
            <a:pPr marL="0" lvl="0" indent="0" algn="l" rtl="0">
              <a:spcBef>
                <a:spcPts val="0"/>
              </a:spcBef>
              <a:spcAft>
                <a:spcPts val="0"/>
              </a:spcAft>
              <a:buNone/>
            </a:pPr>
            <a:r>
              <a:rPr lang="vi" sz="4000" i="1" dirty="0">
                <a:solidFill>
                  <a:srgbClr val="FF0000"/>
                </a:solidFill>
                <a:latin typeface="Times New Roman"/>
                <a:ea typeface="Times New Roman"/>
                <a:cs typeface="Times New Roman"/>
                <a:sym typeface="Times New Roman"/>
              </a:rPr>
              <a:t>Côn Đảo ngày nay</a:t>
            </a:r>
            <a:endParaRPr sz="4000" i="1">
              <a:solidFill>
                <a:srgbClr val="FF0000"/>
              </a:solidFill>
              <a:latin typeface="Times New Roman"/>
              <a:ea typeface="Times New Roman"/>
              <a:cs typeface="Times New Roman"/>
              <a:sym typeface="Times New Roman"/>
            </a:endParaRPr>
          </a:p>
        </p:txBody>
      </p:sp>
      <p:pic>
        <p:nvPicPr>
          <p:cNvPr id="144" name="Google Shape;144;p25"/>
          <p:cNvPicPr preferRelativeResize="0"/>
          <p:nvPr/>
        </p:nvPicPr>
        <p:blipFill>
          <a:blip r:embed="rId3">
            <a:alphaModFix/>
          </a:blip>
          <a:stretch>
            <a:fillRect/>
          </a:stretch>
        </p:blipFill>
        <p:spPr>
          <a:xfrm>
            <a:off x="84319" y="858300"/>
            <a:ext cx="4416638" cy="4221956"/>
          </a:xfrm>
          <a:prstGeom prst="rect">
            <a:avLst/>
          </a:prstGeom>
          <a:noFill/>
          <a:ln>
            <a:noFill/>
          </a:ln>
        </p:spPr>
      </p:pic>
      <p:pic>
        <p:nvPicPr>
          <p:cNvPr id="145" name="Google Shape;145;p25"/>
          <p:cNvPicPr preferRelativeResize="0"/>
          <p:nvPr/>
        </p:nvPicPr>
        <p:blipFill>
          <a:blip r:embed="rId4">
            <a:alphaModFix/>
          </a:blip>
          <a:stretch>
            <a:fillRect/>
          </a:stretch>
        </p:blipFill>
        <p:spPr>
          <a:xfrm>
            <a:off x="4602994" y="858300"/>
            <a:ext cx="4416638" cy="4221956"/>
          </a:xfrm>
          <a:prstGeom prst="rect">
            <a:avLst/>
          </a:prstGeom>
          <a:noFill/>
          <a:ln>
            <a:noFill/>
          </a:ln>
        </p:spPr>
      </p:pic>
      <p:pic>
        <p:nvPicPr>
          <p:cNvPr id="6" name="Picture 5" descr="hinh-nen-dong-day-ngang-dep-1-72_104236901.gif"/>
          <p:cNvPicPr>
            <a:picLocks noChangeAspect="1"/>
          </p:cNvPicPr>
          <p:nvPr/>
        </p:nvPicPr>
        <p:blipFill>
          <a:blip r:embed="rId5"/>
          <a:stretch>
            <a:fillRect/>
          </a:stretch>
        </p:blipFill>
        <p:spPr>
          <a:xfrm>
            <a:off x="1638864" y="0"/>
            <a:ext cx="1692166" cy="326570"/>
          </a:xfrm>
          <a:prstGeom prst="rect">
            <a:avLst/>
          </a:prstGeom>
        </p:spPr>
      </p:pic>
      <p:pic>
        <p:nvPicPr>
          <p:cNvPr id="7" name="Picture 6" descr="hinh-nen-dong-day-ngang-dep-1-72_104236901.gif"/>
          <p:cNvPicPr>
            <a:picLocks noChangeAspect="1"/>
          </p:cNvPicPr>
          <p:nvPr/>
        </p:nvPicPr>
        <p:blipFill>
          <a:blip r:embed="rId5"/>
          <a:stretch>
            <a:fillRect/>
          </a:stretch>
        </p:blipFill>
        <p:spPr>
          <a:xfrm>
            <a:off x="0" y="0"/>
            <a:ext cx="1692166" cy="293914"/>
          </a:xfrm>
          <a:prstGeom prst="rect">
            <a:avLst/>
          </a:prstGeom>
        </p:spPr>
      </p:pic>
      <p:pic>
        <p:nvPicPr>
          <p:cNvPr id="8" name="Picture 7" descr="hinh-nen-dong-day-ngang-dep-1-72_104236901.gif"/>
          <p:cNvPicPr>
            <a:picLocks noChangeAspect="1"/>
          </p:cNvPicPr>
          <p:nvPr/>
        </p:nvPicPr>
        <p:blipFill>
          <a:blip r:embed="rId5"/>
          <a:stretch>
            <a:fillRect/>
          </a:stretch>
        </p:blipFill>
        <p:spPr>
          <a:xfrm>
            <a:off x="8094093" y="0"/>
            <a:ext cx="1692166" cy="326570"/>
          </a:xfrm>
          <a:prstGeom prst="rect">
            <a:avLst/>
          </a:prstGeom>
        </p:spPr>
      </p:pic>
      <p:pic>
        <p:nvPicPr>
          <p:cNvPr id="9" name="Picture 8" descr="hinh-nen-dong-day-ngang-dep-1-72_104236901.gif"/>
          <p:cNvPicPr>
            <a:picLocks noChangeAspect="1"/>
          </p:cNvPicPr>
          <p:nvPr/>
        </p:nvPicPr>
        <p:blipFill>
          <a:blip r:embed="rId5"/>
          <a:stretch>
            <a:fillRect/>
          </a:stretch>
        </p:blipFill>
        <p:spPr>
          <a:xfrm>
            <a:off x="6483007" y="0"/>
            <a:ext cx="1692166" cy="326570"/>
          </a:xfrm>
          <a:prstGeom prst="rect">
            <a:avLst/>
          </a:prstGeom>
        </p:spPr>
      </p:pic>
      <p:pic>
        <p:nvPicPr>
          <p:cNvPr id="10" name="Picture 9" descr="hinh-nen-dong-day-ngang-dep-1-72_104236901.gif"/>
          <p:cNvPicPr>
            <a:picLocks noChangeAspect="1"/>
          </p:cNvPicPr>
          <p:nvPr/>
        </p:nvPicPr>
        <p:blipFill>
          <a:blip r:embed="rId5"/>
          <a:stretch>
            <a:fillRect/>
          </a:stretch>
        </p:blipFill>
        <p:spPr>
          <a:xfrm>
            <a:off x="4850149" y="0"/>
            <a:ext cx="1692166" cy="326570"/>
          </a:xfrm>
          <a:prstGeom prst="rect">
            <a:avLst/>
          </a:prstGeom>
        </p:spPr>
      </p:pic>
      <p:pic>
        <p:nvPicPr>
          <p:cNvPr id="11" name="Picture 10" descr="hinh-nen-dong-day-ngang-dep-1-72_104236901.gif"/>
          <p:cNvPicPr>
            <a:picLocks noChangeAspect="1"/>
          </p:cNvPicPr>
          <p:nvPr/>
        </p:nvPicPr>
        <p:blipFill>
          <a:blip r:embed="rId5"/>
          <a:stretch>
            <a:fillRect/>
          </a:stretch>
        </p:blipFill>
        <p:spPr>
          <a:xfrm>
            <a:off x="3229306" y="0"/>
            <a:ext cx="1692166" cy="326570"/>
          </a:xfrm>
          <a:prstGeom prst="rect">
            <a:avLst/>
          </a:prstGeom>
        </p:spPr>
      </p:pic>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4"/>
                                        </p:tgtEl>
                                        <p:attrNameLst>
                                          <p:attrName>style.visibility</p:attrName>
                                        </p:attrNameLst>
                                      </p:cBhvr>
                                      <p:to>
                                        <p:strVal val="visible"/>
                                      </p:to>
                                    </p:set>
                                    <p:anim calcmode="lin" valueType="num">
                                      <p:cBhvr>
                                        <p:cTn id="7" dur="500" fill="hold"/>
                                        <p:tgtEl>
                                          <p:spTgt spid="144"/>
                                        </p:tgtEl>
                                        <p:attrNameLst>
                                          <p:attrName>ppt_w</p:attrName>
                                        </p:attrNameLst>
                                      </p:cBhvr>
                                      <p:tavLst>
                                        <p:tav tm="0">
                                          <p:val>
                                            <p:fltVal val="0"/>
                                          </p:val>
                                        </p:tav>
                                        <p:tav tm="100000">
                                          <p:val>
                                            <p:strVal val="#ppt_w"/>
                                          </p:val>
                                        </p:tav>
                                      </p:tavLst>
                                    </p:anim>
                                    <p:anim calcmode="lin" valueType="num">
                                      <p:cBhvr>
                                        <p:cTn id="8" dur="500" fill="hold"/>
                                        <p:tgtEl>
                                          <p:spTgt spid="144"/>
                                        </p:tgtEl>
                                        <p:attrNameLst>
                                          <p:attrName>ppt_h</p:attrName>
                                        </p:attrNameLst>
                                      </p:cBhvr>
                                      <p:tavLst>
                                        <p:tav tm="0">
                                          <p:val>
                                            <p:fltVal val="0"/>
                                          </p:val>
                                        </p:tav>
                                        <p:tav tm="100000">
                                          <p:val>
                                            <p:strVal val="#ppt_h"/>
                                          </p:val>
                                        </p:tav>
                                      </p:tavLst>
                                    </p:anim>
                                    <p:animEffect transition="in" filter="fade">
                                      <p:cBhvr>
                                        <p:cTn id="9" dur="500"/>
                                        <p:tgtEl>
                                          <p:spTgt spid="144"/>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145"/>
                                        </p:tgtEl>
                                        <p:attrNameLst>
                                          <p:attrName>style.visibility</p:attrName>
                                        </p:attrNameLst>
                                      </p:cBhvr>
                                      <p:to>
                                        <p:strVal val="visible"/>
                                      </p:to>
                                    </p:set>
                                    <p:animEffect transition="in" filter="randombar(horizontal)">
                                      <p:cBhvr>
                                        <p:cTn id="14" dur="500"/>
                                        <p:tgtEl>
                                          <p:spTgt spid="1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WordArt 2"/>
          <p:cNvSpPr>
            <a:spLocks noChangeArrowheads="1" noChangeShapeType="1" noTextEdit="1"/>
          </p:cNvSpPr>
          <p:nvPr/>
        </p:nvSpPr>
        <p:spPr bwMode="auto">
          <a:xfrm>
            <a:off x="1905000" y="171450"/>
            <a:ext cx="5600700" cy="807244"/>
          </a:xfrm>
          <a:prstGeom prst="rect">
            <a:avLst/>
          </a:prstGeom>
        </p:spPr>
        <p:txBody>
          <a:bodyPr wrap="none" fromWordArt="1">
            <a:prstTxWarp prst="textPlain">
              <a:avLst>
                <a:gd name="adj" fmla="val 50000"/>
              </a:avLst>
            </a:prstTxWarp>
          </a:bodyPr>
          <a:lstStyle/>
          <a:p>
            <a:pPr algn="ctr"/>
            <a:r>
              <a:rPr lang="en-US" sz="6000" b="1" kern="1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a:rPr>
              <a:t>Lucky </a:t>
            </a:r>
            <a:r>
              <a:rPr lang="en-US" sz="6000" b="1" kern="10" dirty="0" smtClean="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a:rPr>
              <a:t>Number</a:t>
            </a:r>
            <a:endParaRPr lang="en-US" sz="6000" b="1" kern="1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80000"/>
                  </a:srgbClr>
                </a:outerShdw>
              </a:effectLst>
              <a:latin typeface="Arial Black"/>
            </a:endParaRPr>
          </a:p>
        </p:txBody>
      </p:sp>
      <p:graphicFrame>
        <p:nvGraphicFramePr>
          <p:cNvPr id="172035" name="Group 3"/>
          <p:cNvGraphicFramePr>
            <a:graphicFrameLocks noGrp="1"/>
          </p:cNvGraphicFramePr>
          <p:nvPr/>
        </p:nvGraphicFramePr>
        <p:xfrm>
          <a:off x="1219200" y="1028700"/>
          <a:ext cx="6629400" cy="3771900"/>
        </p:xfrm>
        <a:graphic>
          <a:graphicData uri="http://schemas.openxmlformats.org/drawingml/2006/table">
            <a:tbl>
              <a:tblPr/>
              <a:tblGrid>
                <a:gridCol w="2209800"/>
                <a:gridCol w="2209800"/>
                <a:gridCol w="2209800"/>
              </a:tblGrid>
              <a:tr h="125015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smtClean="0">
                        <a:ln>
                          <a:noFill/>
                        </a:ln>
                        <a:solidFill>
                          <a:schemeClr val="tx1"/>
                        </a:solidFill>
                        <a:effectLst/>
                        <a:latin typeface="Arial" charset="0"/>
                        <a:cs typeface="Arial" charset="0"/>
                      </a:endParaRPr>
                    </a:p>
                  </a:txBody>
                  <a:tcPr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smtClean="0">
                        <a:ln>
                          <a:noFill/>
                        </a:ln>
                        <a:solidFill>
                          <a:schemeClr val="tx1"/>
                        </a:solidFill>
                        <a:effectLst/>
                        <a:latin typeface="Arial" charset="0"/>
                        <a:cs typeface="Arial" charset="0"/>
                      </a:endParaRPr>
                    </a:p>
                  </a:txBody>
                  <a:tcPr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smtClean="0">
                        <a:ln>
                          <a:noFill/>
                        </a:ln>
                        <a:solidFill>
                          <a:schemeClr val="tx1"/>
                        </a:solidFill>
                        <a:effectLst/>
                        <a:latin typeface="Arial" charset="0"/>
                        <a:cs typeface="Arial" charset="0"/>
                      </a:endParaRPr>
                    </a:p>
                  </a:txBody>
                  <a:tcPr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6444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smtClean="0">
                        <a:ln>
                          <a:noFill/>
                        </a:ln>
                        <a:solidFill>
                          <a:schemeClr val="tx1"/>
                        </a:solidFill>
                        <a:effectLst/>
                        <a:latin typeface="Arial" charset="0"/>
                        <a:cs typeface="Arial" charset="0"/>
                      </a:endParaRPr>
                    </a:p>
                  </a:txBody>
                  <a:tcPr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smtClean="0">
                        <a:ln>
                          <a:noFill/>
                        </a:ln>
                        <a:solidFill>
                          <a:schemeClr val="tx1"/>
                        </a:solidFill>
                        <a:effectLst/>
                        <a:latin typeface="Arial" charset="0"/>
                        <a:cs typeface="Arial" charset="0"/>
                      </a:endParaRPr>
                    </a:p>
                  </a:txBody>
                  <a:tcPr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smtClean="0">
                        <a:ln>
                          <a:noFill/>
                        </a:ln>
                        <a:solidFill>
                          <a:schemeClr val="tx1"/>
                        </a:solidFill>
                        <a:effectLst/>
                        <a:latin typeface="Arial" charset="0"/>
                        <a:cs typeface="Arial" charset="0"/>
                      </a:endParaRPr>
                    </a:p>
                  </a:txBody>
                  <a:tcPr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573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smtClean="0">
                        <a:ln>
                          <a:noFill/>
                        </a:ln>
                        <a:solidFill>
                          <a:schemeClr val="tx1"/>
                        </a:solidFill>
                        <a:effectLst/>
                        <a:latin typeface="Arial" charset="0"/>
                        <a:cs typeface="Arial" charset="0"/>
                      </a:endParaRPr>
                    </a:p>
                  </a:txBody>
                  <a:tcPr marT="34290" marB="3429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smtClean="0">
                        <a:ln>
                          <a:noFill/>
                        </a:ln>
                        <a:solidFill>
                          <a:schemeClr val="tx1"/>
                        </a:solidFill>
                        <a:effectLst/>
                        <a:latin typeface="Arial" charset="0"/>
                        <a:cs typeface="Arial" charset="0"/>
                      </a:endParaRPr>
                    </a:p>
                  </a:txBody>
                  <a:tcPr marT="34290" marB="3429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smtClean="0">
                        <a:ln>
                          <a:noFill/>
                        </a:ln>
                        <a:solidFill>
                          <a:schemeClr val="tx1"/>
                        </a:solidFill>
                        <a:effectLst/>
                        <a:latin typeface="Arial" charset="0"/>
                        <a:cs typeface="Arial" charset="0"/>
                      </a:endParaRPr>
                    </a:p>
                  </a:txBody>
                  <a:tcPr marT="34290" marB="3429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72053" name="Rectangle 21">
            <a:hlinkClick r:id="rId2" action="ppaction://hlinksldjump"/>
          </p:cNvPr>
          <p:cNvSpPr>
            <a:spLocks noChangeArrowheads="1"/>
          </p:cNvSpPr>
          <p:nvPr/>
        </p:nvSpPr>
        <p:spPr bwMode="auto">
          <a:xfrm>
            <a:off x="1229710" y="1028700"/>
            <a:ext cx="2199290" cy="1273066"/>
          </a:xfrm>
          <a:prstGeom prst="rect">
            <a:avLst/>
          </a:prstGeom>
          <a:solidFill>
            <a:srgbClr val="FFFF00"/>
          </a:solidFill>
          <a:ln w="9525">
            <a:solidFill>
              <a:schemeClr val="tx1"/>
            </a:solidFill>
            <a:miter lim="800000"/>
            <a:headEnd/>
            <a:tailEnd/>
          </a:ln>
          <a:effectLst/>
        </p:spPr>
        <p:txBody>
          <a:bodyPr wrap="none" anchor="ctr"/>
          <a:lstStyle/>
          <a:p>
            <a:pPr algn="ctr" eaLnBrk="0" hangingPunct="0"/>
            <a:r>
              <a:rPr lang="en-US" sz="8800" dirty="0" smtClean="0">
                <a:solidFill>
                  <a:srgbClr val="FF3300"/>
                </a:solidFill>
              </a:rPr>
              <a:t>1</a:t>
            </a:r>
            <a:endParaRPr lang="en-US" sz="8800" dirty="0">
              <a:solidFill>
                <a:srgbClr val="FF3300"/>
              </a:solidFill>
            </a:endParaRPr>
          </a:p>
        </p:txBody>
      </p:sp>
      <p:sp>
        <p:nvSpPr>
          <p:cNvPr id="172054" name="Rectangle 22">
            <a:hlinkClick r:id="rId3" action="ppaction://hlinksldjump"/>
          </p:cNvPr>
          <p:cNvSpPr>
            <a:spLocks noChangeArrowheads="1"/>
          </p:cNvSpPr>
          <p:nvPr/>
        </p:nvSpPr>
        <p:spPr bwMode="auto">
          <a:xfrm>
            <a:off x="3429000" y="1028700"/>
            <a:ext cx="2209800" cy="1257300"/>
          </a:xfrm>
          <a:prstGeom prst="rect">
            <a:avLst/>
          </a:prstGeom>
          <a:solidFill>
            <a:srgbClr val="00FF00"/>
          </a:solidFill>
          <a:ln w="9525">
            <a:solidFill>
              <a:schemeClr val="tx1"/>
            </a:solidFill>
            <a:miter lim="800000"/>
            <a:headEnd/>
            <a:tailEnd/>
          </a:ln>
          <a:effectLst/>
        </p:spPr>
        <p:txBody>
          <a:bodyPr wrap="none" anchor="ctr"/>
          <a:lstStyle/>
          <a:p>
            <a:pPr algn="ctr" eaLnBrk="0" hangingPunct="0"/>
            <a:r>
              <a:rPr lang="en-US" sz="8800" dirty="0" smtClean="0">
                <a:solidFill>
                  <a:srgbClr val="0000FF"/>
                </a:solidFill>
              </a:rPr>
              <a:t>2</a:t>
            </a:r>
            <a:endParaRPr lang="en-US" sz="8800" dirty="0">
              <a:solidFill>
                <a:srgbClr val="0000FF"/>
              </a:solidFill>
            </a:endParaRPr>
          </a:p>
        </p:txBody>
      </p:sp>
      <p:sp>
        <p:nvSpPr>
          <p:cNvPr id="172055" name="Rectangle 23">
            <a:hlinkClick r:id="rId4" action="ppaction://hlinksldjump"/>
          </p:cNvPr>
          <p:cNvSpPr>
            <a:spLocks noChangeArrowheads="1"/>
          </p:cNvSpPr>
          <p:nvPr/>
        </p:nvSpPr>
        <p:spPr bwMode="auto">
          <a:xfrm>
            <a:off x="5638800" y="1028700"/>
            <a:ext cx="2209800" cy="1257300"/>
          </a:xfrm>
          <a:prstGeom prst="rect">
            <a:avLst/>
          </a:prstGeom>
          <a:solidFill>
            <a:srgbClr val="FF00FF"/>
          </a:solidFill>
          <a:ln w="9525">
            <a:solidFill>
              <a:schemeClr val="tx1"/>
            </a:solidFill>
            <a:miter lim="800000"/>
            <a:headEnd/>
            <a:tailEnd/>
          </a:ln>
          <a:effectLst/>
        </p:spPr>
        <p:txBody>
          <a:bodyPr wrap="none" anchor="ctr"/>
          <a:lstStyle/>
          <a:p>
            <a:pPr algn="ctr" eaLnBrk="0" hangingPunct="0"/>
            <a:r>
              <a:rPr lang="en-US" sz="8800" dirty="0">
                <a:solidFill>
                  <a:srgbClr val="FFFF00"/>
                </a:solidFill>
              </a:rPr>
              <a:t>3</a:t>
            </a:r>
          </a:p>
        </p:txBody>
      </p:sp>
      <p:sp>
        <p:nvSpPr>
          <p:cNvPr id="172056" name="Rectangle 24">
            <a:hlinkClick r:id="rId5" action="ppaction://hlinksldjump"/>
          </p:cNvPr>
          <p:cNvSpPr>
            <a:spLocks noChangeArrowheads="1"/>
          </p:cNvSpPr>
          <p:nvPr/>
        </p:nvSpPr>
        <p:spPr bwMode="auto">
          <a:xfrm>
            <a:off x="1219200" y="2286000"/>
            <a:ext cx="2209800" cy="1257300"/>
          </a:xfrm>
          <a:prstGeom prst="rect">
            <a:avLst/>
          </a:prstGeom>
          <a:solidFill>
            <a:srgbClr val="CC99FF"/>
          </a:solidFill>
          <a:ln w="9525">
            <a:solidFill>
              <a:schemeClr val="tx1"/>
            </a:solidFill>
            <a:miter lim="800000"/>
            <a:headEnd/>
            <a:tailEnd/>
          </a:ln>
          <a:effectLst/>
        </p:spPr>
        <p:txBody>
          <a:bodyPr wrap="none" anchor="ctr"/>
          <a:lstStyle/>
          <a:p>
            <a:pPr algn="ctr" eaLnBrk="0" hangingPunct="0"/>
            <a:r>
              <a:rPr lang="en-US" sz="8800" dirty="0"/>
              <a:t>4</a:t>
            </a:r>
          </a:p>
        </p:txBody>
      </p:sp>
      <p:sp>
        <p:nvSpPr>
          <p:cNvPr id="172057" name="Rectangle 25">
            <a:hlinkClick r:id="rId6" action="ppaction://hlinksldjump"/>
          </p:cNvPr>
          <p:cNvSpPr>
            <a:spLocks noChangeArrowheads="1"/>
          </p:cNvSpPr>
          <p:nvPr/>
        </p:nvSpPr>
        <p:spPr bwMode="auto">
          <a:xfrm>
            <a:off x="3429000" y="2286000"/>
            <a:ext cx="2209800" cy="1257300"/>
          </a:xfrm>
          <a:prstGeom prst="rect">
            <a:avLst/>
          </a:prstGeom>
          <a:solidFill>
            <a:srgbClr val="3333FF"/>
          </a:solidFill>
          <a:ln w="9525">
            <a:solidFill>
              <a:schemeClr val="tx1"/>
            </a:solidFill>
            <a:miter lim="800000"/>
            <a:headEnd/>
            <a:tailEnd/>
          </a:ln>
          <a:effectLst/>
        </p:spPr>
        <p:txBody>
          <a:bodyPr wrap="none" anchor="ctr"/>
          <a:lstStyle/>
          <a:p>
            <a:pPr algn="ctr" eaLnBrk="0" hangingPunct="0"/>
            <a:r>
              <a:rPr lang="en-US" sz="8800" dirty="0">
                <a:solidFill>
                  <a:srgbClr val="800000"/>
                </a:solidFill>
              </a:rPr>
              <a:t>5</a:t>
            </a:r>
          </a:p>
        </p:txBody>
      </p:sp>
      <p:sp>
        <p:nvSpPr>
          <p:cNvPr id="172058" name="Rectangle 26">
            <a:hlinkClick r:id="rId7" action="ppaction://hlinksldjump"/>
          </p:cNvPr>
          <p:cNvSpPr>
            <a:spLocks noChangeArrowheads="1"/>
          </p:cNvSpPr>
          <p:nvPr/>
        </p:nvSpPr>
        <p:spPr bwMode="auto">
          <a:xfrm>
            <a:off x="5638800" y="2286000"/>
            <a:ext cx="2209800" cy="1257300"/>
          </a:xfrm>
          <a:prstGeom prst="rect">
            <a:avLst/>
          </a:prstGeom>
          <a:solidFill>
            <a:srgbClr val="FF0000"/>
          </a:solidFill>
          <a:ln w="9525">
            <a:solidFill>
              <a:schemeClr val="tx1"/>
            </a:solidFill>
            <a:miter lim="800000"/>
            <a:headEnd/>
            <a:tailEnd/>
          </a:ln>
          <a:effectLst/>
        </p:spPr>
        <p:txBody>
          <a:bodyPr wrap="none" anchor="ctr"/>
          <a:lstStyle/>
          <a:p>
            <a:pPr algn="ctr" eaLnBrk="0" hangingPunct="0"/>
            <a:r>
              <a:rPr lang="en-US" sz="8800">
                <a:solidFill>
                  <a:srgbClr val="00FFFF"/>
                </a:solidFill>
              </a:rPr>
              <a:t>6</a:t>
            </a:r>
          </a:p>
        </p:txBody>
      </p:sp>
      <p:sp>
        <p:nvSpPr>
          <p:cNvPr id="172059" name="Rectangle 27">
            <a:hlinkClick r:id="rId8" action="ppaction://hlinksldjump"/>
          </p:cNvPr>
          <p:cNvSpPr>
            <a:spLocks noChangeArrowheads="1"/>
          </p:cNvSpPr>
          <p:nvPr/>
        </p:nvSpPr>
        <p:spPr bwMode="auto">
          <a:xfrm>
            <a:off x="1219200" y="3543300"/>
            <a:ext cx="2209800" cy="1257300"/>
          </a:xfrm>
          <a:prstGeom prst="rect">
            <a:avLst/>
          </a:prstGeom>
          <a:solidFill>
            <a:srgbClr val="00FFFF"/>
          </a:solidFill>
          <a:ln w="9525">
            <a:solidFill>
              <a:schemeClr val="tx1"/>
            </a:solidFill>
            <a:miter lim="800000"/>
            <a:headEnd/>
            <a:tailEnd/>
          </a:ln>
          <a:effectLst/>
        </p:spPr>
        <p:txBody>
          <a:bodyPr wrap="none" anchor="ctr"/>
          <a:lstStyle/>
          <a:p>
            <a:pPr algn="ctr" eaLnBrk="0" hangingPunct="0"/>
            <a:r>
              <a:rPr lang="en-US" sz="8800">
                <a:solidFill>
                  <a:srgbClr val="9900CC"/>
                </a:solidFill>
              </a:rPr>
              <a:t>7</a:t>
            </a:r>
          </a:p>
        </p:txBody>
      </p:sp>
      <p:sp>
        <p:nvSpPr>
          <p:cNvPr id="172060" name="Rectangle 28">
            <a:hlinkClick r:id="rId7" action="ppaction://hlinksldjump"/>
          </p:cNvPr>
          <p:cNvSpPr>
            <a:spLocks noChangeArrowheads="1"/>
          </p:cNvSpPr>
          <p:nvPr/>
        </p:nvSpPr>
        <p:spPr bwMode="auto">
          <a:xfrm>
            <a:off x="3429000" y="3543300"/>
            <a:ext cx="2209800" cy="1257300"/>
          </a:xfrm>
          <a:prstGeom prst="rect">
            <a:avLst/>
          </a:prstGeom>
          <a:solidFill>
            <a:srgbClr val="003366"/>
          </a:solidFill>
          <a:ln w="9525">
            <a:solidFill>
              <a:schemeClr val="tx1"/>
            </a:solidFill>
            <a:miter lim="800000"/>
            <a:headEnd/>
            <a:tailEnd/>
          </a:ln>
          <a:effectLst/>
        </p:spPr>
        <p:txBody>
          <a:bodyPr wrap="none" anchor="ctr"/>
          <a:lstStyle/>
          <a:p>
            <a:pPr algn="ctr" eaLnBrk="0" hangingPunct="0"/>
            <a:r>
              <a:rPr lang="en-US" sz="8800">
                <a:solidFill>
                  <a:schemeClr val="bg1"/>
                </a:solidFill>
              </a:rPr>
              <a:t>8</a:t>
            </a:r>
          </a:p>
        </p:txBody>
      </p:sp>
      <p:sp>
        <p:nvSpPr>
          <p:cNvPr id="172061" name="Rectangle 29">
            <a:hlinkClick r:id="rId9" action="ppaction://hlinksldjump"/>
          </p:cNvPr>
          <p:cNvSpPr>
            <a:spLocks noChangeArrowheads="1"/>
          </p:cNvSpPr>
          <p:nvPr/>
        </p:nvSpPr>
        <p:spPr bwMode="auto">
          <a:xfrm>
            <a:off x="5638800" y="3543300"/>
            <a:ext cx="2209800" cy="1257300"/>
          </a:xfrm>
          <a:prstGeom prst="rect">
            <a:avLst/>
          </a:prstGeom>
          <a:solidFill>
            <a:srgbClr val="00FFCC"/>
          </a:solidFill>
          <a:ln w="9525">
            <a:solidFill>
              <a:schemeClr val="tx1"/>
            </a:solidFill>
            <a:miter lim="800000"/>
            <a:headEnd/>
            <a:tailEnd/>
          </a:ln>
          <a:effectLst/>
        </p:spPr>
        <p:txBody>
          <a:bodyPr wrap="none" anchor="ctr"/>
          <a:lstStyle/>
          <a:p>
            <a:pPr algn="ctr" eaLnBrk="0" hangingPunct="0"/>
            <a:r>
              <a:rPr lang="en-US" sz="8800" dirty="0">
                <a:solidFill>
                  <a:srgbClr val="FF66FF"/>
                </a:solidFill>
              </a:rPr>
              <a:t>9</a:t>
            </a:r>
          </a:p>
        </p:txBody>
      </p:sp>
      <p:sp>
        <p:nvSpPr>
          <p:cNvPr id="172062" name="DownRibbonSharp"/>
          <p:cNvSpPr>
            <a:spLocks noEditPoints="1" noChangeArrowheads="1"/>
          </p:cNvSpPr>
          <p:nvPr/>
        </p:nvSpPr>
        <p:spPr bwMode="auto">
          <a:xfrm>
            <a:off x="0" y="662152"/>
            <a:ext cx="1219200" cy="537998"/>
          </a:xfrm>
          <a:custGeom>
            <a:avLst/>
            <a:gdLst>
              <a:gd name="G0" fmla="+- 0 0 0"/>
              <a:gd name="G1" fmla="+- 5400 0 0"/>
              <a:gd name="G2" fmla="+- 5400 2700 0"/>
              <a:gd name="G3" fmla="+- 21600 0 G2"/>
              <a:gd name="G4" fmla="+- 21600 0 G1"/>
              <a:gd name="G5" fmla="+- 21600 0 2700"/>
              <a:gd name="G6" fmla="*/ G5 1 2"/>
              <a:gd name="G7" fmla="+- 2700 0 0"/>
              <a:gd name="T0" fmla="*/ 10800 w 21600"/>
              <a:gd name="T1" fmla="*/ 2700 h 21600"/>
              <a:gd name="T2" fmla="*/ 2700 w 21600"/>
              <a:gd name="T3" fmla="*/ 9450 h 21600"/>
              <a:gd name="T4" fmla="*/ 10800 w 21600"/>
              <a:gd name="T5" fmla="*/ 21600 h 21600"/>
              <a:gd name="T6" fmla="*/ 18900 w 21600"/>
              <a:gd name="T7" fmla="*/ 9450 h 21600"/>
              <a:gd name="T8" fmla="*/ 17694720 60000 65536"/>
              <a:gd name="T9" fmla="*/ 11796480 60000 65536"/>
              <a:gd name="T10" fmla="*/ 5898240 60000 65536"/>
              <a:gd name="T11" fmla="*/ 0 60000 65536"/>
              <a:gd name="T12" fmla="*/ G1 w 21600"/>
              <a:gd name="T13" fmla="*/ G7 h 21600"/>
              <a:gd name="T14" fmla="*/ G4 w 21600"/>
              <a:gd name="T15" fmla="*/ 21600 h 21600"/>
            </a:gdLst>
            <a:ahLst/>
            <a:cxnLst>
              <a:cxn ang="T8">
                <a:pos x="T0" y="T1"/>
              </a:cxn>
              <a:cxn ang="T9">
                <a:pos x="T2" y="T3"/>
              </a:cxn>
              <a:cxn ang="T10">
                <a:pos x="T4" y="T5"/>
              </a:cxn>
              <a:cxn ang="T11">
                <a:pos x="T6" y="T7"/>
              </a:cxn>
            </a:cxnLst>
            <a:rect l="T12" t="T13" r="T14" b="T15"/>
            <a:pathLst>
              <a:path w="21600" h="21600" extrusionOk="0">
                <a:moveTo>
                  <a:pt x="0" y="0"/>
                </a:moveTo>
                <a:lnTo>
                  <a:pt x="8100" y="0"/>
                </a:lnTo>
                <a:lnTo>
                  <a:pt x="8100" y="2700"/>
                </a:lnTo>
                <a:lnTo>
                  <a:pt x="13500" y="2700"/>
                </a:lnTo>
                <a:lnTo>
                  <a:pt x="13500" y="0"/>
                </a:lnTo>
                <a:lnTo>
                  <a:pt x="21600" y="0"/>
                </a:lnTo>
                <a:lnTo>
                  <a:pt x="18900" y="9450"/>
                </a:lnTo>
                <a:lnTo>
                  <a:pt x="21600" y="18900"/>
                </a:lnTo>
                <a:lnTo>
                  <a:pt x="16200" y="18900"/>
                </a:lnTo>
                <a:lnTo>
                  <a:pt x="16200" y="21600"/>
                </a:lnTo>
                <a:lnTo>
                  <a:pt x="5400" y="21600"/>
                </a:lnTo>
                <a:lnTo>
                  <a:pt x="5400" y="18900"/>
                </a:lnTo>
                <a:lnTo>
                  <a:pt x="0" y="18900"/>
                </a:lnTo>
                <a:lnTo>
                  <a:pt x="2700" y="9450"/>
                </a:lnTo>
                <a:close/>
              </a:path>
              <a:path w="21600" h="21600" fill="none" extrusionOk="0">
                <a:moveTo>
                  <a:pt x="8100" y="2700"/>
                </a:moveTo>
                <a:lnTo>
                  <a:pt x="5400" y="2700"/>
                </a:lnTo>
                <a:lnTo>
                  <a:pt x="5400" y="18900"/>
                </a:lnTo>
              </a:path>
              <a:path w="21600" h="21600" fill="none" extrusionOk="0">
                <a:moveTo>
                  <a:pt x="5400" y="2700"/>
                </a:moveTo>
                <a:lnTo>
                  <a:pt x="8100" y="0"/>
                </a:lnTo>
              </a:path>
              <a:path w="21600" h="21600" fill="none" extrusionOk="0">
                <a:moveTo>
                  <a:pt x="13500" y="2700"/>
                </a:moveTo>
                <a:lnTo>
                  <a:pt x="16200" y="2700"/>
                </a:lnTo>
                <a:lnTo>
                  <a:pt x="16200" y="18900"/>
                </a:lnTo>
              </a:path>
              <a:path w="21600" h="21600" fill="none" extrusionOk="0">
                <a:moveTo>
                  <a:pt x="16200" y="2700"/>
                </a:moveTo>
                <a:lnTo>
                  <a:pt x="13500" y="0"/>
                </a:lnTo>
              </a:path>
            </a:pathLst>
          </a:custGeom>
          <a:solidFill>
            <a:srgbClr val="FFFFCC"/>
          </a:solidFill>
          <a:ln w="9525">
            <a:solidFill>
              <a:srgbClr val="000000"/>
            </a:solidFill>
            <a:miter lim="800000"/>
            <a:headEnd/>
            <a:tailEnd/>
          </a:ln>
          <a:effectLst>
            <a:outerShdw dist="107763" dir="2700000" algn="ctr" rotWithShape="0">
              <a:srgbClr val="808080"/>
            </a:outerShdw>
          </a:effectLst>
        </p:spPr>
        <p:txBody>
          <a:bodyPr/>
          <a:lstStyle/>
          <a:p>
            <a:pPr algn="ctr" eaLnBrk="0" hangingPunct="0"/>
            <a:r>
              <a:rPr lang="en-US" sz="2800" b="1" dirty="0">
                <a:solidFill>
                  <a:srgbClr val="FF0066"/>
                </a:solidFill>
              </a:rPr>
              <a:t>1</a:t>
            </a:r>
          </a:p>
        </p:txBody>
      </p:sp>
      <p:sp>
        <p:nvSpPr>
          <p:cNvPr id="172063" name="DownRibbonSharp"/>
          <p:cNvSpPr>
            <a:spLocks noEditPoints="1" noChangeArrowheads="1"/>
          </p:cNvSpPr>
          <p:nvPr/>
        </p:nvSpPr>
        <p:spPr bwMode="auto">
          <a:xfrm>
            <a:off x="7924800" y="662152"/>
            <a:ext cx="1219200" cy="537998"/>
          </a:xfrm>
          <a:custGeom>
            <a:avLst/>
            <a:gdLst>
              <a:gd name="G0" fmla="+- 0 0 0"/>
              <a:gd name="G1" fmla="+- 5400 0 0"/>
              <a:gd name="G2" fmla="+- 5400 2700 0"/>
              <a:gd name="G3" fmla="+- 21600 0 G2"/>
              <a:gd name="G4" fmla="+- 21600 0 G1"/>
              <a:gd name="G5" fmla="+- 21600 0 2700"/>
              <a:gd name="G6" fmla="*/ G5 1 2"/>
              <a:gd name="G7" fmla="+- 2700 0 0"/>
              <a:gd name="T0" fmla="*/ 10800 w 21600"/>
              <a:gd name="T1" fmla="*/ 2700 h 21600"/>
              <a:gd name="T2" fmla="*/ 2700 w 21600"/>
              <a:gd name="T3" fmla="*/ 9450 h 21600"/>
              <a:gd name="T4" fmla="*/ 10800 w 21600"/>
              <a:gd name="T5" fmla="*/ 21600 h 21600"/>
              <a:gd name="T6" fmla="*/ 18900 w 21600"/>
              <a:gd name="T7" fmla="*/ 9450 h 21600"/>
              <a:gd name="T8" fmla="*/ 17694720 60000 65536"/>
              <a:gd name="T9" fmla="*/ 11796480 60000 65536"/>
              <a:gd name="T10" fmla="*/ 5898240 60000 65536"/>
              <a:gd name="T11" fmla="*/ 0 60000 65536"/>
              <a:gd name="T12" fmla="*/ G1 w 21600"/>
              <a:gd name="T13" fmla="*/ G7 h 21600"/>
              <a:gd name="T14" fmla="*/ G4 w 21600"/>
              <a:gd name="T15" fmla="*/ 21600 h 21600"/>
            </a:gdLst>
            <a:ahLst/>
            <a:cxnLst>
              <a:cxn ang="T8">
                <a:pos x="T0" y="T1"/>
              </a:cxn>
              <a:cxn ang="T9">
                <a:pos x="T2" y="T3"/>
              </a:cxn>
              <a:cxn ang="T10">
                <a:pos x="T4" y="T5"/>
              </a:cxn>
              <a:cxn ang="T11">
                <a:pos x="T6" y="T7"/>
              </a:cxn>
            </a:cxnLst>
            <a:rect l="T12" t="T13" r="T14" b="T15"/>
            <a:pathLst>
              <a:path w="21600" h="21600" extrusionOk="0">
                <a:moveTo>
                  <a:pt x="0" y="0"/>
                </a:moveTo>
                <a:lnTo>
                  <a:pt x="8100" y="0"/>
                </a:lnTo>
                <a:lnTo>
                  <a:pt x="8100" y="2700"/>
                </a:lnTo>
                <a:lnTo>
                  <a:pt x="13500" y="2700"/>
                </a:lnTo>
                <a:lnTo>
                  <a:pt x="13500" y="0"/>
                </a:lnTo>
                <a:lnTo>
                  <a:pt x="21600" y="0"/>
                </a:lnTo>
                <a:lnTo>
                  <a:pt x="18900" y="9450"/>
                </a:lnTo>
                <a:lnTo>
                  <a:pt x="21600" y="18900"/>
                </a:lnTo>
                <a:lnTo>
                  <a:pt x="16200" y="18900"/>
                </a:lnTo>
                <a:lnTo>
                  <a:pt x="16200" y="21600"/>
                </a:lnTo>
                <a:lnTo>
                  <a:pt x="5400" y="21600"/>
                </a:lnTo>
                <a:lnTo>
                  <a:pt x="5400" y="18900"/>
                </a:lnTo>
                <a:lnTo>
                  <a:pt x="0" y="18900"/>
                </a:lnTo>
                <a:lnTo>
                  <a:pt x="2700" y="9450"/>
                </a:lnTo>
                <a:close/>
              </a:path>
              <a:path w="21600" h="21600" fill="none" extrusionOk="0">
                <a:moveTo>
                  <a:pt x="8100" y="2700"/>
                </a:moveTo>
                <a:lnTo>
                  <a:pt x="5400" y="2700"/>
                </a:lnTo>
                <a:lnTo>
                  <a:pt x="5400" y="18900"/>
                </a:lnTo>
              </a:path>
              <a:path w="21600" h="21600" fill="none" extrusionOk="0">
                <a:moveTo>
                  <a:pt x="5400" y="2700"/>
                </a:moveTo>
                <a:lnTo>
                  <a:pt x="8100" y="0"/>
                </a:lnTo>
              </a:path>
              <a:path w="21600" h="21600" fill="none" extrusionOk="0">
                <a:moveTo>
                  <a:pt x="13500" y="2700"/>
                </a:moveTo>
                <a:lnTo>
                  <a:pt x="16200" y="2700"/>
                </a:lnTo>
                <a:lnTo>
                  <a:pt x="16200" y="18900"/>
                </a:lnTo>
              </a:path>
              <a:path w="21600" h="21600" fill="none" extrusionOk="0">
                <a:moveTo>
                  <a:pt x="16200" y="2700"/>
                </a:moveTo>
                <a:lnTo>
                  <a:pt x="13500" y="0"/>
                </a:lnTo>
              </a:path>
            </a:pathLst>
          </a:custGeom>
          <a:solidFill>
            <a:srgbClr val="FFFFCC"/>
          </a:solidFill>
          <a:ln w="9525">
            <a:solidFill>
              <a:srgbClr val="000000"/>
            </a:solidFill>
            <a:miter lim="800000"/>
            <a:headEnd/>
            <a:tailEnd/>
          </a:ln>
          <a:effectLst>
            <a:outerShdw dist="107763" dir="2700000" algn="ctr" rotWithShape="0">
              <a:srgbClr val="808080"/>
            </a:outerShdw>
          </a:effectLst>
        </p:spPr>
        <p:txBody>
          <a:bodyPr/>
          <a:lstStyle/>
          <a:p>
            <a:pPr algn="ctr" eaLnBrk="0" hangingPunct="0"/>
            <a:r>
              <a:rPr lang="en-US" sz="2800" b="1" dirty="0" smtClean="0">
                <a:solidFill>
                  <a:srgbClr val="FF0066"/>
                </a:solidFill>
              </a:rPr>
              <a:t>2</a:t>
            </a:r>
            <a:endParaRPr lang="en-US" sz="2800" b="1" dirty="0">
              <a:solidFill>
                <a:srgbClr val="FF0066"/>
              </a:solidFill>
            </a:endParaRPr>
          </a:p>
        </p:txBody>
      </p:sp>
      <p:graphicFrame>
        <p:nvGraphicFramePr>
          <p:cNvPr id="172064" name="Group 32"/>
          <p:cNvGraphicFramePr>
            <a:graphicFrameLocks noGrp="1"/>
          </p:cNvGraphicFramePr>
          <p:nvPr/>
        </p:nvGraphicFramePr>
        <p:xfrm>
          <a:off x="152400" y="1257300"/>
          <a:ext cx="914400" cy="552450"/>
        </p:xfrm>
        <a:graphic>
          <a:graphicData uri="http://schemas.openxmlformats.org/drawingml/2006/table">
            <a:tbl>
              <a:tblPr/>
              <a:tblGrid>
                <a:gridCol w="914400"/>
              </a:tblGrid>
              <a:tr h="5524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dirty="0" smtClean="0">
                        <a:ln>
                          <a:noFill/>
                        </a:ln>
                        <a:solidFill>
                          <a:schemeClr val="tx1"/>
                        </a:solidFill>
                        <a:effectLst/>
                        <a:latin typeface="Arial" charset="0"/>
                        <a:cs typeface="Arial" charset="0"/>
                      </a:endParaRPr>
                    </a:p>
                  </a:txBody>
                  <a:tcPr marT="34290" marB="34290"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172070" name="Group 38"/>
          <p:cNvGraphicFramePr>
            <a:graphicFrameLocks noGrp="1"/>
          </p:cNvGraphicFramePr>
          <p:nvPr/>
        </p:nvGraphicFramePr>
        <p:xfrm>
          <a:off x="8077200" y="1257300"/>
          <a:ext cx="914400" cy="552450"/>
        </p:xfrm>
        <a:graphic>
          <a:graphicData uri="http://schemas.openxmlformats.org/drawingml/2006/table">
            <a:tbl>
              <a:tblPr/>
              <a:tblGrid>
                <a:gridCol w="914400"/>
              </a:tblGrid>
              <a:tr h="5524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smtClean="0">
                        <a:ln>
                          <a:noFill/>
                        </a:ln>
                        <a:solidFill>
                          <a:schemeClr val="tx1"/>
                        </a:solidFill>
                        <a:effectLst/>
                        <a:latin typeface="Arial" charset="0"/>
                        <a:cs typeface="Arial" charset="0"/>
                      </a:endParaRPr>
                    </a:p>
                  </a:txBody>
                  <a:tcPr marT="34290" marB="34290"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72076" name="Text Box 44"/>
          <p:cNvSpPr txBox="1">
            <a:spLocks noChangeArrowheads="1"/>
          </p:cNvSpPr>
          <p:nvPr/>
        </p:nvSpPr>
        <p:spPr bwMode="auto">
          <a:xfrm>
            <a:off x="457201" y="1346597"/>
            <a:ext cx="354013" cy="461665"/>
          </a:xfrm>
          <a:prstGeom prst="rect">
            <a:avLst/>
          </a:prstGeom>
          <a:noFill/>
          <a:ln w="9525">
            <a:noFill/>
            <a:miter lim="800000"/>
            <a:headEnd/>
            <a:tailEnd/>
          </a:ln>
          <a:effectLst/>
        </p:spPr>
        <p:txBody>
          <a:bodyPr>
            <a:spAutoFit/>
          </a:bodyPr>
          <a:lstStyle/>
          <a:p>
            <a:pPr eaLnBrk="0" hangingPunct="0"/>
            <a:r>
              <a:rPr lang="en-US" sz="2400" b="1"/>
              <a:t>1</a:t>
            </a:r>
          </a:p>
        </p:txBody>
      </p:sp>
      <p:sp>
        <p:nvSpPr>
          <p:cNvPr id="172077" name="Text Box 45"/>
          <p:cNvSpPr txBox="1">
            <a:spLocks noChangeArrowheads="1"/>
          </p:cNvSpPr>
          <p:nvPr/>
        </p:nvSpPr>
        <p:spPr bwMode="auto">
          <a:xfrm>
            <a:off x="457201" y="1371600"/>
            <a:ext cx="354013" cy="461665"/>
          </a:xfrm>
          <a:prstGeom prst="rect">
            <a:avLst/>
          </a:prstGeom>
          <a:noFill/>
          <a:ln w="9525">
            <a:noFill/>
            <a:miter lim="800000"/>
            <a:headEnd/>
            <a:tailEnd/>
          </a:ln>
          <a:effectLst/>
        </p:spPr>
        <p:txBody>
          <a:bodyPr>
            <a:spAutoFit/>
          </a:bodyPr>
          <a:lstStyle/>
          <a:p>
            <a:pPr eaLnBrk="0" hangingPunct="0"/>
            <a:r>
              <a:rPr lang="en-US" sz="2400" b="1"/>
              <a:t>2</a:t>
            </a:r>
          </a:p>
        </p:txBody>
      </p:sp>
      <p:sp>
        <p:nvSpPr>
          <p:cNvPr id="172078" name="Text Box 46"/>
          <p:cNvSpPr txBox="1">
            <a:spLocks noChangeArrowheads="1"/>
          </p:cNvSpPr>
          <p:nvPr/>
        </p:nvSpPr>
        <p:spPr bwMode="auto">
          <a:xfrm>
            <a:off x="457201" y="1371600"/>
            <a:ext cx="354013" cy="461665"/>
          </a:xfrm>
          <a:prstGeom prst="rect">
            <a:avLst/>
          </a:prstGeom>
          <a:noFill/>
          <a:ln w="9525">
            <a:noFill/>
            <a:miter lim="800000"/>
            <a:headEnd/>
            <a:tailEnd/>
          </a:ln>
          <a:effectLst/>
        </p:spPr>
        <p:txBody>
          <a:bodyPr>
            <a:spAutoFit/>
          </a:bodyPr>
          <a:lstStyle/>
          <a:p>
            <a:pPr eaLnBrk="0" hangingPunct="0"/>
            <a:r>
              <a:rPr lang="en-US" sz="2400" b="1"/>
              <a:t>3</a:t>
            </a:r>
          </a:p>
        </p:txBody>
      </p:sp>
      <p:sp>
        <p:nvSpPr>
          <p:cNvPr id="172079" name="Text Box 47"/>
          <p:cNvSpPr txBox="1">
            <a:spLocks noChangeArrowheads="1"/>
          </p:cNvSpPr>
          <p:nvPr/>
        </p:nvSpPr>
        <p:spPr bwMode="auto">
          <a:xfrm>
            <a:off x="457201" y="1371600"/>
            <a:ext cx="354013" cy="461665"/>
          </a:xfrm>
          <a:prstGeom prst="rect">
            <a:avLst/>
          </a:prstGeom>
          <a:noFill/>
          <a:ln w="9525">
            <a:noFill/>
            <a:miter lim="800000"/>
            <a:headEnd/>
            <a:tailEnd/>
          </a:ln>
          <a:effectLst/>
        </p:spPr>
        <p:txBody>
          <a:bodyPr>
            <a:spAutoFit/>
          </a:bodyPr>
          <a:lstStyle/>
          <a:p>
            <a:pPr eaLnBrk="0" hangingPunct="0"/>
            <a:r>
              <a:rPr lang="en-US" sz="2400" b="1"/>
              <a:t>4</a:t>
            </a:r>
          </a:p>
        </p:txBody>
      </p:sp>
      <p:sp>
        <p:nvSpPr>
          <p:cNvPr id="172080" name="Text Box 48"/>
          <p:cNvSpPr txBox="1">
            <a:spLocks noChangeArrowheads="1"/>
          </p:cNvSpPr>
          <p:nvPr/>
        </p:nvSpPr>
        <p:spPr bwMode="auto">
          <a:xfrm>
            <a:off x="457201" y="1371600"/>
            <a:ext cx="354013" cy="461665"/>
          </a:xfrm>
          <a:prstGeom prst="rect">
            <a:avLst/>
          </a:prstGeom>
          <a:noFill/>
          <a:ln w="9525">
            <a:noFill/>
            <a:miter lim="800000"/>
            <a:headEnd/>
            <a:tailEnd/>
          </a:ln>
          <a:effectLst/>
        </p:spPr>
        <p:txBody>
          <a:bodyPr>
            <a:spAutoFit/>
          </a:bodyPr>
          <a:lstStyle/>
          <a:p>
            <a:pPr eaLnBrk="0" hangingPunct="0"/>
            <a:r>
              <a:rPr lang="en-US" sz="2400" b="1" dirty="0"/>
              <a:t>5</a:t>
            </a:r>
          </a:p>
        </p:txBody>
      </p:sp>
      <p:pic>
        <p:nvPicPr>
          <p:cNvPr id="172081" name="Picture 49" descr="fgf"/>
          <p:cNvPicPr>
            <a:picLocks noChangeAspect="1" noChangeArrowheads="1" noCrop="1"/>
          </p:cNvPicPr>
          <p:nvPr/>
        </p:nvPicPr>
        <p:blipFill>
          <a:blip r:embed="rId10"/>
          <a:srcRect/>
          <a:stretch>
            <a:fillRect/>
          </a:stretch>
        </p:blipFill>
        <p:spPr bwMode="auto">
          <a:xfrm>
            <a:off x="0" y="4893469"/>
            <a:ext cx="9144000" cy="250031"/>
          </a:xfrm>
          <a:prstGeom prst="rect">
            <a:avLst/>
          </a:prstGeom>
          <a:noFill/>
        </p:spPr>
      </p:pic>
      <p:sp>
        <p:nvSpPr>
          <p:cNvPr id="172082" name="Text Box 50"/>
          <p:cNvSpPr txBox="1">
            <a:spLocks noChangeArrowheads="1"/>
          </p:cNvSpPr>
          <p:nvPr/>
        </p:nvSpPr>
        <p:spPr bwMode="auto">
          <a:xfrm>
            <a:off x="8382001" y="1371600"/>
            <a:ext cx="354013" cy="461665"/>
          </a:xfrm>
          <a:prstGeom prst="rect">
            <a:avLst/>
          </a:prstGeom>
          <a:noFill/>
          <a:ln w="9525">
            <a:noFill/>
            <a:miter lim="800000"/>
            <a:headEnd/>
            <a:tailEnd/>
          </a:ln>
          <a:effectLst/>
        </p:spPr>
        <p:txBody>
          <a:bodyPr>
            <a:spAutoFit/>
          </a:bodyPr>
          <a:lstStyle/>
          <a:p>
            <a:pPr eaLnBrk="0" hangingPunct="0"/>
            <a:r>
              <a:rPr lang="en-US" sz="2400" b="1"/>
              <a:t>1</a:t>
            </a:r>
          </a:p>
        </p:txBody>
      </p:sp>
      <p:sp>
        <p:nvSpPr>
          <p:cNvPr id="172083" name="Text Box 51"/>
          <p:cNvSpPr txBox="1">
            <a:spLocks noChangeArrowheads="1"/>
          </p:cNvSpPr>
          <p:nvPr/>
        </p:nvSpPr>
        <p:spPr bwMode="auto">
          <a:xfrm>
            <a:off x="8382001" y="1371600"/>
            <a:ext cx="354013" cy="461665"/>
          </a:xfrm>
          <a:prstGeom prst="rect">
            <a:avLst/>
          </a:prstGeom>
          <a:noFill/>
          <a:ln w="9525">
            <a:noFill/>
            <a:miter lim="800000"/>
            <a:headEnd/>
            <a:tailEnd/>
          </a:ln>
          <a:effectLst/>
        </p:spPr>
        <p:txBody>
          <a:bodyPr>
            <a:spAutoFit/>
          </a:bodyPr>
          <a:lstStyle/>
          <a:p>
            <a:pPr eaLnBrk="0" hangingPunct="0"/>
            <a:r>
              <a:rPr lang="en-US" sz="2400" b="1"/>
              <a:t>2</a:t>
            </a:r>
          </a:p>
        </p:txBody>
      </p:sp>
      <p:sp>
        <p:nvSpPr>
          <p:cNvPr id="172084" name="Text Box 52"/>
          <p:cNvSpPr txBox="1">
            <a:spLocks noChangeArrowheads="1"/>
          </p:cNvSpPr>
          <p:nvPr/>
        </p:nvSpPr>
        <p:spPr bwMode="auto">
          <a:xfrm>
            <a:off x="8382001" y="1371600"/>
            <a:ext cx="354013" cy="461665"/>
          </a:xfrm>
          <a:prstGeom prst="rect">
            <a:avLst/>
          </a:prstGeom>
          <a:noFill/>
          <a:ln w="9525">
            <a:noFill/>
            <a:miter lim="800000"/>
            <a:headEnd/>
            <a:tailEnd/>
          </a:ln>
          <a:effectLst/>
        </p:spPr>
        <p:txBody>
          <a:bodyPr>
            <a:spAutoFit/>
          </a:bodyPr>
          <a:lstStyle/>
          <a:p>
            <a:pPr eaLnBrk="0" hangingPunct="0"/>
            <a:r>
              <a:rPr lang="en-US" sz="2400" b="1"/>
              <a:t>3</a:t>
            </a:r>
          </a:p>
        </p:txBody>
      </p:sp>
      <p:sp>
        <p:nvSpPr>
          <p:cNvPr id="172085" name="Text Box 53"/>
          <p:cNvSpPr txBox="1">
            <a:spLocks noChangeArrowheads="1"/>
          </p:cNvSpPr>
          <p:nvPr/>
        </p:nvSpPr>
        <p:spPr bwMode="auto">
          <a:xfrm>
            <a:off x="8382001" y="1371600"/>
            <a:ext cx="354013" cy="461665"/>
          </a:xfrm>
          <a:prstGeom prst="rect">
            <a:avLst/>
          </a:prstGeom>
          <a:noFill/>
          <a:ln w="9525">
            <a:noFill/>
            <a:miter lim="800000"/>
            <a:headEnd/>
            <a:tailEnd/>
          </a:ln>
          <a:effectLst/>
        </p:spPr>
        <p:txBody>
          <a:bodyPr>
            <a:spAutoFit/>
          </a:bodyPr>
          <a:lstStyle/>
          <a:p>
            <a:pPr eaLnBrk="0" hangingPunct="0"/>
            <a:r>
              <a:rPr lang="en-US" sz="2400" b="1"/>
              <a:t>4</a:t>
            </a:r>
          </a:p>
        </p:txBody>
      </p:sp>
      <p:sp>
        <p:nvSpPr>
          <p:cNvPr id="172086" name="Text Box 54"/>
          <p:cNvSpPr txBox="1">
            <a:spLocks noChangeArrowheads="1"/>
          </p:cNvSpPr>
          <p:nvPr/>
        </p:nvSpPr>
        <p:spPr bwMode="auto">
          <a:xfrm>
            <a:off x="8382001" y="1371600"/>
            <a:ext cx="354013" cy="461665"/>
          </a:xfrm>
          <a:prstGeom prst="rect">
            <a:avLst/>
          </a:prstGeom>
          <a:noFill/>
          <a:ln w="9525">
            <a:noFill/>
            <a:miter lim="800000"/>
            <a:headEnd/>
            <a:tailEnd/>
          </a:ln>
          <a:effectLst/>
        </p:spPr>
        <p:txBody>
          <a:bodyPr>
            <a:spAutoFit/>
          </a:bodyPr>
          <a:lstStyle/>
          <a:p>
            <a:pPr eaLnBrk="0" hangingPunct="0"/>
            <a:r>
              <a:rPr lang="en-US" sz="2400" b="1"/>
              <a:t>5</a:t>
            </a:r>
          </a:p>
        </p:txBody>
      </p:sp>
      <p:pic>
        <p:nvPicPr>
          <p:cNvPr id="11268" name="Picture 4" descr="Image result for end">
            <a:hlinkClick r:id="rId11" action="ppaction://hlinksldjump"/>
          </p:cNvPr>
          <p:cNvPicPr>
            <a:picLocks noChangeAspect="1" noChangeArrowheads="1"/>
          </p:cNvPicPr>
          <p:nvPr/>
        </p:nvPicPr>
        <p:blipFill>
          <a:blip r:embed="rId12"/>
          <a:srcRect/>
          <a:stretch>
            <a:fillRect/>
          </a:stretch>
        </p:blipFill>
        <p:spPr bwMode="auto">
          <a:xfrm>
            <a:off x="8382000" y="4686300"/>
            <a:ext cx="762000" cy="457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10" repeatCount="indefinite" fill="hold" grpId="0" nodeType="withEffect">
                                  <p:stCondLst>
                                    <p:cond delay="0"/>
                                  </p:stCondLst>
                                  <p:childTnLst>
                                    <p:animClr clrSpc="hsl" dir="ccw">
                                      <p:cBhvr>
                                        <p:cTn id="6" dur="2000" fill="hold"/>
                                        <p:tgtEl>
                                          <p:spTgt spid="172034"/>
                                        </p:tgtEl>
                                        <p:attrNameLst>
                                          <p:attrName>style.color</p:attrName>
                                        </p:attrNameLst>
                                      </p:cBhvr>
                                      <p:to>
                                        <a:srgbClr val="FFFF00"/>
                                      </p:to>
                                    </p:animClr>
                                    <p:set>
                                      <p:cBhvr>
                                        <p:cTn id="7" dur="2000" fill="hold"/>
                                        <p:tgtEl>
                                          <p:spTgt spid="172034"/>
                                        </p:tgtEl>
                                        <p:attrNameLst>
                                          <p:attrName>fill.type</p:attrName>
                                        </p:attrNameLst>
                                      </p:cBhvr>
                                      <p:to>
                                        <p:strVal val="solid"/>
                                      </p:to>
                                    </p:set>
                                    <p:set>
                                      <p:cBhvr>
                                        <p:cTn id="8" dur="2000" fill="hold"/>
                                        <p:tgtEl>
                                          <p:spTgt spid="17203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172053"/>
                    </p:tgtEl>
                  </p:cond>
                </p:stCondLst>
                <p:endSync evt="end" delay="0">
                  <p:rtn val="all"/>
                </p:endSync>
                <p:childTnLst>
                  <p:par>
                    <p:cTn id="10" fill="hold">
                      <p:stCondLst>
                        <p:cond delay="0"/>
                      </p:stCondLst>
                      <p:childTnLst>
                        <p:par>
                          <p:cTn id="11" fill="hold">
                            <p:stCondLst>
                              <p:cond delay="0"/>
                            </p:stCondLst>
                            <p:childTnLst>
                              <p:par>
                                <p:cTn id="12" presetID="24" presetClass="exit" presetSubtype="0" fill="hold" grpId="0" nodeType="clickEffect">
                                  <p:stCondLst>
                                    <p:cond delay="0"/>
                                  </p:stCondLst>
                                  <p:childTnLst>
                                    <p:anim to="" calcmode="lin" valueType="num">
                                      <p:cBhvr>
                                        <p:cTn id="13" dur="1"/>
                                        <p:tgtEl>
                                          <p:spTgt spid="172053"/>
                                        </p:tgtEl>
                                        <p:attrNameLst>
                                          <p:attrName/>
                                        </p:attrNameLst>
                                      </p:cBhvr>
                                    </p:anim>
                                    <p:set>
                                      <p:cBhvr>
                                        <p:cTn id="14" dur="1" fill="hold">
                                          <p:stCondLst>
                                            <p:cond delay="0"/>
                                          </p:stCondLst>
                                        </p:cTn>
                                        <p:tgtEl>
                                          <p:spTgt spid="172053"/>
                                        </p:tgtEl>
                                        <p:attrNameLst>
                                          <p:attrName>style.visibility</p:attrName>
                                        </p:attrNameLst>
                                      </p:cBhvr>
                                      <p:to>
                                        <p:strVal val="hidden"/>
                                      </p:to>
                                    </p:set>
                                  </p:childTnLst>
                                </p:cTn>
                              </p:par>
                            </p:childTnLst>
                          </p:cTn>
                        </p:par>
                      </p:childTnLst>
                    </p:cTn>
                  </p:par>
                </p:childTnLst>
              </p:cTn>
              <p:nextCondLst>
                <p:cond evt="onClick" delay="0">
                  <p:tgtEl>
                    <p:spTgt spid="172053"/>
                  </p:tgtEl>
                </p:cond>
              </p:nextCondLst>
            </p:seq>
            <p:seq concurrent="1" nextAc="seek">
              <p:cTn id="15" restart="whenNotActive" fill="hold" evtFilter="cancelBubble" nodeType="interactiveSeq">
                <p:stCondLst>
                  <p:cond evt="onClick" delay="0">
                    <p:tgtEl>
                      <p:spTgt spid="172054"/>
                    </p:tgtEl>
                  </p:cond>
                </p:stCondLst>
                <p:endSync evt="end" delay="0">
                  <p:rtn val="all"/>
                </p:endSync>
                <p:childTnLst>
                  <p:par>
                    <p:cTn id="16" fill="hold">
                      <p:stCondLst>
                        <p:cond delay="0"/>
                      </p:stCondLst>
                      <p:childTnLst>
                        <p:par>
                          <p:cTn id="17" fill="hold">
                            <p:stCondLst>
                              <p:cond delay="0"/>
                            </p:stCondLst>
                            <p:childTnLst>
                              <p:par>
                                <p:cTn id="18" presetID="31" presetClass="exit" presetSubtype="0" fill="hold" grpId="0" nodeType="clickEffect">
                                  <p:stCondLst>
                                    <p:cond delay="0"/>
                                  </p:stCondLst>
                                  <p:iterate type="lt">
                                    <p:tmPct val="5000"/>
                                  </p:iterate>
                                  <p:childTnLst>
                                    <p:anim calcmode="lin" valueType="num">
                                      <p:cBhvr>
                                        <p:cTn id="19" dur="1000"/>
                                        <p:tgtEl>
                                          <p:spTgt spid="172054"/>
                                        </p:tgtEl>
                                        <p:attrNameLst>
                                          <p:attrName>ppt_w</p:attrName>
                                        </p:attrNameLst>
                                      </p:cBhvr>
                                      <p:tavLst>
                                        <p:tav tm="0">
                                          <p:val>
                                            <p:strVal val="ppt_w"/>
                                          </p:val>
                                        </p:tav>
                                        <p:tav tm="100000">
                                          <p:val>
                                            <p:fltVal val="0"/>
                                          </p:val>
                                        </p:tav>
                                      </p:tavLst>
                                    </p:anim>
                                    <p:anim calcmode="lin" valueType="num">
                                      <p:cBhvr>
                                        <p:cTn id="20" dur="1000"/>
                                        <p:tgtEl>
                                          <p:spTgt spid="172054"/>
                                        </p:tgtEl>
                                        <p:attrNameLst>
                                          <p:attrName>ppt_h</p:attrName>
                                        </p:attrNameLst>
                                      </p:cBhvr>
                                      <p:tavLst>
                                        <p:tav tm="0">
                                          <p:val>
                                            <p:strVal val="ppt_h"/>
                                          </p:val>
                                        </p:tav>
                                        <p:tav tm="100000">
                                          <p:val>
                                            <p:fltVal val="0"/>
                                          </p:val>
                                        </p:tav>
                                      </p:tavLst>
                                    </p:anim>
                                    <p:anim calcmode="lin" valueType="num">
                                      <p:cBhvr>
                                        <p:cTn id="21" dur="1000"/>
                                        <p:tgtEl>
                                          <p:spTgt spid="172054"/>
                                        </p:tgtEl>
                                        <p:attrNameLst>
                                          <p:attrName>style.rotation</p:attrName>
                                        </p:attrNameLst>
                                      </p:cBhvr>
                                      <p:tavLst>
                                        <p:tav tm="0">
                                          <p:val>
                                            <p:fltVal val="0"/>
                                          </p:val>
                                        </p:tav>
                                        <p:tav tm="100000">
                                          <p:val>
                                            <p:fltVal val="90"/>
                                          </p:val>
                                        </p:tav>
                                      </p:tavLst>
                                    </p:anim>
                                    <p:animEffect transition="out" filter="fade">
                                      <p:cBhvr>
                                        <p:cTn id="22" dur="1000"/>
                                        <p:tgtEl>
                                          <p:spTgt spid="172054"/>
                                        </p:tgtEl>
                                      </p:cBhvr>
                                    </p:animEffect>
                                    <p:set>
                                      <p:cBhvr>
                                        <p:cTn id="23" dur="1" fill="hold">
                                          <p:stCondLst>
                                            <p:cond delay="999"/>
                                          </p:stCondLst>
                                        </p:cTn>
                                        <p:tgtEl>
                                          <p:spTgt spid="172054"/>
                                        </p:tgtEl>
                                        <p:attrNameLst>
                                          <p:attrName>style.visibility</p:attrName>
                                        </p:attrNameLst>
                                      </p:cBhvr>
                                      <p:to>
                                        <p:strVal val="hidden"/>
                                      </p:to>
                                    </p:set>
                                  </p:childTnLst>
                                </p:cTn>
                              </p:par>
                            </p:childTnLst>
                          </p:cTn>
                        </p:par>
                      </p:childTnLst>
                    </p:cTn>
                  </p:par>
                </p:childTnLst>
              </p:cTn>
              <p:nextCondLst>
                <p:cond evt="onClick" delay="0">
                  <p:tgtEl>
                    <p:spTgt spid="172054"/>
                  </p:tgtEl>
                </p:cond>
              </p:nextCondLst>
            </p:seq>
            <p:seq concurrent="1" nextAc="seek">
              <p:cTn id="24" restart="whenNotActive" fill="hold" evtFilter="cancelBubble" nodeType="interactiveSeq">
                <p:stCondLst>
                  <p:cond evt="onClick" delay="0">
                    <p:tgtEl>
                      <p:spTgt spid="172055"/>
                    </p:tgtEl>
                  </p:cond>
                </p:stCondLst>
                <p:endSync evt="end" delay="0">
                  <p:rtn val="all"/>
                </p:endSync>
                <p:childTnLst>
                  <p:par>
                    <p:cTn id="25" fill="hold">
                      <p:stCondLst>
                        <p:cond delay="0"/>
                      </p:stCondLst>
                      <p:childTnLst>
                        <p:par>
                          <p:cTn id="26" fill="hold">
                            <p:stCondLst>
                              <p:cond delay="0"/>
                            </p:stCondLst>
                            <p:childTnLst>
                              <p:par>
                                <p:cTn id="27" presetID="17" presetClass="exit" presetSubtype="10" fill="hold" grpId="0" nodeType="clickEffect">
                                  <p:stCondLst>
                                    <p:cond delay="0"/>
                                  </p:stCondLst>
                                  <p:childTnLst>
                                    <p:anim calcmode="lin" valueType="num">
                                      <p:cBhvr>
                                        <p:cTn id="28" dur="500"/>
                                        <p:tgtEl>
                                          <p:spTgt spid="172055"/>
                                        </p:tgtEl>
                                        <p:attrNameLst>
                                          <p:attrName>ppt_w</p:attrName>
                                        </p:attrNameLst>
                                      </p:cBhvr>
                                      <p:tavLst>
                                        <p:tav tm="0">
                                          <p:val>
                                            <p:strVal val="ppt_w"/>
                                          </p:val>
                                        </p:tav>
                                        <p:tav tm="100000">
                                          <p:val>
                                            <p:fltVal val="0"/>
                                          </p:val>
                                        </p:tav>
                                      </p:tavLst>
                                    </p:anim>
                                    <p:anim calcmode="lin" valueType="num">
                                      <p:cBhvr>
                                        <p:cTn id="29" dur="500"/>
                                        <p:tgtEl>
                                          <p:spTgt spid="172055"/>
                                        </p:tgtEl>
                                        <p:attrNameLst>
                                          <p:attrName>ppt_h</p:attrName>
                                        </p:attrNameLst>
                                      </p:cBhvr>
                                      <p:tavLst>
                                        <p:tav tm="0">
                                          <p:val>
                                            <p:strVal val="ppt_h"/>
                                          </p:val>
                                        </p:tav>
                                        <p:tav tm="100000">
                                          <p:val>
                                            <p:strVal val="ppt_h"/>
                                          </p:val>
                                        </p:tav>
                                      </p:tavLst>
                                    </p:anim>
                                    <p:set>
                                      <p:cBhvr>
                                        <p:cTn id="30" dur="1" fill="hold">
                                          <p:stCondLst>
                                            <p:cond delay="499"/>
                                          </p:stCondLst>
                                        </p:cTn>
                                        <p:tgtEl>
                                          <p:spTgt spid="172055"/>
                                        </p:tgtEl>
                                        <p:attrNameLst>
                                          <p:attrName>style.visibility</p:attrName>
                                        </p:attrNameLst>
                                      </p:cBhvr>
                                      <p:to>
                                        <p:strVal val="hidden"/>
                                      </p:to>
                                    </p:set>
                                  </p:childTnLst>
                                </p:cTn>
                              </p:par>
                            </p:childTnLst>
                          </p:cTn>
                        </p:par>
                      </p:childTnLst>
                    </p:cTn>
                  </p:par>
                </p:childTnLst>
              </p:cTn>
              <p:nextCondLst>
                <p:cond evt="onClick" delay="0">
                  <p:tgtEl>
                    <p:spTgt spid="172055"/>
                  </p:tgtEl>
                </p:cond>
              </p:nextCondLst>
            </p:seq>
            <p:seq concurrent="1" nextAc="seek">
              <p:cTn id="31" restart="whenNotActive" fill="hold" evtFilter="cancelBubble" nodeType="interactiveSeq">
                <p:stCondLst>
                  <p:cond evt="onClick" delay="0">
                    <p:tgtEl>
                      <p:spTgt spid="172056"/>
                    </p:tgtEl>
                  </p:cond>
                </p:stCondLst>
                <p:endSync evt="end" delay="0">
                  <p:rtn val="all"/>
                </p:endSync>
                <p:childTnLst>
                  <p:par>
                    <p:cTn id="32" fill="hold">
                      <p:stCondLst>
                        <p:cond delay="0"/>
                      </p:stCondLst>
                      <p:childTnLst>
                        <p:par>
                          <p:cTn id="33" fill="hold">
                            <p:stCondLst>
                              <p:cond delay="0"/>
                            </p:stCondLst>
                            <p:childTnLst>
                              <p:par>
                                <p:cTn id="34" presetID="37" presetClass="exit" presetSubtype="0" fill="hold" grpId="0" nodeType="clickEffect">
                                  <p:stCondLst>
                                    <p:cond delay="0"/>
                                  </p:stCondLst>
                                  <p:childTnLst>
                                    <p:animEffect transition="out" filter="fade">
                                      <p:cBhvr>
                                        <p:cTn id="35" dur="1000"/>
                                        <p:tgtEl>
                                          <p:spTgt spid="172056"/>
                                        </p:tgtEl>
                                      </p:cBhvr>
                                    </p:animEffect>
                                    <p:anim calcmode="lin" valueType="num">
                                      <p:cBhvr>
                                        <p:cTn id="36" dur="1000"/>
                                        <p:tgtEl>
                                          <p:spTgt spid="172056"/>
                                        </p:tgtEl>
                                        <p:attrNameLst>
                                          <p:attrName>ppt_x</p:attrName>
                                        </p:attrNameLst>
                                      </p:cBhvr>
                                      <p:tavLst>
                                        <p:tav tm="0">
                                          <p:val>
                                            <p:strVal val="ppt_x"/>
                                          </p:val>
                                        </p:tav>
                                        <p:tav tm="100000">
                                          <p:val>
                                            <p:strVal val="ppt_x"/>
                                          </p:val>
                                        </p:tav>
                                      </p:tavLst>
                                    </p:anim>
                                    <p:anim calcmode="lin" valueType="num">
                                      <p:cBhvr>
                                        <p:cTn id="37" dur="100" decel="100000"/>
                                        <p:tgtEl>
                                          <p:spTgt spid="172056"/>
                                        </p:tgtEl>
                                        <p:attrNameLst>
                                          <p:attrName>ppt_y</p:attrName>
                                        </p:attrNameLst>
                                      </p:cBhvr>
                                      <p:tavLst>
                                        <p:tav tm="0">
                                          <p:val>
                                            <p:strVal val="ppt_y"/>
                                          </p:val>
                                        </p:tav>
                                        <p:tav tm="100000">
                                          <p:val>
                                            <p:strVal val="ppt_y-.03"/>
                                          </p:val>
                                        </p:tav>
                                      </p:tavLst>
                                    </p:anim>
                                    <p:anim calcmode="lin" valueType="num">
                                      <p:cBhvr>
                                        <p:cTn id="38" dur="900" accel="100000">
                                          <p:stCondLst>
                                            <p:cond delay="100"/>
                                          </p:stCondLst>
                                        </p:cTn>
                                        <p:tgtEl>
                                          <p:spTgt spid="172056"/>
                                        </p:tgtEl>
                                        <p:attrNameLst>
                                          <p:attrName>ppt_y</p:attrName>
                                        </p:attrNameLst>
                                      </p:cBhvr>
                                      <p:tavLst>
                                        <p:tav tm="0">
                                          <p:val>
                                            <p:strVal val="ppt_y"/>
                                          </p:val>
                                        </p:tav>
                                        <p:tav tm="100000">
                                          <p:val>
                                            <p:strVal val="ppt_y+1"/>
                                          </p:val>
                                        </p:tav>
                                      </p:tavLst>
                                    </p:anim>
                                    <p:set>
                                      <p:cBhvr>
                                        <p:cTn id="39" dur="1" fill="hold">
                                          <p:stCondLst>
                                            <p:cond delay="999"/>
                                          </p:stCondLst>
                                        </p:cTn>
                                        <p:tgtEl>
                                          <p:spTgt spid="172056"/>
                                        </p:tgtEl>
                                        <p:attrNameLst>
                                          <p:attrName>style.visibility</p:attrName>
                                        </p:attrNameLst>
                                      </p:cBhvr>
                                      <p:to>
                                        <p:strVal val="hidden"/>
                                      </p:to>
                                    </p:set>
                                  </p:childTnLst>
                                </p:cTn>
                              </p:par>
                            </p:childTnLst>
                          </p:cTn>
                        </p:par>
                      </p:childTnLst>
                    </p:cTn>
                  </p:par>
                </p:childTnLst>
              </p:cTn>
              <p:nextCondLst>
                <p:cond evt="onClick" delay="0">
                  <p:tgtEl>
                    <p:spTgt spid="172056"/>
                  </p:tgtEl>
                </p:cond>
              </p:nextCondLst>
            </p:seq>
            <p:seq concurrent="1" nextAc="seek">
              <p:cTn id="40" restart="whenNotActive" fill="hold" evtFilter="cancelBubble" nodeType="interactiveSeq">
                <p:stCondLst>
                  <p:cond evt="onClick" delay="0">
                    <p:tgtEl>
                      <p:spTgt spid="172057"/>
                    </p:tgtEl>
                  </p:cond>
                </p:stCondLst>
                <p:endSync evt="end" delay="0">
                  <p:rtn val="all"/>
                </p:endSync>
                <p:childTnLst>
                  <p:par>
                    <p:cTn id="41" fill="hold">
                      <p:stCondLst>
                        <p:cond delay="0"/>
                      </p:stCondLst>
                      <p:childTnLst>
                        <p:par>
                          <p:cTn id="42" fill="hold">
                            <p:stCondLst>
                              <p:cond delay="0"/>
                            </p:stCondLst>
                            <p:childTnLst>
                              <p:par>
                                <p:cTn id="43" presetID="26" presetClass="exit" presetSubtype="0" fill="hold" grpId="0" nodeType="clickEffect">
                                  <p:stCondLst>
                                    <p:cond delay="0"/>
                                  </p:stCondLst>
                                  <p:childTnLst>
                                    <p:animEffect transition="out" filter="wipe(down)">
                                      <p:cBhvr>
                                        <p:cTn id="44" dur="180" accel="50000">
                                          <p:stCondLst>
                                            <p:cond delay="1820"/>
                                          </p:stCondLst>
                                        </p:cTn>
                                        <p:tgtEl>
                                          <p:spTgt spid="172057"/>
                                        </p:tgtEl>
                                      </p:cBhvr>
                                    </p:animEffect>
                                    <p:anim calcmode="lin" valueType="num">
                                      <p:cBhvr>
                                        <p:cTn id="45" dur="1822" tmFilter="0,0; 0.14,0.31; 0.43,0.73; 0.71,0.91; 1.0,1.0">
                                          <p:stCondLst>
                                            <p:cond delay="0"/>
                                          </p:stCondLst>
                                        </p:cTn>
                                        <p:tgtEl>
                                          <p:spTgt spid="172057"/>
                                        </p:tgtEl>
                                        <p:attrNameLst>
                                          <p:attrName>ppt_x</p:attrName>
                                        </p:attrNameLst>
                                      </p:cBhvr>
                                      <p:tavLst>
                                        <p:tav tm="0">
                                          <p:val>
                                            <p:strVal val="ppt_x"/>
                                          </p:val>
                                        </p:tav>
                                        <p:tav tm="100000">
                                          <p:val>
                                            <p:strVal val="#ppt_x+0.25"/>
                                          </p:val>
                                        </p:tav>
                                      </p:tavLst>
                                    </p:anim>
                                    <p:anim calcmode="lin" valueType="num">
                                      <p:cBhvr>
                                        <p:cTn id="46" dur="178">
                                          <p:stCondLst>
                                            <p:cond delay="1822"/>
                                          </p:stCondLst>
                                        </p:cTn>
                                        <p:tgtEl>
                                          <p:spTgt spid="172057"/>
                                        </p:tgtEl>
                                        <p:attrNameLst>
                                          <p:attrName>ppt_x</p:attrName>
                                        </p:attrNameLst>
                                      </p:cBhvr>
                                      <p:tavLst>
                                        <p:tav tm="0">
                                          <p:val>
                                            <p:strVal val="ppt_x"/>
                                          </p:val>
                                        </p:tav>
                                        <p:tav tm="100000">
                                          <p:val>
                                            <p:strVal val="ppt_x"/>
                                          </p:val>
                                        </p:tav>
                                      </p:tavLst>
                                    </p:anim>
                                    <p:anim calcmode="lin" valueType="num">
                                      <p:cBhvr>
                                        <p:cTn id="47" dur="664" tmFilter="0.0,0.0;0.25,0.07;0.50,0.2;0.75,0.467;1.0,1.0">
                                          <p:stCondLst>
                                            <p:cond delay="0"/>
                                          </p:stCondLst>
                                        </p:cTn>
                                        <p:tgtEl>
                                          <p:spTgt spid="172057"/>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48" dur="664" tmFilter="0, 0; 0.125,0.2665; 0.25,0.4; 0.375,0.465; 0.5,0.5;  0.625,0.535; 0.75,0.6; 0.875,0.7335; 1,1">
                                          <p:stCondLst>
                                            <p:cond delay="664"/>
                                          </p:stCondLst>
                                        </p:cTn>
                                        <p:tgtEl>
                                          <p:spTgt spid="172057"/>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49" dur="332" tmFilter="0, 0; 0.125,0.2665; 0.25,0.4; 0.375,0.465; 0.5,0.5;  0.625,0.535; 0.75,0.6; 0.875,0.7335; 1,1">
                                          <p:stCondLst>
                                            <p:cond delay="1324"/>
                                          </p:stCondLst>
                                        </p:cTn>
                                        <p:tgtEl>
                                          <p:spTgt spid="172057"/>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50" dur="164" tmFilter="0, 0; 0.125,0.2665; 0.25,0.4; 0.375,0.465; 0.5,0.5;  0.625,0.535; 0.75,0.6; 0.875,0.7335; 1,1">
                                          <p:stCondLst>
                                            <p:cond delay="1656"/>
                                          </p:stCondLst>
                                        </p:cTn>
                                        <p:tgtEl>
                                          <p:spTgt spid="172057"/>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51" dur="180" accel="50000">
                                          <p:stCondLst>
                                            <p:cond delay="1820"/>
                                          </p:stCondLst>
                                        </p:cTn>
                                        <p:tgtEl>
                                          <p:spTgt spid="172057"/>
                                        </p:tgtEl>
                                        <p:attrNameLst>
                                          <p:attrName>ppt_y</p:attrName>
                                        </p:attrNameLst>
                                      </p:cBhvr>
                                      <p:tavLst>
                                        <p:tav tm="0">
                                          <p:val>
                                            <p:strVal val="ppt_y"/>
                                          </p:val>
                                        </p:tav>
                                        <p:tav tm="100000">
                                          <p:val>
                                            <p:strVal val="ppt_y+ppt_h"/>
                                          </p:val>
                                        </p:tav>
                                      </p:tavLst>
                                    </p:anim>
                                    <p:animScale>
                                      <p:cBhvr>
                                        <p:cTn id="52" dur="26">
                                          <p:stCondLst>
                                            <p:cond delay="620"/>
                                          </p:stCondLst>
                                        </p:cTn>
                                        <p:tgtEl>
                                          <p:spTgt spid="172057"/>
                                        </p:tgtEl>
                                      </p:cBhvr>
                                      <p:to x="100000" y="60000"/>
                                    </p:animScale>
                                    <p:animScale>
                                      <p:cBhvr>
                                        <p:cTn id="53" dur="166" decel="50000">
                                          <p:stCondLst>
                                            <p:cond delay="646"/>
                                          </p:stCondLst>
                                        </p:cTn>
                                        <p:tgtEl>
                                          <p:spTgt spid="172057"/>
                                        </p:tgtEl>
                                      </p:cBhvr>
                                      <p:to x="100000" y="100000"/>
                                    </p:animScale>
                                    <p:animScale>
                                      <p:cBhvr>
                                        <p:cTn id="54" dur="26">
                                          <p:stCondLst>
                                            <p:cond delay="1312"/>
                                          </p:stCondLst>
                                        </p:cTn>
                                        <p:tgtEl>
                                          <p:spTgt spid="172057"/>
                                        </p:tgtEl>
                                      </p:cBhvr>
                                      <p:to x="100000" y="80000"/>
                                    </p:animScale>
                                    <p:animScale>
                                      <p:cBhvr>
                                        <p:cTn id="55" dur="166" decel="50000">
                                          <p:stCondLst>
                                            <p:cond delay="1338"/>
                                          </p:stCondLst>
                                        </p:cTn>
                                        <p:tgtEl>
                                          <p:spTgt spid="172057"/>
                                        </p:tgtEl>
                                      </p:cBhvr>
                                      <p:to x="100000" y="100000"/>
                                    </p:animScale>
                                    <p:animScale>
                                      <p:cBhvr>
                                        <p:cTn id="56" dur="26">
                                          <p:stCondLst>
                                            <p:cond delay="1642"/>
                                          </p:stCondLst>
                                        </p:cTn>
                                        <p:tgtEl>
                                          <p:spTgt spid="172057"/>
                                        </p:tgtEl>
                                      </p:cBhvr>
                                      <p:to x="100000" y="90000"/>
                                    </p:animScale>
                                    <p:animScale>
                                      <p:cBhvr>
                                        <p:cTn id="57" dur="166" decel="50000">
                                          <p:stCondLst>
                                            <p:cond delay="1668"/>
                                          </p:stCondLst>
                                        </p:cTn>
                                        <p:tgtEl>
                                          <p:spTgt spid="172057"/>
                                        </p:tgtEl>
                                      </p:cBhvr>
                                      <p:to x="100000" y="100000"/>
                                    </p:animScale>
                                    <p:animScale>
                                      <p:cBhvr>
                                        <p:cTn id="58" dur="26">
                                          <p:stCondLst>
                                            <p:cond delay="1808"/>
                                          </p:stCondLst>
                                        </p:cTn>
                                        <p:tgtEl>
                                          <p:spTgt spid="172057"/>
                                        </p:tgtEl>
                                      </p:cBhvr>
                                      <p:to x="100000" y="95000"/>
                                    </p:animScale>
                                    <p:animScale>
                                      <p:cBhvr>
                                        <p:cTn id="59" dur="166" decel="50000">
                                          <p:stCondLst>
                                            <p:cond delay="1834"/>
                                          </p:stCondLst>
                                        </p:cTn>
                                        <p:tgtEl>
                                          <p:spTgt spid="172057"/>
                                        </p:tgtEl>
                                      </p:cBhvr>
                                      <p:to x="100000" y="100000"/>
                                    </p:animScale>
                                    <p:set>
                                      <p:cBhvr>
                                        <p:cTn id="60" dur="1" fill="hold">
                                          <p:stCondLst>
                                            <p:cond delay="1999"/>
                                          </p:stCondLst>
                                        </p:cTn>
                                        <p:tgtEl>
                                          <p:spTgt spid="172057"/>
                                        </p:tgtEl>
                                        <p:attrNameLst>
                                          <p:attrName>style.visibility</p:attrName>
                                        </p:attrNameLst>
                                      </p:cBhvr>
                                      <p:to>
                                        <p:strVal val="hidden"/>
                                      </p:to>
                                    </p:set>
                                  </p:childTnLst>
                                </p:cTn>
                              </p:par>
                            </p:childTnLst>
                          </p:cTn>
                        </p:par>
                      </p:childTnLst>
                    </p:cTn>
                  </p:par>
                </p:childTnLst>
              </p:cTn>
              <p:nextCondLst>
                <p:cond evt="onClick" delay="0">
                  <p:tgtEl>
                    <p:spTgt spid="172057"/>
                  </p:tgtEl>
                </p:cond>
              </p:nextCondLst>
            </p:seq>
            <p:seq concurrent="1" nextAc="seek">
              <p:cTn id="61" restart="whenNotActive" fill="hold" evtFilter="cancelBubble" nodeType="interactiveSeq">
                <p:stCondLst>
                  <p:cond evt="onClick" delay="0">
                    <p:tgtEl>
                      <p:spTgt spid="172058"/>
                    </p:tgtEl>
                  </p:cond>
                </p:stCondLst>
                <p:endSync evt="end" delay="0">
                  <p:rtn val="all"/>
                </p:endSync>
                <p:childTnLst>
                  <p:par>
                    <p:cTn id="62" fill="hold">
                      <p:stCondLst>
                        <p:cond delay="0"/>
                      </p:stCondLst>
                      <p:childTnLst>
                        <p:par>
                          <p:cTn id="63" fill="hold">
                            <p:stCondLst>
                              <p:cond delay="0"/>
                            </p:stCondLst>
                            <p:childTnLst>
                              <p:par>
                                <p:cTn id="64" presetID="30" presetClass="exit" presetSubtype="0" fill="hold" grpId="0" nodeType="clickEffect">
                                  <p:stCondLst>
                                    <p:cond delay="0"/>
                                  </p:stCondLst>
                                  <p:childTnLst>
                                    <p:animEffect transition="out" filter="fade">
                                      <p:cBhvr>
                                        <p:cTn id="65" dur="800" accel="100000">
                                          <p:stCondLst>
                                            <p:cond delay="200"/>
                                          </p:stCondLst>
                                        </p:cTn>
                                        <p:tgtEl>
                                          <p:spTgt spid="172058"/>
                                        </p:tgtEl>
                                      </p:cBhvr>
                                    </p:animEffect>
                                    <p:anim calcmode="lin" valueType="num">
                                      <p:cBhvr>
                                        <p:cTn id="66" dur="800" accel="100000">
                                          <p:stCondLst>
                                            <p:cond delay="200"/>
                                          </p:stCondLst>
                                        </p:cTn>
                                        <p:tgtEl>
                                          <p:spTgt spid="172058"/>
                                        </p:tgtEl>
                                        <p:attrNameLst>
                                          <p:attrName>style.rotation</p:attrName>
                                        </p:attrNameLst>
                                      </p:cBhvr>
                                      <p:tavLst>
                                        <p:tav tm="0">
                                          <p:val>
                                            <p:fltVal val="0"/>
                                          </p:val>
                                        </p:tav>
                                        <p:tav tm="100000">
                                          <p:val>
                                            <p:fltVal val="-90"/>
                                          </p:val>
                                        </p:tav>
                                      </p:tavLst>
                                    </p:anim>
                                    <p:anim calcmode="lin" valueType="num">
                                      <p:cBhvr>
                                        <p:cTn id="67" dur="200" decel="100000"/>
                                        <p:tgtEl>
                                          <p:spTgt spid="172058"/>
                                        </p:tgtEl>
                                        <p:attrNameLst>
                                          <p:attrName>ppt_x</p:attrName>
                                        </p:attrNameLst>
                                      </p:cBhvr>
                                      <p:tavLst>
                                        <p:tav tm="0">
                                          <p:val>
                                            <p:strVal val="ppt_x"/>
                                          </p:val>
                                        </p:tav>
                                        <p:tav tm="100000">
                                          <p:val>
                                            <p:strVal val="ppt_x-0.05"/>
                                          </p:val>
                                        </p:tav>
                                      </p:tavLst>
                                    </p:anim>
                                    <p:anim calcmode="lin" valueType="num">
                                      <p:cBhvr>
                                        <p:cTn id="68" dur="200" decel="100000"/>
                                        <p:tgtEl>
                                          <p:spTgt spid="172058"/>
                                        </p:tgtEl>
                                        <p:attrNameLst>
                                          <p:attrName>ppt_y</p:attrName>
                                        </p:attrNameLst>
                                      </p:cBhvr>
                                      <p:tavLst>
                                        <p:tav tm="0">
                                          <p:val>
                                            <p:strVal val="ppt_y"/>
                                          </p:val>
                                        </p:tav>
                                        <p:tav tm="100000">
                                          <p:val>
                                            <p:strVal val="ppt_y+0.1"/>
                                          </p:val>
                                        </p:tav>
                                      </p:tavLst>
                                    </p:anim>
                                    <p:anim calcmode="lin" valueType="num">
                                      <p:cBhvr>
                                        <p:cTn id="69" dur="800" accel="100000">
                                          <p:stCondLst>
                                            <p:cond delay="200"/>
                                          </p:stCondLst>
                                        </p:cTn>
                                        <p:tgtEl>
                                          <p:spTgt spid="172058"/>
                                        </p:tgtEl>
                                        <p:attrNameLst>
                                          <p:attrName>ppt_x</p:attrName>
                                        </p:attrNameLst>
                                      </p:cBhvr>
                                      <p:tavLst>
                                        <p:tav tm="0">
                                          <p:val>
                                            <p:strVal val="ppt_x"/>
                                          </p:val>
                                        </p:tav>
                                        <p:tav tm="100000">
                                          <p:val>
                                            <p:strVal val="ppt_x+0.4+0.05"/>
                                          </p:val>
                                        </p:tav>
                                      </p:tavLst>
                                    </p:anim>
                                    <p:anim calcmode="lin" valueType="num">
                                      <p:cBhvr>
                                        <p:cTn id="70" dur="800" accel="100000">
                                          <p:stCondLst>
                                            <p:cond delay="200"/>
                                          </p:stCondLst>
                                        </p:cTn>
                                        <p:tgtEl>
                                          <p:spTgt spid="172058"/>
                                        </p:tgtEl>
                                        <p:attrNameLst>
                                          <p:attrName>ppt_y</p:attrName>
                                        </p:attrNameLst>
                                      </p:cBhvr>
                                      <p:tavLst>
                                        <p:tav tm="0">
                                          <p:val>
                                            <p:strVal val="ppt_y"/>
                                          </p:val>
                                        </p:tav>
                                        <p:tav tm="100000">
                                          <p:val>
                                            <p:strVal val="ppt_y-0.4-0.1"/>
                                          </p:val>
                                        </p:tav>
                                      </p:tavLst>
                                    </p:anim>
                                    <p:set>
                                      <p:cBhvr>
                                        <p:cTn id="71" dur="1" fill="hold">
                                          <p:stCondLst>
                                            <p:cond delay="999"/>
                                          </p:stCondLst>
                                        </p:cTn>
                                        <p:tgtEl>
                                          <p:spTgt spid="172058"/>
                                        </p:tgtEl>
                                        <p:attrNameLst>
                                          <p:attrName>style.visibility</p:attrName>
                                        </p:attrNameLst>
                                      </p:cBhvr>
                                      <p:to>
                                        <p:strVal val="hidden"/>
                                      </p:to>
                                    </p:set>
                                  </p:childTnLst>
                                </p:cTn>
                              </p:par>
                            </p:childTnLst>
                          </p:cTn>
                        </p:par>
                      </p:childTnLst>
                    </p:cTn>
                  </p:par>
                </p:childTnLst>
              </p:cTn>
              <p:nextCondLst>
                <p:cond evt="onClick" delay="0">
                  <p:tgtEl>
                    <p:spTgt spid="172058"/>
                  </p:tgtEl>
                </p:cond>
              </p:nextCondLst>
            </p:seq>
            <p:seq concurrent="1" nextAc="seek">
              <p:cTn id="72" restart="whenNotActive" fill="hold" evtFilter="cancelBubble" nodeType="interactiveSeq">
                <p:stCondLst>
                  <p:cond evt="onClick" delay="0">
                    <p:tgtEl>
                      <p:spTgt spid="172060"/>
                    </p:tgtEl>
                  </p:cond>
                </p:stCondLst>
                <p:endSync evt="end" delay="0">
                  <p:rtn val="all"/>
                </p:endSync>
                <p:childTnLst>
                  <p:par>
                    <p:cTn id="73" fill="hold">
                      <p:stCondLst>
                        <p:cond delay="0"/>
                      </p:stCondLst>
                      <p:childTnLst>
                        <p:par>
                          <p:cTn id="74" fill="hold">
                            <p:stCondLst>
                              <p:cond delay="0"/>
                            </p:stCondLst>
                            <p:childTnLst>
                              <p:par>
                                <p:cTn id="75" presetID="50" presetClass="exit" presetSubtype="0" accel="100000" fill="hold" grpId="0" nodeType="clickEffect">
                                  <p:stCondLst>
                                    <p:cond delay="0"/>
                                  </p:stCondLst>
                                  <p:childTnLst>
                                    <p:anim calcmode="lin" valueType="num">
                                      <p:cBhvr>
                                        <p:cTn id="76" dur="1000"/>
                                        <p:tgtEl>
                                          <p:spTgt spid="172060"/>
                                        </p:tgtEl>
                                        <p:attrNameLst>
                                          <p:attrName>ppt_w</p:attrName>
                                        </p:attrNameLst>
                                      </p:cBhvr>
                                      <p:tavLst>
                                        <p:tav tm="0">
                                          <p:val>
                                            <p:strVal val="ppt_w"/>
                                          </p:val>
                                        </p:tav>
                                        <p:tav tm="100000">
                                          <p:val>
                                            <p:strVal val="ppt_w+.3"/>
                                          </p:val>
                                        </p:tav>
                                      </p:tavLst>
                                    </p:anim>
                                    <p:anim calcmode="lin" valueType="num">
                                      <p:cBhvr>
                                        <p:cTn id="77" dur="1000"/>
                                        <p:tgtEl>
                                          <p:spTgt spid="172060"/>
                                        </p:tgtEl>
                                        <p:attrNameLst>
                                          <p:attrName>ppt_h</p:attrName>
                                        </p:attrNameLst>
                                      </p:cBhvr>
                                      <p:tavLst>
                                        <p:tav tm="0">
                                          <p:val>
                                            <p:strVal val="ppt_h"/>
                                          </p:val>
                                        </p:tav>
                                        <p:tav tm="100000">
                                          <p:val>
                                            <p:strVal val="ppt_h"/>
                                          </p:val>
                                        </p:tav>
                                      </p:tavLst>
                                    </p:anim>
                                    <p:animEffect transition="out" filter="fade">
                                      <p:cBhvr>
                                        <p:cTn id="78" dur="1000"/>
                                        <p:tgtEl>
                                          <p:spTgt spid="172060"/>
                                        </p:tgtEl>
                                      </p:cBhvr>
                                    </p:animEffect>
                                    <p:set>
                                      <p:cBhvr>
                                        <p:cTn id="79" dur="1" fill="hold">
                                          <p:stCondLst>
                                            <p:cond delay="999"/>
                                          </p:stCondLst>
                                        </p:cTn>
                                        <p:tgtEl>
                                          <p:spTgt spid="172060"/>
                                        </p:tgtEl>
                                        <p:attrNameLst>
                                          <p:attrName>style.visibility</p:attrName>
                                        </p:attrNameLst>
                                      </p:cBhvr>
                                      <p:to>
                                        <p:strVal val="hidden"/>
                                      </p:to>
                                    </p:set>
                                  </p:childTnLst>
                                </p:cTn>
                              </p:par>
                            </p:childTnLst>
                          </p:cTn>
                        </p:par>
                      </p:childTnLst>
                    </p:cTn>
                  </p:par>
                </p:childTnLst>
              </p:cTn>
              <p:nextCondLst>
                <p:cond evt="onClick" delay="0">
                  <p:tgtEl>
                    <p:spTgt spid="172060"/>
                  </p:tgtEl>
                </p:cond>
              </p:nextCondLst>
            </p:seq>
            <p:seq concurrent="1" nextAc="seek">
              <p:cTn id="80" restart="whenNotActive" fill="hold" evtFilter="cancelBubble" nodeType="interactiveSeq">
                <p:stCondLst>
                  <p:cond evt="onClick" delay="0">
                    <p:tgtEl>
                      <p:spTgt spid="172061"/>
                    </p:tgtEl>
                  </p:cond>
                </p:stCondLst>
                <p:endSync evt="end" delay="0">
                  <p:rtn val="all"/>
                </p:endSync>
                <p:childTnLst>
                  <p:par>
                    <p:cTn id="81" fill="hold">
                      <p:stCondLst>
                        <p:cond delay="0"/>
                      </p:stCondLst>
                      <p:childTnLst>
                        <p:par>
                          <p:cTn id="82" fill="hold">
                            <p:stCondLst>
                              <p:cond delay="0"/>
                            </p:stCondLst>
                            <p:childTnLst>
                              <p:par>
                                <p:cTn id="83" presetID="5" presetClass="exit" presetSubtype="10" fill="hold" grpId="0" nodeType="clickEffect">
                                  <p:stCondLst>
                                    <p:cond delay="0"/>
                                  </p:stCondLst>
                                  <p:childTnLst>
                                    <p:animEffect transition="out" filter="checkerboard(across)">
                                      <p:cBhvr>
                                        <p:cTn id="84" dur="500"/>
                                        <p:tgtEl>
                                          <p:spTgt spid="172061"/>
                                        </p:tgtEl>
                                      </p:cBhvr>
                                    </p:animEffect>
                                    <p:set>
                                      <p:cBhvr>
                                        <p:cTn id="85" dur="1" fill="hold">
                                          <p:stCondLst>
                                            <p:cond delay="499"/>
                                          </p:stCondLst>
                                        </p:cTn>
                                        <p:tgtEl>
                                          <p:spTgt spid="172061"/>
                                        </p:tgtEl>
                                        <p:attrNameLst>
                                          <p:attrName>style.visibility</p:attrName>
                                        </p:attrNameLst>
                                      </p:cBhvr>
                                      <p:to>
                                        <p:strVal val="hidden"/>
                                      </p:to>
                                    </p:set>
                                  </p:childTnLst>
                                </p:cTn>
                              </p:par>
                            </p:childTnLst>
                          </p:cTn>
                        </p:par>
                      </p:childTnLst>
                    </p:cTn>
                  </p:par>
                </p:childTnLst>
              </p:cTn>
              <p:nextCondLst>
                <p:cond evt="onClick" delay="0">
                  <p:tgtEl>
                    <p:spTgt spid="172061"/>
                  </p:tgtEl>
                </p:cond>
              </p:nextCondLst>
            </p:seq>
            <p:seq concurrent="1" nextAc="seek">
              <p:cTn id="86" restart="whenNotActive" fill="hold" evtFilter="cancelBubble" nodeType="interactiveSeq">
                <p:stCondLst>
                  <p:cond evt="onClick" delay="0">
                    <p:tgtEl>
                      <p:spTgt spid="172062"/>
                    </p:tgtEl>
                  </p:cond>
                </p:stCondLst>
                <p:endSync evt="end" delay="0">
                  <p:rtn val="all"/>
                </p:endSync>
                <p:childTnLst>
                  <p:par>
                    <p:cTn id="87" fill="hold">
                      <p:stCondLst>
                        <p:cond delay="0"/>
                      </p:stCondLst>
                      <p:childTnLst>
                        <p:par>
                          <p:cTn id="88" fill="hold">
                            <p:stCondLst>
                              <p:cond delay="0"/>
                            </p:stCondLst>
                            <p:childTnLst>
                              <p:par>
                                <p:cTn id="89" presetID="24" presetClass="entr" presetSubtype="0" fill="hold" grpId="0" nodeType="clickEffect">
                                  <p:stCondLst>
                                    <p:cond delay="0"/>
                                  </p:stCondLst>
                                  <p:childTnLst>
                                    <p:set>
                                      <p:cBhvr>
                                        <p:cTn id="90" dur="1" fill="hold">
                                          <p:stCondLst>
                                            <p:cond delay="0"/>
                                          </p:stCondLst>
                                        </p:cTn>
                                        <p:tgtEl>
                                          <p:spTgt spid="172076"/>
                                        </p:tgtEl>
                                        <p:attrNameLst>
                                          <p:attrName>style.visibility</p:attrName>
                                        </p:attrNameLst>
                                      </p:cBhvr>
                                      <p:to>
                                        <p:strVal val="visible"/>
                                      </p:to>
                                    </p:set>
                                    <p:anim to="" calcmode="lin" valueType="num">
                                      <p:cBhvr>
                                        <p:cTn id="91" dur="1" fill="hold"/>
                                        <p:tgtEl>
                                          <p:spTgt spid="172076"/>
                                        </p:tgtEl>
                                        <p:attrNameLst>
                                          <p:attrName/>
                                        </p:attrNameLst>
                                      </p:cBhvr>
                                    </p:anim>
                                  </p:childTnLst>
                                </p:cTn>
                              </p:par>
                            </p:childTnLst>
                          </p:cTn>
                        </p:par>
                      </p:childTnLst>
                    </p:cTn>
                  </p:par>
                  <p:par>
                    <p:cTn id="92" fill="hold">
                      <p:stCondLst>
                        <p:cond delay="indefinite"/>
                      </p:stCondLst>
                      <p:childTnLst>
                        <p:par>
                          <p:cTn id="93" fill="hold">
                            <p:stCondLst>
                              <p:cond delay="0"/>
                            </p:stCondLst>
                            <p:childTnLst>
                              <p:par>
                                <p:cTn id="94" presetID="24" presetClass="exit" presetSubtype="0" fill="hold" grpId="1" nodeType="clickEffect">
                                  <p:stCondLst>
                                    <p:cond delay="0"/>
                                  </p:stCondLst>
                                  <p:childTnLst>
                                    <p:anim to="" calcmode="lin" valueType="num">
                                      <p:cBhvr>
                                        <p:cTn id="95" dur="1"/>
                                        <p:tgtEl>
                                          <p:spTgt spid="172076"/>
                                        </p:tgtEl>
                                        <p:attrNameLst>
                                          <p:attrName/>
                                        </p:attrNameLst>
                                      </p:cBhvr>
                                    </p:anim>
                                    <p:set>
                                      <p:cBhvr>
                                        <p:cTn id="96" dur="1" fill="hold">
                                          <p:stCondLst>
                                            <p:cond delay="0"/>
                                          </p:stCondLst>
                                        </p:cTn>
                                        <p:tgtEl>
                                          <p:spTgt spid="172076"/>
                                        </p:tgtEl>
                                        <p:attrNameLst>
                                          <p:attrName>style.visibility</p:attrName>
                                        </p:attrNameLst>
                                      </p:cBhvr>
                                      <p:to>
                                        <p:strVal val="hidden"/>
                                      </p:to>
                                    </p:set>
                                  </p:childTnLst>
                                </p:cTn>
                              </p:par>
                            </p:childTnLst>
                          </p:cTn>
                        </p:par>
                        <p:par>
                          <p:cTn id="97" fill="hold">
                            <p:stCondLst>
                              <p:cond delay="0"/>
                            </p:stCondLst>
                            <p:childTnLst>
                              <p:par>
                                <p:cTn id="98" presetID="24" presetClass="entr" presetSubtype="0" fill="hold" grpId="0" nodeType="afterEffect">
                                  <p:stCondLst>
                                    <p:cond delay="0"/>
                                  </p:stCondLst>
                                  <p:childTnLst>
                                    <p:set>
                                      <p:cBhvr>
                                        <p:cTn id="99" dur="1" fill="hold">
                                          <p:stCondLst>
                                            <p:cond delay="0"/>
                                          </p:stCondLst>
                                        </p:cTn>
                                        <p:tgtEl>
                                          <p:spTgt spid="172077"/>
                                        </p:tgtEl>
                                        <p:attrNameLst>
                                          <p:attrName>style.visibility</p:attrName>
                                        </p:attrNameLst>
                                      </p:cBhvr>
                                      <p:to>
                                        <p:strVal val="visible"/>
                                      </p:to>
                                    </p:set>
                                    <p:anim to="" calcmode="lin" valueType="num">
                                      <p:cBhvr>
                                        <p:cTn id="100" dur="1" fill="hold"/>
                                        <p:tgtEl>
                                          <p:spTgt spid="172077"/>
                                        </p:tgtEl>
                                        <p:attrNameLst>
                                          <p:attrName/>
                                        </p:attrNameLst>
                                      </p:cBhvr>
                                    </p:anim>
                                  </p:childTnLst>
                                </p:cTn>
                              </p:par>
                            </p:childTnLst>
                          </p:cTn>
                        </p:par>
                      </p:childTnLst>
                    </p:cTn>
                  </p:par>
                  <p:par>
                    <p:cTn id="101" fill="hold">
                      <p:stCondLst>
                        <p:cond delay="indefinite"/>
                      </p:stCondLst>
                      <p:childTnLst>
                        <p:par>
                          <p:cTn id="102" fill="hold">
                            <p:stCondLst>
                              <p:cond delay="0"/>
                            </p:stCondLst>
                            <p:childTnLst>
                              <p:par>
                                <p:cTn id="103" presetID="24" presetClass="exit" presetSubtype="0" fill="hold" grpId="1" nodeType="clickEffect">
                                  <p:stCondLst>
                                    <p:cond delay="0"/>
                                  </p:stCondLst>
                                  <p:childTnLst>
                                    <p:anim to="" calcmode="lin" valueType="num">
                                      <p:cBhvr>
                                        <p:cTn id="104" dur="1"/>
                                        <p:tgtEl>
                                          <p:spTgt spid="172077"/>
                                        </p:tgtEl>
                                        <p:attrNameLst>
                                          <p:attrName/>
                                        </p:attrNameLst>
                                      </p:cBhvr>
                                    </p:anim>
                                    <p:set>
                                      <p:cBhvr>
                                        <p:cTn id="105" dur="1" fill="hold">
                                          <p:stCondLst>
                                            <p:cond delay="0"/>
                                          </p:stCondLst>
                                        </p:cTn>
                                        <p:tgtEl>
                                          <p:spTgt spid="172077"/>
                                        </p:tgtEl>
                                        <p:attrNameLst>
                                          <p:attrName>style.visibility</p:attrName>
                                        </p:attrNameLst>
                                      </p:cBhvr>
                                      <p:to>
                                        <p:strVal val="hidden"/>
                                      </p:to>
                                    </p:set>
                                  </p:childTnLst>
                                </p:cTn>
                              </p:par>
                            </p:childTnLst>
                          </p:cTn>
                        </p:par>
                        <p:par>
                          <p:cTn id="106" fill="hold">
                            <p:stCondLst>
                              <p:cond delay="0"/>
                            </p:stCondLst>
                            <p:childTnLst>
                              <p:par>
                                <p:cTn id="107" presetID="24" presetClass="entr" presetSubtype="0" fill="hold" grpId="0" nodeType="afterEffect">
                                  <p:stCondLst>
                                    <p:cond delay="0"/>
                                  </p:stCondLst>
                                  <p:childTnLst>
                                    <p:set>
                                      <p:cBhvr>
                                        <p:cTn id="108" dur="1" fill="hold">
                                          <p:stCondLst>
                                            <p:cond delay="0"/>
                                          </p:stCondLst>
                                        </p:cTn>
                                        <p:tgtEl>
                                          <p:spTgt spid="172078"/>
                                        </p:tgtEl>
                                        <p:attrNameLst>
                                          <p:attrName>style.visibility</p:attrName>
                                        </p:attrNameLst>
                                      </p:cBhvr>
                                      <p:to>
                                        <p:strVal val="visible"/>
                                      </p:to>
                                    </p:set>
                                    <p:anim to="" calcmode="lin" valueType="num">
                                      <p:cBhvr>
                                        <p:cTn id="109" dur="1" fill="hold"/>
                                        <p:tgtEl>
                                          <p:spTgt spid="172078"/>
                                        </p:tgtEl>
                                        <p:attrNameLst>
                                          <p:attrName/>
                                        </p:attrNameLst>
                                      </p:cBhvr>
                                    </p:anim>
                                  </p:childTnLst>
                                </p:cTn>
                              </p:par>
                            </p:childTnLst>
                          </p:cTn>
                        </p:par>
                      </p:childTnLst>
                    </p:cTn>
                  </p:par>
                  <p:par>
                    <p:cTn id="110" fill="hold">
                      <p:stCondLst>
                        <p:cond delay="indefinite"/>
                      </p:stCondLst>
                      <p:childTnLst>
                        <p:par>
                          <p:cTn id="111" fill="hold">
                            <p:stCondLst>
                              <p:cond delay="0"/>
                            </p:stCondLst>
                            <p:childTnLst>
                              <p:par>
                                <p:cTn id="112" presetID="24" presetClass="exit" presetSubtype="0" fill="hold" grpId="1" nodeType="clickEffect">
                                  <p:stCondLst>
                                    <p:cond delay="0"/>
                                  </p:stCondLst>
                                  <p:childTnLst>
                                    <p:anim to="" calcmode="lin" valueType="num">
                                      <p:cBhvr>
                                        <p:cTn id="113" dur="1"/>
                                        <p:tgtEl>
                                          <p:spTgt spid="172078"/>
                                        </p:tgtEl>
                                        <p:attrNameLst>
                                          <p:attrName/>
                                        </p:attrNameLst>
                                      </p:cBhvr>
                                    </p:anim>
                                    <p:set>
                                      <p:cBhvr>
                                        <p:cTn id="114" dur="1" fill="hold">
                                          <p:stCondLst>
                                            <p:cond delay="0"/>
                                          </p:stCondLst>
                                        </p:cTn>
                                        <p:tgtEl>
                                          <p:spTgt spid="172078"/>
                                        </p:tgtEl>
                                        <p:attrNameLst>
                                          <p:attrName>style.visibility</p:attrName>
                                        </p:attrNameLst>
                                      </p:cBhvr>
                                      <p:to>
                                        <p:strVal val="hidden"/>
                                      </p:to>
                                    </p:set>
                                  </p:childTnLst>
                                </p:cTn>
                              </p:par>
                            </p:childTnLst>
                          </p:cTn>
                        </p:par>
                        <p:par>
                          <p:cTn id="115" fill="hold">
                            <p:stCondLst>
                              <p:cond delay="0"/>
                            </p:stCondLst>
                            <p:childTnLst>
                              <p:par>
                                <p:cTn id="116" presetID="24" presetClass="entr" presetSubtype="0" fill="hold" grpId="0" nodeType="afterEffect">
                                  <p:stCondLst>
                                    <p:cond delay="0"/>
                                  </p:stCondLst>
                                  <p:childTnLst>
                                    <p:set>
                                      <p:cBhvr>
                                        <p:cTn id="117" dur="1" fill="hold">
                                          <p:stCondLst>
                                            <p:cond delay="0"/>
                                          </p:stCondLst>
                                        </p:cTn>
                                        <p:tgtEl>
                                          <p:spTgt spid="172079"/>
                                        </p:tgtEl>
                                        <p:attrNameLst>
                                          <p:attrName>style.visibility</p:attrName>
                                        </p:attrNameLst>
                                      </p:cBhvr>
                                      <p:to>
                                        <p:strVal val="visible"/>
                                      </p:to>
                                    </p:set>
                                    <p:anim to="" calcmode="lin" valueType="num">
                                      <p:cBhvr>
                                        <p:cTn id="118" dur="1" fill="hold"/>
                                        <p:tgtEl>
                                          <p:spTgt spid="172079"/>
                                        </p:tgtEl>
                                        <p:attrNameLst>
                                          <p:attrName/>
                                        </p:attrNameLst>
                                      </p:cBhvr>
                                    </p:anim>
                                  </p:childTnLst>
                                </p:cTn>
                              </p:par>
                            </p:childTnLst>
                          </p:cTn>
                        </p:par>
                      </p:childTnLst>
                    </p:cTn>
                  </p:par>
                  <p:par>
                    <p:cTn id="119" fill="hold">
                      <p:stCondLst>
                        <p:cond delay="indefinite"/>
                      </p:stCondLst>
                      <p:childTnLst>
                        <p:par>
                          <p:cTn id="120" fill="hold">
                            <p:stCondLst>
                              <p:cond delay="0"/>
                            </p:stCondLst>
                            <p:childTnLst>
                              <p:par>
                                <p:cTn id="121" presetID="24" presetClass="exit" presetSubtype="0" fill="hold" grpId="1" nodeType="clickEffect">
                                  <p:stCondLst>
                                    <p:cond delay="0"/>
                                  </p:stCondLst>
                                  <p:childTnLst>
                                    <p:anim to="" calcmode="lin" valueType="num">
                                      <p:cBhvr>
                                        <p:cTn id="122" dur="1"/>
                                        <p:tgtEl>
                                          <p:spTgt spid="172079"/>
                                        </p:tgtEl>
                                        <p:attrNameLst>
                                          <p:attrName/>
                                        </p:attrNameLst>
                                      </p:cBhvr>
                                    </p:anim>
                                    <p:set>
                                      <p:cBhvr>
                                        <p:cTn id="123" dur="1" fill="hold">
                                          <p:stCondLst>
                                            <p:cond delay="0"/>
                                          </p:stCondLst>
                                        </p:cTn>
                                        <p:tgtEl>
                                          <p:spTgt spid="172079"/>
                                        </p:tgtEl>
                                        <p:attrNameLst>
                                          <p:attrName>style.visibility</p:attrName>
                                        </p:attrNameLst>
                                      </p:cBhvr>
                                      <p:to>
                                        <p:strVal val="hidden"/>
                                      </p:to>
                                    </p:set>
                                  </p:childTnLst>
                                </p:cTn>
                              </p:par>
                            </p:childTnLst>
                          </p:cTn>
                        </p:par>
                        <p:par>
                          <p:cTn id="124" fill="hold">
                            <p:stCondLst>
                              <p:cond delay="0"/>
                            </p:stCondLst>
                            <p:childTnLst>
                              <p:par>
                                <p:cTn id="125" presetID="24" presetClass="entr" presetSubtype="0" fill="hold" grpId="0" nodeType="afterEffect">
                                  <p:stCondLst>
                                    <p:cond delay="0"/>
                                  </p:stCondLst>
                                  <p:childTnLst>
                                    <p:set>
                                      <p:cBhvr>
                                        <p:cTn id="126" dur="1" fill="hold">
                                          <p:stCondLst>
                                            <p:cond delay="0"/>
                                          </p:stCondLst>
                                        </p:cTn>
                                        <p:tgtEl>
                                          <p:spTgt spid="172080"/>
                                        </p:tgtEl>
                                        <p:attrNameLst>
                                          <p:attrName>style.visibility</p:attrName>
                                        </p:attrNameLst>
                                      </p:cBhvr>
                                      <p:to>
                                        <p:strVal val="visible"/>
                                      </p:to>
                                    </p:set>
                                    <p:anim to="" calcmode="lin" valueType="num">
                                      <p:cBhvr>
                                        <p:cTn id="127" dur="1" fill="hold"/>
                                        <p:tgtEl>
                                          <p:spTgt spid="172080"/>
                                        </p:tgtEl>
                                        <p:attrNameLst>
                                          <p:attrName/>
                                        </p:attrNameLst>
                                      </p:cBhvr>
                                    </p:anim>
                                  </p:childTnLst>
                                </p:cTn>
                              </p:par>
                            </p:childTnLst>
                          </p:cTn>
                        </p:par>
                      </p:childTnLst>
                    </p:cTn>
                  </p:par>
                  <p:par>
                    <p:cTn id="128" fill="hold">
                      <p:stCondLst>
                        <p:cond delay="indefinite"/>
                      </p:stCondLst>
                      <p:childTnLst>
                        <p:par>
                          <p:cTn id="129" fill="hold">
                            <p:stCondLst>
                              <p:cond delay="0"/>
                            </p:stCondLst>
                            <p:childTnLst>
                              <p:par>
                                <p:cTn id="130" presetID="24" presetClass="exit" presetSubtype="0" fill="hold" grpId="1" nodeType="clickEffect">
                                  <p:stCondLst>
                                    <p:cond delay="0"/>
                                  </p:stCondLst>
                                  <p:childTnLst>
                                    <p:anim to="" calcmode="lin" valueType="num">
                                      <p:cBhvr>
                                        <p:cTn id="131" dur="1"/>
                                        <p:tgtEl>
                                          <p:spTgt spid="172080"/>
                                        </p:tgtEl>
                                        <p:attrNameLst>
                                          <p:attrName/>
                                        </p:attrNameLst>
                                      </p:cBhvr>
                                    </p:anim>
                                    <p:set>
                                      <p:cBhvr>
                                        <p:cTn id="132" dur="1" fill="hold">
                                          <p:stCondLst>
                                            <p:cond delay="0"/>
                                          </p:stCondLst>
                                        </p:cTn>
                                        <p:tgtEl>
                                          <p:spTgt spid="172080"/>
                                        </p:tgtEl>
                                        <p:attrNameLst>
                                          <p:attrName>style.visibility</p:attrName>
                                        </p:attrNameLst>
                                      </p:cBhvr>
                                      <p:to>
                                        <p:strVal val="hidden"/>
                                      </p:to>
                                    </p:set>
                                  </p:childTnLst>
                                </p:cTn>
                              </p:par>
                            </p:childTnLst>
                          </p:cTn>
                        </p:par>
                      </p:childTnLst>
                    </p:cTn>
                  </p:par>
                </p:childTnLst>
              </p:cTn>
              <p:nextCondLst>
                <p:cond evt="onClick" delay="0">
                  <p:tgtEl>
                    <p:spTgt spid="172062"/>
                  </p:tgtEl>
                </p:cond>
              </p:nextCondLst>
            </p:seq>
            <p:seq concurrent="1" nextAc="seek">
              <p:cTn id="133" restart="whenNotActive" fill="hold" evtFilter="cancelBubble" nodeType="interactiveSeq">
                <p:stCondLst>
                  <p:cond evt="onClick" delay="0">
                    <p:tgtEl>
                      <p:spTgt spid="172063"/>
                    </p:tgtEl>
                  </p:cond>
                </p:stCondLst>
                <p:endSync evt="end" delay="0">
                  <p:rtn val="all"/>
                </p:endSync>
                <p:childTnLst>
                  <p:par>
                    <p:cTn id="134" fill="hold">
                      <p:stCondLst>
                        <p:cond delay="0"/>
                      </p:stCondLst>
                      <p:childTnLst>
                        <p:par>
                          <p:cTn id="135" fill="hold">
                            <p:stCondLst>
                              <p:cond delay="0"/>
                            </p:stCondLst>
                            <p:childTnLst>
                              <p:par>
                                <p:cTn id="136" presetID="24" presetClass="entr" presetSubtype="0" fill="hold" grpId="0" nodeType="clickEffect">
                                  <p:stCondLst>
                                    <p:cond delay="0"/>
                                  </p:stCondLst>
                                  <p:childTnLst>
                                    <p:set>
                                      <p:cBhvr>
                                        <p:cTn id="137" dur="1" fill="hold">
                                          <p:stCondLst>
                                            <p:cond delay="0"/>
                                          </p:stCondLst>
                                        </p:cTn>
                                        <p:tgtEl>
                                          <p:spTgt spid="172082"/>
                                        </p:tgtEl>
                                        <p:attrNameLst>
                                          <p:attrName>style.visibility</p:attrName>
                                        </p:attrNameLst>
                                      </p:cBhvr>
                                      <p:to>
                                        <p:strVal val="visible"/>
                                      </p:to>
                                    </p:set>
                                    <p:anim to="" calcmode="lin" valueType="num">
                                      <p:cBhvr>
                                        <p:cTn id="138" dur="1" fill="hold"/>
                                        <p:tgtEl>
                                          <p:spTgt spid="172082"/>
                                        </p:tgtEl>
                                        <p:attrNameLst>
                                          <p:attrName/>
                                        </p:attrNameLst>
                                      </p:cBhvr>
                                    </p:anim>
                                  </p:childTnLst>
                                </p:cTn>
                              </p:par>
                            </p:childTnLst>
                          </p:cTn>
                        </p:par>
                      </p:childTnLst>
                    </p:cTn>
                  </p:par>
                  <p:par>
                    <p:cTn id="139" fill="hold">
                      <p:stCondLst>
                        <p:cond delay="indefinite"/>
                      </p:stCondLst>
                      <p:childTnLst>
                        <p:par>
                          <p:cTn id="140" fill="hold">
                            <p:stCondLst>
                              <p:cond delay="0"/>
                            </p:stCondLst>
                            <p:childTnLst>
                              <p:par>
                                <p:cTn id="141" presetID="24" presetClass="exit" presetSubtype="0" fill="hold" grpId="1" nodeType="clickEffect">
                                  <p:stCondLst>
                                    <p:cond delay="0"/>
                                  </p:stCondLst>
                                  <p:childTnLst>
                                    <p:anim to="" calcmode="lin" valueType="num">
                                      <p:cBhvr>
                                        <p:cTn id="142" dur="1"/>
                                        <p:tgtEl>
                                          <p:spTgt spid="172082"/>
                                        </p:tgtEl>
                                        <p:attrNameLst>
                                          <p:attrName/>
                                        </p:attrNameLst>
                                      </p:cBhvr>
                                    </p:anim>
                                    <p:set>
                                      <p:cBhvr>
                                        <p:cTn id="143" dur="1" fill="hold">
                                          <p:stCondLst>
                                            <p:cond delay="0"/>
                                          </p:stCondLst>
                                        </p:cTn>
                                        <p:tgtEl>
                                          <p:spTgt spid="172082"/>
                                        </p:tgtEl>
                                        <p:attrNameLst>
                                          <p:attrName>style.visibility</p:attrName>
                                        </p:attrNameLst>
                                      </p:cBhvr>
                                      <p:to>
                                        <p:strVal val="hidden"/>
                                      </p:to>
                                    </p:set>
                                  </p:childTnLst>
                                </p:cTn>
                              </p:par>
                            </p:childTnLst>
                          </p:cTn>
                        </p:par>
                        <p:par>
                          <p:cTn id="144" fill="hold">
                            <p:stCondLst>
                              <p:cond delay="0"/>
                            </p:stCondLst>
                            <p:childTnLst>
                              <p:par>
                                <p:cTn id="145" presetID="24" presetClass="entr" presetSubtype="0" fill="hold" grpId="0" nodeType="afterEffect">
                                  <p:stCondLst>
                                    <p:cond delay="0"/>
                                  </p:stCondLst>
                                  <p:childTnLst>
                                    <p:set>
                                      <p:cBhvr>
                                        <p:cTn id="146" dur="1" fill="hold">
                                          <p:stCondLst>
                                            <p:cond delay="0"/>
                                          </p:stCondLst>
                                        </p:cTn>
                                        <p:tgtEl>
                                          <p:spTgt spid="172083"/>
                                        </p:tgtEl>
                                        <p:attrNameLst>
                                          <p:attrName>style.visibility</p:attrName>
                                        </p:attrNameLst>
                                      </p:cBhvr>
                                      <p:to>
                                        <p:strVal val="visible"/>
                                      </p:to>
                                    </p:set>
                                    <p:anim to="" calcmode="lin" valueType="num">
                                      <p:cBhvr>
                                        <p:cTn id="147" dur="1" fill="hold"/>
                                        <p:tgtEl>
                                          <p:spTgt spid="172083"/>
                                        </p:tgtEl>
                                        <p:attrNameLst>
                                          <p:attrName/>
                                        </p:attrNameLst>
                                      </p:cBhvr>
                                    </p:anim>
                                  </p:childTnLst>
                                </p:cTn>
                              </p:par>
                            </p:childTnLst>
                          </p:cTn>
                        </p:par>
                      </p:childTnLst>
                    </p:cTn>
                  </p:par>
                  <p:par>
                    <p:cTn id="148" fill="hold">
                      <p:stCondLst>
                        <p:cond delay="indefinite"/>
                      </p:stCondLst>
                      <p:childTnLst>
                        <p:par>
                          <p:cTn id="149" fill="hold">
                            <p:stCondLst>
                              <p:cond delay="0"/>
                            </p:stCondLst>
                            <p:childTnLst>
                              <p:par>
                                <p:cTn id="150" presetID="24" presetClass="exit" presetSubtype="0" fill="hold" grpId="1" nodeType="clickEffect">
                                  <p:stCondLst>
                                    <p:cond delay="0"/>
                                  </p:stCondLst>
                                  <p:childTnLst>
                                    <p:anim to="" calcmode="lin" valueType="num">
                                      <p:cBhvr>
                                        <p:cTn id="151" dur="1"/>
                                        <p:tgtEl>
                                          <p:spTgt spid="172083"/>
                                        </p:tgtEl>
                                        <p:attrNameLst>
                                          <p:attrName/>
                                        </p:attrNameLst>
                                      </p:cBhvr>
                                    </p:anim>
                                    <p:set>
                                      <p:cBhvr>
                                        <p:cTn id="152" dur="1" fill="hold">
                                          <p:stCondLst>
                                            <p:cond delay="0"/>
                                          </p:stCondLst>
                                        </p:cTn>
                                        <p:tgtEl>
                                          <p:spTgt spid="172083"/>
                                        </p:tgtEl>
                                        <p:attrNameLst>
                                          <p:attrName>style.visibility</p:attrName>
                                        </p:attrNameLst>
                                      </p:cBhvr>
                                      <p:to>
                                        <p:strVal val="hidden"/>
                                      </p:to>
                                    </p:set>
                                  </p:childTnLst>
                                </p:cTn>
                              </p:par>
                            </p:childTnLst>
                          </p:cTn>
                        </p:par>
                        <p:par>
                          <p:cTn id="153" fill="hold">
                            <p:stCondLst>
                              <p:cond delay="0"/>
                            </p:stCondLst>
                            <p:childTnLst>
                              <p:par>
                                <p:cTn id="154" presetID="24" presetClass="entr" presetSubtype="0" fill="hold" grpId="0" nodeType="afterEffect">
                                  <p:stCondLst>
                                    <p:cond delay="0"/>
                                  </p:stCondLst>
                                  <p:childTnLst>
                                    <p:set>
                                      <p:cBhvr>
                                        <p:cTn id="155" dur="1" fill="hold">
                                          <p:stCondLst>
                                            <p:cond delay="0"/>
                                          </p:stCondLst>
                                        </p:cTn>
                                        <p:tgtEl>
                                          <p:spTgt spid="172084"/>
                                        </p:tgtEl>
                                        <p:attrNameLst>
                                          <p:attrName>style.visibility</p:attrName>
                                        </p:attrNameLst>
                                      </p:cBhvr>
                                      <p:to>
                                        <p:strVal val="visible"/>
                                      </p:to>
                                    </p:set>
                                    <p:anim to="" calcmode="lin" valueType="num">
                                      <p:cBhvr>
                                        <p:cTn id="156" dur="1" fill="hold"/>
                                        <p:tgtEl>
                                          <p:spTgt spid="172084"/>
                                        </p:tgtEl>
                                        <p:attrNameLst>
                                          <p:attrName/>
                                        </p:attrNameLst>
                                      </p:cBhvr>
                                    </p:anim>
                                  </p:childTnLst>
                                </p:cTn>
                              </p:par>
                            </p:childTnLst>
                          </p:cTn>
                        </p:par>
                      </p:childTnLst>
                    </p:cTn>
                  </p:par>
                  <p:par>
                    <p:cTn id="157" fill="hold">
                      <p:stCondLst>
                        <p:cond delay="indefinite"/>
                      </p:stCondLst>
                      <p:childTnLst>
                        <p:par>
                          <p:cTn id="158" fill="hold">
                            <p:stCondLst>
                              <p:cond delay="0"/>
                            </p:stCondLst>
                            <p:childTnLst>
                              <p:par>
                                <p:cTn id="159" presetID="24" presetClass="exit" presetSubtype="0" fill="hold" grpId="1" nodeType="clickEffect">
                                  <p:stCondLst>
                                    <p:cond delay="0"/>
                                  </p:stCondLst>
                                  <p:childTnLst>
                                    <p:anim to="" calcmode="lin" valueType="num">
                                      <p:cBhvr>
                                        <p:cTn id="160" dur="1"/>
                                        <p:tgtEl>
                                          <p:spTgt spid="172084"/>
                                        </p:tgtEl>
                                        <p:attrNameLst>
                                          <p:attrName/>
                                        </p:attrNameLst>
                                      </p:cBhvr>
                                    </p:anim>
                                    <p:set>
                                      <p:cBhvr>
                                        <p:cTn id="161" dur="1" fill="hold">
                                          <p:stCondLst>
                                            <p:cond delay="0"/>
                                          </p:stCondLst>
                                        </p:cTn>
                                        <p:tgtEl>
                                          <p:spTgt spid="172084"/>
                                        </p:tgtEl>
                                        <p:attrNameLst>
                                          <p:attrName>style.visibility</p:attrName>
                                        </p:attrNameLst>
                                      </p:cBhvr>
                                      <p:to>
                                        <p:strVal val="hidden"/>
                                      </p:to>
                                    </p:set>
                                  </p:childTnLst>
                                </p:cTn>
                              </p:par>
                            </p:childTnLst>
                          </p:cTn>
                        </p:par>
                        <p:par>
                          <p:cTn id="162" fill="hold">
                            <p:stCondLst>
                              <p:cond delay="0"/>
                            </p:stCondLst>
                            <p:childTnLst>
                              <p:par>
                                <p:cTn id="163" presetID="24" presetClass="entr" presetSubtype="0" fill="hold" grpId="0" nodeType="afterEffect">
                                  <p:stCondLst>
                                    <p:cond delay="0"/>
                                  </p:stCondLst>
                                  <p:childTnLst>
                                    <p:set>
                                      <p:cBhvr>
                                        <p:cTn id="164" dur="1" fill="hold">
                                          <p:stCondLst>
                                            <p:cond delay="0"/>
                                          </p:stCondLst>
                                        </p:cTn>
                                        <p:tgtEl>
                                          <p:spTgt spid="172085"/>
                                        </p:tgtEl>
                                        <p:attrNameLst>
                                          <p:attrName>style.visibility</p:attrName>
                                        </p:attrNameLst>
                                      </p:cBhvr>
                                      <p:to>
                                        <p:strVal val="visible"/>
                                      </p:to>
                                    </p:set>
                                    <p:anim to="" calcmode="lin" valueType="num">
                                      <p:cBhvr>
                                        <p:cTn id="165" dur="1" fill="hold"/>
                                        <p:tgtEl>
                                          <p:spTgt spid="172085"/>
                                        </p:tgtEl>
                                        <p:attrNameLst>
                                          <p:attrName/>
                                        </p:attrNameLst>
                                      </p:cBhvr>
                                    </p:anim>
                                  </p:childTnLst>
                                </p:cTn>
                              </p:par>
                            </p:childTnLst>
                          </p:cTn>
                        </p:par>
                      </p:childTnLst>
                    </p:cTn>
                  </p:par>
                  <p:par>
                    <p:cTn id="166" fill="hold">
                      <p:stCondLst>
                        <p:cond delay="indefinite"/>
                      </p:stCondLst>
                      <p:childTnLst>
                        <p:par>
                          <p:cTn id="167" fill="hold">
                            <p:stCondLst>
                              <p:cond delay="0"/>
                            </p:stCondLst>
                            <p:childTnLst>
                              <p:par>
                                <p:cTn id="168" presetID="24" presetClass="exit" presetSubtype="0" fill="hold" grpId="1" nodeType="clickEffect">
                                  <p:stCondLst>
                                    <p:cond delay="0"/>
                                  </p:stCondLst>
                                  <p:childTnLst>
                                    <p:anim to="" calcmode="lin" valueType="num">
                                      <p:cBhvr>
                                        <p:cTn id="169" dur="1"/>
                                        <p:tgtEl>
                                          <p:spTgt spid="172085"/>
                                        </p:tgtEl>
                                        <p:attrNameLst>
                                          <p:attrName/>
                                        </p:attrNameLst>
                                      </p:cBhvr>
                                    </p:anim>
                                    <p:set>
                                      <p:cBhvr>
                                        <p:cTn id="170" dur="1" fill="hold">
                                          <p:stCondLst>
                                            <p:cond delay="0"/>
                                          </p:stCondLst>
                                        </p:cTn>
                                        <p:tgtEl>
                                          <p:spTgt spid="172085"/>
                                        </p:tgtEl>
                                        <p:attrNameLst>
                                          <p:attrName>style.visibility</p:attrName>
                                        </p:attrNameLst>
                                      </p:cBhvr>
                                      <p:to>
                                        <p:strVal val="hidden"/>
                                      </p:to>
                                    </p:set>
                                  </p:childTnLst>
                                </p:cTn>
                              </p:par>
                            </p:childTnLst>
                          </p:cTn>
                        </p:par>
                        <p:par>
                          <p:cTn id="171" fill="hold">
                            <p:stCondLst>
                              <p:cond delay="0"/>
                            </p:stCondLst>
                            <p:childTnLst>
                              <p:par>
                                <p:cTn id="172" presetID="24" presetClass="entr" presetSubtype="0" fill="hold" grpId="0" nodeType="afterEffect">
                                  <p:stCondLst>
                                    <p:cond delay="0"/>
                                  </p:stCondLst>
                                  <p:childTnLst>
                                    <p:set>
                                      <p:cBhvr>
                                        <p:cTn id="173" dur="1" fill="hold">
                                          <p:stCondLst>
                                            <p:cond delay="0"/>
                                          </p:stCondLst>
                                        </p:cTn>
                                        <p:tgtEl>
                                          <p:spTgt spid="172086"/>
                                        </p:tgtEl>
                                        <p:attrNameLst>
                                          <p:attrName>style.visibility</p:attrName>
                                        </p:attrNameLst>
                                      </p:cBhvr>
                                      <p:to>
                                        <p:strVal val="visible"/>
                                      </p:to>
                                    </p:set>
                                    <p:anim to="" calcmode="lin" valueType="num">
                                      <p:cBhvr>
                                        <p:cTn id="174" dur="1" fill="hold"/>
                                        <p:tgtEl>
                                          <p:spTgt spid="172086"/>
                                        </p:tgtEl>
                                        <p:attrNameLst>
                                          <p:attrName/>
                                        </p:attrNameLst>
                                      </p:cBhvr>
                                    </p:anim>
                                  </p:childTnLst>
                                </p:cTn>
                              </p:par>
                            </p:childTnLst>
                          </p:cTn>
                        </p:par>
                      </p:childTnLst>
                    </p:cTn>
                  </p:par>
                  <p:par>
                    <p:cTn id="175" fill="hold">
                      <p:stCondLst>
                        <p:cond delay="indefinite"/>
                      </p:stCondLst>
                      <p:childTnLst>
                        <p:par>
                          <p:cTn id="176" fill="hold">
                            <p:stCondLst>
                              <p:cond delay="0"/>
                            </p:stCondLst>
                            <p:childTnLst>
                              <p:par>
                                <p:cTn id="177" presetID="24" presetClass="exit" presetSubtype="0" fill="hold" grpId="1" nodeType="clickEffect">
                                  <p:stCondLst>
                                    <p:cond delay="0"/>
                                  </p:stCondLst>
                                  <p:childTnLst>
                                    <p:anim to="" calcmode="lin" valueType="num">
                                      <p:cBhvr>
                                        <p:cTn id="178" dur="1"/>
                                        <p:tgtEl>
                                          <p:spTgt spid="172086"/>
                                        </p:tgtEl>
                                        <p:attrNameLst>
                                          <p:attrName/>
                                        </p:attrNameLst>
                                      </p:cBhvr>
                                    </p:anim>
                                    <p:set>
                                      <p:cBhvr>
                                        <p:cTn id="179" dur="1" fill="hold">
                                          <p:stCondLst>
                                            <p:cond delay="0"/>
                                          </p:stCondLst>
                                        </p:cTn>
                                        <p:tgtEl>
                                          <p:spTgt spid="172086"/>
                                        </p:tgtEl>
                                        <p:attrNameLst>
                                          <p:attrName>style.visibility</p:attrName>
                                        </p:attrNameLst>
                                      </p:cBhvr>
                                      <p:to>
                                        <p:strVal val="hidden"/>
                                      </p:to>
                                    </p:set>
                                  </p:childTnLst>
                                </p:cTn>
                              </p:par>
                            </p:childTnLst>
                          </p:cTn>
                        </p:par>
                      </p:childTnLst>
                    </p:cTn>
                  </p:par>
                </p:childTnLst>
              </p:cTn>
              <p:nextCondLst>
                <p:cond evt="onClick" delay="0">
                  <p:tgtEl>
                    <p:spTgt spid="172063"/>
                  </p:tgtEl>
                </p:cond>
              </p:nextCondLst>
            </p:seq>
            <p:seq concurrent="1" nextAc="seek">
              <p:cTn id="180" restart="whenNotActive" fill="hold" evtFilter="cancelBubble" nodeType="interactiveSeq">
                <p:stCondLst>
                  <p:cond evt="onClick" delay="0">
                    <p:tgtEl>
                      <p:spTgt spid="172059"/>
                    </p:tgtEl>
                  </p:cond>
                </p:stCondLst>
                <p:endSync evt="end" delay="0">
                  <p:rtn val="all"/>
                </p:endSync>
                <p:childTnLst>
                  <p:par>
                    <p:cTn id="181" fill="hold">
                      <p:stCondLst>
                        <p:cond delay="0"/>
                      </p:stCondLst>
                      <p:childTnLst>
                        <p:par>
                          <p:cTn id="182" fill="hold">
                            <p:stCondLst>
                              <p:cond delay="0"/>
                            </p:stCondLst>
                            <p:childTnLst>
                              <p:par>
                                <p:cTn id="183" presetID="25" presetClass="exit" presetSubtype="0" fill="hold" grpId="0" nodeType="clickEffect">
                                  <p:stCondLst>
                                    <p:cond delay="0"/>
                                  </p:stCondLst>
                                  <p:childTnLst>
                                    <p:animEffect transition="out" filter="fade">
                                      <p:cBhvr>
                                        <p:cTn id="184" dur="1000" accel="50000">
                                          <p:stCondLst>
                                            <p:cond delay="0"/>
                                          </p:stCondLst>
                                        </p:cTn>
                                        <p:tgtEl>
                                          <p:spTgt spid="172059"/>
                                        </p:tgtEl>
                                      </p:cBhvr>
                                    </p:animEffect>
                                    <p:anim calcmode="lin" valueType="num">
                                      <p:cBhvr>
                                        <p:cTn id="185" dur="500" accel="50000">
                                          <p:stCondLst>
                                            <p:cond delay="0"/>
                                          </p:stCondLst>
                                        </p:cTn>
                                        <p:tgtEl>
                                          <p:spTgt spid="172059"/>
                                        </p:tgtEl>
                                        <p:attrNameLst>
                                          <p:attrName>ppt_y</p:attrName>
                                        </p:attrNameLst>
                                      </p:cBhvr>
                                      <p:tavLst>
                                        <p:tav tm="0">
                                          <p:val>
                                            <p:strVal val="ppt_y"/>
                                          </p:val>
                                        </p:tav>
                                        <p:tav tm="100000">
                                          <p:val>
                                            <p:strVal val="ppt_y+.1"/>
                                          </p:val>
                                        </p:tav>
                                      </p:tavLst>
                                    </p:anim>
                                    <p:anim calcmode="lin" valueType="num">
                                      <p:cBhvr>
                                        <p:cTn id="186" dur="500" decel="50000">
                                          <p:stCondLst>
                                            <p:cond delay="500"/>
                                          </p:stCondLst>
                                        </p:cTn>
                                        <p:tgtEl>
                                          <p:spTgt spid="172059"/>
                                        </p:tgtEl>
                                        <p:attrNameLst>
                                          <p:attrName>ppt_y</p:attrName>
                                        </p:attrNameLst>
                                      </p:cBhvr>
                                      <p:tavLst>
                                        <p:tav tm="0">
                                          <p:val>
                                            <p:strVal val="ppt_y"/>
                                          </p:val>
                                        </p:tav>
                                        <p:tav tm="100000">
                                          <p:val>
                                            <p:strVal val="ppt_y-.1"/>
                                          </p:val>
                                        </p:tav>
                                      </p:tavLst>
                                    </p:anim>
                                    <p:anim calcmode="lin" valueType="num">
                                      <p:cBhvr>
                                        <p:cTn id="187" dur="500" accel="50000">
                                          <p:stCondLst>
                                            <p:cond delay="500"/>
                                          </p:stCondLst>
                                        </p:cTn>
                                        <p:tgtEl>
                                          <p:spTgt spid="172059"/>
                                        </p:tgtEl>
                                        <p:attrNameLst>
                                          <p:attrName>ppt_x</p:attrName>
                                        </p:attrNameLst>
                                      </p:cBhvr>
                                      <p:tavLst>
                                        <p:tav tm="0">
                                          <p:val>
                                            <p:strVal val="ppt_x"/>
                                          </p:val>
                                        </p:tav>
                                        <p:tav tm="100000">
                                          <p:val>
                                            <p:strVal val="ppt_x+.4"/>
                                          </p:val>
                                        </p:tav>
                                      </p:tavLst>
                                    </p:anim>
                                    <p:anim calcmode="lin" valueType="num">
                                      <p:cBhvr>
                                        <p:cTn id="188" dur="1000"/>
                                        <p:tgtEl>
                                          <p:spTgt spid="172059"/>
                                        </p:tgtEl>
                                        <p:attrNameLst>
                                          <p:attrName>ppt_h</p:attrName>
                                        </p:attrNameLst>
                                      </p:cBhvr>
                                      <p:tavLst>
                                        <p:tav tm="0">
                                          <p:val>
                                            <p:strVal val="ppt_h"/>
                                          </p:val>
                                        </p:tav>
                                        <p:tav tm="100000">
                                          <p:val>
                                            <p:strVal val="ppt_h"/>
                                          </p:val>
                                        </p:tav>
                                      </p:tavLst>
                                    </p:anim>
                                    <p:anim calcmode="lin" valueType="num">
                                      <p:cBhvr>
                                        <p:cTn id="189" dur="500" accel="50000">
                                          <p:stCondLst>
                                            <p:cond delay="0"/>
                                          </p:stCondLst>
                                        </p:cTn>
                                        <p:tgtEl>
                                          <p:spTgt spid="172059"/>
                                        </p:tgtEl>
                                        <p:attrNameLst>
                                          <p:attrName>ppt_w</p:attrName>
                                        </p:attrNameLst>
                                      </p:cBhvr>
                                      <p:tavLst>
                                        <p:tav tm="0">
                                          <p:val>
                                            <p:strVal val="ppt_w"/>
                                          </p:val>
                                        </p:tav>
                                        <p:tav tm="100000">
                                          <p:val>
                                            <p:strVal val="ppt_w*.05"/>
                                          </p:val>
                                        </p:tav>
                                      </p:tavLst>
                                    </p:anim>
                                    <p:anim calcmode="lin" valueType="num">
                                      <p:cBhvr>
                                        <p:cTn id="190" dur="500" decel="50000">
                                          <p:stCondLst>
                                            <p:cond delay="500"/>
                                          </p:stCondLst>
                                        </p:cTn>
                                        <p:tgtEl>
                                          <p:spTgt spid="172059"/>
                                        </p:tgtEl>
                                        <p:attrNameLst>
                                          <p:attrName>ppt_w</p:attrName>
                                        </p:attrNameLst>
                                      </p:cBhvr>
                                      <p:tavLst>
                                        <p:tav tm="0">
                                          <p:val>
                                            <p:strVal val="ppt_w"/>
                                          </p:val>
                                        </p:tav>
                                        <p:tav tm="100000">
                                          <p:val>
                                            <p:strVal val="ppt_w/.05"/>
                                          </p:val>
                                        </p:tav>
                                      </p:tavLst>
                                    </p:anim>
                                    <p:anim calcmode="lin" valueType="num">
                                      <p:cBhvr>
                                        <p:cTn id="191" dur="500" accel="50000">
                                          <p:stCondLst>
                                            <p:cond delay="500"/>
                                          </p:stCondLst>
                                        </p:cTn>
                                        <p:tgtEl>
                                          <p:spTgt spid="172059"/>
                                        </p:tgtEl>
                                        <p:attrNameLst>
                                          <p:attrName>style.rotation</p:attrName>
                                        </p:attrNameLst>
                                      </p:cBhvr>
                                      <p:tavLst>
                                        <p:tav tm="0">
                                          <p:val>
                                            <p:fltVal val="0"/>
                                          </p:val>
                                        </p:tav>
                                        <p:tav tm="100000">
                                          <p:val>
                                            <p:fltVal val="-90"/>
                                          </p:val>
                                        </p:tav>
                                      </p:tavLst>
                                    </p:anim>
                                    <p:set>
                                      <p:cBhvr>
                                        <p:cTn id="192" dur="1" fill="hold">
                                          <p:stCondLst>
                                            <p:cond delay="999"/>
                                          </p:stCondLst>
                                        </p:cTn>
                                        <p:tgtEl>
                                          <p:spTgt spid="172059"/>
                                        </p:tgtEl>
                                        <p:attrNameLst>
                                          <p:attrName>style.visibility</p:attrName>
                                        </p:attrNameLst>
                                      </p:cBhvr>
                                      <p:to>
                                        <p:strVal val="hidden"/>
                                      </p:to>
                                    </p:set>
                                  </p:childTnLst>
                                </p:cTn>
                              </p:par>
                            </p:childTnLst>
                          </p:cTn>
                        </p:par>
                      </p:childTnLst>
                    </p:cTn>
                  </p:par>
                </p:childTnLst>
              </p:cTn>
              <p:nextCondLst>
                <p:cond evt="onClick" delay="0">
                  <p:tgtEl>
                    <p:spTgt spid="172059"/>
                  </p:tgtEl>
                </p:cond>
              </p:nextCondLst>
            </p:seq>
          </p:childTnLst>
        </p:cTn>
      </p:par>
    </p:tnLst>
    <p:bldLst>
      <p:bldP spid="172034" grpId="0" animBg="1"/>
      <p:bldP spid="172053" grpId="0" animBg="1"/>
      <p:bldP spid="172054" grpId="0" animBg="1"/>
      <p:bldP spid="172055" grpId="0" animBg="1"/>
      <p:bldP spid="172056" grpId="0" animBg="1"/>
      <p:bldP spid="172057" grpId="0" animBg="1"/>
      <p:bldP spid="172058" grpId="0" animBg="1"/>
      <p:bldP spid="172059" grpId="0" animBg="1"/>
      <p:bldP spid="172060" grpId="0" animBg="1"/>
      <p:bldP spid="172061" grpId="0" animBg="1"/>
      <p:bldP spid="172076" grpId="0"/>
      <p:bldP spid="172076" grpId="1"/>
      <p:bldP spid="172077" grpId="0"/>
      <p:bldP spid="172077" grpId="1"/>
      <p:bldP spid="172078" grpId="0"/>
      <p:bldP spid="172078" grpId="1"/>
      <p:bldP spid="172079" grpId="0"/>
      <p:bldP spid="172079" grpId="1"/>
      <p:bldP spid="172080" grpId="0"/>
      <p:bldP spid="172080" grpId="1"/>
      <p:bldP spid="172082" grpId="0"/>
      <p:bldP spid="172082" grpId="1"/>
      <p:bldP spid="172083" grpId="0"/>
      <p:bldP spid="172083" grpId="1"/>
      <p:bldP spid="172084" grpId="0"/>
      <p:bldP spid="172084" grpId="1"/>
      <p:bldP spid="172085" grpId="0"/>
      <p:bldP spid="172085" grpId="1"/>
      <p:bldP spid="172086" grpId="0"/>
      <p:bldP spid="172086" grpId="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41434"/>
            <a:ext cx="9144000" cy="1954924"/>
          </a:xfrm>
        </p:spPr>
        <p:txBody>
          <a:bodyPr>
            <a:noAutofit/>
          </a:bodyPr>
          <a:lstStyle/>
          <a:p>
            <a:pPr algn="ctr">
              <a:spcBef>
                <a:spcPct val="50000"/>
              </a:spcBef>
            </a:pPr>
            <a:r>
              <a:rPr lang="en-US" sz="4000" b="1" dirty="0" smtClean="0">
                <a:latin typeface="Times New Roman" pitchFamily="18" charset="0"/>
              </a:rPr>
              <a:t> </a:t>
            </a:r>
            <a:r>
              <a:rPr lang="en-US" sz="3600" b="1" dirty="0" err="1" smtClean="0">
                <a:latin typeface="Meiryo" pitchFamily="34" charset="-128"/>
                <a:ea typeface="Meiryo" pitchFamily="34" charset="-128"/>
                <a:cs typeface="Meiryo" pitchFamily="34" charset="-128"/>
              </a:rPr>
              <a:t>Hai</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câu</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thơ</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đầu</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thể</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hiện</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những</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phẩm</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chất</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đáng</a:t>
            </a:r>
            <a:r>
              <a:rPr lang="en-US" sz="3600" b="1" dirty="0" smtClean="0">
                <a:latin typeface="Meiryo" pitchFamily="34" charset="-128"/>
                <a:ea typeface="Meiryo" pitchFamily="34" charset="-128"/>
                <a:cs typeface="Meiryo" pitchFamily="34" charset="-128"/>
              </a:rPr>
              <a:t> </a:t>
            </a:r>
            <a:br>
              <a:rPr lang="en-US" sz="3600" b="1" dirty="0" smtClean="0">
                <a:latin typeface="Meiryo" pitchFamily="34" charset="-128"/>
                <a:ea typeface="Meiryo" pitchFamily="34" charset="-128"/>
                <a:cs typeface="Meiryo" pitchFamily="34" charset="-128"/>
              </a:rPr>
            </a:br>
            <a:r>
              <a:rPr lang="en-US" sz="3600" b="1" dirty="0" err="1" smtClean="0">
                <a:latin typeface="Meiryo" pitchFamily="34" charset="-128"/>
                <a:ea typeface="Meiryo" pitchFamily="34" charset="-128"/>
                <a:cs typeface="Meiryo" pitchFamily="34" charset="-128"/>
              </a:rPr>
              <a:t>quý</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nào</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của</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Phan</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Châu</a:t>
            </a:r>
            <a:r>
              <a:rPr lang="en-US" sz="3600" b="1" dirty="0" smtClean="0">
                <a:latin typeface="Meiryo" pitchFamily="34" charset="-128"/>
                <a:ea typeface="Meiryo" pitchFamily="34" charset="-128"/>
                <a:cs typeface="Meiryo" pitchFamily="34" charset="-128"/>
              </a:rPr>
              <a:t> Trinh?</a:t>
            </a:r>
            <a:r>
              <a:rPr lang="en-US" sz="4000" b="1" dirty="0" smtClean="0">
                <a:solidFill>
                  <a:srgbClr val="FF0000"/>
                </a:solidFill>
                <a:latin typeface=".VnTime" pitchFamily="34" charset="0"/>
              </a:rPr>
              <a:t/>
            </a:r>
            <a:br>
              <a:rPr lang="en-US" sz="4000" b="1" dirty="0" smtClean="0">
                <a:solidFill>
                  <a:srgbClr val="FF0000"/>
                </a:solidFill>
                <a:latin typeface=".VnTime" pitchFamily="34" charset="0"/>
              </a:rPr>
            </a:br>
            <a:endParaRPr lang="en-US" sz="3800" b="1" dirty="0">
              <a:latin typeface="Meiryo" pitchFamily="34" charset="-128"/>
              <a:ea typeface="Meiryo" pitchFamily="34" charset="-128"/>
              <a:cs typeface="Meiryo" pitchFamily="34" charset="-128"/>
            </a:endParaRPr>
          </a:p>
        </p:txBody>
      </p:sp>
      <p:graphicFrame>
        <p:nvGraphicFramePr>
          <p:cNvPr id="4" name="Content Placeholder 3"/>
          <p:cNvGraphicFramePr>
            <a:graphicFrameLocks noGrp="1"/>
          </p:cNvGraphicFramePr>
          <p:nvPr>
            <p:ph idx="1"/>
          </p:nvPr>
        </p:nvGraphicFramePr>
        <p:xfrm>
          <a:off x="457200" y="1600201"/>
          <a:ext cx="8229600" cy="3498038"/>
        </p:xfrm>
        <a:graphic>
          <a:graphicData uri="http://schemas.openxmlformats.org/drawingml/2006/table">
            <a:tbl>
              <a:tblPr firstRow="1" bandRow="1">
                <a:effectLst>
                  <a:reflection blurRad="6350" stA="50000" endA="275" endPos="40000" dist="101600" dir="5400000" sy="-100000" algn="bl" rotWithShape="0"/>
                </a:effectLst>
                <a:tableStyleId>{5C22544A-7EE6-4342-B048-85BDC9FD1C3A}</a:tableStyleId>
              </a:tblPr>
              <a:tblGrid>
                <a:gridCol w="1371600"/>
                <a:gridCol w="6858000"/>
              </a:tblGrid>
              <a:tr h="852569">
                <a:tc>
                  <a:txBody>
                    <a:bodyPr/>
                    <a:lstStyle/>
                    <a:p>
                      <a:pPr algn="ctr"/>
                      <a:r>
                        <a:rPr lang="en-US" sz="3600" b="0" dirty="0" smtClean="0">
                          <a:solidFill>
                            <a:schemeClr val="tx1"/>
                          </a:solidFill>
                        </a:rPr>
                        <a:t>A</a:t>
                      </a:r>
                      <a:endParaRPr lang="en-US" sz="3600" b="0" dirty="0">
                        <a:solidFill>
                          <a:schemeClr val="tx1"/>
                        </a:solidFill>
                      </a:endParaRPr>
                    </a:p>
                  </a:txBody>
                  <a:tcPr marT="34290" marB="34290">
                    <a:cell3D prstMaterial="dkEdge">
                      <a:bevel/>
                      <a:lightRig rig="flood" dir="t"/>
                    </a:cell3D>
                    <a:solidFill>
                      <a:schemeClr val="tx2"/>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000" b="0" i="1" dirty="0" err="1" smtClean="0">
                          <a:solidFill>
                            <a:schemeClr val="tx1"/>
                          </a:solidFill>
                          <a:latin typeface="+mn-lt"/>
                        </a:rPr>
                        <a:t>Lòng</a:t>
                      </a:r>
                      <a:r>
                        <a:rPr lang="en-US" sz="3000" b="0" i="1" dirty="0" smtClean="0">
                          <a:solidFill>
                            <a:schemeClr val="tx1"/>
                          </a:solidFill>
                          <a:latin typeface="+mn-lt"/>
                        </a:rPr>
                        <a:t> </a:t>
                      </a:r>
                      <a:r>
                        <a:rPr lang="en-US" sz="3000" b="0" i="1" dirty="0" err="1" smtClean="0">
                          <a:solidFill>
                            <a:schemeClr val="tx1"/>
                          </a:solidFill>
                          <a:latin typeface="+mn-lt"/>
                        </a:rPr>
                        <a:t>kiêu</a:t>
                      </a:r>
                      <a:r>
                        <a:rPr lang="en-US" sz="3000" b="0" i="1" dirty="0" smtClean="0">
                          <a:solidFill>
                            <a:schemeClr val="tx1"/>
                          </a:solidFill>
                          <a:latin typeface="+mn-lt"/>
                        </a:rPr>
                        <a:t> </a:t>
                      </a:r>
                      <a:r>
                        <a:rPr lang="en-US" sz="3000" b="0" i="1" dirty="0" err="1" smtClean="0">
                          <a:solidFill>
                            <a:schemeClr val="tx1"/>
                          </a:solidFill>
                          <a:latin typeface="+mn-lt"/>
                        </a:rPr>
                        <a:t>hãnh</a:t>
                      </a:r>
                      <a:r>
                        <a:rPr lang="en-US" sz="3000" b="0" i="1" dirty="0" smtClean="0">
                          <a:solidFill>
                            <a:schemeClr val="tx1"/>
                          </a:solidFill>
                          <a:latin typeface="+mn-lt"/>
                        </a:rPr>
                        <a:t> </a:t>
                      </a:r>
                    </a:p>
                  </a:txBody>
                  <a:tcPr marT="34290" marB="34290">
                    <a:cell3D prstMaterial="dkEdge">
                      <a:bevel/>
                      <a:lightRig rig="flood" dir="t"/>
                    </a:cell3D>
                    <a:solidFill>
                      <a:schemeClr val="accent4">
                        <a:lumMod val="40000"/>
                        <a:lumOff val="60000"/>
                      </a:schemeClr>
                    </a:solidFill>
                  </a:tcPr>
                </a:tc>
              </a:tr>
              <a:tr h="853148">
                <a:tc>
                  <a:txBody>
                    <a:bodyPr/>
                    <a:lstStyle/>
                    <a:p>
                      <a:pPr algn="ctr"/>
                      <a:r>
                        <a:rPr lang="en-US" sz="3600" dirty="0" smtClean="0"/>
                        <a:t>B</a:t>
                      </a:r>
                      <a:endParaRPr lang="en-US" sz="3600" dirty="0"/>
                    </a:p>
                  </a:txBody>
                  <a:tcPr marT="34290" marB="34290">
                    <a:cell3D prstMaterial="dkEdge">
                      <a:bevel/>
                      <a:lightRig rig="flood" dir="t"/>
                    </a:cell3D>
                    <a:solidFill>
                      <a:schemeClr val="tx2"/>
                    </a:solidFill>
                  </a:tcPr>
                </a:tc>
                <a:tc>
                  <a:txBody>
                    <a:bodyPr/>
                    <a:lstStyle/>
                    <a:p>
                      <a:r>
                        <a:rPr lang="en-US" sz="3000" i="1" dirty="0" smtClean="0">
                          <a:solidFill>
                            <a:schemeClr val="tx1"/>
                          </a:solidFill>
                          <a:latin typeface="+mn-lt"/>
                        </a:rPr>
                        <a:t>Ý</a:t>
                      </a:r>
                      <a:r>
                        <a:rPr lang="en-US" sz="3000" i="1" baseline="0" dirty="0" smtClean="0">
                          <a:solidFill>
                            <a:schemeClr val="tx1"/>
                          </a:solidFill>
                          <a:latin typeface="+mn-lt"/>
                        </a:rPr>
                        <a:t> </a:t>
                      </a:r>
                      <a:r>
                        <a:rPr lang="en-US" sz="3000" i="1" baseline="0" dirty="0" err="1" smtClean="0">
                          <a:solidFill>
                            <a:schemeClr val="tx1"/>
                          </a:solidFill>
                          <a:latin typeface="+mn-lt"/>
                        </a:rPr>
                        <a:t>chí</a:t>
                      </a:r>
                      <a:r>
                        <a:rPr lang="en-US" sz="3000" i="1" baseline="0" dirty="0" smtClean="0">
                          <a:solidFill>
                            <a:schemeClr val="tx1"/>
                          </a:solidFill>
                          <a:latin typeface="+mn-lt"/>
                        </a:rPr>
                        <a:t> </a:t>
                      </a:r>
                      <a:r>
                        <a:rPr lang="en-US" sz="3000" i="1" baseline="0" dirty="0" err="1" smtClean="0">
                          <a:solidFill>
                            <a:schemeClr val="tx1"/>
                          </a:solidFill>
                          <a:latin typeface="+mn-lt"/>
                        </a:rPr>
                        <a:t>tự</a:t>
                      </a:r>
                      <a:r>
                        <a:rPr lang="en-US" sz="3000" i="1" baseline="0" dirty="0" smtClean="0">
                          <a:solidFill>
                            <a:schemeClr val="tx1"/>
                          </a:solidFill>
                          <a:latin typeface="+mn-lt"/>
                        </a:rPr>
                        <a:t> </a:t>
                      </a:r>
                      <a:r>
                        <a:rPr lang="en-US" sz="3000" i="1" baseline="0" dirty="0" err="1" smtClean="0">
                          <a:solidFill>
                            <a:schemeClr val="tx1"/>
                          </a:solidFill>
                          <a:latin typeface="+mn-lt"/>
                        </a:rPr>
                        <a:t>khẳng</a:t>
                      </a:r>
                      <a:r>
                        <a:rPr lang="en-US" sz="3000" i="1" baseline="0" dirty="0" smtClean="0">
                          <a:solidFill>
                            <a:schemeClr val="tx1"/>
                          </a:solidFill>
                          <a:latin typeface="+mn-lt"/>
                        </a:rPr>
                        <a:t> </a:t>
                      </a:r>
                      <a:r>
                        <a:rPr lang="en-US" sz="3000" i="1" baseline="0" dirty="0" err="1" smtClean="0">
                          <a:solidFill>
                            <a:schemeClr val="tx1"/>
                          </a:solidFill>
                          <a:latin typeface="+mn-lt"/>
                        </a:rPr>
                        <a:t>định</a:t>
                      </a:r>
                      <a:r>
                        <a:rPr lang="en-US" sz="3000" i="1" baseline="0" dirty="0" smtClean="0">
                          <a:solidFill>
                            <a:schemeClr val="tx1"/>
                          </a:solidFill>
                          <a:latin typeface="+mn-lt"/>
                        </a:rPr>
                        <a:t> </a:t>
                      </a:r>
                      <a:r>
                        <a:rPr lang="en-US" sz="3000" i="1" baseline="0" dirty="0" err="1" smtClean="0">
                          <a:solidFill>
                            <a:schemeClr val="tx1"/>
                          </a:solidFill>
                          <a:latin typeface="+mn-lt"/>
                        </a:rPr>
                        <a:t>mình</a:t>
                      </a:r>
                      <a:endParaRPr lang="en-US" sz="3000" i="1" dirty="0">
                        <a:solidFill>
                          <a:schemeClr val="tx1"/>
                        </a:solidFill>
                        <a:latin typeface="+mn-lt"/>
                      </a:endParaRPr>
                    </a:p>
                  </a:txBody>
                  <a:tcPr marT="34290" marB="34290">
                    <a:cell3D prstMaterial="dkEdge">
                      <a:bevel/>
                      <a:lightRig rig="flood" dir="t"/>
                    </a:cell3D>
                    <a:solidFill>
                      <a:schemeClr val="accent4">
                        <a:lumMod val="40000"/>
                        <a:lumOff val="60000"/>
                      </a:schemeClr>
                    </a:solidFill>
                  </a:tcPr>
                </a:tc>
              </a:tr>
              <a:tr h="982980">
                <a:tc>
                  <a:txBody>
                    <a:bodyPr/>
                    <a:lstStyle/>
                    <a:p>
                      <a:pPr algn="ctr"/>
                      <a:r>
                        <a:rPr lang="en-US" sz="3600" dirty="0" smtClean="0"/>
                        <a:t>C</a:t>
                      </a:r>
                      <a:endParaRPr lang="en-US" sz="3600" dirty="0"/>
                    </a:p>
                  </a:txBody>
                  <a:tcPr marT="34290" marB="34290">
                    <a:cell3D prstMaterial="dkEdge">
                      <a:bevel/>
                      <a:lightRig rig="flood" dir="t"/>
                    </a:cell3D>
                    <a:solidFill>
                      <a:schemeClr val="tx2"/>
                    </a:solidFill>
                  </a:tcPr>
                </a:tc>
                <a:tc>
                  <a:txBody>
                    <a:bodyPr/>
                    <a:lstStyle/>
                    <a:p>
                      <a:r>
                        <a:rPr lang="en-US" sz="3000" i="1" dirty="0" err="1" smtClean="0">
                          <a:solidFill>
                            <a:schemeClr val="tx1"/>
                          </a:solidFill>
                          <a:latin typeface="+mn-lt"/>
                        </a:rPr>
                        <a:t>Khát</a:t>
                      </a:r>
                      <a:r>
                        <a:rPr lang="en-US" sz="3000" i="1" baseline="0" dirty="0" smtClean="0">
                          <a:solidFill>
                            <a:schemeClr val="tx1"/>
                          </a:solidFill>
                          <a:latin typeface="+mn-lt"/>
                        </a:rPr>
                        <a:t> </a:t>
                      </a:r>
                      <a:r>
                        <a:rPr lang="en-US" sz="3000" i="1" baseline="0" dirty="0" err="1" smtClean="0">
                          <a:solidFill>
                            <a:schemeClr val="tx1"/>
                          </a:solidFill>
                          <a:latin typeface="+mn-lt"/>
                        </a:rPr>
                        <a:t>vọng</a:t>
                      </a:r>
                      <a:r>
                        <a:rPr lang="en-US" sz="3000" i="1" baseline="0" dirty="0" smtClean="0">
                          <a:solidFill>
                            <a:schemeClr val="tx1"/>
                          </a:solidFill>
                          <a:latin typeface="+mn-lt"/>
                        </a:rPr>
                        <a:t> </a:t>
                      </a:r>
                      <a:r>
                        <a:rPr lang="en-US" sz="3000" i="1" baseline="0" dirty="0" err="1" smtClean="0">
                          <a:solidFill>
                            <a:schemeClr val="tx1"/>
                          </a:solidFill>
                          <a:latin typeface="+mn-lt"/>
                        </a:rPr>
                        <a:t>hành</a:t>
                      </a:r>
                      <a:r>
                        <a:rPr lang="en-US" sz="3000" i="1" baseline="0" dirty="0" smtClean="0">
                          <a:solidFill>
                            <a:schemeClr val="tx1"/>
                          </a:solidFill>
                          <a:latin typeface="+mn-lt"/>
                        </a:rPr>
                        <a:t> </a:t>
                      </a:r>
                      <a:r>
                        <a:rPr lang="en-US" sz="3000" i="1" baseline="0" dirty="0" err="1" smtClean="0">
                          <a:solidFill>
                            <a:schemeClr val="tx1"/>
                          </a:solidFill>
                          <a:latin typeface="+mn-lt"/>
                        </a:rPr>
                        <a:t>động</a:t>
                      </a:r>
                      <a:r>
                        <a:rPr lang="en-US" sz="3000" i="1" baseline="0" dirty="0" smtClean="0">
                          <a:solidFill>
                            <a:schemeClr val="tx1"/>
                          </a:solidFill>
                          <a:latin typeface="+mn-lt"/>
                        </a:rPr>
                        <a:t> </a:t>
                      </a:r>
                      <a:r>
                        <a:rPr lang="en-US" sz="3000" i="1" baseline="0" dirty="0" err="1" smtClean="0">
                          <a:solidFill>
                            <a:schemeClr val="tx1"/>
                          </a:solidFill>
                          <a:latin typeface="+mn-lt"/>
                        </a:rPr>
                        <a:t>mãnh</a:t>
                      </a:r>
                      <a:r>
                        <a:rPr lang="en-US" sz="3000" i="1" baseline="0" dirty="0" smtClean="0">
                          <a:solidFill>
                            <a:schemeClr val="tx1"/>
                          </a:solidFill>
                          <a:latin typeface="+mn-lt"/>
                        </a:rPr>
                        <a:t> </a:t>
                      </a:r>
                      <a:r>
                        <a:rPr lang="en-US" sz="3000" i="1" baseline="0" dirty="0" err="1" smtClean="0">
                          <a:solidFill>
                            <a:schemeClr val="tx1"/>
                          </a:solidFill>
                          <a:latin typeface="+mn-lt"/>
                        </a:rPr>
                        <a:t>liệt</a:t>
                      </a:r>
                      <a:endParaRPr lang="en-US" sz="3000" i="1" dirty="0">
                        <a:solidFill>
                          <a:schemeClr val="tx1"/>
                        </a:solidFill>
                        <a:latin typeface="+mn-lt"/>
                      </a:endParaRPr>
                    </a:p>
                  </a:txBody>
                  <a:tcPr marT="34290" marB="34290">
                    <a:cell3D prstMaterial="dkEdge">
                      <a:bevel/>
                      <a:lightRig rig="flood" dir="t"/>
                    </a:cell3D>
                    <a:solidFill>
                      <a:schemeClr val="accent4">
                        <a:lumMod val="40000"/>
                        <a:lumOff val="60000"/>
                      </a:schemeClr>
                    </a:solidFill>
                  </a:tcPr>
                </a:tc>
              </a:tr>
              <a:tr h="809341">
                <a:tc>
                  <a:txBody>
                    <a:bodyPr/>
                    <a:lstStyle/>
                    <a:p>
                      <a:pPr algn="ctr"/>
                      <a:r>
                        <a:rPr lang="en-US" sz="3600" dirty="0" smtClean="0"/>
                        <a:t>D</a:t>
                      </a:r>
                      <a:endParaRPr lang="en-US" sz="3600" dirty="0"/>
                    </a:p>
                  </a:txBody>
                  <a:tcPr marT="34290" marB="34290">
                    <a:cell3D prstMaterial="dkEdge">
                      <a:bevel/>
                      <a:lightRig rig="flood" dir="t"/>
                    </a:cell3D>
                    <a:solidFill>
                      <a:schemeClr val="tx2"/>
                    </a:solidFill>
                  </a:tcPr>
                </a:tc>
                <a:tc>
                  <a:txBody>
                    <a:bodyPr/>
                    <a:lstStyle/>
                    <a:p>
                      <a:r>
                        <a:rPr lang="en-US" sz="3000" i="1" dirty="0" err="1" smtClean="0">
                          <a:solidFill>
                            <a:schemeClr val="tx1"/>
                          </a:solidFill>
                          <a:latin typeface="+mn-lt"/>
                        </a:rPr>
                        <a:t>Kết</a:t>
                      </a:r>
                      <a:r>
                        <a:rPr lang="en-US" sz="3000" i="1" baseline="0" dirty="0" smtClean="0">
                          <a:solidFill>
                            <a:schemeClr val="tx1"/>
                          </a:solidFill>
                          <a:latin typeface="+mn-lt"/>
                        </a:rPr>
                        <a:t> </a:t>
                      </a:r>
                      <a:r>
                        <a:rPr lang="en-US" sz="3000" i="1" baseline="0" dirty="0" err="1" smtClean="0">
                          <a:solidFill>
                            <a:schemeClr val="tx1"/>
                          </a:solidFill>
                          <a:latin typeface="+mn-lt"/>
                        </a:rPr>
                        <a:t>hợp</a:t>
                      </a:r>
                      <a:r>
                        <a:rPr lang="en-US" sz="3000" i="1" baseline="0" dirty="0" smtClean="0">
                          <a:solidFill>
                            <a:schemeClr val="tx1"/>
                          </a:solidFill>
                          <a:latin typeface="+mn-lt"/>
                        </a:rPr>
                        <a:t> </a:t>
                      </a:r>
                      <a:r>
                        <a:rPr lang="en-US" sz="3000" i="1" baseline="0" dirty="0" err="1" smtClean="0">
                          <a:solidFill>
                            <a:schemeClr val="tx1"/>
                          </a:solidFill>
                          <a:latin typeface="+mn-lt"/>
                        </a:rPr>
                        <a:t>cả</a:t>
                      </a:r>
                      <a:r>
                        <a:rPr lang="en-US" sz="3000" i="1" baseline="0" dirty="0" smtClean="0">
                          <a:solidFill>
                            <a:schemeClr val="tx1"/>
                          </a:solidFill>
                          <a:latin typeface="+mn-lt"/>
                        </a:rPr>
                        <a:t> A, B, C</a:t>
                      </a:r>
                      <a:endParaRPr lang="en-US" sz="3000" i="1" dirty="0">
                        <a:solidFill>
                          <a:schemeClr val="tx1"/>
                        </a:solidFill>
                        <a:latin typeface="+mn-lt"/>
                      </a:endParaRPr>
                    </a:p>
                  </a:txBody>
                  <a:tcPr marT="34290" marB="34290">
                    <a:cell3D prstMaterial="dkEdge">
                      <a:bevel/>
                      <a:lightRig rig="flood" dir="t"/>
                    </a:cell3D>
                    <a:solidFill>
                      <a:schemeClr val="accent4">
                        <a:lumMod val="40000"/>
                        <a:lumOff val="60000"/>
                      </a:schemeClr>
                    </a:solidFill>
                  </a:tcPr>
                </a:tc>
              </a:tr>
            </a:tbl>
          </a:graphicData>
        </a:graphic>
      </p:graphicFrame>
      <p:sp>
        <p:nvSpPr>
          <p:cNvPr id="5" name="Oval 4"/>
          <p:cNvSpPr/>
          <p:nvPr/>
        </p:nvSpPr>
        <p:spPr>
          <a:xfrm>
            <a:off x="599090" y="4323693"/>
            <a:ext cx="990600" cy="6286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utoShape 10">
            <a:hlinkClick r:id="rId2" action="ppaction://hlinksldjump" highlightClick="1"/>
          </p:cNvPr>
          <p:cNvSpPr>
            <a:spLocks noChangeArrowheads="1"/>
          </p:cNvSpPr>
          <p:nvPr/>
        </p:nvSpPr>
        <p:spPr bwMode="auto">
          <a:xfrm>
            <a:off x="8686800" y="4743450"/>
            <a:ext cx="457200" cy="400050"/>
          </a:xfrm>
          <a:prstGeom prst="actionButtonHome">
            <a:avLst/>
          </a:prstGeom>
          <a:solidFill>
            <a:schemeClr val="accent1"/>
          </a:solidFill>
          <a:ln w="12700" cap="sq">
            <a:noFill/>
            <a:miter lim="800000"/>
            <a:headEnd type="none" w="sm" len="sm"/>
            <a:tailEnd type="none" w="sm" len="sm"/>
          </a:ln>
          <a:effectLst/>
        </p:spPr>
        <p:txBody>
          <a:bodyPr wrap="none" anchor="ctr"/>
          <a:lstStyle/>
          <a:p>
            <a:endParaRPr lang="en-US"/>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71600"/>
          </a:xfrm>
        </p:spPr>
        <p:txBody>
          <a:bodyPr>
            <a:noAutofit/>
          </a:bodyPr>
          <a:lstStyle/>
          <a:p>
            <a:pPr algn="ctr"/>
            <a:r>
              <a:rPr lang="en-US" sz="4000" b="1" dirty="0" smtClean="0">
                <a:latin typeface="Times New Roman" pitchFamily="18" charset="0"/>
              </a:rPr>
              <a:t> </a:t>
            </a:r>
            <a:r>
              <a:rPr lang="en-US" sz="3600" b="1" dirty="0" err="1" smtClean="0">
                <a:latin typeface="Meiryo" pitchFamily="34" charset="-128"/>
                <a:ea typeface="Meiryo" pitchFamily="34" charset="-128"/>
                <a:cs typeface="Meiryo" pitchFamily="34" charset="-128"/>
              </a:rPr>
              <a:t>Mục</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đích</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chính</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của</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Phan</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Châu</a:t>
            </a:r>
            <a:r>
              <a:rPr lang="en-US" sz="3600" b="1" dirty="0" smtClean="0">
                <a:latin typeface="Meiryo" pitchFamily="34" charset="-128"/>
                <a:ea typeface="Meiryo" pitchFamily="34" charset="-128"/>
                <a:cs typeface="Meiryo" pitchFamily="34" charset="-128"/>
              </a:rPr>
              <a:t> Trinh </a:t>
            </a:r>
            <a:r>
              <a:rPr lang="en-US" sz="3600" b="1" dirty="0" err="1" smtClean="0">
                <a:latin typeface="Meiryo" pitchFamily="34" charset="-128"/>
                <a:ea typeface="Meiryo" pitchFamily="34" charset="-128"/>
                <a:cs typeface="Meiryo" pitchFamily="34" charset="-128"/>
              </a:rPr>
              <a:t>khi</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viết</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bài</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thơ</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này</a:t>
            </a:r>
            <a:r>
              <a:rPr lang="en-US" sz="3600" b="1" dirty="0" smtClean="0">
                <a:latin typeface="Meiryo" pitchFamily="34" charset="-128"/>
                <a:ea typeface="Meiryo" pitchFamily="34" charset="-128"/>
                <a:cs typeface="Meiryo" pitchFamily="34" charset="-128"/>
              </a:rPr>
              <a:t> ?</a:t>
            </a:r>
            <a:endParaRPr lang="en-US" sz="3800" b="1" dirty="0">
              <a:latin typeface="Meiryo" pitchFamily="34" charset="-128"/>
              <a:ea typeface="Meiryo" pitchFamily="34" charset="-128"/>
              <a:cs typeface="Meiryo" pitchFamily="34" charset="-128"/>
            </a:endParaRPr>
          </a:p>
        </p:txBody>
      </p:sp>
      <p:graphicFrame>
        <p:nvGraphicFramePr>
          <p:cNvPr id="4" name="Content Placeholder 3"/>
          <p:cNvGraphicFramePr>
            <a:graphicFrameLocks noGrp="1"/>
          </p:cNvGraphicFramePr>
          <p:nvPr>
            <p:ph idx="1"/>
          </p:nvPr>
        </p:nvGraphicFramePr>
        <p:xfrm>
          <a:off x="457200" y="1390918"/>
          <a:ext cx="8229600" cy="3638282"/>
        </p:xfrm>
        <a:graphic>
          <a:graphicData uri="http://schemas.openxmlformats.org/drawingml/2006/table">
            <a:tbl>
              <a:tblPr firstRow="1" bandRow="1">
                <a:effectLst>
                  <a:innerShdw blurRad="63500" dist="50800" dir="16200000">
                    <a:prstClr val="black">
                      <a:alpha val="50000"/>
                    </a:prstClr>
                  </a:innerShdw>
                  <a:reflection blurRad="6350" stA="50000" endA="275" endPos="40000" dist="101600" dir="5400000" sy="-100000" algn="bl" rotWithShape="0"/>
                </a:effectLst>
                <a:tableStyleId>{5C22544A-7EE6-4342-B048-85BDC9FD1C3A}</a:tableStyleId>
              </a:tblPr>
              <a:tblGrid>
                <a:gridCol w="1371600"/>
                <a:gridCol w="6858000"/>
              </a:tblGrid>
              <a:tr h="982980">
                <a:tc>
                  <a:txBody>
                    <a:bodyPr/>
                    <a:lstStyle/>
                    <a:p>
                      <a:pPr algn="ctr"/>
                      <a:r>
                        <a:rPr lang="en-US" sz="3600" b="0" dirty="0" smtClean="0">
                          <a:solidFill>
                            <a:schemeClr val="tx1"/>
                          </a:solidFill>
                        </a:rPr>
                        <a:t>A</a:t>
                      </a:r>
                      <a:endParaRPr lang="en-US" sz="3600" b="0" dirty="0">
                        <a:solidFill>
                          <a:schemeClr val="tx1"/>
                        </a:solidFill>
                      </a:endParaRPr>
                    </a:p>
                  </a:txBody>
                  <a:tcPr marT="34290" marB="34290">
                    <a:cell3D prstMaterial="dkEdge">
                      <a:bevel/>
                      <a:lightRig rig="flood" dir="t"/>
                    </a:cell3D>
                    <a:solidFill>
                      <a:schemeClr val="tx2"/>
                    </a:solidFill>
                  </a:tcPr>
                </a:tc>
                <a:tc>
                  <a:txBody>
                    <a:bodyPr/>
                    <a:lstStyle/>
                    <a:p>
                      <a:r>
                        <a:rPr lang="en-US" sz="3000" b="0" i="1" dirty="0" err="1" smtClean="0">
                          <a:solidFill>
                            <a:schemeClr val="tx1"/>
                          </a:solidFill>
                          <a:latin typeface="+mn-lt"/>
                        </a:rPr>
                        <a:t>Để</a:t>
                      </a:r>
                      <a:r>
                        <a:rPr lang="en-US" sz="3000" b="0" i="1" dirty="0" smtClean="0">
                          <a:solidFill>
                            <a:schemeClr val="tx1"/>
                          </a:solidFill>
                          <a:latin typeface="+mn-lt"/>
                        </a:rPr>
                        <a:t> </a:t>
                      </a:r>
                      <a:r>
                        <a:rPr lang="en-US" sz="3000" b="0" i="1" dirty="0" err="1" smtClean="0">
                          <a:solidFill>
                            <a:schemeClr val="tx1"/>
                          </a:solidFill>
                          <a:latin typeface="+mn-lt"/>
                        </a:rPr>
                        <a:t>thể</a:t>
                      </a:r>
                      <a:r>
                        <a:rPr lang="en-US" sz="3000" b="0" i="1" dirty="0" smtClean="0">
                          <a:solidFill>
                            <a:schemeClr val="tx1"/>
                          </a:solidFill>
                          <a:latin typeface="+mn-lt"/>
                        </a:rPr>
                        <a:t> </a:t>
                      </a:r>
                      <a:r>
                        <a:rPr lang="en-US" sz="3000" b="0" i="1" dirty="0" err="1" smtClean="0">
                          <a:solidFill>
                            <a:schemeClr val="tx1"/>
                          </a:solidFill>
                          <a:latin typeface="+mn-lt"/>
                        </a:rPr>
                        <a:t>hiện</a:t>
                      </a:r>
                      <a:r>
                        <a:rPr lang="en-US" sz="3000" b="0" i="1" dirty="0" smtClean="0">
                          <a:solidFill>
                            <a:schemeClr val="tx1"/>
                          </a:solidFill>
                          <a:latin typeface="+mn-lt"/>
                        </a:rPr>
                        <a:t> </a:t>
                      </a:r>
                      <a:r>
                        <a:rPr lang="en-US" sz="3000" b="0" i="1" dirty="0" err="1" smtClean="0">
                          <a:solidFill>
                            <a:schemeClr val="tx1"/>
                          </a:solidFill>
                          <a:latin typeface="+mn-lt"/>
                        </a:rPr>
                        <a:t>lòng</a:t>
                      </a:r>
                      <a:r>
                        <a:rPr lang="en-US" sz="3000" b="0" i="1" dirty="0" smtClean="0">
                          <a:solidFill>
                            <a:schemeClr val="tx1"/>
                          </a:solidFill>
                          <a:latin typeface="+mn-lt"/>
                        </a:rPr>
                        <a:t> </a:t>
                      </a:r>
                      <a:r>
                        <a:rPr lang="en-US" sz="3000" b="0" i="1" dirty="0" err="1" smtClean="0">
                          <a:solidFill>
                            <a:schemeClr val="tx1"/>
                          </a:solidFill>
                          <a:latin typeface="+mn-lt"/>
                        </a:rPr>
                        <a:t>yêu</a:t>
                      </a:r>
                      <a:r>
                        <a:rPr lang="en-US" sz="3000" b="0" i="1" dirty="0" smtClean="0">
                          <a:solidFill>
                            <a:schemeClr val="tx1"/>
                          </a:solidFill>
                          <a:latin typeface="+mn-lt"/>
                        </a:rPr>
                        <a:t> </a:t>
                      </a:r>
                      <a:r>
                        <a:rPr lang="en-US" sz="3000" b="0" i="1" dirty="0" err="1" smtClean="0">
                          <a:solidFill>
                            <a:schemeClr val="tx1"/>
                          </a:solidFill>
                          <a:latin typeface="+mn-lt"/>
                        </a:rPr>
                        <a:t>nước</a:t>
                      </a:r>
                      <a:r>
                        <a:rPr lang="en-US" sz="3000" b="0" i="1" dirty="0" smtClean="0">
                          <a:solidFill>
                            <a:schemeClr val="tx1"/>
                          </a:solidFill>
                          <a:latin typeface="+mn-lt"/>
                        </a:rPr>
                        <a:t> </a:t>
                      </a:r>
                      <a:r>
                        <a:rPr lang="en-US" sz="3000" b="0" i="1" dirty="0" err="1" smtClean="0">
                          <a:solidFill>
                            <a:schemeClr val="tx1"/>
                          </a:solidFill>
                          <a:latin typeface="+mn-lt"/>
                        </a:rPr>
                        <a:t>tha</a:t>
                      </a:r>
                      <a:r>
                        <a:rPr lang="en-US" sz="3000" b="0" i="1" dirty="0" smtClean="0">
                          <a:solidFill>
                            <a:schemeClr val="tx1"/>
                          </a:solidFill>
                          <a:latin typeface="+mn-lt"/>
                        </a:rPr>
                        <a:t> </a:t>
                      </a:r>
                      <a:r>
                        <a:rPr lang="en-US" sz="3000" b="0" i="1" dirty="0" err="1" smtClean="0">
                          <a:solidFill>
                            <a:schemeClr val="tx1"/>
                          </a:solidFill>
                          <a:latin typeface="+mn-lt"/>
                        </a:rPr>
                        <a:t>thiết</a:t>
                      </a:r>
                      <a:endParaRPr lang="en-US" sz="3000" b="0" i="1" dirty="0">
                        <a:solidFill>
                          <a:schemeClr val="tx1"/>
                        </a:solidFill>
                        <a:latin typeface="+mn-lt"/>
                      </a:endParaRPr>
                    </a:p>
                  </a:txBody>
                  <a:tcPr marT="34290" marB="34290">
                    <a:cell3D prstMaterial="dkEdge">
                      <a:bevel/>
                      <a:lightRig rig="flood" dir="t"/>
                    </a:cell3D>
                    <a:solidFill>
                      <a:schemeClr val="accent4">
                        <a:lumMod val="40000"/>
                        <a:lumOff val="60000"/>
                      </a:schemeClr>
                    </a:solidFill>
                  </a:tcPr>
                </a:tc>
              </a:tr>
              <a:tr h="982980">
                <a:tc>
                  <a:txBody>
                    <a:bodyPr/>
                    <a:lstStyle/>
                    <a:p>
                      <a:pPr algn="ctr"/>
                      <a:r>
                        <a:rPr lang="en-US" sz="3600" dirty="0" smtClean="0"/>
                        <a:t>B</a:t>
                      </a:r>
                      <a:endParaRPr lang="en-US" sz="3600" dirty="0"/>
                    </a:p>
                  </a:txBody>
                  <a:tcPr marT="34290" marB="34290">
                    <a:cell3D prstMaterial="dkEdge">
                      <a:bevel/>
                      <a:lightRig rig="flood" dir="t"/>
                    </a:cell3D>
                    <a:solidFill>
                      <a:schemeClr val="tx2"/>
                    </a:solidFill>
                  </a:tcPr>
                </a:tc>
                <a:tc>
                  <a:txBody>
                    <a:bodyPr/>
                    <a:lstStyle/>
                    <a:p>
                      <a:r>
                        <a:rPr lang="en-US" sz="3000" b="0" i="1" dirty="0" err="1" smtClean="0">
                          <a:solidFill>
                            <a:schemeClr val="tx1"/>
                          </a:solidFill>
                          <a:latin typeface="+mn-lt"/>
                        </a:rPr>
                        <a:t>Để</a:t>
                      </a:r>
                      <a:r>
                        <a:rPr lang="en-US" sz="3000" b="0" i="1" dirty="0" smtClean="0">
                          <a:solidFill>
                            <a:schemeClr val="tx1"/>
                          </a:solidFill>
                          <a:latin typeface="+mn-lt"/>
                        </a:rPr>
                        <a:t> </a:t>
                      </a:r>
                      <a:r>
                        <a:rPr lang="en-US" sz="3000" b="0" i="1" dirty="0" err="1" smtClean="0">
                          <a:solidFill>
                            <a:schemeClr val="tx1"/>
                          </a:solidFill>
                          <a:latin typeface="+mn-lt"/>
                        </a:rPr>
                        <a:t>thể</a:t>
                      </a:r>
                      <a:r>
                        <a:rPr lang="en-US" sz="3000" b="0" i="1" dirty="0" smtClean="0">
                          <a:solidFill>
                            <a:schemeClr val="tx1"/>
                          </a:solidFill>
                          <a:latin typeface="+mn-lt"/>
                        </a:rPr>
                        <a:t> </a:t>
                      </a:r>
                      <a:r>
                        <a:rPr lang="en-US" sz="3000" b="0" i="1" dirty="0" err="1" smtClean="0">
                          <a:solidFill>
                            <a:schemeClr val="tx1"/>
                          </a:solidFill>
                          <a:latin typeface="+mn-lt"/>
                        </a:rPr>
                        <a:t>hiện</a:t>
                      </a:r>
                      <a:r>
                        <a:rPr lang="en-US" sz="3000" b="0" i="1" dirty="0" smtClean="0">
                          <a:solidFill>
                            <a:schemeClr val="tx1"/>
                          </a:solidFill>
                          <a:latin typeface="+mn-lt"/>
                        </a:rPr>
                        <a:t> </a:t>
                      </a:r>
                      <a:r>
                        <a:rPr lang="en-US" sz="3000" b="0" i="1" dirty="0" err="1" smtClean="0">
                          <a:solidFill>
                            <a:schemeClr val="tx1"/>
                          </a:solidFill>
                          <a:latin typeface="+mn-lt"/>
                        </a:rPr>
                        <a:t>khát</a:t>
                      </a:r>
                      <a:r>
                        <a:rPr lang="en-US" sz="3000" b="0" i="1" dirty="0" smtClean="0">
                          <a:solidFill>
                            <a:schemeClr val="tx1"/>
                          </a:solidFill>
                          <a:latin typeface="+mn-lt"/>
                        </a:rPr>
                        <a:t> </a:t>
                      </a:r>
                      <a:r>
                        <a:rPr lang="en-US" sz="3000" b="0" i="1" dirty="0" err="1" smtClean="0">
                          <a:solidFill>
                            <a:schemeClr val="tx1"/>
                          </a:solidFill>
                          <a:latin typeface="+mn-lt"/>
                        </a:rPr>
                        <a:t>vọng</a:t>
                      </a:r>
                      <a:r>
                        <a:rPr lang="en-US" sz="3000" b="0" i="1" dirty="0" smtClean="0">
                          <a:solidFill>
                            <a:schemeClr val="tx1"/>
                          </a:solidFill>
                          <a:latin typeface="+mn-lt"/>
                        </a:rPr>
                        <a:t> </a:t>
                      </a:r>
                      <a:r>
                        <a:rPr lang="en-US" sz="3000" b="0" i="1" dirty="0" err="1" smtClean="0">
                          <a:solidFill>
                            <a:schemeClr val="tx1"/>
                          </a:solidFill>
                          <a:latin typeface="+mn-lt"/>
                        </a:rPr>
                        <a:t>độc</a:t>
                      </a:r>
                      <a:r>
                        <a:rPr lang="en-US" sz="3000" b="0" i="1" dirty="0" smtClean="0">
                          <a:solidFill>
                            <a:schemeClr val="tx1"/>
                          </a:solidFill>
                          <a:latin typeface="+mn-lt"/>
                        </a:rPr>
                        <a:t> </a:t>
                      </a:r>
                      <a:r>
                        <a:rPr lang="en-US" sz="3000" b="0" i="1" dirty="0" err="1" smtClean="0">
                          <a:solidFill>
                            <a:schemeClr val="tx1"/>
                          </a:solidFill>
                          <a:latin typeface="+mn-lt"/>
                        </a:rPr>
                        <a:t>lập</a:t>
                      </a:r>
                      <a:r>
                        <a:rPr lang="en-US" sz="3000" b="0" i="1" dirty="0" smtClean="0">
                          <a:solidFill>
                            <a:schemeClr val="tx1"/>
                          </a:solidFill>
                          <a:latin typeface="+mn-lt"/>
                        </a:rPr>
                        <a:t> </a:t>
                      </a:r>
                      <a:r>
                        <a:rPr lang="en-US" sz="3000" b="0" i="1" dirty="0" err="1" smtClean="0">
                          <a:solidFill>
                            <a:schemeClr val="tx1"/>
                          </a:solidFill>
                          <a:latin typeface="+mn-lt"/>
                        </a:rPr>
                        <a:t>dân</a:t>
                      </a:r>
                      <a:r>
                        <a:rPr lang="en-US" sz="3000" b="0" i="1" dirty="0" smtClean="0">
                          <a:solidFill>
                            <a:schemeClr val="tx1"/>
                          </a:solidFill>
                          <a:latin typeface="+mn-lt"/>
                        </a:rPr>
                        <a:t> </a:t>
                      </a:r>
                      <a:r>
                        <a:rPr lang="en-US" sz="3000" b="0" i="1" dirty="0" err="1" smtClean="0">
                          <a:solidFill>
                            <a:schemeClr val="tx1"/>
                          </a:solidFill>
                          <a:latin typeface="+mn-lt"/>
                        </a:rPr>
                        <a:t>tộc</a:t>
                      </a:r>
                      <a:r>
                        <a:rPr lang="en-US" sz="3000" b="0" i="1" dirty="0" smtClean="0">
                          <a:solidFill>
                            <a:schemeClr val="tx1"/>
                          </a:solidFill>
                          <a:latin typeface="+mn-lt"/>
                        </a:rPr>
                        <a:t> </a:t>
                      </a:r>
                      <a:endParaRPr lang="en-US" sz="3000" b="0" i="1" dirty="0">
                        <a:solidFill>
                          <a:schemeClr val="tx1"/>
                        </a:solidFill>
                        <a:latin typeface="+mn-lt"/>
                      </a:endParaRPr>
                    </a:p>
                  </a:txBody>
                  <a:tcPr marT="34290" marB="34290">
                    <a:cell3D prstMaterial="dkEdge">
                      <a:bevel/>
                      <a:lightRig rig="flood" dir="t"/>
                    </a:cell3D>
                    <a:solidFill>
                      <a:schemeClr val="accent4">
                        <a:lumMod val="40000"/>
                        <a:lumOff val="60000"/>
                      </a:schemeClr>
                    </a:solidFill>
                  </a:tcPr>
                </a:tc>
              </a:tr>
              <a:tr h="836161">
                <a:tc>
                  <a:txBody>
                    <a:bodyPr/>
                    <a:lstStyle/>
                    <a:p>
                      <a:pPr algn="ctr"/>
                      <a:r>
                        <a:rPr lang="en-US" sz="3600" dirty="0" smtClean="0"/>
                        <a:t>C</a:t>
                      </a:r>
                      <a:endParaRPr lang="en-US" sz="3600" dirty="0"/>
                    </a:p>
                  </a:txBody>
                  <a:tcPr marT="34290" marB="34290">
                    <a:cell3D prstMaterial="dkEdge">
                      <a:bevel/>
                      <a:lightRig rig="flood" dir="t"/>
                    </a:cell3D>
                    <a:solidFill>
                      <a:schemeClr val="tx2"/>
                    </a:solidFill>
                  </a:tcPr>
                </a:tc>
                <a:tc>
                  <a:txBody>
                    <a:bodyPr/>
                    <a:lstStyle/>
                    <a:p>
                      <a:r>
                        <a:rPr lang="en-US" sz="3000" b="0" i="1" dirty="0" err="1" smtClean="0">
                          <a:solidFill>
                            <a:schemeClr val="tx1"/>
                          </a:solidFill>
                          <a:latin typeface="+mn-lt"/>
                        </a:rPr>
                        <a:t>Để</a:t>
                      </a:r>
                      <a:r>
                        <a:rPr lang="en-US" sz="3000" b="0" i="1" dirty="0" smtClean="0">
                          <a:solidFill>
                            <a:schemeClr val="tx1"/>
                          </a:solidFill>
                          <a:latin typeface="+mn-lt"/>
                        </a:rPr>
                        <a:t> </a:t>
                      </a:r>
                      <a:r>
                        <a:rPr lang="en-US" sz="3000" b="0" i="1" dirty="0" err="1" smtClean="0">
                          <a:solidFill>
                            <a:schemeClr val="tx1"/>
                          </a:solidFill>
                          <a:latin typeface="+mn-lt"/>
                        </a:rPr>
                        <a:t>nói</a:t>
                      </a:r>
                      <a:r>
                        <a:rPr lang="en-US" sz="3000" b="0" i="1" dirty="0" smtClean="0">
                          <a:solidFill>
                            <a:schemeClr val="tx1"/>
                          </a:solidFill>
                          <a:latin typeface="+mn-lt"/>
                        </a:rPr>
                        <a:t> </a:t>
                      </a:r>
                      <a:r>
                        <a:rPr lang="en-US" sz="3000" b="0" i="1" dirty="0" err="1" smtClean="0">
                          <a:solidFill>
                            <a:schemeClr val="tx1"/>
                          </a:solidFill>
                          <a:latin typeface="+mn-lt"/>
                        </a:rPr>
                        <a:t>lên</a:t>
                      </a:r>
                      <a:r>
                        <a:rPr lang="en-US" sz="3000" b="0" i="1" dirty="0" smtClean="0">
                          <a:solidFill>
                            <a:schemeClr val="tx1"/>
                          </a:solidFill>
                          <a:latin typeface="+mn-lt"/>
                        </a:rPr>
                        <a:t> ý </a:t>
                      </a:r>
                      <a:r>
                        <a:rPr lang="en-US" sz="3000" b="0" i="1" dirty="0" err="1" smtClean="0">
                          <a:solidFill>
                            <a:schemeClr val="tx1"/>
                          </a:solidFill>
                          <a:latin typeface="+mn-lt"/>
                        </a:rPr>
                        <a:t>chí</a:t>
                      </a:r>
                      <a:r>
                        <a:rPr lang="en-US" sz="3000" b="0" i="1" dirty="0" smtClean="0">
                          <a:solidFill>
                            <a:schemeClr val="tx1"/>
                          </a:solidFill>
                          <a:latin typeface="+mn-lt"/>
                        </a:rPr>
                        <a:t> </a:t>
                      </a:r>
                      <a:r>
                        <a:rPr lang="en-US" sz="3000" b="0" i="1" dirty="0" err="1" smtClean="0">
                          <a:solidFill>
                            <a:schemeClr val="tx1"/>
                          </a:solidFill>
                          <a:latin typeface="+mn-lt"/>
                        </a:rPr>
                        <a:t>chiến</a:t>
                      </a:r>
                      <a:r>
                        <a:rPr lang="en-US" sz="3000" b="0" i="1" dirty="0" smtClean="0">
                          <a:solidFill>
                            <a:schemeClr val="tx1"/>
                          </a:solidFill>
                          <a:latin typeface="+mn-lt"/>
                        </a:rPr>
                        <a:t> </a:t>
                      </a:r>
                      <a:r>
                        <a:rPr lang="en-US" sz="3000" b="0" i="1" dirty="0" err="1" smtClean="0">
                          <a:solidFill>
                            <a:schemeClr val="tx1"/>
                          </a:solidFill>
                          <a:latin typeface="+mn-lt"/>
                        </a:rPr>
                        <a:t>đấu</a:t>
                      </a:r>
                      <a:r>
                        <a:rPr lang="en-US" sz="3000" b="0" i="1" dirty="0" smtClean="0">
                          <a:solidFill>
                            <a:schemeClr val="tx1"/>
                          </a:solidFill>
                          <a:latin typeface="+mn-lt"/>
                        </a:rPr>
                        <a:t> </a:t>
                      </a:r>
                      <a:endParaRPr lang="en-US" sz="3000" b="0" i="1" dirty="0">
                        <a:solidFill>
                          <a:schemeClr val="tx1"/>
                        </a:solidFill>
                        <a:latin typeface="+mn-lt"/>
                      </a:endParaRPr>
                    </a:p>
                  </a:txBody>
                  <a:tcPr marT="34290" marB="34290">
                    <a:cell3D prstMaterial="dkEdge">
                      <a:bevel/>
                      <a:lightRig rig="flood" dir="t"/>
                    </a:cell3D>
                    <a:solidFill>
                      <a:schemeClr val="accent4">
                        <a:lumMod val="40000"/>
                        <a:lumOff val="60000"/>
                      </a:schemeClr>
                    </a:solidFill>
                  </a:tcPr>
                </a:tc>
              </a:tr>
              <a:tr h="836161">
                <a:tc>
                  <a:txBody>
                    <a:bodyPr/>
                    <a:lstStyle/>
                    <a:p>
                      <a:pPr algn="ctr"/>
                      <a:r>
                        <a:rPr lang="en-US" sz="3600" dirty="0" smtClean="0"/>
                        <a:t>D</a:t>
                      </a:r>
                      <a:endParaRPr lang="en-US" sz="3600" dirty="0"/>
                    </a:p>
                  </a:txBody>
                  <a:tcPr marT="34290" marB="34290">
                    <a:cell3D prstMaterial="dkEdge">
                      <a:bevel/>
                      <a:lightRig rig="flood" dir="t"/>
                    </a:cell3D>
                    <a:solidFill>
                      <a:schemeClr val="tx2"/>
                    </a:solidFill>
                  </a:tcPr>
                </a:tc>
                <a:tc>
                  <a:txBody>
                    <a:bodyPr/>
                    <a:lstStyle/>
                    <a:p>
                      <a:r>
                        <a:rPr lang="en-US" sz="3000" i="1" dirty="0" err="1" smtClean="0">
                          <a:solidFill>
                            <a:schemeClr val="tx1"/>
                          </a:solidFill>
                        </a:rPr>
                        <a:t>Cả</a:t>
                      </a:r>
                      <a:r>
                        <a:rPr lang="en-US" sz="3000" i="1" baseline="0" dirty="0" smtClean="0">
                          <a:solidFill>
                            <a:schemeClr val="tx1"/>
                          </a:solidFill>
                        </a:rPr>
                        <a:t> </a:t>
                      </a:r>
                      <a:r>
                        <a:rPr lang="en-US" sz="3000" i="1" baseline="0" dirty="0" err="1" smtClean="0">
                          <a:solidFill>
                            <a:schemeClr val="tx1"/>
                          </a:solidFill>
                        </a:rPr>
                        <a:t>ba</a:t>
                      </a:r>
                      <a:r>
                        <a:rPr lang="en-US" sz="3000" i="1" baseline="0" dirty="0" smtClean="0">
                          <a:solidFill>
                            <a:schemeClr val="tx1"/>
                          </a:solidFill>
                        </a:rPr>
                        <a:t> </a:t>
                      </a:r>
                      <a:r>
                        <a:rPr lang="en-US" sz="3000" i="1" baseline="0" dirty="0" err="1" smtClean="0">
                          <a:solidFill>
                            <a:schemeClr val="tx1"/>
                          </a:solidFill>
                        </a:rPr>
                        <a:t>nội</a:t>
                      </a:r>
                      <a:r>
                        <a:rPr lang="en-US" sz="3000" i="1" baseline="0" dirty="0" smtClean="0">
                          <a:solidFill>
                            <a:schemeClr val="tx1"/>
                          </a:solidFill>
                        </a:rPr>
                        <a:t> dung </a:t>
                      </a:r>
                      <a:r>
                        <a:rPr lang="en-US" sz="3000" i="1" baseline="0" dirty="0" err="1" smtClean="0">
                          <a:solidFill>
                            <a:schemeClr val="tx1"/>
                          </a:solidFill>
                        </a:rPr>
                        <a:t>trên</a:t>
                      </a:r>
                      <a:endParaRPr lang="en-US" sz="3000" i="1" dirty="0">
                        <a:solidFill>
                          <a:schemeClr val="tx1"/>
                        </a:solidFill>
                      </a:endParaRPr>
                    </a:p>
                  </a:txBody>
                  <a:tcPr marT="34290" marB="34290">
                    <a:cell3D prstMaterial="dkEdge">
                      <a:bevel/>
                      <a:lightRig rig="flood" dir="t"/>
                    </a:cell3D>
                    <a:solidFill>
                      <a:schemeClr val="accent4">
                        <a:lumMod val="40000"/>
                        <a:lumOff val="60000"/>
                      </a:schemeClr>
                    </a:solidFill>
                  </a:tcPr>
                </a:tc>
              </a:tr>
            </a:tbl>
          </a:graphicData>
        </a:graphic>
      </p:graphicFrame>
      <p:sp>
        <p:nvSpPr>
          <p:cNvPr id="5" name="Oval 4"/>
          <p:cNvSpPr/>
          <p:nvPr/>
        </p:nvSpPr>
        <p:spPr>
          <a:xfrm>
            <a:off x="609600" y="4229100"/>
            <a:ext cx="990600" cy="6286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utoShape 10">
            <a:hlinkClick r:id="rId2" action="ppaction://hlinksldjump" highlightClick="1"/>
          </p:cNvPr>
          <p:cNvSpPr>
            <a:spLocks noChangeArrowheads="1"/>
          </p:cNvSpPr>
          <p:nvPr/>
        </p:nvSpPr>
        <p:spPr bwMode="auto">
          <a:xfrm>
            <a:off x="8686800" y="4743450"/>
            <a:ext cx="457200" cy="400050"/>
          </a:xfrm>
          <a:prstGeom prst="actionButtonHome">
            <a:avLst/>
          </a:prstGeom>
          <a:solidFill>
            <a:schemeClr val="accent1"/>
          </a:solidFill>
          <a:ln w="12700" cap="sq">
            <a:noFill/>
            <a:miter lim="800000"/>
            <a:headEnd type="none" w="sm" len="sm"/>
            <a:tailEnd type="none" w="sm" len="sm"/>
          </a:ln>
          <a:effectLst/>
        </p:spPr>
        <p:txBody>
          <a:bodyPr wrap="none" anchor="ctr"/>
          <a:lstStyle/>
          <a:p>
            <a:endParaRPr lang="en-US"/>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5" name="Picture 4" descr="images (2).jpg"/>
          <p:cNvPicPr>
            <a:picLocks noChangeAspect="1"/>
          </p:cNvPicPr>
          <p:nvPr/>
        </p:nvPicPr>
        <p:blipFill>
          <a:blip r:embed="rId2"/>
          <a:stretch>
            <a:fillRect/>
          </a:stretch>
        </p:blipFill>
        <p:spPr>
          <a:xfrm>
            <a:off x="0" y="0"/>
            <a:ext cx="9144000" cy="5143500"/>
          </a:xfrm>
          <a:prstGeom prst="rect">
            <a:avLst/>
          </a:prstGeom>
        </p:spPr>
      </p:pic>
      <p:sp>
        <p:nvSpPr>
          <p:cNvPr id="3" name="Content Placeholder 2"/>
          <p:cNvSpPr>
            <a:spLocks noGrp="1"/>
          </p:cNvSpPr>
          <p:nvPr>
            <p:ph idx="1"/>
          </p:nvPr>
        </p:nvSpPr>
        <p:spPr>
          <a:xfrm>
            <a:off x="0" y="1"/>
            <a:ext cx="9144000" cy="5143500"/>
          </a:xfrm>
        </p:spPr>
        <p:txBody>
          <a:bodyPr>
            <a:noAutofit/>
          </a:bodyPr>
          <a:lstStyle/>
          <a:p>
            <a:pPr algn="ctr">
              <a:buNone/>
            </a:pPr>
            <a:endParaRPr lang="en-US" sz="9600" dirty="0" smtClean="0"/>
          </a:p>
          <a:p>
            <a:pPr algn="ctr">
              <a:buNone/>
            </a:pPr>
            <a:r>
              <a:rPr lang="en-US" sz="9600" dirty="0" err="1" smtClean="0"/>
              <a:t>Cộng</a:t>
            </a:r>
            <a:r>
              <a:rPr lang="en-US" sz="9600" dirty="0" smtClean="0"/>
              <a:t> 1 </a:t>
            </a:r>
            <a:r>
              <a:rPr lang="en-US" sz="9600" dirty="0" err="1" smtClean="0"/>
              <a:t>điểm</a:t>
            </a:r>
            <a:endParaRPr lang="en-US" sz="9600" dirty="0"/>
          </a:p>
        </p:txBody>
      </p:sp>
      <p:pic>
        <p:nvPicPr>
          <p:cNvPr id="4" name="Picture 3" descr="source.gif"/>
          <p:cNvPicPr>
            <a:picLocks noChangeAspect="1"/>
          </p:cNvPicPr>
          <p:nvPr/>
        </p:nvPicPr>
        <p:blipFill>
          <a:blip r:embed="rId3"/>
          <a:stretch>
            <a:fillRect/>
          </a:stretch>
        </p:blipFill>
        <p:spPr>
          <a:xfrm>
            <a:off x="4876800" y="3048000"/>
            <a:ext cx="4267200" cy="2095500"/>
          </a:xfrm>
          <a:prstGeom prst="rect">
            <a:avLst/>
          </a:prstGeom>
        </p:spPr>
      </p:pic>
      <p:sp>
        <p:nvSpPr>
          <p:cNvPr id="6" name="AutoShape 10">
            <a:hlinkClick r:id="rId4" action="ppaction://hlinksldjump" highlightClick="1"/>
          </p:cNvPr>
          <p:cNvSpPr>
            <a:spLocks noChangeArrowheads="1"/>
          </p:cNvSpPr>
          <p:nvPr/>
        </p:nvSpPr>
        <p:spPr bwMode="auto">
          <a:xfrm>
            <a:off x="8686800" y="4743450"/>
            <a:ext cx="457200" cy="400050"/>
          </a:xfrm>
          <a:prstGeom prst="actionButtonHome">
            <a:avLst/>
          </a:prstGeom>
          <a:solidFill>
            <a:schemeClr val="accent1"/>
          </a:solidFill>
          <a:ln w="12700" cap="sq">
            <a:noFill/>
            <a:miter lim="800000"/>
            <a:headEnd type="none" w="sm" len="sm"/>
            <a:tailEnd type="none" w="sm" len="sm"/>
          </a:ln>
          <a:effec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 to="" calcmode="lin" valueType="num">
                                      <p:cBhvr>
                                        <p:cTn id="10" dur="1" fill="hold"/>
                                        <p:tgtEl>
                                          <p:spTgt spid="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28750"/>
          </a:xfrm>
        </p:spPr>
        <p:txBody>
          <a:bodyPr>
            <a:normAutofit/>
          </a:bodyPr>
          <a:lstStyle/>
          <a:p>
            <a:pPr algn="ctr"/>
            <a:r>
              <a:rPr lang="en-US" sz="3600" b="1" dirty="0" err="1" smtClean="0">
                <a:latin typeface="Meiryo" pitchFamily="34" charset="-128"/>
                <a:ea typeface="Meiryo" pitchFamily="34" charset="-128"/>
                <a:cs typeface="Meiryo" pitchFamily="34" charset="-128"/>
              </a:rPr>
              <a:t>Trong</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bốn</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câu</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thơ</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cuối</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tác</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giả</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bộc</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lộ</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suy</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nghĩ</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và</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cảm</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xúc</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về</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việc</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gì</a:t>
            </a:r>
            <a:r>
              <a:rPr lang="en-US" sz="3600" b="1" dirty="0" smtClean="0">
                <a:latin typeface="Meiryo" pitchFamily="34" charset="-128"/>
                <a:ea typeface="Meiryo" pitchFamily="34" charset="-128"/>
                <a:cs typeface="Meiryo" pitchFamily="34" charset="-128"/>
              </a:rPr>
              <a:t>?</a:t>
            </a:r>
            <a:endParaRPr lang="en-US" sz="3600" b="1" dirty="0">
              <a:latin typeface="Meiryo" pitchFamily="34" charset="-128"/>
              <a:ea typeface="Meiryo" pitchFamily="34" charset="-128"/>
              <a:cs typeface="Meiryo" pitchFamily="34" charset="-128"/>
            </a:endParaRPr>
          </a:p>
        </p:txBody>
      </p:sp>
      <p:graphicFrame>
        <p:nvGraphicFramePr>
          <p:cNvPr id="4" name="Content Placeholder 3"/>
          <p:cNvGraphicFramePr>
            <a:graphicFrameLocks noGrp="1"/>
          </p:cNvGraphicFramePr>
          <p:nvPr>
            <p:ph idx="1"/>
          </p:nvPr>
        </p:nvGraphicFramePr>
        <p:xfrm>
          <a:off x="457200" y="1480167"/>
          <a:ext cx="8229600" cy="3566160"/>
        </p:xfrm>
        <a:graphic>
          <a:graphicData uri="http://schemas.openxmlformats.org/drawingml/2006/table">
            <a:tbl>
              <a:tblPr firstRow="1" bandRow="1">
                <a:effectLst>
                  <a:reflection blurRad="6350" stA="50000" endA="275" endPos="40000" dist="101600" dir="5400000" sy="-100000" algn="bl" rotWithShape="0"/>
                </a:effectLst>
                <a:tableStyleId>{5C22544A-7EE6-4342-B048-85BDC9FD1C3A}</a:tableStyleId>
              </a:tblPr>
              <a:tblGrid>
                <a:gridCol w="1371600"/>
                <a:gridCol w="6858000"/>
              </a:tblGrid>
              <a:tr h="891540">
                <a:tc>
                  <a:txBody>
                    <a:bodyPr/>
                    <a:lstStyle/>
                    <a:p>
                      <a:pPr algn="ctr"/>
                      <a:r>
                        <a:rPr lang="en-US" sz="3600" b="0" i="0" dirty="0" smtClean="0">
                          <a:solidFill>
                            <a:schemeClr val="tx1"/>
                          </a:solidFill>
                        </a:rPr>
                        <a:t>A</a:t>
                      </a:r>
                      <a:endParaRPr lang="en-US" sz="3600" b="0" i="0" dirty="0">
                        <a:solidFill>
                          <a:schemeClr val="tx1"/>
                        </a:solidFill>
                      </a:endParaRPr>
                    </a:p>
                  </a:txBody>
                  <a:tcPr marT="34290" marB="34290">
                    <a:cell3D prstMaterial="dkEdge">
                      <a:bevel/>
                      <a:lightRig rig="flood" dir="t"/>
                    </a:cell3D>
                    <a:solidFill>
                      <a:schemeClr val="tx2"/>
                    </a:solidFill>
                  </a:tcPr>
                </a:tc>
                <a:tc>
                  <a:txBody>
                    <a:bodyPr/>
                    <a:lstStyle/>
                    <a:p>
                      <a:r>
                        <a:rPr lang="en-US" sz="2700" b="0" i="1" dirty="0" err="1" smtClean="0">
                          <a:solidFill>
                            <a:schemeClr val="tx1"/>
                          </a:solidFill>
                        </a:rPr>
                        <a:t>Sự</a:t>
                      </a:r>
                      <a:r>
                        <a:rPr lang="en-US" sz="2700" b="0" i="1" dirty="0" smtClean="0">
                          <a:solidFill>
                            <a:schemeClr val="tx1"/>
                          </a:solidFill>
                        </a:rPr>
                        <a:t> </a:t>
                      </a:r>
                      <a:r>
                        <a:rPr lang="en-US" sz="2700" b="0" i="1" dirty="0" err="1" smtClean="0">
                          <a:solidFill>
                            <a:schemeClr val="tx1"/>
                          </a:solidFill>
                        </a:rPr>
                        <a:t>nghiệp</a:t>
                      </a:r>
                      <a:r>
                        <a:rPr lang="en-US" sz="2700" b="0" i="1" baseline="0" dirty="0" smtClean="0">
                          <a:solidFill>
                            <a:schemeClr val="tx1"/>
                          </a:solidFill>
                        </a:rPr>
                        <a:t> </a:t>
                      </a:r>
                      <a:r>
                        <a:rPr lang="en-US" sz="2700" b="0" i="1" baseline="0" dirty="0" err="1" smtClean="0">
                          <a:solidFill>
                            <a:schemeClr val="tx1"/>
                          </a:solidFill>
                        </a:rPr>
                        <a:t>cứu</a:t>
                      </a:r>
                      <a:r>
                        <a:rPr lang="en-US" sz="2700" b="0" i="1" baseline="0" dirty="0" smtClean="0">
                          <a:solidFill>
                            <a:schemeClr val="tx1"/>
                          </a:solidFill>
                        </a:rPr>
                        <a:t> </a:t>
                      </a:r>
                      <a:r>
                        <a:rPr lang="en-US" sz="2700" b="0" i="1" baseline="0" dirty="0" err="1" smtClean="0">
                          <a:solidFill>
                            <a:schemeClr val="tx1"/>
                          </a:solidFill>
                        </a:rPr>
                        <a:t>nước</a:t>
                      </a:r>
                      <a:r>
                        <a:rPr lang="en-US" sz="2700" b="0" i="1" baseline="0" dirty="0" smtClean="0">
                          <a:solidFill>
                            <a:schemeClr val="tx1"/>
                          </a:solidFill>
                        </a:rPr>
                        <a:t> </a:t>
                      </a:r>
                      <a:r>
                        <a:rPr lang="en-US" sz="2700" b="0" i="1" baseline="0" dirty="0" err="1" smtClean="0">
                          <a:solidFill>
                            <a:schemeClr val="tx1"/>
                          </a:solidFill>
                        </a:rPr>
                        <a:t>của</a:t>
                      </a:r>
                      <a:r>
                        <a:rPr lang="en-US" sz="2700" b="0" i="1" baseline="0" dirty="0" smtClean="0">
                          <a:solidFill>
                            <a:schemeClr val="tx1"/>
                          </a:solidFill>
                        </a:rPr>
                        <a:t> </a:t>
                      </a:r>
                      <a:r>
                        <a:rPr lang="en-US" sz="2700" b="0" i="1" baseline="0" dirty="0" err="1" smtClean="0">
                          <a:solidFill>
                            <a:schemeClr val="tx1"/>
                          </a:solidFill>
                        </a:rPr>
                        <a:t>mọi</a:t>
                      </a:r>
                      <a:r>
                        <a:rPr lang="en-US" sz="2700" b="0" i="1" baseline="0" dirty="0" smtClean="0">
                          <a:solidFill>
                            <a:schemeClr val="tx1"/>
                          </a:solidFill>
                        </a:rPr>
                        <a:t> </a:t>
                      </a:r>
                      <a:r>
                        <a:rPr lang="en-US" sz="2700" b="0" i="1" baseline="0" dirty="0" err="1" smtClean="0">
                          <a:solidFill>
                            <a:schemeClr val="tx1"/>
                          </a:solidFill>
                        </a:rPr>
                        <a:t>người</a:t>
                      </a:r>
                      <a:endParaRPr lang="en-US" sz="2700" b="0" i="1" dirty="0">
                        <a:solidFill>
                          <a:schemeClr val="tx1"/>
                        </a:solidFill>
                      </a:endParaRPr>
                    </a:p>
                  </a:txBody>
                  <a:tcPr marT="34290" marB="34290">
                    <a:cell3D prstMaterial="dkEdge">
                      <a:bevel/>
                      <a:lightRig rig="flood" dir="t"/>
                    </a:cell3D>
                    <a:solidFill>
                      <a:schemeClr val="accent1">
                        <a:lumMod val="40000"/>
                        <a:lumOff val="60000"/>
                      </a:schemeClr>
                    </a:solidFill>
                  </a:tcPr>
                </a:tc>
              </a:tr>
              <a:tr h="891540">
                <a:tc>
                  <a:txBody>
                    <a:bodyPr/>
                    <a:lstStyle/>
                    <a:p>
                      <a:pPr algn="ctr"/>
                      <a:r>
                        <a:rPr lang="en-US" sz="3600" i="0" dirty="0" smtClean="0">
                          <a:solidFill>
                            <a:schemeClr val="tx1"/>
                          </a:solidFill>
                        </a:rPr>
                        <a:t>B</a:t>
                      </a:r>
                      <a:endParaRPr lang="en-US" sz="3600" i="0" dirty="0">
                        <a:solidFill>
                          <a:schemeClr val="tx1"/>
                        </a:solidFill>
                      </a:endParaRPr>
                    </a:p>
                  </a:txBody>
                  <a:tcPr marT="34290" marB="34290">
                    <a:cell3D prstMaterial="dkEdge">
                      <a:bevel/>
                      <a:lightRig rig="flood" dir="t"/>
                    </a:cell3D>
                    <a:solidFill>
                      <a:schemeClr val="tx2"/>
                    </a:solidFill>
                  </a:tcPr>
                </a:tc>
                <a:tc>
                  <a:txBody>
                    <a:bodyPr/>
                    <a:lstStyle/>
                    <a:p>
                      <a:r>
                        <a:rPr lang="en-US" sz="2700" i="1" dirty="0" err="1" smtClean="0">
                          <a:solidFill>
                            <a:schemeClr val="tx1"/>
                          </a:solidFill>
                        </a:rPr>
                        <a:t>Sự</a:t>
                      </a:r>
                      <a:r>
                        <a:rPr lang="en-US" sz="2700" i="1" dirty="0" smtClean="0">
                          <a:solidFill>
                            <a:schemeClr val="tx1"/>
                          </a:solidFill>
                        </a:rPr>
                        <a:t> </a:t>
                      </a:r>
                      <a:r>
                        <a:rPr lang="en-US" sz="2700" i="1" dirty="0" err="1" smtClean="0">
                          <a:solidFill>
                            <a:schemeClr val="tx1"/>
                          </a:solidFill>
                        </a:rPr>
                        <a:t>nghiệp</a:t>
                      </a:r>
                      <a:r>
                        <a:rPr lang="en-US" sz="2700" i="1" baseline="0" dirty="0" smtClean="0">
                          <a:solidFill>
                            <a:schemeClr val="tx1"/>
                          </a:solidFill>
                        </a:rPr>
                        <a:t> </a:t>
                      </a:r>
                      <a:r>
                        <a:rPr lang="en-US" sz="2700" i="1" baseline="0" dirty="0" err="1" smtClean="0">
                          <a:solidFill>
                            <a:schemeClr val="tx1"/>
                          </a:solidFill>
                        </a:rPr>
                        <a:t>cứu</a:t>
                      </a:r>
                      <a:r>
                        <a:rPr lang="en-US" sz="2700" i="1" baseline="0" dirty="0" smtClean="0">
                          <a:solidFill>
                            <a:schemeClr val="tx1"/>
                          </a:solidFill>
                        </a:rPr>
                        <a:t> </a:t>
                      </a:r>
                      <a:r>
                        <a:rPr lang="en-US" sz="2700" i="1" baseline="0" dirty="0" err="1" smtClean="0">
                          <a:solidFill>
                            <a:schemeClr val="tx1"/>
                          </a:solidFill>
                        </a:rPr>
                        <a:t>nước</a:t>
                      </a:r>
                      <a:r>
                        <a:rPr lang="en-US" sz="2700" i="1" baseline="0" dirty="0" smtClean="0">
                          <a:solidFill>
                            <a:schemeClr val="tx1"/>
                          </a:solidFill>
                        </a:rPr>
                        <a:t> </a:t>
                      </a:r>
                      <a:r>
                        <a:rPr lang="en-US" sz="2700" i="1" baseline="0" dirty="0" err="1" smtClean="0">
                          <a:solidFill>
                            <a:schemeClr val="tx1"/>
                          </a:solidFill>
                        </a:rPr>
                        <a:t>của</a:t>
                      </a:r>
                      <a:r>
                        <a:rPr lang="en-US" sz="2700" i="1" baseline="0" dirty="0" smtClean="0">
                          <a:solidFill>
                            <a:schemeClr val="tx1"/>
                          </a:solidFill>
                        </a:rPr>
                        <a:t> </a:t>
                      </a:r>
                      <a:r>
                        <a:rPr lang="en-US" sz="2700" i="1" baseline="0" dirty="0" err="1" smtClean="0">
                          <a:solidFill>
                            <a:schemeClr val="tx1"/>
                          </a:solidFill>
                        </a:rPr>
                        <a:t>bản</a:t>
                      </a:r>
                      <a:r>
                        <a:rPr lang="en-US" sz="2700" i="1" baseline="0" dirty="0" smtClean="0">
                          <a:solidFill>
                            <a:schemeClr val="tx1"/>
                          </a:solidFill>
                        </a:rPr>
                        <a:t> </a:t>
                      </a:r>
                      <a:r>
                        <a:rPr lang="en-US" sz="2700" i="1" baseline="0" dirty="0" err="1" smtClean="0">
                          <a:solidFill>
                            <a:schemeClr val="tx1"/>
                          </a:solidFill>
                        </a:rPr>
                        <a:t>thân</a:t>
                      </a:r>
                      <a:endParaRPr lang="en-US" sz="2700" i="1" dirty="0">
                        <a:solidFill>
                          <a:schemeClr val="tx1"/>
                        </a:solidFill>
                      </a:endParaRPr>
                    </a:p>
                  </a:txBody>
                  <a:tcPr marT="34290" marB="34290">
                    <a:cell3D prstMaterial="dkEdge">
                      <a:bevel/>
                      <a:lightRig rig="flood" dir="t"/>
                    </a:cell3D>
                    <a:solidFill>
                      <a:schemeClr val="accent1">
                        <a:lumMod val="40000"/>
                        <a:lumOff val="60000"/>
                      </a:schemeClr>
                    </a:solidFill>
                  </a:tcPr>
                </a:tc>
              </a:tr>
              <a:tr h="891540">
                <a:tc>
                  <a:txBody>
                    <a:bodyPr/>
                    <a:lstStyle/>
                    <a:p>
                      <a:pPr algn="ctr"/>
                      <a:r>
                        <a:rPr lang="en-US" sz="3600" i="0" dirty="0" smtClean="0">
                          <a:solidFill>
                            <a:schemeClr val="tx1"/>
                          </a:solidFill>
                        </a:rPr>
                        <a:t>C</a:t>
                      </a:r>
                      <a:endParaRPr lang="en-US" sz="3600" i="0" dirty="0">
                        <a:solidFill>
                          <a:schemeClr val="tx1"/>
                        </a:solidFill>
                      </a:endParaRPr>
                    </a:p>
                  </a:txBody>
                  <a:tcPr marT="34290" marB="34290">
                    <a:cell3D prstMaterial="dkEdge">
                      <a:bevel/>
                      <a:lightRig rig="flood" dir="t"/>
                    </a:cell3D>
                    <a:solidFill>
                      <a:schemeClr val="tx2"/>
                    </a:solidFill>
                  </a:tcPr>
                </a:tc>
                <a:tc>
                  <a:txBody>
                    <a:bodyPr/>
                    <a:lstStyle/>
                    <a:p>
                      <a:r>
                        <a:rPr lang="en-US" sz="2700" i="1" dirty="0" err="1" smtClean="0">
                          <a:solidFill>
                            <a:schemeClr val="tx1"/>
                          </a:solidFill>
                        </a:rPr>
                        <a:t>Nhưng</a:t>
                      </a:r>
                      <a:r>
                        <a:rPr lang="en-US" sz="2700" i="1" baseline="0" dirty="0" smtClean="0">
                          <a:solidFill>
                            <a:schemeClr val="tx1"/>
                          </a:solidFill>
                        </a:rPr>
                        <a:t> </a:t>
                      </a:r>
                      <a:r>
                        <a:rPr lang="en-US" sz="2700" i="1" baseline="0" dirty="0" err="1" smtClean="0">
                          <a:solidFill>
                            <a:schemeClr val="tx1"/>
                          </a:solidFill>
                        </a:rPr>
                        <a:t>ngày</a:t>
                      </a:r>
                      <a:r>
                        <a:rPr lang="en-US" sz="2700" i="1" baseline="0" dirty="0" smtClean="0">
                          <a:solidFill>
                            <a:schemeClr val="tx1"/>
                          </a:solidFill>
                        </a:rPr>
                        <a:t> </a:t>
                      </a:r>
                      <a:r>
                        <a:rPr lang="en-US" sz="2700" i="1" baseline="0" dirty="0" err="1" smtClean="0">
                          <a:solidFill>
                            <a:schemeClr val="tx1"/>
                          </a:solidFill>
                        </a:rPr>
                        <a:t>khó</a:t>
                      </a:r>
                      <a:r>
                        <a:rPr lang="en-US" sz="2700" i="1" baseline="0" dirty="0" smtClean="0">
                          <a:solidFill>
                            <a:schemeClr val="tx1"/>
                          </a:solidFill>
                        </a:rPr>
                        <a:t> </a:t>
                      </a:r>
                      <a:r>
                        <a:rPr lang="en-US" sz="2700" i="1" baseline="0" dirty="0" err="1" smtClean="0">
                          <a:solidFill>
                            <a:schemeClr val="tx1"/>
                          </a:solidFill>
                        </a:rPr>
                        <a:t>khăn</a:t>
                      </a:r>
                      <a:r>
                        <a:rPr lang="en-US" sz="2700" i="1" baseline="0" dirty="0" smtClean="0">
                          <a:solidFill>
                            <a:schemeClr val="tx1"/>
                          </a:solidFill>
                        </a:rPr>
                        <a:t> </a:t>
                      </a:r>
                      <a:r>
                        <a:rPr lang="en-US" sz="2700" i="1" baseline="0" dirty="0" err="1" smtClean="0">
                          <a:solidFill>
                            <a:schemeClr val="tx1"/>
                          </a:solidFill>
                        </a:rPr>
                        <a:t>mà</a:t>
                      </a:r>
                      <a:r>
                        <a:rPr lang="en-US" sz="2700" i="1" baseline="0" dirty="0" smtClean="0">
                          <a:solidFill>
                            <a:schemeClr val="tx1"/>
                          </a:solidFill>
                        </a:rPr>
                        <a:t> </a:t>
                      </a:r>
                      <a:r>
                        <a:rPr lang="en-US" sz="2700" i="1" baseline="0" dirty="0" err="1" smtClean="0">
                          <a:solidFill>
                            <a:schemeClr val="tx1"/>
                          </a:solidFill>
                        </a:rPr>
                        <a:t>mình</a:t>
                      </a:r>
                      <a:r>
                        <a:rPr lang="en-US" sz="2700" i="1" baseline="0" dirty="0" smtClean="0">
                          <a:solidFill>
                            <a:schemeClr val="tx1"/>
                          </a:solidFill>
                        </a:rPr>
                        <a:t> </a:t>
                      </a:r>
                      <a:r>
                        <a:rPr lang="en-US" sz="2700" i="1" baseline="0" dirty="0" err="1" smtClean="0">
                          <a:solidFill>
                            <a:schemeClr val="tx1"/>
                          </a:solidFill>
                        </a:rPr>
                        <a:t>đã</a:t>
                      </a:r>
                      <a:r>
                        <a:rPr lang="en-US" sz="2700" i="1" baseline="0" dirty="0" smtClean="0">
                          <a:solidFill>
                            <a:schemeClr val="tx1"/>
                          </a:solidFill>
                        </a:rPr>
                        <a:t> </a:t>
                      </a:r>
                      <a:r>
                        <a:rPr lang="en-US" sz="2700" i="1" baseline="0" dirty="0" err="1" smtClean="0">
                          <a:solidFill>
                            <a:schemeClr val="tx1"/>
                          </a:solidFill>
                        </a:rPr>
                        <a:t>trải</a:t>
                      </a:r>
                      <a:r>
                        <a:rPr lang="en-US" sz="2700" i="1" baseline="0" dirty="0" smtClean="0">
                          <a:solidFill>
                            <a:schemeClr val="tx1"/>
                          </a:solidFill>
                        </a:rPr>
                        <a:t> qua</a:t>
                      </a:r>
                      <a:endParaRPr lang="en-US" sz="2700" i="1" dirty="0">
                        <a:solidFill>
                          <a:schemeClr val="tx1"/>
                        </a:solidFill>
                      </a:endParaRPr>
                    </a:p>
                  </a:txBody>
                  <a:tcPr marT="34290" marB="34290">
                    <a:cell3D prstMaterial="dkEdge">
                      <a:bevel/>
                      <a:lightRig rig="flood" dir="t"/>
                    </a:cell3D>
                    <a:solidFill>
                      <a:schemeClr val="accent1">
                        <a:lumMod val="40000"/>
                        <a:lumOff val="60000"/>
                      </a:schemeClr>
                    </a:solidFill>
                  </a:tcPr>
                </a:tc>
              </a:tr>
              <a:tr h="891540">
                <a:tc>
                  <a:txBody>
                    <a:bodyPr/>
                    <a:lstStyle/>
                    <a:p>
                      <a:pPr algn="ctr"/>
                      <a:r>
                        <a:rPr lang="en-US" sz="3600" i="0" dirty="0" smtClean="0">
                          <a:solidFill>
                            <a:schemeClr val="tx1"/>
                          </a:solidFill>
                        </a:rPr>
                        <a:t>D</a:t>
                      </a:r>
                      <a:endParaRPr lang="en-US" sz="3600" i="0" dirty="0">
                        <a:solidFill>
                          <a:schemeClr val="tx1"/>
                        </a:solidFill>
                      </a:endParaRPr>
                    </a:p>
                  </a:txBody>
                  <a:tcPr marT="34290" marB="34290">
                    <a:cell3D prstMaterial="dkEdge">
                      <a:bevel/>
                      <a:lightRig rig="flood" dir="t"/>
                    </a:cell3D>
                    <a:solidFill>
                      <a:schemeClr val="tx2"/>
                    </a:solidFill>
                  </a:tcPr>
                </a:tc>
                <a:tc>
                  <a:txBody>
                    <a:bodyPr/>
                    <a:lstStyle/>
                    <a:p>
                      <a:r>
                        <a:rPr lang="en-US" sz="2700" i="1" dirty="0" err="1" smtClean="0">
                          <a:solidFill>
                            <a:schemeClr val="tx1"/>
                          </a:solidFill>
                        </a:rPr>
                        <a:t>Về</a:t>
                      </a:r>
                      <a:r>
                        <a:rPr lang="en-US" sz="2700" i="1" dirty="0" smtClean="0">
                          <a:solidFill>
                            <a:schemeClr val="tx1"/>
                          </a:solidFill>
                        </a:rPr>
                        <a:t> </a:t>
                      </a:r>
                      <a:r>
                        <a:rPr lang="en-US" sz="2700" i="1" dirty="0" err="1" smtClean="0">
                          <a:solidFill>
                            <a:schemeClr val="tx1"/>
                          </a:solidFill>
                        </a:rPr>
                        <a:t>công</a:t>
                      </a:r>
                      <a:r>
                        <a:rPr lang="en-US" sz="2700" i="1" baseline="0" dirty="0" smtClean="0">
                          <a:solidFill>
                            <a:schemeClr val="tx1"/>
                          </a:solidFill>
                        </a:rPr>
                        <a:t> </a:t>
                      </a:r>
                      <a:r>
                        <a:rPr lang="en-US" sz="2700" i="1" baseline="0" dirty="0" err="1" smtClean="0">
                          <a:solidFill>
                            <a:schemeClr val="tx1"/>
                          </a:solidFill>
                        </a:rPr>
                        <a:t>việc</a:t>
                      </a:r>
                      <a:r>
                        <a:rPr lang="en-US" sz="2700" i="1" baseline="0" dirty="0" smtClean="0">
                          <a:solidFill>
                            <a:schemeClr val="tx1"/>
                          </a:solidFill>
                        </a:rPr>
                        <a:t> </a:t>
                      </a:r>
                      <a:r>
                        <a:rPr lang="en-US" sz="2700" i="1" baseline="0" dirty="0" err="1" smtClean="0">
                          <a:solidFill>
                            <a:schemeClr val="tx1"/>
                          </a:solidFill>
                        </a:rPr>
                        <a:t>đạp</a:t>
                      </a:r>
                      <a:r>
                        <a:rPr lang="en-US" sz="2700" i="1" baseline="0" dirty="0" smtClean="0">
                          <a:solidFill>
                            <a:schemeClr val="tx1"/>
                          </a:solidFill>
                        </a:rPr>
                        <a:t> </a:t>
                      </a:r>
                      <a:r>
                        <a:rPr lang="en-US" sz="2700" i="1" baseline="0" dirty="0" err="1" smtClean="0">
                          <a:solidFill>
                            <a:schemeClr val="tx1"/>
                          </a:solidFill>
                        </a:rPr>
                        <a:t>đá</a:t>
                      </a:r>
                      <a:r>
                        <a:rPr lang="en-US" sz="2700" i="1" baseline="0" dirty="0" smtClean="0">
                          <a:solidFill>
                            <a:schemeClr val="tx1"/>
                          </a:solidFill>
                        </a:rPr>
                        <a:t> </a:t>
                      </a:r>
                      <a:r>
                        <a:rPr lang="en-US" sz="2700" i="1" baseline="0" dirty="0" err="1" smtClean="0">
                          <a:solidFill>
                            <a:schemeClr val="tx1"/>
                          </a:solidFill>
                        </a:rPr>
                        <a:t>những</a:t>
                      </a:r>
                      <a:r>
                        <a:rPr lang="en-US" sz="2700" i="1" baseline="0" dirty="0" smtClean="0">
                          <a:solidFill>
                            <a:schemeClr val="tx1"/>
                          </a:solidFill>
                        </a:rPr>
                        <a:t> </a:t>
                      </a:r>
                      <a:r>
                        <a:rPr lang="en-US" sz="2700" i="1" baseline="0" dirty="0" err="1" smtClean="0">
                          <a:solidFill>
                            <a:schemeClr val="tx1"/>
                          </a:solidFill>
                        </a:rPr>
                        <a:t>ngày</a:t>
                      </a:r>
                      <a:r>
                        <a:rPr lang="en-US" sz="2700" i="1" baseline="0" dirty="0" smtClean="0">
                          <a:solidFill>
                            <a:schemeClr val="tx1"/>
                          </a:solidFill>
                        </a:rPr>
                        <a:t> </a:t>
                      </a:r>
                      <a:r>
                        <a:rPr lang="en-US" sz="2700" i="1" baseline="0" dirty="0" err="1" smtClean="0">
                          <a:solidFill>
                            <a:schemeClr val="tx1"/>
                          </a:solidFill>
                        </a:rPr>
                        <a:t>sắp</a:t>
                      </a:r>
                      <a:r>
                        <a:rPr lang="en-US" sz="2700" i="1" baseline="0" dirty="0" smtClean="0">
                          <a:solidFill>
                            <a:schemeClr val="tx1"/>
                          </a:solidFill>
                        </a:rPr>
                        <a:t> </a:t>
                      </a:r>
                      <a:r>
                        <a:rPr lang="en-US" sz="2700" i="1" baseline="0" dirty="0" err="1" smtClean="0">
                          <a:solidFill>
                            <a:schemeClr val="tx1"/>
                          </a:solidFill>
                        </a:rPr>
                        <a:t>tới</a:t>
                      </a:r>
                      <a:endParaRPr lang="en-US" sz="2700" i="1" dirty="0">
                        <a:solidFill>
                          <a:schemeClr val="tx1"/>
                        </a:solidFill>
                      </a:endParaRPr>
                    </a:p>
                  </a:txBody>
                  <a:tcPr marT="34290" marB="34290">
                    <a:cell3D prstMaterial="dkEdge">
                      <a:bevel/>
                      <a:lightRig rig="flood" dir="t"/>
                    </a:cell3D>
                    <a:solidFill>
                      <a:schemeClr val="accent1">
                        <a:lumMod val="40000"/>
                        <a:lumOff val="60000"/>
                      </a:schemeClr>
                    </a:solidFill>
                  </a:tcPr>
                </a:tc>
              </a:tr>
            </a:tbl>
          </a:graphicData>
        </a:graphic>
      </p:graphicFrame>
      <p:sp>
        <p:nvSpPr>
          <p:cNvPr id="5" name="AutoShape 10">
            <a:hlinkClick r:id="rId2" action="ppaction://hlinksldjump" highlightClick="1"/>
          </p:cNvPr>
          <p:cNvSpPr>
            <a:spLocks noChangeArrowheads="1"/>
          </p:cNvSpPr>
          <p:nvPr/>
        </p:nvSpPr>
        <p:spPr bwMode="auto">
          <a:xfrm>
            <a:off x="8686800" y="4743450"/>
            <a:ext cx="457200" cy="400050"/>
          </a:xfrm>
          <a:prstGeom prst="actionButtonHome">
            <a:avLst/>
          </a:prstGeom>
          <a:solidFill>
            <a:schemeClr val="accent1"/>
          </a:solidFill>
          <a:ln w="12700" cap="sq">
            <a:noFill/>
            <a:miter lim="800000"/>
            <a:headEnd type="none" w="sm" len="sm"/>
            <a:tailEnd type="none" w="sm" len="sm"/>
          </a:ln>
          <a:effectLst/>
        </p:spPr>
        <p:txBody>
          <a:bodyPr wrap="none" anchor="ctr"/>
          <a:lstStyle/>
          <a:p>
            <a:endParaRPr lang="en-US"/>
          </a:p>
        </p:txBody>
      </p:sp>
      <p:sp>
        <p:nvSpPr>
          <p:cNvPr id="6" name="Oval 5"/>
          <p:cNvSpPr/>
          <p:nvPr/>
        </p:nvSpPr>
        <p:spPr>
          <a:xfrm>
            <a:off x="609600" y="1543050"/>
            <a:ext cx="990600" cy="6286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0" y="-374675"/>
            <a:ext cx="8520600" cy="144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a:p>
        </p:txBody>
      </p:sp>
      <p:sp>
        <p:nvSpPr>
          <p:cNvPr id="55" name="Google Shape;55;p13"/>
          <p:cNvSpPr txBox="1">
            <a:spLocks noGrp="1"/>
          </p:cNvSpPr>
          <p:nvPr>
            <p:ph type="subTitle" idx="1"/>
          </p:nvPr>
        </p:nvSpPr>
        <p:spPr>
          <a:xfrm>
            <a:off x="4582510" y="5143500"/>
            <a:ext cx="1559067" cy="146931"/>
          </a:xfrm>
          <a:prstGeom prst="rect">
            <a:avLst/>
          </a:prstGeom>
        </p:spPr>
        <p:txBody>
          <a:bodyPr spcFirstLastPara="1" wrap="square" lIns="91425" tIns="91425" rIns="91425" bIns="91425" anchor="t" anchorCtr="0">
            <a:noAutofit/>
          </a:bodyPr>
          <a:lstStyle/>
          <a:p>
            <a:pPr marL="0" lvl="0" indent="0" algn="l"/>
            <a:endParaRPr sz="2300" dirty="0">
              <a:solidFill>
                <a:srgbClr val="FFFF00"/>
              </a:solidFill>
              <a:latin typeface="Times New Roman"/>
              <a:ea typeface="Times New Roman"/>
              <a:cs typeface="Times New Roman"/>
              <a:sym typeface="Times New Roman"/>
            </a:endParaRPr>
          </a:p>
        </p:txBody>
      </p:sp>
      <p:pic>
        <p:nvPicPr>
          <p:cNvPr id="56" name="Google Shape;56;p13"/>
          <p:cNvPicPr preferRelativeResize="0"/>
          <p:nvPr/>
        </p:nvPicPr>
        <p:blipFill>
          <a:blip r:embed="rId4">
            <a:alphaModFix/>
          </a:blip>
          <a:stretch>
            <a:fillRect/>
          </a:stretch>
        </p:blipFill>
        <p:spPr>
          <a:xfrm>
            <a:off x="5486400" y="399393"/>
            <a:ext cx="3160001" cy="4246179"/>
          </a:xfrm>
          <a:prstGeom prst="rect">
            <a:avLst/>
          </a:prstGeom>
          <a:noFill/>
          <a:ln>
            <a:noFill/>
          </a:ln>
        </p:spPr>
      </p:pic>
      <p:sp>
        <p:nvSpPr>
          <p:cNvPr id="5" name="TextBox 4"/>
          <p:cNvSpPr txBox="1"/>
          <p:nvPr/>
        </p:nvSpPr>
        <p:spPr>
          <a:xfrm>
            <a:off x="388882" y="325822"/>
            <a:ext cx="3605049" cy="523220"/>
          </a:xfrm>
          <a:prstGeom prst="rect">
            <a:avLst/>
          </a:prstGeom>
          <a:noFill/>
        </p:spPr>
        <p:txBody>
          <a:bodyPr wrap="square" rtlCol="0">
            <a:spAutoFit/>
          </a:bodyPr>
          <a:lstStyle/>
          <a:p>
            <a:r>
              <a:rPr lang="vi" sz="2800" dirty="0" smtClean="0">
                <a:solidFill>
                  <a:srgbClr val="FFFF00"/>
                </a:solidFill>
                <a:latin typeface="+mn-lt"/>
                <a:ea typeface="Times New Roman"/>
                <a:cs typeface="Times New Roman"/>
                <a:sym typeface="Times New Roman"/>
              </a:rPr>
              <a:t>I- Tìm hiểu </a:t>
            </a:r>
            <a:r>
              <a:rPr lang="vi-VN" sz="2800" dirty="0" smtClean="0">
                <a:solidFill>
                  <a:srgbClr val="FFFF00"/>
                </a:solidFill>
                <a:latin typeface="+mn-lt"/>
                <a:ea typeface="Times New Roman"/>
                <a:cs typeface="Times New Roman"/>
                <a:sym typeface="Times New Roman"/>
              </a:rPr>
              <a:t>chung</a:t>
            </a:r>
            <a:endParaRPr lang="en-US" sz="2800" dirty="0">
              <a:latin typeface="+mn-lt"/>
            </a:endParaRPr>
          </a:p>
        </p:txBody>
      </p:sp>
      <p:sp>
        <p:nvSpPr>
          <p:cNvPr id="6" name="TextBox 5"/>
          <p:cNvSpPr txBox="1"/>
          <p:nvPr/>
        </p:nvSpPr>
        <p:spPr>
          <a:xfrm>
            <a:off x="378372" y="882870"/>
            <a:ext cx="1839311" cy="430887"/>
          </a:xfrm>
          <a:prstGeom prst="rect">
            <a:avLst/>
          </a:prstGeom>
          <a:noFill/>
        </p:spPr>
        <p:txBody>
          <a:bodyPr wrap="square" rtlCol="0">
            <a:spAutoFit/>
          </a:bodyPr>
          <a:lstStyle/>
          <a:p>
            <a:r>
              <a:rPr lang="vi" sz="2000" dirty="0" smtClean="0">
                <a:solidFill>
                  <a:srgbClr val="FFFF00"/>
                </a:solidFill>
                <a:latin typeface="+mn-lt"/>
                <a:ea typeface="Times New Roman"/>
                <a:cs typeface="Times New Roman"/>
                <a:sym typeface="Times New Roman"/>
              </a:rPr>
              <a:t> </a:t>
            </a:r>
            <a:r>
              <a:rPr lang="vi" sz="2200" dirty="0" smtClean="0">
                <a:solidFill>
                  <a:srgbClr val="FFFF00"/>
                </a:solidFill>
                <a:latin typeface="+mn-lt"/>
                <a:ea typeface="Times New Roman"/>
                <a:cs typeface="Times New Roman"/>
                <a:sym typeface="Times New Roman"/>
              </a:rPr>
              <a:t>1-Tác giả: </a:t>
            </a:r>
            <a:endParaRPr lang="en-US" sz="2200" dirty="0">
              <a:latin typeface="+mn-lt"/>
            </a:endParaRPr>
          </a:p>
        </p:txBody>
      </p:sp>
      <p:sp>
        <p:nvSpPr>
          <p:cNvPr id="9" name="TextBox 8"/>
          <p:cNvSpPr txBox="1"/>
          <p:nvPr/>
        </p:nvSpPr>
        <p:spPr>
          <a:xfrm>
            <a:off x="1629102" y="903889"/>
            <a:ext cx="3655168" cy="400110"/>
          </a:xfrm>
          <a:prstGeom prst="rect">
            <a:avLst/>
          </a:prstGeom>
          <a:noFill/>
        </p:spPr>
        <p:txBody>
          <a:bodyPr wrap="none" rtlCol="0">
            <a:spAutoFit/>
          </a:bodyPr>
          <a:lstStyle/>
          <a:p>
            <a:r>
              <a:rPr lang="vi" sz="2000" dirty="0" smtClean="0">
                <a:solidFill>
                  <a:srgbClr val="FFFF00"/>
                </a:solidFill>
                <a:latin typeface="Times New Roman"/>
                <a:ea typeface="Times New Roman"/>
                <a:cs typeface="Times New Roman"/>
                <a:sym typeface="Times New Roman"/>
              </a:rPr>
              <a:t> </a:t>
            </a:r>
            <a:r>
              <a:rPr lang="vi" sz="2000" dirty="0" smtClean="0">
                <a:solidFill>
                  <a:srgbClr val="FFFFFF"/>
                </a:solidFill>
                <a:latin typeface="+mn-lt"/>
                <a:ea typeface="Times New Roman"/>
                <a:cs typeface="Times New Roman"/>
                <a:sym typeface="Times New Roman"/>
              </a:rPr>
              <a:t>Phan Châu Trinh (1872-1926)</a:t>
            </a:r>
            <a:endParaRPr lang="en-US" sz="2000" dirty="0">
              <a:latin typeface="+mn-lt"/>
            </a:endParaRPr>
          </a:p>
        </p:txBody>
      </p:sp>
      <p:sp>
        <p:nvSpPr>
          <p:cNvPr id="11" name="TextBox 10"/>
          <p:cNvSpPr txBox="1"/>
          <p:nvPr/>
        </p:nvSpPr>
        <p:spPr>
          <a:xfrm>
            <a:off x="367863" y="2575033"/>
            <a:ext cx="5465379" cy="707886"/>
          </a:xfrm>
          <a:prstGeom prst="rect">
            <a:avLst/>
          </a:prstGeom>
          <a:noFill/>
        </p:spPr>
        <p:txBody>
          <a:bodyPr wrap="square" rtlCol="0">
            <a:spAutoFit/>
          </a:bodyPr>
          <a:lstStyle/>
          <a:p>
            <a:pPr lvl="0"/>
            <a:r>
              <a:rPr lang="vi-VN" sz="2000" dirty="0" smtClean="0">
                <a:solidFill>
                  <a:srgbClr val="FFFFFF"/>
                </a:solidFill>
                <a:latin typeface="+mn-lt"/>
                <a:ea typeface="Times New Roman"/>
                <a:cs typeface="Times New Roman"/>
                <a:sym typeface="Times New Roman"/>
              </a:rPr>
              <a:t>- Tham gia hoạt động yêu nước sôi nổi đầu </a:t>
            </a:r>
          </a:p>
          <a:p>
            <a:pPr lvl="0"/>
            <a:r>
              <a:rPr lang="vi-VN" sz="2000" dirty="0" smtClean="0">
                <a:solidFill>
                  <a:srgbClr val="FFFFFF"/>
                </a:solidFill>
                <a:latin typeface="+mn-lt"/>
                <a:ea typeface="Times New Roman"/>
                <a:cs typeface="Times New Roman"/>
                <a:sym typeface="Times New Roman"/>
              </a:rPr>
              <a:t>thế kỷ XX.</a:t>
            </a:r>
            <a:endParaRPr lang="en-US" sz="2000" dirty="0">
              <a:latin typeface="+mn-lt"/>
            </a:endParaRPr>
          </a:p>
        </p:txBody>
      </p:sp>
      <p:sp>
        <p:nvSpPr>
          <p:cNvPr id="12" name="TextBox 11"/>
          <p:cNvSpPr txBox="1"/>
          <p:nvPr/>
        </p:nvSpPr>
        <p:spPr>
          <a:xfrm>
            <a:off x="346841" y="3132083"/>
            <a:ext cx="6800191" cy="1538883"/>
          </a:xfrm>
          <a:prstGeom prst="rect">
            <a:avLst/>
          </a:prstGeom>
          <a:noFill/>
        </p:spPr>
        <p:txBody>
          <a:bodyPr wrap="square" rtlCol="0">
            <a:spAutoFit/>
          </a:bodyPr>
          <a:lstStyle/>
          <a:p>
            <a:pPr lvl="0"/>
            <a:r>
              <a:rPr lang="vi-VN" sz="2000" dirty="0" smtClean="0">
                <a:solidFill>
                  <a:srgbClr val="FFFFFF"/>
                </a:solidFill>
                <a:latin typeface="+mn-lt"/>
                <a:ea typeface="Times New Roman"/>
                <a:cs typeface="Times New Roman"/>
                <a:sym typeface="Times New Roman"/>
              </a:rPr>
              <a:t>- Cụ là người giỏi biện luận và có tài văn</a:t>
            </a:r>
            <a:br>
              <a:rPr lang="vi-VN" sz="2000" dirty="0" smtClean="0">
                <a:solidFill>
                  <a:srgbClr val="FFFFFF"/>
                </a:solidFill>
                <a:latin typeface="+mn-lt"/>
                <a:ea typeface="Times New Roman"/>
                <a:cs typeface="Times New Roman"/>
                <a:sym typeface="Times New Roman"/>
              </a:rPr>
            </a:br>
            <a:r>
              <a:rPr lang="vi-VN" sz="2000" dirty="0" smtClean="0">
                <a:solidFill>
                  <a:srgbClr val="FFFFFF"/>
                </a:solidFill>
                <a:latin typeface="+mn-lt"/>
                <a:ea typeface="Times New Roman"/>
                <a:cs typeface="Times New Roman"/>
                <a:sym typeface="Times New Roman"/>
              </a:rPr>
              <a:t>chương. Văn chính luận của cụ rất hùng </a:t>
            </a:r>
            <a:br>
              <a:rPr lang="vi-VN" sz="2000" dirty="0" smtClean="0">
                <a:solidFill>
                  <a:srgbClr val="FFFFFF"/>
                </a:solidFill>
                <a:latin typeface="+mn-lt"/>
                <a:ea typeface="Times New Roman"/>
                <a:cs typeface="Times New Roman"/>
                <a:sym typeface="Times New Roman"/>
              </a:rPr>
            </a:br>
            <a:r>
              <a:rPr lang="vi-VN" sz="2000" dirty="0" smtClean="0">
                <a:solidFill>
                  <a:srgbClr val="FFFFFF"/>
                </a:solidFill>
                <a:latin typeface="+mn-lt"/>
                <a:ea typeface="Times New Roman"/>
                <a:cs typeface="Times New Roman"/>
                <a:sym typeface="Times New Roman"/>
              </a:rPr>
              <a:t>biện và đanh thép, thơ văn trữ tình đều thấm</a:t>
            </a:r>
          </a:p>
          <a:p>
            <a:pPr lvl="0"/>
            <a:r>
              <a:rPr lang="vi-VN" sz="2000" dirty="0" smtClean="0">
                <a:solidFill>
                  <a:srgbClr val="FFFFFF"/>
                </a:solidFill>
                <a:latin typeface="+mn-lt"/>
                <a:ea typeface="Times New Roman"/>
                <a:cs typeface="Times New Roman"/>
                <a:sym typeface="Times New Roman"/>
              </a:rPr>
              <a:t>đẫm tinh thần yêu nước và dân chủ.</a:t>
            </a:r>
            <a:r>
              <a:rPr lang="vi-VN" sz="2000" dirty="0" smtClean="0">
                <a:latin typeface="+mn-lt"/>
              </a:rPr>
              <a:t>                          </a:t>
            </a:r>
            <a:endParaRPr lang="vi-VN" sz="2000" dirty="0" smtClean="0">
              <a:solidFill>
                <a:srgbClr val="FFFF00"/>
              </a:solidFill>
              <a:latin typeface="+mn-lt"/>
              <a:ea typeface="Times New Roman"/>
              <a:cs typeface="Times New Roman"/>
              <a:sym typeface="Times New Roman"/>
            </a:endParaRPr>
          </a:p>
          <a:p>
            <a:endParaRPr lang="en-US" dirty="0"/>
          </a:p>
        </p:txBody>
      </p:sp>
      <p:sp>
        <p:nvSpPr>
          <p:cNvPr id="15" name="TextBox 14"/>
          <p:cNvSpPr txBox="1"/>
          <p:nvPr/>
        </p:nvSpPr>
        <p:spPr>
          <a:xfrm>
            <a:off x="357352" y="1702675"/>
            <a:ext cx="5297216" cy="1015663"/>
          </a:xfrm>
          <a:prstGeom prst="rect">
            <a:avLst/>
          </a:prstGeom>
          <a:noFill/>
        </p:spPr>
        <p:txBody>
          <a:bodyPr wrap="square" rtlCol="0">
            <a:spAutoFit/>
          </a:bodyPr>
          <a:lstStyle/>
          <a:p>
            <a:r>
              <a:rPr lang="vi" sz="2000" dirty="0" smtClean="0">
                <a:solidFill>
                  <a:srgbClr val="FFFFFF"/>
                </a:solidFill>
                <a:latin typeface="+mn-lt"/>
                <a:ea typeface="Times New Roman"/>
                <a:cs typeface="Times New Roman"/>
                <a:sym typeface="Times New Roman"/>
              </a:rPr>
              <a:t>- Quê </a:t>
            </a:r>
            <a:r>
              <a:rPr lang="vi-VN" sz="2000" dirty="0" smtClean="0">
                <a:solidFill>
                  <a:srgbClr val="FFFFFF"/>
                </a:solidFill>
                <a:latin typeface="+mn-lt"/>
                <a:ea typeface="Times New Roman"/>
                <a:cs typeface="Times New Roman"/>
                <a:sym typeface="Times New Roman"/>
              </a:rPr>
              <a:t>cụ</a:t>
            </a:r>
            <a:r>
              <a:rPr lang="vi" sz="2000" dirty="0" smtClean="0">
                <a:solidFill>
                  <a:srgbClr val="FFFFFF"/>
                </a:solidFill>
                <a:latin typeface="+mn-lt"/>
                <a:ea typeface="Times New Roman"/>
                <a:cs typeface="Times New Roman"/>
                <a:sym typeface="Times New Roman"/>
              </a:rPr>
              <a:t> ở làng Tây Lộc, huyện Hà Đông </a:t>
            </a:r>
            <a:br>
              <a:rPr lang="vi" sz="2000" dirty="0" smtClean="0">
                <a:solidFill>
                  <a:srgbClr val="FFFFFF"/>
                </a:solidFill>
                <a:latin typeface="+mn-lt"/>
                <a:ea typeface="Times New Roman"/>
                <a:cs typeface="Times New Roman"/>
                <a:sym typeface="Times New Roman"/>
              </a:rPr>
            </a:br>
            <a:r>
              <a:rPr lang="vi" sz="2000" dirty="0" smtClean="0">
                <a:solidFill>
                  <a:srgbClr val="FFFFFF"/>
                </a:solidFill>
                <a:latin typeface="+mn-lt"/>
                <a:ea typeface="Times New Roman"/>
                <a:cs typeface="Times New Roman"/>
                <a:sym typeface="Times New Roman"/>
              </a:rPr>
              <a:t>(nay thuộc thôn Tây Hồ, xã Tam Phước, thị </a:t>
            </a:r>
            <a:br>
              <a:rPr lang="vi" sz="2000" dirty="0" smtClean="0">
                <a:solidFill>
                  <a:srgbClr val="FFFFFF"/>
                </a:solidFill>
                <a:latin typeface="+mn-lt"/>
                <a:ea typeface="Times New Roman"/>
                <a:cs typeface="Times New Roman"/>
                <a:sym typeface="Times New Roman"/>
              </a:rPr>
            </a:br>
            <a:r>
              <a:rPr lang="vi" sz="2000" dirty="0" smtClean="0">
                <a:solidFill>
                  <a:srgbClr val="FFFFFF"/>
                </a:solidFill>
                <a:latin typeface="+mn-lt"/>
                <a:ea typeface="Times New Roman"/>
                <a:cs typeface="Times New Roman"/>
                <a:sym typeface="Times New Roman"/>
              </a:rPr>
              <a:t>xã Tam Kỳ), tỉnh Quảng Nam.</a:t>
            </a:r>
            <a:endParaRPr lang="en-US" sz="2000" dirty="0">
              <a:latin typeface="+mn-lt"/>
            </a:endParaRPr>
          </a:p>
        </p:txBody>
      </p:sp>
      <p:sp>
        <p:nvSpPr>
          <p:cNvPr id="14" name="TextBox 13"/>
          <p:cNvSpPr txBox="1"/>
          <p:nvPr/>
        </p:nvSpPr>
        <p:spPr>
          <a:xfrm>
            <a:off x="372031" y="1307863"/>
            <a:ext cx="4693953" cy="400110"/>
          </a:xfrm>
          <a:prstGeom prst="rect">
            <a:avLst/>
          </a:prstGeom>
          <a:noFill/>
        </p:spPr>
        <p:txBody>
          <a:bodyPr wrap="square" rtlCol="0">
            <a:spAutoFit/>
          </a:bodyPr>
          <a:lstStyle/>
          <a:p>
            <a:r>
              <a:rPr lang="en-US" sz="2000" dirty="0" smtClean="0">
                <a:solidFill>
                  <a:schemeClr val="bg1"/>
                </a:solidFill>
                <a:latin typeface="+mn-lt"/>
              </a:rPr>
              <a:t>-</a:t>
            </a:r>
            <a:r>
              <a:rPr lang="vi-VN" sz="2000" dirty="0" smtClean="0">
                <a:solidFill>
                  <a:schemeClr val="bg1"/>
                </a:solidFill>
                <a:latin typeface="+mn-lt"/>
              </a:rPr>
              <a:t> </a:t>
            </a:r>
            <a:r>
              <a:rPr lang="en-US" sz="2000" dirty="0" smtClean="0">
                <a:solidFill>
                  <a:schemeClr val="bg1"/>
                </a:solidFill>
                <a:latin typeface="+mn-lt"/>
              </a:rPr>
              <a:t>H</a:t>
            </a:r>
            <a:r>
              <a:rPr lang="vi-VN" sz="2000" dirty="0" smtClean="0">
                <a:solidFill>
                  <a:schemeClr val="bg1"/>
                </a:solidFill>
                <a:latin typeface="+mn-lt"/>
              </a:rPr>
              <a:t>iệu l</a:t>
            </a:r>
            <a:r>
              <a:rPr lang="en-US" sz="2000" dirty="0" smtClean="0">
                <a:solidFill>
                  <a:schemeClr val="bg1"/>
                </a:solidFill>
                <a:latin typeface="+mn-lt"/>
              </a:rPr>
              <a:t>à </a:t>
            </a:r>
            <a:r>
              <a:rPr lang="en-US" sz="2000" dirty="0" err="1" smtClean="0">
                <a:solidFill>
                  <a:schemeClr val="bg1"/>
                </a:solidFill>
                <a:latin typeface="+mn-lt"/>
              </a:rPr>
              <a:t>Tây</a:t>
            </a:r>
            <a:r>
              <a:rPr lang="en-US" sz="2000" dirty="0" smtClean="0">
                <a:solidFill>
                  <a:schemeClr val="bg1"/>
                </a:solidFill>
                <a:latin typeface="+mn-lt"/>
              </a:rPr>
              <a:t> </a:t>
            </a:r>
            <a:r>
              <a:rPr lang="en-US" sz="2000" dirty="0" err="1" smtClean="0">
                <a:solidFill>
                  <a:schemeClr val="bg1"/>
                </a:solidFill>
                <a:latin typeface="+mn-lt"/>
              </a:rPr>
              <a:t>Hồ</a:t>
            </a:r>
            <a:r>
              <a:rPr lang="en-US" sz="2000" dirty="0" smtClean="0">
                <a:solidFill>
                  <a:schemeClr val="bg1"/>
                </a:solidFill>
                <a:latin typeface="+mn-lt"/>
              </a:rPr>
              <a:t> Hi </a:t>
            </a:r>
            <a:r>
              <a:rPr lang="en-US" sz="2000" dirty="0" err="1" smtClean="0">
                <a:solidFill>
                  <a:schemeClr val="bg1"/>
                </a:solidFill>
                <a:latin typeface="+mn-lt"/>
              </a:rPr>
              <a:t>Mã</a:t>
            </a:r>
            <a:r>
              <a:rPr lang="vi-VN" sz="2000" dirty="0" smtClean="0">
                <a:solidFill>
                  <a:schemeClr val="bg1"/>
                </a:solidFill>
                <a:latin typeface="+mn-lt"/>
              </a:rPr>
              <a:t>, tự là </a:t>
            </a:r>
            <a:r>
              <a:rPr lang="en-US" sz="2000" dirty="0" err="1" smtClean="0">
                <a:solidFill>
                  <a:schemeClr val="bg1"/>
                </a:solidFill>
                <a:latin typeface="+mn-lt"/>
              </a:rPr>
              <a:t>Tử</a:t>
            </a:r>
            <a:r>
              <a:rPr lang="en-US" sz="2000" dirty="0" smtClean="0">
                <a:solidFill>
                  <a:schemeClr val="bg1"/>
                </a:solidFill>
                <a:latin typeface="+mn-lt"/>
              </a:rPr>
              <a:t> </a:t>
            </a:r>
            <a:r>
              <a:rPr lang="en-US" sz="2000" dirty="0" err="1" smtClean="0">
                <a:solidFill>
                  <a:schemeClr val="bg1"/>
                </a:solidFill>
                <a:latin typeface="+mn-lt"/>
              </a:rPr>
              <a:t>Cán</a:t>
            </a:r>
            <a:r>
              <a:rPr lang="vi-VN" sz="2000" dirty="0" smtClean="0">
                <a:solidFill>
                  <a:schemeClr val="bg1"/>
                </a:solidFill>
                <a:latin typeface="+mn-lt"/>
              </a:rPr>
              <a:t>.</a:t>
            </a:r>
            <a:endParaRPr lang="en-US" sz="2000" dirty="0">
              <a:solidFill>
                <a:schemeClr val="bg1"/>
              </a:solidFill>
              <a:latin typeface="+mn-lt"/>
            </a:endParaRPr>
          </a:p>
        </p:txBody>
      </p:sp>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nodePh="1">
                                  <p:stCondLst>
                                    <p:cond delay="0"/>
                                  </p:stCondLst>
                                  <p:endCondLst>
                                    <p:cond evt="begin" delay="0">
                                      <p:tn val="5"/>
                                    </p:cond>
                                  </p:endCondLst>
                                  <p:childTnLst>
                                    <p:set>
                                      <p:cBhvr>
                                        <p:cTn id="6" dur="1" fill="hold">
                                          <p:stCondLst>
                                            <p:cond delay="0"/>
                                          </p:stCondLst>
                                        </p:cTn>
                                        <p:tgtEl>
                                          <p:spTgt spid="55">
                                            <p:txEl>
                                              <p:pRg st="0" end="0"/>
                                            </p:txEl>
                                          </p:spTgt>
                                        </p:tgtEl>
                                        <p:attrNameLst>
                                          <p:attrName>style.visibility</p:attrName>
                                        </p:attrNameLst>
                                      </p:cBhvr>
                                      <p:to>
                                        <p:strVal val="visible"/>
                                      </p:to>
                                    </p:set>
                                    <p:animEffect transition="in" filter="diamond(in)">
                                      <p:cBhvr>
                                        <p:cTn id="7" dur="2000"/>
                                        <p:tgtEl>
                                          <p:spTgt spid="5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900" decel="100000" fill="hold"/>
                                        <p:tgtEl>
                                          <p:spTgt spid="5"/>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box(in)">
                                      <p:cBhvr>
                                        <p:cTn id="20" dur="500"/>
                                        <p:tgtEl>
                                          <p:spTgt spid="6">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5"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1000" fill="hold"/>
                                        <p:tgtEl>
                                          <p:spTgt spid="9"/>
                                        </p:tgtEl>
                                        <p:attrNameLst>
                                          <p:attrName>ppt_w</p:attrName>
                                        </p:attrNameLst>
                                      </p:cBhvr>
                                      <p:tavLst>
                                        <p:tav tm="0">
                                          <p:val>
                                            <p:strVal val="#ppt_w*0.70"/>
                                          </p:val>
                                        </p:tav>
                                        <p:tav tm="100000">
                                          <p:val>
                                            <p:strVal val="#ppt_w"/>
                                          </p:val>
                                        </p:tav>
                                      </p:tavLst>
                                    </p:anim>
                                    <p:anim calcmode="lin" valueType="num">
                                      <p:cBhvr>
                                        <p:cTn id="26" dur="1000" fill="hold"/>
                                        <p:tgtEl>
                                          <p:spTgt spid="9"/>
                                        </p:tgtEl>
                                        <p:attrNameLst>
                                          <p:attrName>ppt_h</p:attrName>
                                        </p:attrNameLst>
                                      </p:cBhvr>
                                      <p:tavLst>
                                        <p:tav tm="0">
                                          <p:val>
                                            <p:strVal val="#ppt_h"/>
                                          </p:val>
                                        </p:tav>
                                        <p:tav tm="100000">
                                          <p:val>
                                            <p:strVal val="#ppt_h"/>
                                          </p:val>
                                        </p:tav>
                                      </p:tavLst>
                                    </p:anim>
                                    <p:animEffect transition="in" filter="fade">
                                      <p:cBhvr>
                                        <p:cTn id="27" dur="10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20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45" presetClass="entr" presetSubtype="0" fill="hold" grpId="0" nodeType="clickEffect">
                                  <p:stCondLst>
                                    <p:cond delay="0"/>
                                  </p:stCondLst>
                                  <p:iterate type="lt">
                                    <p:tmPct val="10000"/>
                                  </p:iterate>
                                  <p:childTnLst>
                                    <p:set>
                                      <p:cBhvr>
                                        <p:cTn id="36" dur="1" fill="hold">
                                          <p:stCondLst>
                                            <p:cond delay="0"/>
                                          </p:stCondLst>
                                        </p:cTn>
                                        <p:tgtEl>
                                          <p:spTgt spid="11"/>
                                        </p:tgtEl>
                                        <p:attrNameLst>
                                          <p:attrName>style.visibility</p:attrName>
                                        </p:attrNameLst>
                                      </p:cBhvr>
                                      <p:to>
                                        <p:strVal val="visible"/>
                                      </p:to>
                                    </p:set>
                                    <p:animEffect transition="in" filter="fade">
                                      <p:cBhvr>
                                        <p:cTn id="37" dur="2000"/>
                                        <p:tgtEl>
                                          <p:spTgt spid="11"/>
                                        </p:tgtEl>
                                      </p:cBhvr>
                                    </p:animEffect>
                                    <p:anim calcmode="lin" valueType="num">
                                      <p:cBhvr>
                                        <p:cTn id="38" dur="2000" fill="hold"/>
                                        <p:tgtEl>
                                          <p:spTgt spid="11"/>
                                        </p:tgtEl>
                                        <p:attrNameLst>
                                          <p:attrName>ppt_w</p:attrName>
                                        </p:attrNameLst>
                                      </p:cBhvr>
                                      <p:tavLst>
                                        <p:tav tm="0" fmla="#ppt_w*sin(2.5*pi*$)">
                                          <p:val>
                                            <p:fltVal val="0"/>
                                          </p:val>
                                        </p:tav>
                                        <p:tav tm="100000">
                                          <p:val>
                                            <p:fltVal val="1"/>
                                          </p:val>
                                        </p:tav>
                                      </p:tavLst>
                                    </p:anim>
                                    <p:anim calcmode="lin" valueType="num">
                                      <p:cBhvr>
                                        <p:cTn id="39" dur="20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40" fill="hold">
                      <p:stCondLst>
                        <p:cond delay="indefinite"/>
                      </p:stCondLst>
                      <p:childTnLst>
                        <p:par>
                          <p:cTn id="41" fill="hold">
                            <p:stCondLst>
                              <p:cond delay="0"/>
                            </p:stCondLst>
                            <p:childTnLst>
                              <p:par>
                                <p:cTn id="42" presetID="37" presetClass="entr" presetSubtype="0" fill="hold" grpId="0"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1000"/>
                                        <p:tgtEl>
                                          <p:spTgt spid="12"/>
                                        </p:tgtEl>
                                      </p:cBhvr>
                                    </p:animEffect>
                                    <p:anim calcmode="lin" valueType="num">
                                      <p:cBhvr>
                                        <p:cTn id="45" dur="1000" fill="hold"/>
                                        <p:tgtEl>
                                          <p:spTgt spid="12"/>
                                        </p:tgtEl>
                                        <p:attrNameLst>
                                          <p:attrName>ppt_x</p:attrName>
                                        </p:attrNameLst>
                                      </p:cBhvr>
                                      <p:tavLst>
                                        <p:tav tm="0">
                                          <p:val>
                                            <p:strVal val="#ppt_x"/>
                                          </p:val>
                                        </p:tav>
                                        <p:tav tm="100000">
                                          <p:val>
                                            <p:strVal val="#ppt_x"/>
                                          </p:val>
                                        </p:tav>
                                      </p:tavLst>
                                    </p:anim>
                                    <p:anim calcmode="lin" valueType="num">
                                      <p:cBhvr>
                                        <p:cTn id="46" dur="900" decel="100000" fill="hold"/>
                                        <p:tgtEl>
                                          <p:spTgt spid="12"/>
                                        </p:tgtEl>
                                        <p:attrNameLst>
                                          <p:attrName>ppt_y</p:attrName>
                                        </p:attrNameLst>
                                      </p:cBhvr>
                                      <p:tavLst>
                                        <p:tav tm="0">
                                          <p:val>
                                            <p:strVal val="#ppt_y+1"/>
                                          </p:val>
                                        </p:tav>
                                        <p:tav tm="100000">
                                          <p:val>
                                            <p:strVal val="#ppt_y-.03"/>
                                          </p:val>
                                        </p:tav>
                                      </p:tavLst>
                                    </p:anim>
                                    <p:anim calcmode="lin" valueType="num">
                                      <p:cBhvr>
                                        <p:cTn id="47"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55" presetClass="entr" presetSubtype="0" fill="hold" nodeType="clickEffect">
                                  <p:stCondLst>
                                    <p:cond delay="0"/>
                                  </p:stCondLst>
                                  <p:childTnLst>
                                    <p:set>
                                      <p:cBhvr>
                                        <p:cTn id="51" dur="1" fill="hold">
                                          <p:stCondLst>
                                            <p:cond delay="0"/>
                                          </p:stCondLst>
                                        </p:cTn>
                                        <p:tgtEl>
                                          <p:spTgt spid="56"/>
                                        </p:tgtEl>
                                        <p:attrNameLst>
                                          <p:attrName>style.visibility</p:attrName>
                                        </p:attrNameLst>
                                      </p:cBhvr>
                                      <p:to>
                                        <p:strVal val="visible"/>
                                      </p:to>
                                    </p:set>
                                    <p:anim calcmode="lin" valueType="num">
                                      <p:cBhvr>
                                        <p:cTn id="52" dur="1000" fill="hold"/>
                                        <p:tgtEl>
                                          <p:spTgt spid="56"/>
                                        </p:tgtEl>
                                        <p:attrNameLst>
                                          <p:attrName>ppt_w</p:attrName>
                                        </p:attrNameLst>
                                      </p:cBhvr>
                                      <p:tavLst>
                                        <p:tav tm="0">
                                          <p:val>
                                            <p:strVal val="#ppt_w*0.70"/>
                                          </p:val>
                                        </p:tav>
                                        <p:tav tm="100000">
                                          <p:val>
                                            <p:strVal val="#ppt_w"/>
                                          </p:val>
                                        </p:tav>
                                      </p:tavLst>
                                    </p:anim>
                                    <p:anim calcmode="lin" valueType="num">
                                      <p:cBhvr>
                                        <p:cTn id="53" dur="1000" fill="hold"/>
                                        <p:tgtEl>
                                          <p:spTgt spid="56"/>
                                        </p:tgtEl>
                                        <p:attrNameLst>
                                          <p:attrName>ppt_h</p:attrName>
                                        </p:attrNameLst>
                                      </p:cBhvr>
                                      <p:tavLst>
                                        <p:tav tm="0">
                                          <p:val>
                                            <p:strVal val="#ppt_h"/>
                                          </p:val>
                                        </p:tav>
                                        <p:tav tm="100000">
                                          <p:val>
                                            <p:strVal val="#ppt_h"/>
                                          </p:val>
                                        </p:tav>
                                      </p:tavLst>
                                    </p:anim>
                                    <p:animEffect transition="in" filter="fade">
                                      <p:cBhvr>
                                        <p:cTn id="54" dur="10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1" grpId="0"/>
      <p:bldP spid="12" grpId="0"/>
      <p:bldP spid="1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85850"/>
          </a:xfrm>
        </p:spPr>
        <p:txBody>
          <a:bodyPr>
            <a:noAutofit/>
          </a:bodyPr>
          <a:lstStyle/>
          <a:p>
            <a:pPr algn="ctr"/>
            <a:r>
              <a:rPr lang="en-US" sz="3200" b="1" dirty="0" err="1" smtClean="0">
                <a:latin typeface="Meiryo" pitchFamily="34" charset="-128"/>
                <a:ea typeface="Meiryo" pitchFamily="34" charset="-128"/>
                <a:cs typeface="Meiryo" pitchFamily="34" charset="-128"/>
              </a:rPr>
              <a:t>Việc</a:t>
            </a:r>
            <a:r>
              <a:rPr lang="en-US" sz="3200" b="1" dirty="0" smtClean="0">
                <a:latin typeface="Meiryo" pitchFamily="34" charset="-128"/>
                <a:ea typeface="Meiryo" pitchFamily="34" charset="-128"/>
                <a:cs typeface="Meiryo" pitchFamily="34" charset="-128"/>
              </a:rPr>
              <a:t> </a:t>
            </a:r>
            <a:r>
              <a:rPr lang="en-US" sz="3200" b="1" dirty="0" err="1" smtClean="0">
                <a:latin typeface="Meiryo" pitchFamily="34" charset="-128"/>
                <a:ea typeface="Meiryo" pitchFamily="34" charset="-128"/>
                <a:cs typeface="Meiryo" pitchFamily="34" charset="-128"/>
              </a:rPr>
              <a:t>đập</a:t>
            </a:r>
            <a:r>
              <a:rPr lang="en-US" sz="3200" b="1" dirty="0" smtClean="0">
                <a:latin typeface="Meiryo" pitchFamily="34" charset="-128"/>
                <a:ea typeface="Meiryo" pitchFamily="34" charset="-128"/>
                <a:cs typeface="Meiryo" pitchFamily="34" charset="-128"/>
              </a:rPr>
              <a:t> </a:t>
            </a:r>
            <a:r>
              <a:rPr lang="en-US" sz="3200" b="1" dirty="0" err="1" smtClean="0">
                <a:latin typeface="Meiryo" pitchFamily="34" charset="-128"/>
                <a:ea typeface="Meiryo" pitchFamily="34" charset="-128"/>
                <a:cs typeface="Meiryo" pitchFamily="34" charset="-128"/>
              </a:rPr>
              <a:t>đá</a:t>
            </a:r>
            <a:r>
              <a:rPr lang="en-US" sz="3200" b="1" dirty="0" smtClean="0">
                <a:latin typeface="Meiryo" pitchFamily="34" charset="-128"/>
                <a:ea typeface="Meiryo" pitchFamily="34" charset="-128"/>
                <a:cs typeface="Meiryo" pitchFamily="34" charset="-128"/>
              </a:rPr>
              <a:t> ở </a:t>
            </a:r>
            <a:r>
              <a:rPr lang="en-US" sz="3200" b="1" dirty="0" err="1" smtClean="0">
                <a:latin typeface="Meiryo" pitchFamily="34" charset="-128"/>
                <a:ea typeface="Meiryo" pitchFamily="34" charset="-128"/>
                <a:cs typeface="Meiryo" pitchFamily="34" charset="-128"/>
              </a:rPr>
              <a:t>Côn</a:t>
            </a:r>
            <a:r>
              <a:rPr lang="en-US" sz="3200" b="1" dirty="0" smtClean="0">
                <a:latin typeface="Meiryo" pitchFamily="34" charset="-128"/>
                <a:ea typeface="Meiryo" pitchFamily="34" charset="-128"/>
                <a:cs typeface="Meiryo" pitchFamily="34" charset="-128"/>
              </a:rPr>
              <a:t> </a:t>
            </a:r>
            <a:r>
              <a:rPr lang="en-US" sz="3200" b="1" dirty="0" err="1" smtClean="0">
                <a:latin typeface="Meiryo" pitchFamily="34" charset="-128"/>
                <a:ea typeface="Meiryo" pitchFamily="34" charset="-128"/>
                <a:cs typeface="Meiryo" pitchFamily="34" charset="-128"/>
              </a:rPr>
              <a:t>Lôn</a:t>
            </a:r>
            <a:r>
              <a:rPr lang="en-US" sz="3200" b="1" dirty="0" smtClean="0">
                <a:latin typeface="Meiryo" pitchFamily="34" charset="-128"/>
                <a:ea typeface="Meiryo" pitchFamily="34" charset="-128"/>
                <a:cs typeface="Meiryo" pitchFamily="34" charset="-128"/>
              </a:rPr>
              <a:t> </a:t>
            </a:r>
            <a:r>
              <a:rPr lang="en-US" sz="3200" b="1" dirty="0" err="1" smtClean="0">
                <a:latin typeface="Meiryo" pitchFamily="34" charset="-128"/>
                <a:ea typeface="Meiryo" pitchFamily="34" charset="-128"/>
                <a:cs typeface="Meiryo" pitchFamily="34" charset="-128"/>
              </a:rPr>
              <a:t>được</a:t>
            </a:r>
            <a:r>
              <a:rPr lang="en-US" sz="3200" b="1" dirty="0" smtClean="0">
                <a:latin typeface="Meiryo" pitchFamily="34" charset="-128"/>
                <a:ea typeface="Meiryo" pitchFamily="34" charset="-128"/>
                <a:cs typeface="Meiryo" pitchFamily="34" charset="-128"/>
              </a:rPr>
              <a:t> </a:t>
            </a:r>
            <a:r>
              <a:rPr lang="en-US" sz="3200" b="1" dirty="0" err="1" smtClean="0">
                <a:latin typeface="Meiryo" pitchFamily="34" charset="-128"/>
                <a:ea typeface="Meiryo" pitchFamily="34" charset="-128"/>
                <a:cs typeface="Meiryo" pitchFamily="34" charset="-128"/>
              </a:rPr>
              <a:t>tái</a:t>
            </a:r>
            <a:r>
              <a:rPr lang="en-US" sz="3200" b="1" dirty="0" smtClean="0">
                <a:latin typeface="Meiryo" pitchFamily="34" charset="-128"/>
                <a:ea typeface="Meiryo" pitchFamily="34" charset="-128"/>
                <a:cs typeface="Meiryo" pitchFamily="34" charset="-128"/>
              </a:rPr>
              <a:t> </a:t>
            </a:r>
            <a:r>
              <a:rPr lang="en-US" sz="3200" b="1" dirty="0" err="1" smtClean="0">
                <a:latin typeface="Meiryo" pitchFamily="34" charset="-128"/>
                <a:ea typeface="Meiryo" pitchFamily="34" charset="-128"/>
                <a:cs typeface="Meiryo" pitchFamily="34" charset="-128"/>
              </a:rPr>
              <a:t>hiện</a:t>
            </a:r>
            <a:r>
              <a:rPr lang="en-US" sz="3200" b="1" dirty="0" smtClean="0">
                <a:latin typeface="Meiryo" pitchFamily="34" charset="-128"/>
                <a:ea typeface="Meiryo" pitchFamily="34" charset="-128"/>
                <a:cs typeface="Meiryo" pitchFamily="34" charset="-128"/>
              </a:rPr>
              <a:t> </a:t>
            </a:r>
            <a:r>
              <a:rPr lang="en-US" sz="3200" b="1" dirty="0" err="1" smtClean="0">
                <a:latin typeface="Meiryo" pitchFamily="34" charset="-128"/>
                <a:ea typeface="Meiryo" pitchFamily="34" charset="-128"/>
                <a:cs typeface="Meiryo" pitchFamily="34" charset="-128"/>
              </a:rPr>
              <a:t>trong</a:t>
            </a:r>
            <a:r>
              <a:rPr lang="en-US" sz="3200" b="1" dirty="0" smtClean="0">
                <a:latin typeface="Meiryo" pitchFamily="34" charset="-128"/>
                <a:ea typeface="Meiryo" pitchFamily="34" charset="-128"/>
                <a:cs typeface="Meiryo" pitchFamily="34" charset="-128"/>
              </a:rPr>
              <a:t> </a:t>
            </a:r>
            <a:r>
              <a:rPr lang="en-US" sz="3200" b="1" dirty="0" err="1" smtClean="0">
                <a:latin typeface="Meiryo" pitchFamily="34" charset="-128"/>
                <a:ea typeface="Meiryo" pitchFamily="34" charset="-128"/>
                <a:cs typeface="Meiryo" pitchFamily="34" charset="-128"/>
              </a:rPr>
              <a:t>bài</a:t>
            </a:r>
            <a:r>
              <a:rPr lang="en-US" sz="3200" b="1" dirty="0" smtClean="0">
                <a:latin typeface="Meiryo" pitchFamily="34" charset="-128"/>
                <a:ea typeface="Meiryo" pitchFamily="34" charset="-128"/>
                <a:cs typeface="Meiryo" pitchFamily="34" charset="-128"/>
              </a:rPr>
              <a:t> </a:t>
            </a:r>
            <a:r>
              <a:rPr lang="en-US" sz="3200" b="1" dirty="0" err="1" smtClean="0">
                <a:latin typeface="Meiryo" pitchFamily="34" charset="-128"/>
                <a:ea typeface="Meiryo" pitchFamily="34" charset="-128"/>
                <a:cs typeface="Meiryo" pitchFamily="34" charset="-128"/>
              </a:rPr>
              <a:t>thơ</a:t>
            </a:r>
            <a:r>
              <a:rPr lang="en-US" sz="3200" b="1" dirty="0" smtClean="0">
                <a:latin typeface="Meiryo" pitchFamily="34" charset="-128"/>
                <a:ea typeface="Meiryo" pitchFamily="34" charset="-128"/>
                <a:cs typeface="Meiryo" pitchFamily="34" charset="-128"/>
              </a:rPr>
              <a:t> </a:t>
            </a:r>
            <a:r>
              <a:rPr lang="en-US" sz="3200" b="1" dirty="0" err="1" smtClean="0">
                <a:latin typeface="Meiryo" pitchFamily="34" charset="-128"/>
                <a:ea typeface="Meiryo" pitchFamily="34" charset="-128"/>
                <a:cs typeface="Meiryo" pitchFamily="34" charset="-128"/>
              </a:rPr>
              <a:t>là</a:t>
            </a:r>
            <a:r>
              <a:rPr lang="en-US" sz="3200" b="1" dirty="0" smtClean="0">
                <a:latin typeface="Meiryo" pitchFamily="34" charset="-128"/>
                <a:ea typeface="Meiryo" pitchFamily="34" charset="-128"/>
                <a:cs typeface="Meiryo" pitchFamily="34" charset="-128"/>
              </a:rPr>
              <a:t> </a:t>
            </a:r>
            <a:r>
              <a:rPr lang="en-US" sz="3200" b="1" dirty="0" err="1" smtClean="0">
                <a:latin typeface="Meiryo" pitchFamily="34" charset="-128"/>
                <a:ea typeface="Meiryo" pitchFamily="34" charset="-128"/>
                <a:cs typeface="Meiryo" pitchFamily="34" charset="-128"/>
              </a:rPr>
              <a:t>một</a:t>
            </a:r>
            <a:r>
              <a:rPr lang="en-US" sz="3200" b="1" dirty="0" smtClean="0">
                <a:latin typeface="Meiryo" pitchFamily="34" charset="-128"/>
                <a:ea typeface="Meiryo" pitchFamily="34" charset="-128"/>
                <a:cs typeface="Meiryo" pitchFamily="34" charset="-128"/>
              </a:rPr>
              <a:t> </a:t>
            </a:r>
            <a:r>
              <a:rPr lang="en-US" sz="3200" b="1" dirty="0" err="1" smtClean="0">
                <a:latin typeface="Meiryo" pitchFamily="34" charset="-128"/>
                <a:ea typeface="Meiryo" pitchFamily="34" charset="-128"/>
                <a:cs typeface="Meiryo" pitchFamily="34" charset="-128"/>
              </a:rPr>
              <a:t>công</a:t>
            </a:r>
            <a:r>
              <a:rPr lang="en-US" sz="3200" b="1" dirty="0" smtClean="0">
                <a:latin typeface="Meiryo" pitchFamily="34" charset="-128"/>
                <a:ea typeface="Meiryo" pitchFamily="34" charset="-128"/>
                <a:cs typeface="Meiryo" pitchFamily="34" charset="-128"/>
              </a:rPr>
              <a:t> </a:t>
            </a:r>
            <a:r>
              <a:rPr lang="en-US" sz="3200" b="1" dirty="0" err="1" smtClean="0">
                <a:latin typeface="Meiryo" pitchFamily="34" charset="-128"/>
                <a:ea typeface="Meiryo" pitchFamily="34" charset="-128"/>
                <a:cs typeface="Meiryo" pitchFamily="34" charset="-128"/>
              </a:rPr>
              <a:t>việc</a:t>
            </a:r>
            <a:r>
              <a:rPr lang="en-US" sz="3200" b="1" dirty="0" smtClean="0">
                <a:latin typeface="Meiryo" pitchFamily="34" charset="-128"/>
                <a:ea typeface="Meiryo" pitchFamily="34" charset="-128"/>
                <a:cs typeface="Meiryo" pitchFamily="34" charset="-128"/>
              </a:rPr>
              <a:t> </a:t>
            </a:r>
            <a:r>
              <a:rPr lang="en-US" sz="3200" b="1" dirty="0" err="1" smtClean="0">
                <a:latin typeface="Meiryo" pitchFamily="34" charset="-128"/>
                <a:ea typeface="Meiryo" pitchFamily="34" charset="-128"/>
                <a:cs typeface="Meiryo" pitchFamily="34" charset="-128"/>
              </a:rPr>
              <a:t>như</a:t>
            </a:r>
            <a:r>
              <a:rPr lang="en-US" sz="3200" b="1" dirty="0" smtClean="0">
                <a:latin typeface="Meiryo" pitchFamily="34" charset="-128"/>
                <a:ea typeface="Meiryo" pitchFamily="34" charset="-128"/>
                <a:cs typeface="Meiryo" pitchFamily="34" charset="-128"/>
              </a:rPr>
              <a:t> </a:t>
            </a:r>
            <a:r>
              <a:rPr lang="en-US" sz="3200" b="1" dirty="0" err="1" smtClean="0">
                <a:latin typeface="Meiryo" pitchFamily="34" charset="-128"/>
                <a:ea typeface="Meiryo" pitchFamily="34" charset="-128"/>
                <a:cs typeface="Meiryo" pitchFamily="34" charset="-128"/>
              </a:rPr>
              <a:t>thế</a:t>
            </a:r>
            <a:r>
              <a:rPr lang="en-US" sz="3200" b="1" dirty="0" smtClean="0">
                <a:latin typeface="Meiryo" pitchFamily="34" charset="-128"/>
                <a:ea typeface="Meiryo" pitchFamily="34" charset="-128"/>
                <a:cs typeface="Meiryo" pitchFamily="34" charset="-128"/>
              </a:rPr>
              <a:t> </a:t>
            </a:r>
            <a:r>
              <a:rPr lang="en-US" sz="3200" b="1" dirty="0" err="1" smtClean="0">
                <a:latin typeface="Meiryo" pitchFamily="34" charset="-128"/>
                <a:ea typeface="Meiryo" pitchFamily="34" charset="-128"/>
                <a:cs typeface="Meiryo" pitchFamily="34" charset="-128"/>
              </a:rPr>
              <a:t>nào</a:t>
            </a:r>
            <a:r>
              <a:rPr lang="en-US" sz="3200" b="1" dirty="0" smtClean="0">
                <a:latin typeface="Meiryo" pitchFamily="34" charset="-128"/>
                <a:ea typeface="Meiryo" pitchFamily="34" charset="-128"/>
                <a:cs typeface="Meiryo" pitchFamily="34" charset="-128"/>
              </a:rPr>
              <a:t>?</a:t>
            </a:r>
            <a:endParaRPr lang="en-US" sz="3200" b="1" dirty="0">
              <a:latin typeface="Meiryo" pitchFamily="34" charset="-128"/>
              <a:ea typeface="Meiryo" pitchFamily="34" charset="-128"/>
              <a:cs typeface="Meiryo" pitchFamily="34" charset="-128"/>
            </a:endParaRPr>
          </a:p>
        </p:txBody>
      </p:sp>
      <p:graphicFrame>
        <p:nvGraphicFramePr>
          <p:cNvPr id="5" name="Content Placeholder 4"/>
          <p:cNvGraphicFramePr>
            <a:graphicFrameLocks noGrp="1"/>
          </p:cNvGraphicFramePr>
          <p:nvPr>
            <p:ph idx="1"/>
          </p:nvPr>
        </p:nvGraphicFramePr>
        <p:xfrm>
          <a:off x="457200" y="1471449"/>
          <a:ext cx="8229600" cy="3405351"/>
        </p:xfrm>
        <a:graphic>
          <a:graphicData uri="http://schemas.openxmlformats.org/drawingml/2006/table">
            <a:tbl>
              <a:tblPr firstRow="1" bandRow="1">
                <a:effectLst>
                  <a:reflection blurRad="6350" stA="50000" endA="275" endPos="40000" dist="101600" dir="5400000" sy="-100000" algn="bl" rotWithShape="0"/>
                </a:effectLst>
                <a:tableStyleId>{5C22544A-7EE6-4342-B048-85BDC9FD1C3A}</a:tableStyleId>
              </a:tblPr>
              <a:tblGrid>
                <a:gridCol w="1371600"/>
                <a:gridCol w="6858000"/>
              </a:tblGrid>
              <a:tr h="956441">
                <a:tc>
                  <a:txBody>
                    <a:bodyPr/>
                    <a:lstStyle/>
                    <a:p>
                      <a:pPr algn="ctr"/>
                      <a:r>
                        <a:rPr lang="en-US" sz="3600" b="0" dirty="0" smtClean="0">
                          <a:solidFill>
                            <a:schemeClr val="tx1"/>
                          </a:solidFill>
                        </a:rPr>
                        <a:t>A</a:t>
                      </a:r>
                      <a:endParaRPr lang="en-US" sz="3600" b="0" dirty="0">
                        <a:solidFill>
                          <a:schemeClr val="tx1"/>
                        </a:solidFill>
                      </a:endParaRPr>
                    </a:p>
                  </a:txBody>
                  <a:tcPr marT="34290" marB="34290">
                    <a:cell3D prstMaterial="dkEdge">
                      <a:bevel/>
                      <a:lightRig rig="flood" dir="t"/>
                    </a:cell3D>
                    <a:solidFill>
                      <a:schemeClr val="tx2"/>
                    </a:solidFill>
                  </a:tcPr>
                </a:tc>
                <a:tc>
                  <a:txBody>
                    <a:bodyPr/>
                    <a:lstStyle/>
                    <a:p>
                      <a:r>
                        <a:rPr lang="en-US" sz="3000" b="0" i="1" dirty="0" err="1" smtClean="0">
                          <a:solidFill>
                            <a:schemeClr val="tx1"/>
                          </a:solidFill>
                        </a:rPr>
                        <a:t>Là</a:t>
                      </a:r>
                      <a:r>
                        <a:rPr lang="en-US" sz="3000" b="0" i="1" baseline="0" dirty="0" smtClean="0">
                          <a:solidFill>
                            <a:schemeClr val="tx1"/>
                          </a:solidFill>
                        </a:rPr>
                        <a:t> </a:t>
                      </a:r>
                      <a:r>
                        <a:rPr lang="en-US" sz="3000" b="0" i="1" baseline="0" dirty="0" err="1" smtClean="0">
                          <a:solidFill>
                            <a:schemeClr val="tx1"/>
                          </a:solidFill>
                        </a:rPr>
                        <a:t>một</a:t>
                      </a:r>
                      <a:r>
                        <a:rPr lang="en-US" sz="3000" b="0" i="1" baseline="0" dirty="0" smtClean="0">
                          <a:solidFill>
                            <a:schemeClr val="tx1"/>
                          </a:solidFill>
                        </a:rPr>
                        <a:t> </a:t>
                      </a:r>
                      <a:r>
                        <a:rPr lang="en-US" sz="3000" b="0" i="1" baseline="0" dirty="0" err="1" smtClean="0">
                          <a:solidFill>
                            <a:schemeClr val="tx1"/>
                          </a:solidFill>
                        </a:rPr>
                        <a:t>công</a:t>
                      </a:r>
                      <a:r>
                        <a:rPr lang="en-US" sz="3000" b="0" i="1" baseline="0" dirty="0" smtClean="0">
                          <a:solidFill>
                            <a:schemeClr val="tx1"/>
                          </a:solidFill>
                        </a:rPr>
                        <a:t> </a:t>
                      </a:r>
                      <a:r>
                        <a:rPr lang="en-US" sz="3000" b="0" i="1" baseline="0" dirty="0" err="1" smtClean="0">
                          <a:solidFill>
                            <a:schemeClr val="tx1"/>
                          </a:solidFill>
                        </a:rPr>
                        <a:t>việc</a:t>
                      </a:r>
                      <a:r>
                        <a:rPr lang="en-US" sz="3000" b="0" i="1" baseline="0" dirty="0" smtClean="0">
                          <a:solidFill>
                            <a:schemeClr val="tx1"/>
                          </a:solidFill>
                        </a:rPr>
                        <a:t> </a:t>
                      </a:r>
                      <a:r>
                        <a:rPr lang="en-US" sz="3000" b="0" i="1" baseline="0" dirty="0" err="1" smtClean="0">
                          <a:solidFill>
                            <a:schemeClr val="tx1"/>
                          </a:solidFill>
                        </a:rPr>
                        <a:t>chinh</a:t>
                      </a:r>
                      <a:r>
                        <a:rPr lang="en-US" sz="3000" b="0" i="1" baseline="0" dirty="0" smtClean="0">
                          <a:solidFill>
                            <a:schemeClr val="tx1"/>
                          </a:solidFill>
                        </a:rPr>
                        <a:t> </a:t>
                      </a:r>
                      <a:r>
                        <a:rPr lang="en-US" sz="3000" b="0" i="1" baseline="0" dirty="0" err="1" smtClean="0">
                          <a:solidFill>
                            <a:schemeClr val="tx1"/>
                          </a:solidFill>
                        </a:rPr>
                        <a:t>phục</a:t>
                      </a:r>
                      <a:r>
                        <a:rPr lang="en-US" sz="3000" b="0" i="1" baseline="0" dirty="0" smtClean="0">
                          <a:solidFill>
                            <a:schemeClr val="tx1"/>
                          </a:solidFill>
                        </a:rPr>
                        <a:t> </a:t>
                      </a:r>
                      <a:r>
                        <a:rPr lang="en-US" sz="3000" b="0" i="1" baseline="0" dirty="0" err="1" smtClean="0">
                          <a:solidFill>
                            <a:schemeClr val="tx1"/>
                          </a:solidFill>
                        </a:rPr>
                        <a:t>thiên</a:t>
                      </a:r>
                      <a:r>
                        <a:rPr lang="en-US" sz="3000" b="0" i="1" baseline="0" dirty="0" smtClean="0">
                          <a:solidFill>
                            <a:schemeClr val="tx1"/>
                          </a:solidFill>
                        </a:rPr>
                        <a:t> </a:t>
                      </a:r>
                      <a:r>
                        <a:rPr lang="en-US" sz="3000" b="0" i="1" baseline="0" dirty="0" err="1" smtClean="0">
                          <a:solidFill>
                            <a:schemeClr val="tx1"/>
                          </a:solidFill>
                        </a:rPr>
                        <a:t>nhiên</a:t>
                      </a:r>
                      <a:endParaRPr lang="en-US" sz="3000" b="0" i="1" dirty="0">
                        <a:solidFill>
                          <a:schemeClr val="tx1"/>
                        </a:solidFill>
                      </a:endParaRPr>
                    </a:p>
                  </a:txBody>
                  <a:tcPr marT="34290" marB="34290">
                    <a:cell3D prstMaterial="dkEdge">
                      <a:bevel/>
                      <a:lightRig rig="flood" dir="t"/>
                    </a:cell3D>
                    <a:solidFill>
                      <a:schemeClr val="accent1">
                        <a:lumMod val="40000"/>
                        <a:lumOff val="60000"/>
                      </a:schemeClr>
                    </a:solidFill>
                  </a:tcPr>
                </a:tc>
              </a:tr>
              <a:tr h="982454">
                <a:tc>
                  <a:txBody>
                    <a:bodyPr/>
                    <a:lstStyle/>
                    <a:p>
                      <a:pPr algn="ctr"/>
                      <a:r>
                        <a:rPr lang="en-US" sz="3600" dirty="0" smtClean="0">
                          <a:solidFill>
                            <a:schemeClr val="tx1"/>
                          </a:solidFill>
                        </a:rPr>
                        <a:t>B</a:t>
                      </a:r>
                      <a:endParaRPr lang="en-US" sz="3600" dirty="0">
                        <a:solidFill>
                          <a:schemeClr val="tx1"/>
                        </a:solidFill>
                      </a:endParaRPr>
                    </a:p>
                  </a:txBody>
                  <a:tcPr marT="34290" marB="34290">
                    <a:cell3D prstMaterial="dkEdge">
                      <a:bevel/>
                      <a:lightRig rig="flood" dir="t"/>
                    </a:cell3D>
                    <a:solidFill>
                      <a:schemeClr val="tx2"/>
                    </a:solidFill>
                  </a:tcPr>
                </a:tc>
                <a:tc>
                  <a:txBody>
                    <a:bodyPr/>
                    <a:lstStyle/>
                    <a:p>
                      <a:r>
                        <a:rPr lang="en-US" sz="3000" i="1" dirty="0" err="1" smtClean="0">
                          <a:solidFill>
                            <a:schemeClr val="tx1"/>
                          </a:solidFill>
                        </a:rPr>
                        <a:t>Là</a:t>
                      </a:r>
                      <a:r>
                        <a:rPr lang="en-US" sz="3000" i="1" baseline="0" dirty="0" smtClean="0">
                          <a:solidFill>
                            <a:schemeClr val="tx1"/>
                          </a:solidFill>
                        </a:rPr>
                        <a:t> </a:t>
                      </a:r>
                      <a:r>
                        <a:rPr lang="en-US" sz="3000" i="1" baseline="0" dirty="0" err="1" smtClean="0">
                          <a:solidFill>
                            <a:schemeClr val="tx1"/>
                          </a:solidFill>
                        </a:rPr>
                        <a:t>một</a:t>
                      </a:r>
                      <a:r>
                        <a:rPr lang="en-US" sz="3000" i="1" baseline="0" dirty="0" smtClean="0">
                          <a:solidFill>
                            <a:schemeClr val="tx1"/>
                          </a:solidFill>
                        </a:rPr>
                        <a:t> </a:t>
                      </a:r>
                      <a:r>
                        <a:rPr lang="en-US" sz="3000" i="1" baseline="0" dirty="0" err="1" smtClean="0">
                          <a:solidFill>
                            <a:schemeClr val="tx1"/>
                          </a:solidFill>
                        </a:rPr>
                        <a:t>công</a:t>
                      </a:r>
                      <a:r>
                        <a:rPr lang="en-US" sz="3000" i="1" baseline="0" dirty="0" smtClean="0">
                          <a:solidFill>
                            <a:schemeClr val="tx1"/>
                          </a:solidFill>
                        </a:rPr>
                        <a:t> </a:t>
                      </a:r>
                      <a:r>
                        <a:rPr lang="en-US" sz="3000" i="1" baseline="0" dirty="0" err="1" smtClean="0">
                          <a:solidFill>
                            <a:schemeClr val="tx1"/>
                          </a:solidFill>
                        </a:rPr>
                        <a:t>việc</a:t>
                      </a:r>
                      <a:r>
                        <a:rPr lang="en-US" sz="3000" i="1" baseline="0" dirty="0" smtClean="0">
                          <a:solidFill>
                            <a:schemeClr val="tx1"/>
                          </a:solidFill>
                        </a:rPr>
                        <a:t>  </a:t>
                      </a:r>
                      <a:r>
                        <a:rPr lang="en-US" sz="3000" i="1" baseline="0" dirty="0" err="1" smtClean="0">
                          <a:solidFill>
                            <a:schemeClr val="tx1"/>
                          </a:solidFill>
                        </a:rPr>
                        <a:t>lao</a:t>
                      </a:r>
                      <a:r>
                        <a:rPr lang="en-US" sz="3000" i="1" baseline="0" dirty="0" smtClean="0">
                          <a:solidFill>
                            <a:schemeClr val="tx1"/>
                          </a:solidFill>
                        </a:rPr>
                        <a:t> </a:t>
                      </a:r>
                      <a:r>
                        <a:rPr lang="en-US" sz="3000" i="1" baseline="0" dirty="0" err="1" smtClean="0">
                          <a:solidFill>
                            <a:schemeClr val="tx1"/>
                          </a:solidFill>
                        </a:rPr>
                        <a:t>động</a:t>
                      </a:r>
                      <a:r>
                        <a:rPr lang="en-US" sz="3000" i="1" baseline="0" dirty="0" smtClean="0">
                          <a:solidFill>
                            <a:schemeClr val="tx1"/>
                          </a:solidFill>
                        </a:rPr>
                        <a:t> , </a:t>
                      </a:r>
                      <a:r>
                        <a:rPr lang="en-US" sz="3000" i="1" baseline="0" dirty="0" err="1" smtClean="0">
                          <a:solidFill>
                            <a:schemeClr val="tx1"/>
                          </a:solidFill>
                        </a:rPr>
                        <a:t>khổ</a:t>
                      </a:r>
                      <a:r>
                        <a:rPr lang="en-US" sz="3000" i="1" baseline="0" dirty="0" smtClean="0">
                          <a:solidFill>
                            <a:schemeClr val="tx1"/>
                          </a:solidFill>
                        </a:rPr>
                        <a:t> </a:t>
                      </a:r>
                      <a:r>
                        <a:rPr lang="en-US" sz="3000" i="1" baseline="0" dirty="0" err="1" smtClean="0">
                          <a:solidFill>
                            <a:schemeClr val="tx1"/>
                          </a:solidFill>
                        </a:rPr>
                        <a:t>sai</a:t>
                      </a:r>
                      <a:r>
                        <a:rPr lang="en-US" sz="3000" i="1" baseline="0" dirty="0" smtClean="0">
                          <a:solidFill>
                            <a:schemeClr val="tx1"/>
                          </a:solidFill>
                        </a:rPr>
                        <a:t> </a:t>
                      </a:r>
                      <a:r>
                        <a:rPr lang="en-US" sz="3000" i="1" baseline="0" dirty="0" err="1" smtClean="0">
                          <a:solidFill>
                            <a:schemeClr val="tx1"/>
                          </a:solidFill>
                        </a:rPr>
                        <a:t>nặng</a:t>
                      </a:r>
                      <a:r>
                        <a:rPr lang="en-US" sz="3000" i="1" baseline="0" dirty="0" smtClean="0">
                          <a:solidFill>
                            <a:schemeClr val="tx1"/>
                          </a:solidFill>
                        </a:rPr>
                        <a:t> </a:t>
                      </a:r>
                      <a:r>
                        <a:rPr lang="en-US" sz="3000" i="1" baseline="0" dirty="0" err="1" smtClean="0">
                          <a:solidFill>
                            <a:schemeClr val="tx1"/>
                          </a:solidFill>
                        </a:rPr>
                        <a:t>nhọc</a:t>
                      </a:r>
                      <a:endParaRPr lang="en-US" sz="3000" i="1" dirty="0">
                        <a:solidFill>
                          <a:schemeClr val="tx1"/>
                        </a:solidFill>
                      </a:endParaRPr>
                    </a:p>
                  </a:txBody>
                  <a:tcPr marT="34290" marB="34290">
                    <a:cell3D prstMaterial="dkEdge">
                      <a:bevel/>
                      <a:lightRig rig="flood" dir="t"/>
                    </a:cell3D>
                    <a:solidFill>
                      <a:schemeClr val="accent1">
                        <a:lumMod val="40000"/>
                        <a:lumOff val="60000"/>
                      </a:schemeClr>
                    </a:solidFill>
                  </a:tcPr>
                </a:tc>
              </a:tr>
              <a:tr h="724688">
                <a:tc>
                  <a:txBody>
                    <a:bodyPr/>
                    <a:lstStyle/>
                    <a:p>
                      <a:pPr algn="ctr"/>
                      <a:r>
                        <a:rPr lang="en-US" sz="3600" dirty="0" smtClean="0">
                          <a:solidFill>
                            <a:schemeClr val="tx1"/>
                          </a:solidFill>
                        </a:rPr>
                        <a:t>C</a:t>
                      </a:r>
                      <a:endParaRPr lang="en-US" sz="3600" dirty="0">
                        <a:solidFill>
                          <a:schemeClr val="tx1"/>
                        </a:solidFill>
                      </a:endParaRPr>
                    </a:p>
                  </a:txBody>
                  <a:tcPr marT="34290" marB="34290">
                    <a:cell3D prstMaterial="dkEdge">
                      <a:bevel/>
                      <a:lightRig rig="flood" dir="t"/>
                    </a:cell3D>
                    <a:solidFill>
                      <a:schemeClr val="tx2"/>
                    </a:solidFill>
                  </a:tcPr>
                </a:tc>
                <a:tc>
                  <a:txBody>
                    <a:bodyPr/>
                    <a:lstStyle/>
                    <a:p>
                      <a:r>
                        <a:rPr lang="en-US" sz="3000" i="1" dirty="0" err="1" smtClean="0">
                          <a:solidFill>
                            <a:schemeClr val="tx1"/>
                          </a:solidFill>
                        </a:rPr>
                        <a:t>Là</a:t>
                      </a:r>
                      <a:r>
                        <a:rPr lang="en-US" sz="3000" i="1" baseline="0" dirty="0" smtClean="0">
                          <a:solidFill>
                            <a:schemeClr val="tx1"/>
                          </a:solidFill>
                        </a:rPr>
                        <a:t> </a:t>
                      </a:r>
                      <a:r>
                        <a:rPr lang="en-US" sz="3000" i="1" baseline="0" dirty="0" err="1" smtClean="0">
                          <a:solidFill>
                            <a:schemeClr val="tx1"/>
                          </a:solidFill>
                        </a:rPr>
                        <a:t>một</a:t>
                      </a:r>
                      <a:r>
                        <a:rPr lang="en-US" sz="3000" i="1" baseline="0" dirty="0" smtClean="0">
                          <a:solidFill>
                            <a:schemeClr val="tx1"/>
                          </a:solidFill>
                        </a:rPr>
                        <a:t> </a:t>
                      </a:r>
                      <a:r>
                        <a:rPr lang="en-US" sz="3000" i="1" baseline="0" dirty="0" err="1" smtClean="0">
                          <a:solidFill>
                            <a:schemeClr val="tx1"/>
                          </a:solidFill>
                        </a:rPr>
                        <a:t>công</a:t>
                      </a:r>
                      <a:r>
                        <a:rPr lang="en-US" sz="3000" i="1" baseline="0" dirty="0" smtClean="0">
                          <a:solidFill>
                            <a:schemeClr val="tx1"/>
                          </a:solidFill>
                        </a:rPr>
                        <a:t> </a:t>
                      </a:r>
                      <a:r>
                        <a:rPr lang="en-US" sz="3000" i="1" baseline="0" dirty="0" err="1" smtClean="0">
                          <a:solidFill>
                            <a:schemeClr val="tx1"/>
                          </a:solidFill>
                        </a:rPr>
                        <a:t>việc</a:t>
                      </a:r>
                      <a:r>
                        <a:rPr lang="en-US" sz="3000" i="1" baseline="0" dirty="0" smtClean="0">
                          <a:solidFill>
                            <a:schemeClr val="tx1"/>
                          </a:solidFill>
                        </a:rPr>
                        <a:t>  </a:t>
                      </a:r>
                      <a:r>
                        <a:rPr lang="en-US" sz="3000" i="1" baseline="0" dirty="0" err="1" smtClean="0">
                          <a:solidFill>
                            <a:schemeClr val="tx1"/>
                          </a:solidFill>
                        </a:rPr>
                        <a:t>tầm</a:t>
                      </a:r>
                      <a:r>
                        <a:rPr lang="en-US" sz="3000" i="1" baseline="0" dirty="0" smtClean="0">
                          <a:solidFill>
                            <a:schemeClr val="tx1"/>
                          </a:solidFill>
                        </a:rPr>
                        <a:t> </a:t>
                      </a:r>
                      <a:r>
                        <a:rPr lang="en-US" sz="3000" i="1" baseline="0" dirty="0" err="1" smtClean="0">
                          <a:solidFill>
                            <a:schemeClr val="tx1"/>
                          </a:solidFill>
                        </a:rPr>
                        <a:t>thường</a:t>
                      </a:r>
                      <a:endParaRPr lang="en-US" sz="3000" i="1" dirty="0">
                        <a:solidFill>
                          <a:schemeClr val="tx1"/>
                        </a:solidFill>
                      </a:endParaRPr>
                    </a:p>
                  </a:txBody>
                  <a:tcPr marT="34290" marB="34290">
                    <a:cell3D prstMaterial="dkEdge">
                      <a:bevel/>
                      <a:lightRig rig="flood" dir="t"/>
                    </a:cell3D>
                    <a:solidFill>
                      <a:schemeClr val="accent1">
                        <a:lumMod val="40000"/>
                        <a:lumOff val="60000"/>
                      </a:schemeClr>
                    </a:solidFill>
                  </a:tcPr>
                </a:tc>
              </a:tr>
              <a:tr h="714703">
                <a:tc>
                  <a:txBody>
                    <a:bodyPr/>
                    <a:lstStyle/>
                    <a:p>
                      <a:pPr algn="ctr"/>
                      <a:r>
                        <a:rPr lang="en-US" sz="3600" dirty="0" smtClean="0">
                          <a:solidFill>
                            <a:schemeClr val="tx1"/>
                          </a:solidFill>
                        </a:rPr>
                        <a:t>D</a:t>
                      </a:r>
                      <a:endParaRPr lang="en-US" sz="3600" dirty="0">
                        <a:solidFill>
                          <a:schemeClr val="tx1"/>
                        </a:solidFill>
                      </a:endParaRPr>
                    </a:p>
                  </a:txBody>
                  <a:tcPr marT="34290" marB="34290">
                    <a:cell3D prstMaterial="dkEdge">
                      <a:bevel/>
                      <a:lightRig rig="flood" dir="t"/>
                    </a:cell3D>
                    <a:solidFill>
                      <a:schemeClr val="tx2"/>
                    </a:solidFill>
                  </a:tcPr>
                </a:tc>
                <a:tc>
                  <a:txBody>
                    <a:bodyPr/>
                    <a:lstStyle/>
                    <a:p>
                      <a:r>
                        <a:rPr lang="en-US" sz="3000" i="1" dirty="0" err="1" smtClean="0">
                          <a:solidFill>
                            <a:schemeClr val="tx1"/>
                          </a:solidFill>
                        </a:rPr>
                        <a:t>Là</a:t>
                      </a:r>
                      <a:r>
                        <a:rPr lang="en-US" sz="3000" i="1" baseline="0" dirty="0" smtClean="0">
                          <a:solidFill>
                            <a:schemeClr val="tx1"/>
                          </a:solidFill>
                        </a:rPr>
                        <a:t> </a:t>
                      </a:r>
                      <a:r>
                        <a:rPr lang="en-US" sz="3000" i="1" baseline="0" dirty="0" err="1" smtClean="0">
                          <a:solidFill>
                            <a:schemeClr val="tx1"/>
                          </a:solidFill>
                        </a:rPr>
                        <a:t>một</a:t>
                      </a:r>
                      <a:r>
                        <a:rPr lang="en-US" sz="3000" i="1" baseline="0" dirty="0" smtClean="0">
                          <a:solidFill>
                            <a:schemeClr val="tx1"/>
                          </a:solidFill>
                        </a:rPr>
                        <a:t> </a:t>
                      </a:r>
                      <a:r>
                        <a:rPr lang="en-US" sz="3000" i="1" baseline="0" dirty="0" err="1" smtClean="0">
                          <a:solidFill>
                            <a:schemeClr val="tx1"/>
                          </a:solidFill>
                        </a:rPr>
                        <a:t>công</a:t>
                      </a:r>
                      <a:r>
                        <a:rPr lang="en-US" sz="3000" i="1" baseline="0" dirty="0" smtClean="0">
                          <a:solidFill>
                            <a:schemeClr val="tx1"/>
                          </a:solidFill>
                        </a:rPr>
                        <a:t> </a:t>
                      </a:r>
                      <a:r>
                        <a:rPr lang="en-US" sz="3000" i="1" baseline="0" dirty="0" err="1" smtClean="0">
                          <a:solidFill>
                            <a:schemeClr val="tx1"/>
                          </a:solidFill>
                        </a:rPr>
                        <a:t>việc</a:t>
                      </a:r>
                      <a:r>
                        <a:rPr lang="en-US" sz="3000" i="1" baseline="0" dirty="0" smtClean="0">
                          <a:solidFill>
                            <a:schemeClr val="tx1"/>
                          </a:solidFill>
                        </a:rPr>
                        <a:t>  </a:t>
                      </a:r>
                      <a:r>
                        <a:rPr lang="en-US" sz="3000" i="1" baseline="0" dirty="0" err="1" smtClean="0">
                          <a:solidFill>
                            <a:schemeClr val="tx1"/>
                          </a:solidFill>
                        </a:rPr>
                        <a:t>nhàm</a:t>
                      </a:r>
                      <a:r>
                        <a:rPr lang="en-US" sz="3000" i="1" baseline="0" dirty="0" smtClean="0">
                          <a:solidFill>
                            <a:schemeClr val="tx1"/>
                          </a:solidFill>
                        </a:rPr>
                        <a:t> </a:t>
                      </a:r>
                      <a:r>
                        <a:rPr lang="en-US" sz="3000" i="1" baseline="0" dirty="0" err="1" smtClean="0">
                          <a:solidFill>
                            <a:schemeClr val="tx1"/>
                          </a:solidFill>
                        </a:rPr>
                        <a:t>chán</a:t>
                      </a:r>
                      <a:endParaRPr lang="en-US" sz="3000" i="1" dirty="0">
                        <a:solidFill>
                          <a:schemeClr val="tx1"/>
                        </a:solidFill>
                      </a:endParaRPr>
                    </a:p>
                  </a:txBody>
                  <a:tcPr marT="34290" marB="34290">
                    <a:cell3D prstMaterial="dkEdge">
                      <a:bevel/>
                      <a:lightRig rig="flood" dir="t"/>
                    </a:cell3D>
                    <a:solidFill>
                      <a:schemeClr val="accent1">
                        <a:lumMod val="40000"/>
                        <a:lumOff val="60000"/>
                      </a:schemeClr>
                    </a:solidFill>
                  </a:tcPr>
                </a:tc>
              </a:tr>
            </a:tbl>
          </a:graphicData>
        </a:graphic>
      </p:graphicFrame>
      <p:sp>
        <p:nvSpPr>
          <p:cNvPr id="4" name="AutoShape 10">
            <a:hlinkClick r:id="rId2" action="ppaction://hlinksldjump" highlightClick="1"/>
          </p:cNvPr>
          <p:cNvSpPr>
            <a:spLocks noChangeArrowheads="1"/>
          </p:cNvSpPr>
          <p:nvPr/>
        </p:nvSpPr>
        <p:spPr bwMode="auto">
          <a:xfrm>
            <a:off x="8686800" y="4743450"/>
            <a:ext cx="457200" cy="400050"/>
          </a:xfrm>
          <a:prstGeom prst="actionButtonHome">
            <a:avLst/>
          </a:prstGeom>
          <a:solidFill>
            <a:schemeClr val="accent1"/>
          </a:solidFill>
          <a:ln w="12700" cap="sq">
            <a:noFill/>
            <a:miter lim="800000"/>
            <a:headEnd type="none" w="sm" len="sm"/>
            <a:tailEnd type="none" w="sm" len="sm"/>
          </a:ln>
          <a:effectLst/>
        </p:spPr>
        <p:txBody>
          <a:bodyPr wrap="none" anchor="ctr"/>
          <a:lstStyle/>
          <a:p>
            <a:endParaRPr lang="en-US"/>
          </a:p>
        </p:txBody>
      </p:sp>
      <p:sp>
        <p:nvSpPr>
          <p:cNvPr id="6" name="Oval 5"/>
          <p:cNvSpPr/>
          <p:nvPr/>
        </p:nvSpPr>
        <p:spPr>
          <a:xfrm>
            <a:off x="620110" y="1565385"/>
            <a:ext cx="990600" cy="6286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94290"/>
            <a:ext cx="9144000" cy="1124607"/>
          </a:xfrm>
        </p:spPr>
        <p:txBody>
          <a:bodyPr>
            <a:noAutofit/>
          </a:bodyPr>
          <a:lstStyle/>
          <a:p>
            <a:pPr algn="ctr"/>
            <a:r>
              <a:rPr lang="en-US" sz="3600" b="1" dirty="0" err="1" smtClean="0">
                <a:latin typeface="Meiryo" pitchFamily="34" charset="-128"/>
                <a:ea typeface="Meiryo" pitchFamily="34" charset="-128"/>
                <a:cs typeface="Meiryo" pitchFamily="34" charset="-128"/>
              </a:rPr>
              <a:t>Bài</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thơ</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viết</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theo</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phương</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thức</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biểu</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đạt</a:t>
            </a:r>
            <a:r>
              <a:rPr lang="en-US" sz="3600" b="1" dirty="0" smtClean="0">
                <a:latin typeface="Meiryo" pitchFamily="34" charset="-128"/>
                <a:ea typeface="Meiryo" pitchFamily="34" charset="-128"/>
                <a:cs typeface="Meiryo" pitchFamily="34" charset="-128"/>
              </a:rPr>
              <a:t> </a:t>
            </a:r>
            <a:r>
              <a:rPr lang="en-US" sz="3600" b="1" dirty="0" err="1" smtClean="0">
                <a:latin typeface="Meiryo" pitchFamily="34" charset="-128"/>
                <a:ea typeface="Meiryo" pitchFamily="34" charset="-128"/>
                <a:cs typeface="Meiryo" pitchFamily="34" charset="-128"/>
              </a:rPr>
              <a:t>nào</a:t>
            </a:r>
            <a:r>
              <a:rPr lang="en-US" sz="3600" b="1" dirty="0" smtClean="0">
                <a:latin typeface="Meiryo" pitchFamily="34" charset="-128"/>
                <a:ea typeface="Meiryo" pitchFamily="34" charset="-128"/>
                <a:cs typeface="Meiryo" pitchFamily="34" charset="-128"/>
              </a:rPr>
              <a:t>?</a:t>
            </a:r>
            <a:endParaRPr lang="en-US" sz="3600" b="1" dirty="0">
              <a:latin typeface="Meiryo" pitchFamily="34" charset="-128"/>
              <a:ea typeface="Meiryo" pitchFamily="34" charset="-128"/>
              <a:cs typeface="Meiryo" pitchFamily="34" charset="-128"/>
            </a:endParaRPr>
          </a:p>
        </p:txBody>
      </p:sp>
      <p:graphicFrame>
        <p:nvGraphicFramePr>
          <p:cNvPr id="5" name="Content Placeholder 4"/>
          <p:cNvGraphicFramePr>
            <a:graphicFrameLocks noGrp="1"/>
          </p:cNvGraphicFramePr>
          <p:nvPr>
            <p:ph idx="1"/>
          </p:nvPr>
        </p:nvGraphicFramePr>
        <p:xfrm>
          <a:off x="457200" y="1492468"/>
          <a:ext cx="8229600" cy="3536732"/>
        </p:xfrm>
        <a:graphic>
          <a:graphicData uri="http://schemas.openxmlformats.org/drawingml/2006/table">
            <a:tbl>
              <a:tblPr firstRow="1" bandRow="1">
                <a:effectLst>
                  <a:reflection blurRad="6350" stA="50000" endA="275" endPos="40000" dist="101600" dir="5400000" sy="-100000" algn="bl" rotWithShape="0"/>
                </a:effectLst>
                <a:tableStyleId>{5C22544A-7EE6-4342-B048-85BDC9FD1C3A}</a:tableStyleId>
              </a:tblPr>
              <a:tblGrid>
                <a:gridCol w="1371600"/>
                <a:gridCol w="6858000"/>
              </a:tblGrid>
              <a:tr h="884183">
                <a:tc>
                  <a:txBody>
                    <a:bodyPr/>
                    <a:lstStyle/>
                    <a:p>
                      <a:pPr algn="ctr"/>
                      <a:r>
                        <a:rPr lang="en-US" sz="3600" b="0" dirty="0" smtClean="0">
                          <a:solidFill>
                            <a:schemeClr val="tx1"/>
                          </a:solidFill>
                        </a:rPr>
                        <a:t>A</a:t>
                      </a:r>
                      <a:endParaRPr lang="en-US" sz="3600" b="0" dirty="0">
                        <a:solidFill>
                          <a:schemeClr val="tx1"/>
                        </a:solidFill>
                      </a:endParaRPr>
                    </a:p>
                  </a:txBody>
                  <a:tcPr marT="34290" marB="34290">
                    <a:cell3D prstMaterial="dkEdge">
                      <a:bevel/>
                      <a:lightRig rig="flood" dir="t"/>
                    </a:cell3D>
                    <a:solidFill>
                      <a:schemeClr val="tx2"/>
                    </a:solidFill>
                  </a:tcPr>
                </a:tc>
                <a:tc>
                  <a:txBody>
                    <a:bodyPr/>
                    <a:lstStyle/>
                    <a:p>
                      <a:r>
                        <a:rPr lang="en-US" sz="3000" b="0" i="1" dirty="0" err="1" smtClean="0">
                          <a:solidFill>
                            <a:schemeClr val="tx1"/>
                          </a:solidFill>
                        </a:rPr>
                        <a:t>Biểu</a:t>
                      </a:r>
                      <a:r>
                        <a:rPr lang="en-US" sz="3000" b="0" i="1" baseline="0" dirty="0" smtClean="0">
                          <a:solidFill>
                            <a:schemeClr val="tx1"/>
                          </a:solidFill>
                        </a:rPr>
                        <a:t> </a:t>
                      </a:r>
                      <a:r>
                        <a:rPr lang="en-US" sz="3000" b="0" i="1" baseline="0" dirty="0" err="1" smtClean="0">
                          <a:solidFill>
                            <a:schemeClr val="tx1"/>
                          </a:solidFill>
                        </a:rPr>
                        <a:t>cảm</a:t>
                      </a:r>
                      <a:r>
                        <a:rPr lang="en-US" sz="3000" b="0" i="1" baseline="0" dirty="0" smtClean="0">
                          <a:solidFill>
                            <a:schemeClr val="tx1"/>
                          </a:solidFill>
                        </a:rPr>
                        <a:t> </a:t>
                      </a:r>
                      <a:r>
                        <a:rPr lang="en-US" sz="3000" b="0" i="1" baseline="0" dirty="0" err="1" smtClean="0">
                          <a:solidFill>
                            <a:schemeClr val="tx1"/>
                          </a:solidFill>
                        </a:rPr>
                        <a:t>và</a:t>
                      </a:r>
                      <a:r>
                        <a:rPr lang="en-US" sz="3000" b="0" i="1" baseline="0" dirty="0" smtClean="0">
                          <a:solidFill>
                            <a:schemeClr val="tx1"/>
                          </a:solidFill>
                        </a:rPr>
                        <a:t> </a:t>
                      </a:r>
                      <a:r>
                        <a:rPr lang="en-US" sz="3000" b="0" i="1" baseline="0" dirty="0" err="1" smtClean="0">
                          <a:solidFill>
                            <a:schemeClr val="tx1"/>
                          </a:solidFill>
                        </a:rPr>
                        <a:t>tự</a:t>
                      </a:r>
                      <a:r>
                        <a:rPr lang="en-US" sz="3000" b="0" i="1" baseline="0" dirty="0" smtClean="0">
                          <a:solidFill>
                            <a:schemeClr val="tx1"/>
                          </a:solidFill>
                        </a:rPr>
                        <a:t> </a:t>
                      </a:r>
                      <a:r>
                        <a:rPr lang="en-US" sz="3000" b="0" i="1" baseline="0" dirty="0" err="1" smtClean="0">
                          <a:solidFill>
                            <a:schemeClr val="tx1"/>
                          </a:solidFill>
                        </a:rPr>
                        <a:t>sự</a:t>
                      </a:r>
                      <a:endParaRPr lang="en-US" sz="3000" b="0" i="1" dirty="0">
                        <a:solidFill>
                          <a:schemeClr val="tx1"/>
                        </a:solidFill>
                      </a:endParaRPr>
                    </a:p>
                  </a:txBody>
                  <a:tcPr marT="34290" marB="34290">
                    <a:cell3D prstMaterial="dkEdge">
                      <a:bevel/>
                      <a:lightRig rig="flood" dir="t"/>
                    </a:cell3D>
                    <a:solidFill>
                      <a:schemeClr val="accent1">
                        <a:lumMod val="40000"/>
                        <a:lumOff val="60000"/>
                      </a:schemeClr>
                    </a:solidFill>
                  </a:tcPr>
                </a:tc>
              </a:tr>
              <a:tr h="884183">
                <a:tc>
                  <a:txBody>
                    <a:bodyPr/>
                    <a:lstStyle/>
                    <a:p>
                      <a:pPr algn="ctr"/>
                      <a:r>
                        <a:rPr lang="en-US" sz="3600" b="0" dirty="0" smtClean="0">
                          <a:solidFill>
                            <a:schemeClr val="tx1"/>
                          </a:solidFill>
                        </a:rPr>
                        <a:t>B</a:t>
                      </a:r>
                      <a:endParaRPr lang="en-US" sz="3600" b="0" dirty="0">
                        <a:solidFill>
                          <a:schemeClr val="tx1"/>
                        </a:solidFill>
                      </a:endParaRPr>
                    </a:p>
                  </a:txBody>
                  <a:tcPr marT="34290" marB="34290">
                    <a:cell3D prstMaterial="dkEdge">
                      <a:bevel/>
                      <a:lightRig rig="flood" dir="t"/>
                    </a:cell3D>
                    <a:solidFill>
                      <a:schemeClr val="tx2"/>
                    </a:solidFill>
                  </a:tcPr>
                </a:tc>
                <a:tc>
                  <a:txBody>
                    <a:bodyPr/>
                    <a:lstStyle/>
                    <a:p>
                      <a:r>
                        <a:rPr lang="en-US" sz="3000" i="1" dirty="0" err="1" smtClean="0">
                          <a:solidFill>
                            <a:schemeClr val="tx1"/>
                          </a:solidFill>
                        </a:rPr>
                        <a:t>Biểu</a:t>
                      </a:r>
                      <a:r>
                        <a:rPr lang="en-US" sz="3000" i="1" baseline="0" dirty="0" smtClean="0">
                          <a:solidFill>
                            <a:schemeClr val="tx1"/>
                          </a:solidFill>
                        </a:rPr>
                        <a:t> </a:t>
                      </a:r>
                      <a:r>
                        <a:rPr lang="en-US" sz="3000" i="1" baseline="0" dirty="0" err="1" smtClean="0">
                          <a:solidFill>
                            <a:schemeClr val="tx1"/>
                          </a:solidFill>
                        </a:rPr>
                        <a:t>cảm</a:t>
                      </a:r>
                      <a:r>
                        <a:rPr lang="en-US" sz="3000" i="1" baseline="0" dirty="0" smtClean="0">
                          <a:solidFill>
                            <a:schemeClr val="tx1"/>
                          </a:solidFill>
                        </a:rPr>
                        <a:t> </a:t>
                      </a:r>
                      <a:r>
                        <a:rPr lang="en-US" sz="3000" i="1" baseline="0" dirty="0" err="1" smtClean="0">
                          <a:solidFill>
                            <a:schemeClr val="tx1"/>
                          </a:solidFill>
                        </a:rPr>
                        <a:t>và</a:t>
                      </a:r>
                      <a:r>
                        <a:rPr lang="en-US" sz="3000" i="1" baseline="0" dirty="0" smtClean="0">
                          <a:solidFill>
                            <a:schemeClr val="tx1"/>
                          </a:solidFill>
                        </a:rPr>
                        <a:t> </a:t>
                      </a:r>
                      <a:r>
                        <a:rPr lang="en-US" sz="3000" i="1" baseline="0" dirty="0" err="1" smtClean="0">
                          <a:solidFill>
                            <a:schemeClr val="tx1"/>
                          </a:solidFill>
                        </a:rPr>
                        <a:t>miêu</a:t>
                      </a:r>
                      <a:r>
                        <a:rPr lang="en-US" sz="3000" i="1" baseline="0" dirty="0" smtClean="0">
                          <a:solidFill>
                            <a:schemeClr val="tx1"/>
                          </a:solidFill>
                        </a:rPr>
                        <a:t> </a:t>
                      </a:r>
                      <a:r>
                        <a:rPr lang="en-US" sz="3000" i="1" baseline="0" dirty="0" err="1" smtClean="0">
                          <a:solidFill>
                            <a:schemeClr val="tx1"/>
                          </a:solidFill>
                        </a:rPr>
                        <a:t>tả</a:t>
                      </a:r>
                      <a:r>
                        <a:rPr lang="en-US" sz="3000" i="1" baseline="0" dirty="0" smtClean="0">
                          <a:solidFill>
                            <a:schemeClr val="tx1"/>
                          </a:solidFill>
                        </a:rPr>
                        <a:t> </a:t>
                      </a:r>
                      <a:endParaRPr lang="en-US" sz="3000" i="1" dirty="0">
                        <a:solidFill>
                          <a:schemeClr val="tx1"/>
                        </a:solidFill>
                      </a:endParaRPr>
                    </a:p>
                  </a:txBody>
                  <a:tcPr marT="34290" marB="34290">
                    <a:cell3D prstMaterial="dkEdge">
                      <a:bevel/>
                      <a:lightRig rig="flood" dir="t"/>
                    </a:cell3D>
                    <a:solidFill>
                      <a:schemeClr val="accent1">
                        <a:lumMod val="40000"/>
                        <a:lumOff val="60000"/>
                      </a:schemeClr>
                    </a:solidFill>
                  </a:tcPr>
                </a:tc>
              </a:tr>
              <a:tr h="884183">
                <a:tc>
                  <a:txBody>
                    <a:bodyPr/>
                    <a:lstStyle/>
                    <a:p>
                      <a:pPr algn="ctr"/>
                      <a:r>
                        <a:rPr lang="en-US" sz="3600" b="0" dirty="0" smtClean="0">
                          <a:solidFill>
                            <a:schemeClr val="tx1"/>
                          </a:solidFill>
                        </a:rPr>
                        <a:t>C</a:t>
                      </a:r>
                      <a:endParaRPr lang="en-US" sz="3600" b="0" dirty="0">
                        <a:solidFill>
                          <a:schemeClr val="tx1"/>
                        </a:solidFill>
                      </a:endParaRPr>
                    </a:p>
                  </a:txBody>
                  <a:tcPr marT="34290" marB="34290">
                    <a:cell3D prstMaterial="dkEdge">
                      <a:bevel/>
                      <a:lightRig rig="flood" dir="t"/>
                    </a:cell3D>
                    <a:solidFill>
                      <a:schemeClr val="tx2"/>
                    </a:solidFill>
                  </a:tcPr>
                </a:tc>
                <a:tc>
                  <a:txBody>
                    <a:bodyPr/>
                    <a:lstStyle/>
                    <a:p>
                      <a:r>
                        <a:rPr lang="en-US" sz="3000" i="1" dirty="0" err="1" smtClean="0">
                          <a:solidFill>
                            <a:schemeClr val="tx1"/>
                          </a:solidFill>
                        </a:rPr>
                        <a:t>Biểu</a:t>
                      </a:r>
                      <a:r>
                        <a:rPr lang="en-US" sz="3000" i="1" baseline="0" dirty="0" smtClean="0">
                          <a:solidFill>
                            <a:schemeClr val="tx1"/>
                          </a:solidFill>
                        </a:rPr>
                        <a:t> </a:t>
                      </a:r>
                      <a:r>
                        <a:rPr lang="en-US" sz="3000" i="1" baseline="0" dirty="0" err="1" smtClean="0">
                          <a:solidFill>
                            <a:schemeClr val="tx1"/>
                          </a:solidFill>
                        </a:rPr>
                        <a:t>cảm</a:t>
                      </a:r>
                      <a:r>
                        <a:rPr lang="en-US" sz="3000" i="1" baseline="0" dirty="0" smtClean="0">
                          <a:solidFill>
                            <a:schemeClr val="tx1"/>
                          </a:solidFill>
                        </a:rPr>
                        <a:t> </a:t>
                      </a:r>
                      <a:r>
                        <a:rPr lang="en-US" sz="3000" i="1" baseline="0" dirty="0" err="1" smtClean="0">
                          <a:solidFill>
                            <a:schemeClr val="tx1"/>
                          </a:solidFill>
                        </a:rPr>
                        <a:t>và</a:t>
                      </a:r>
                      <a:r>
                        <a:rPr lang="en-US" sz="3000" i="1" baseline="0" dirty="0" smtClean="0">
                          <a:solidFill>
                            <a:schemeClr val="tx1"/>
                          </a:solidFill>
                        </a:rPr>
                        <a:t> </a:t>
                      </a:r>
                      <a:r>
                        <a:rPr lang="en-US" sz="3000" i="1" baseline="0" dirty="0" err="1" smtClean="0">
                          <a:solidFill>
                            <a:schemeClr val="tx1"/>
                          </a:solidFill>
                        </a:rPr>
                        <a:t>nghị</a:t>
                      </a:r>
                      <a:r>
                        <a:rPr lang="en-US" sz="3000" i="1" baseline="0" dirty="0" smtClean="0">
                          <a:solidFill>
                            <a:schemeClr val="tx1"/>
                          </a:solidFill>
                        </a:rPr>
                        <a:t> </a:t>
                      </a:r>
                      <a:r>
                        <a:rPr lang="en-US" sz="3000" i="1" baseline="0" dirty="0" err="1" smtClean="0">
                          <a:solidFill>
                            <a:schemeClr val="tx1"/>
                          </a:solidFill>
                        </a:rPr>
                        <a:t>luận</a:t>
                      </a:r>
                      <a:endParaRPr lang="en-US" sz="3000" i="1" dirty="0">
                        <a:solidFill>
                          <a:schemeClr val="tx1"/>
                        </a:solidFill>
                      </a:endParaRPr>
                    </a:p>
                  </a:txBody>
                  <a:tcPr marT="34290" marB="34290">
                    <a:cell3D prstMaterial="dkEdge">
                      <a:bevel/>
                      <a:lightRig rig="flood" dir="t"/>
                    </a:cell3D>
                    <a:solidFill>
                      <a:schemeClr val="accent1">
                        <a:lumMod val="40000"/>
                        <a:lumOff val="60000"/>
                      </a:schemeClr>
                    </a:solidFill>
                  </a:tcPr>
                </a:tc>
              </a:tr>
              <a:tr h="884183">
                <a:tc>
                  <a:txBody>
                    <a:bodyPr/>
                    <a:lstStyle/>
                    <a:p>
                      <a:pPr algn="ctr"/>
                      <a:r>
                        <a:rPr lang="en-US" sz="3600" b="0" dirty="0" smtClean="0">
                          <a:solidFill>
                            <a:schemeClr val="tx1"/>
                          </a:solidFill>
                        </a:rPr>
                        <a:t>D</a:t>
                      </a:r>
                      <a:endParaRPr lang="en-US" sz="3600" b="0" dirty="0">
                        <a:solidFill>
                          <a:schemeClr val="tx1"/>
                        </a:solidFill>
                      </a:endParaRPr>
                    </a:p>
                  </a:txBody>
                  <a:tcPr marT="34290" marB="34290">
                    <a:cell3D prstMaterial="dkEdge">
                      <a:bevel/>
                      <a:lightRig rig="flood" dir="t"/>
                    </a:cell3D>
                    <a:solidFill>
                      <a:schemeClr val="tx2"/>
                    </a:solidFill>
                  </a:tcPr>
                </a:tc>
                <a:tc>
                  <a:txBody>
                    <a:bodyPr/>
                    <a:lstStyle/>
                    <a:p>
                      <a:r>
                        <a:rPr lang="en-US" sz="3000" i="1" dirty="0" err="1" smtClean="0">
                          <a:solidFill>
                            <a:schemeClr val="tx1"/>
                          </a:solidFill>
                        </a:rPr>
                        <a:t>Biểu</a:t>
                      </a:r>
                      <a:r>
                        <a:rPr lang="en-US" sz="3000" i="1" baseline="0" dirty="0" smtClean="0">
                          <a:solidFill>
                            <a:schemeClr val="tx1"/>
                          </a:solidFill>
                        </a:rPr>
                        <a:t> </a:t>
                      </a:r>
                      <a:r>
                        <a:rPr lang="en-US" sz="3000" i="1" baseline="0" dirty="0" err="1" smtClean="0">
                          <a:solidFill>
                            <a:schemeClr val="tx1"/>
                          </a:solidFill>
                        </a:rPr>
                        <a:t>cảm</a:t>
                      </a:r>
                      <a:r>
                        <a:rPr lang="en-US" sz="3000" i="1" baseline="0" dirty="0" smtClean="0">
                          <a:solidFill>
                            <a:schemeClr val="tx1"/>
                          </a:solidFill>
                        </a:rPr>
                        <a:t> </a:t>
                      </a:r>
                      <a:r>
                        <a:rPr lang="en-US" sz="3000" i="1" baseline="0" dirty="0" err="1" smtClean="0">
                          <a:solidFill>
                            <a:schemeClr val="tx1"/>
                          </a:solidFill>
                        </a:rPr>
                        <a:t>và</a:t>
                      </a:r>
                      <a:r>
                        <a:rPr lang="en-US" sz="3000" i="1" baseline="0" dirty="0" smtClean="0">
                          <a:solidFill>
                            <a:schemeClr val="tx1"/>
                          </a:solidFill>
                        </a:rPr>
                        <a:t> </a:t>
                      </a:r>
                      <a:r>
                        <a:rPr lang="en-US" sz="3000" i="1" baseline="0" dirty="0" err="1" smtClean="0">
                          <a:solidFill>
                            <a:schemeClr val="tx1"/>
                          </a:solidFill>
                        </a:rPr>
                        <a:t>thuyết</a:t>
                      </a:r>
                      <a:r>
                        <a:rPr lang="en-US" sz="3000" i="1" baseline="0" dirty="0" smtClean="0">
                          <a:solidFill>
                            <a:schemeClr val="tx1"/>
                          </a:solidFill>
                        </a:rPr>
                        <a:t> minh</a:t>
                      </a:r>
                      <a:endParaRPr lang="en-US" sz="3000" i="1" dirty="0">
                        <a:solidFill>
                          <a:schemeClr val="tx1"/>
                        </a:solidFill>
                      </a:endParaRPr>
                    </a:p>
                  </a:txBody>
                  <a:tcPr marT="34290" marB="34290">
                    <a:cell3D prstMaterial="dkEdge">
                      <a:bevel/>
                      <a:lightRig rig="flood" dir="t"/>
                    </a:cell3D>
                    <a:solidFill>
                      <a:schemeClr val="accent1">
                        <a:lumMod val="40000"/>
                        <a:lumOff val="60000"/>
                      </a:schemeClr>
                    </a:solidFill>
                  </a:tcPr>
                </a:tc>
              </a:tr>
            </a:tbl>
          </a:graphicData>
        </a:graphic>
      </p:graphicFrame>
      <p:sp>
        <p:nvSpPr>
          <p:cNvPr id="4" name="AutoShape 10">
            <a:hlinkClick r:id="rId2" action="ppaction://hlinksldjump" highlightClick="1"/>
          </p:cNvPr>
          <p:cNvSpPr>
            <a:spLocks noChangeArrowheads="1"/>
          </p:cNvSpPr>
          <p:nvPr/>
        </p:nvSpPr>
        <p:spPr bwMode="auto">
          <a:xfrm>
            <a:off x="8686800" y="4743450"/>
            <a:ext cx="457200" cy="400050"/>
          </a:xfrm>
          <a:prstGeom prst="actionButtonHome">
            <a:avLst/>
          </a:prstGeom>
          <a:solidFill>
            <a:schemeClr val="accent1"/>
          </a:solidFill>
          <a:ln w="12700" cap="sq">
            <a:noFill/>
            <a:miter lim="800000"/>
            <a:headEnd type="none" w="sm" len="sm"/>
            <a:tailEnd type="none" w="sm" len="sm"/>
          </a:ln>
          <a:effectLst/>
        </p:spPr>
        <p:txBody>
          <a:bodyPr wrap="none" anchor="ctr"/>
          <a:lstStyle/>
          <a:p>
            <a:endParaRPr lang="en-US"/>
          </a:p>
        </p:txBody>
      </p:sp>
      <p:sp>
        <p:nvSpPr>
          <p:cNvPr id="6" name="Oval 5"/>
          <p:cNvSpPr/>
          <p:nvPr/>
        </p:nvSpPr>
        <p:spPr>
          <a:xfrm>
            <a:off x="675289" y="1573267"/>
            <a:ext cx="990600" cy="6286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to="" calcmode="lin" valueType="num">
                                      <p:cBhvr>
                                        <p:cTn id="17"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1" name="Picture 10" descr="images (2).jpg"/>
          <p:cNvPicPr>
            <a:picLocks noChangeAspect="1"/>
          </p:cNvPicPr>
          <p:nvPr/>
        </p:nvPicPr>
        <p:blipFill>
          <a:blip r:embed="rId2"/>
          <a:stretch>
            <a:fillRect/>
          </a:stretch>
        </p:blipFill>
        <p:spPr>
          <a:xfrm>
            <a:off x="0" y="0"/>
            <a:ext cx="9144000" cy="5143500"/>
          </a:xfrm>
          <a:prstGeom prst="rect">
            <a:avLst/>
          </a:prstGeom>
        </p:spPr>
      </p:pic>
      <p:sp>
        <p:nvSpPr>
          <p:cNvPr id="3" name="Content Placeholder 2"/>
          <p:cNvSpPr>
            <a:spLocks noGrp="1"/>
          </p:cNvSpPr>
          <p:nvPr>
            <p:ph idx="1"/>
          </p:nvPr>
        </p:nvSpPr>
        <p:spPr>
          <a:xfrm>
            <a:off x="685800" y="1885950"/>
            <a:ext cx="8458200" cy="3257550"/>
          </a:xfrm>
        </p:spPr>
        <p:txBody>
          <a:bodyPr>
            <a:normAutofit/>
          </a:bodyPr>
          <a:lstStyle/>
          <a:p>
            <a:pPr algn="ctr">
              <a:buNone/>
            </a:pPr>
            <a:r>
              <a:rPr lang="en-US" sz="7400" dirty="0" err="1" smtClean="0"/>
              <a:t>Chúc</a:t>
            </a:r>
            <a:r>
              <a:rPr lang="en-US" sz="7400" dirty="0" smtClean="0"/>
              <a:t> </a:t>
            </a:r>
            <a:r>
              <a:rPr lang="en-US" sz="7400" dirty="0" err="1" smtClean="0"/>
              <a:t>bạn</a:t>
            </a:r>
            <a:r>
              <a:rPr lang="en-US" sz="7400" dirty="0" smtClean="0"/>
              <a:t> may </a:t>
            </a:r>
            <a:r>
              <a:rPr lang="en-US" sz="7400" dirty="0" err="1" smtClean="0"/>
              <a:t>mắn</a:t>
            </a:r>
            <a:r>
              <a:rPr lang="en-US" sz="7400" dirty="0" smtClean="0"/>
              <a:t> </a:t>
            </a:r>
            <a:r>
              <a:rPr lang="en-US" sz="7400" dirty="0" err="1" smtClean="0"/>
              <a:t>lần</a:t>
            </a:r>
            <a:r>
              <a:rPr lang="en-US" sz="7400" dirty="0" smtClean="0"/>
              <a:t> </a:t>
            </a:r>
            <a:r>
              <a:rPr lang="en-US" sz="7400" dirty="0" err="1" smtClean="0"/>
              <a:t>sau</a:t>
            </a:r>
            <a:endParaRPr lang="en-US" sz="7400" dirty="0"/>
          </a:p>
        </p:txBody>
      </p:sp>
      <p:sp>
        <p:nvSpPr>
          <p:cNvPr id="4098" name="AutoShape 2" descr="Image result for hình động mặt buồn&quot;"/>
          <p:cNvSpPr>
            <a:spLocks noChangeAspect="1" noChangeArrowheads="1"/>
          </p:cNvSpPr>
          <p:nvPr/>
        </p:nvSpPr>
        <p:spPr bwMode="auto">
          <a:xfrm>
            <a:off x="155575" y="-108347"/>
            <a:ext cx="304800" cy="2286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100" name="AutoShape 4" descr="Image result for hình động mặt buồn&quot;"/>
          <p:cNvSpPr>
            <a:spLocks noChangeAspect="1" noChangeArrowheads="1"/>
          </p:cNvSpPr>
          <p:nvPr/>
        </p:nvSpPr>
        <p:spPr bwMode="auto">
          <a:xfrm>
            <a:off x="155575" y="-108347"/>
            <a:ext cx="304800" cy="2286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102" name="AutoShape 6" descr="Image result for hình động mặt buồn&quot;"/>
          <p:cNvSpPr>
            <a:spLocks noChangeAspect="1" noChangeArrowheads="1"/>
          </p:cNvSpPr>
          <p:nvPr/>
        </p:nvSpPr>
        <p:spPr bwMode="auto">
          <a:xfrm>
            <a:off x="155575" y="-108347"/>
            <a:ext cx="304800" cy="2286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104" name="AutoShape 8" descr="Image result for hình động mặt buồn&quot;"/>
          <p:cNvSpPr>
            <a:spLocks noChangeAspect="1" noChangeArrowheads="1"/>
          </p:cNvSpPr>
          <p:nvPr/>
        </p:nvSpPr>
        <p:spPr bwMode="auto">
          <a:xfrm>
            <a:off x="155575" y="-108347"/>
            <a:ext cx="304800" cy="2286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9" name="Picture 8" descr="tenor.gif"/>
          <p:cNvPicPr>
            <a:picLocks noChangeAspect="1"/>
          </p:cNvPicPr>
          <p:nvPr/>
        </p:nvPicPr>
        <p:blipFill>
          <a:blip r:embed="rId3"/>
          <a:stretch>
            <a:fillRect/>
          </a:stretch>
        </p:blipFill>
        <p:spPr>
          <a:xfrm>
            <a:off x="6695090" y="3216166"/>
            <a:ext cx="2448910" cy="1927334"/>
          </a:xfrm>
          <a:prstGeom prst="rect">
            <a:avLst/>
          </a:prstGeom>
        </p:spPr>
      </p:pic>
      <p:pic>
        <p:nvPicPr>
          <p:cNvPr id="10" name="Picture 9" descr="images (1).jpg"/>
          <p:cNvPicPr>
            <a:picLocks noChangeAspect="1"/>
          </p:cNvPicPr>
          <p:nvPr/>
        </p:nvPicPr>
        <p:blipFill>
          <a:blip r:embed="rId4"/>
          <a:stretch>
            <a:fillRect/>
          </a:stretch>
        </p:blipFill>
        <p:spPr>
          <a:xfrm flipH="1">
            <a:off x="1066800" y="857251"/>
            <a:ext cx="3048000" cy="1200149"/>
          </a:xfrm>
          <a:prstGeom prst="rect">
            <a:avLst/>
          </a:prstGeom>
        </p:spPr>
      </p:pic>
      <p:sp>
        <p:nvSpPr>
          <p:cNvPr id="12" name="AutoShape 10">
            <a:hlinkClick r:id="rId5" action="ppaction://hlinksldjump" highlightClick="1"/>
          </p:cNvPr>
          <p:cNvSpPr>
            <a:spLocks noChangeArrowheads="1"/>
          </p:cNvSpPr>
          <p:nvPr/>
        </p:nvSpPr>
        <p:spPr bwMode="auto">
          <a:xfrm>
            <a:off x="8686800" y="4743450"/>
            <a:ext cx="457200" cy="400050"/>
          </a:xfrm>
          <a:prstGeom prst="actionButtonHome">
            <a:avLst/>
          </a:prstGeom>
          <a:solidFill>
            <a:schemeClr val="accent1"/>
          </a:solidFill>
          <a:ln w="12700" cap="sq">
            <a:noFill/>
            <a:miter lim="800000"/>
            <a:headEnd type="none" w="sm" len="sm"/>
            <a:tailEnd type="none" w="sm" len="sm"/>
          </a:ln>
          <a:effec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 to="" calcmode="lin" valueType="num">
                                      <p:cBhvr>
                                        <p:cTn id="10" dur="1" fill="hold"/>
                                        <p:tgtEl>
                                          <p:spTgt spid="10"/>
                                        </p:tgtEl>
                                        <p:attrNameLst>
                                          <p:attrName/>
                                        </p:attrNameLst>
                                      </p:cBhvr>
                                    </p:anim>
                                  </p:childTnLst>
                                </p:cTn>
                              </p:par>
                              <p:par>
                                <p:cTn id="11" presetID="24"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 to="" calcmode="lin" valueType="num">
                                      <p:cBhvr>
                                        <p:cTn id="13" dur="1" fill="hold"/>
                                        <p:tgtEl>
                                          <p:spTgt spid="9"/>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Picture 5" descr="images (2).jpg"/>
          <p:cNvPicPr>
            <a:picLocks noChangeAspect="1"/>
          </p:cNvPicPr>
          <p:nvPr/>
        </p:nvPicPr>
        <p:blipFill>
          <a:blip r:embed="rId2"/>
          <a:stretch>
            <a:fillRect/>
          </a:stretch>
        </p:blipFill>
        <p:spPr>
          <a:xfrm>
            <a:off x="0" y="0"/>
            <a:ext cx="9144000" cy="5143500"/>
          </a:xfrm>
          <a:prstGeom prst="rect">
            <a:avLst/>
          </a:prstGeom>
        </p:spPr>
      </p:pic>
      <p:sp>
        <p:nvSpPr>
          <p:cNvPr id="3" name="Content Placeholder 2"/>
          <p:cNvSpPr>
            <a:spLocks noGrp="1"/>
          </p:cNvSpPr>
          <p:nvPr>
            <p:ph idx="1"/>
          </p:nvPr>
        </p:nvSpPr>
        <p:spPr>
          <a:xfrm>
            <a:off x="609600" y="0"/>
            <a:ext cx="8534400" cy="3429000"/>
          </a:xfrm>
        </p:spPr>
        <p:txBody>
          <a:bodyPr>
            <a:normAutofit fontScale="77500" lnSpcReduction="20000"/>
          </a:bodyPr>
          <a:lstStyle/>
          <a:p>
            <a:pPr algn="ctr">
              <a:buNone/>
            </a:pPr>
            <a:endParaRPr lang="en-US" sz="9600" dirty="0" smtClean="0"/>
          </a:p>
          <a:p>
            <a:pPr algn="ctr">
              <a:buNone/>
            </a:pPr>
            <a:r>
              <a:rPr lang="en-US" sz="9600" dirty="0" smtClean="0"/>
              <a:t> </a:t>
            </a:r>
            <a:r>
              <a:rPr lang="en-US" sz="9600" dirty="0" err="1" smtClean="0"/>
              <a:t>Cộng</a:t>
            </a:r>
            <a:r>
              <a:rPr lang="en-US" sz="9600" dirty="0" smtClean="0"/>
              <a:t> 1 </a:t>
            </a:r>
            <a:r>
              <a:rPr lang="en-US" sz="9600" dirty="0" err="1" smtClean="0"/>
              <a:t>điểm</a:t>
            </a:r>
            <a:r>
              <a:rPr lang="en-US" sz="9600" dirty="0" smtClean="0"/>
              <a:t> </a:t>
            </a:r>
            <a:r>
              <a:rPr lang="en-US" sz="9600" dirty="0" err="1" smtClean="0"/>
              <a:t>cho</a:t>
            </a:r>
            <a:r>
              <a:rPr lang="en-US" sz="9600" dirty="0" smtClean="0"/>
              <a:t> </a:t>
            </a:r>
            <a:r>
              <a:rPr lang="en-US" sz="9600" dirty="0" err="1" smtClean="0"/>
              <a:t>đội</a:t>
            </a:r>
            <a:r>
              <a:rPr lang="en-US" sz="9600" dirty="0" smtClean="0"/>
              <a:t> </a:t>
            </a:r>
            <a:r>
              <a:rPr lang="en-US" sz="9600" dirty="0" err="1" smtClean="0"/>
              <a:t>bạn</a:t>
            </a:r>
            <a:endParaRPr lang="en-US" sz="9600" dirty="0"/>
          </a:p>
        </p:txBody>
      </p:sp>
      <p:pic>
        <p:nvPicPr>
          <p:cNvPr id="5" name="Picture 4" descr="giphy.gif"/>
          <p:cNvPicPr>
            <a:picLocks noChangeAspect="1"/>
          </p:cNvPicPr>
          <p:nvPr/>
        </p:nvPicPr>
        <p:blipFill>
          <a:blip r:embed="rId3"/>
          <a:stretch>
            <a:fillRect/>
          </a:stretch>
        </p:blipFill>
        <p:spPr>
          <a:xfrm>
            <a:off x="5334000" y="3143250"/>
            <a:ext cx="3810000" cy="2000250"/>
          </a:xfrm>
          <a:prstGeom prst="rect">
            <a:avLst/>
          </a:prstGeom>
        </p:spPr>
      </p:pic>
      <p:sp>
        <p:nvSpPr>
          <p:cNvPr id="7" name="AutoShape 10">
            <a:hlinkClick r:id="rId4" action="ppaction://hlinksldjump" highlightClick="1"/>
          </p:cNvPr>
          <p:cNvSpPr>
            <a:spLocks noChangeArrowheads="1"/>
          </p:cNvSpPr>
          <p:nvPr/>
        </p:nvSpPr>
        <p:spPr bwMode="auto">
          <a:xfrm>
            <a:off x="8686800" y="4743450"/>
            <a:ext cx="457200" cy="400050"/>
          </a:xfrm>
          <a:prstGeom prst="actionButtonHome">
            <a:avLst/>
          </a:prstGeom>
          <a:solidFill>
            <a:schemeClr val="accent1"/>
          </a:solidFill>
          <a:ln w="12700" cap="sq">
            <a:noFill/>
            <a:miter lim="800000"/>
            <a:headEnd type="none" w="sm" len="sm"/>
            <a:tailEnd type="none" w="sm" len="sm"/>
          </a:ln>
          <a:effec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to="" calcmode="lin" valueType="num">
                                      <p:cBhvr>
                                        <p:cTn id="10"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descr="images (4).jpg"/>
          <p:cNvPicPr>
            <a:picLocks noGrp="1" noChangeAspect="1"/>
          </p:cNvPicPr>
          <p:nvPr>
            <p:ph idx="1"/>
          </p:nvPr>
        </p:nvPicPr>
        <p:blipFill>
          <a:blip r:embed="rId2"/>
          <a:stretch>
            <a:fillRect/>
          </a:stretch>
        </p:blipFill>
        <p:spPr>
          <a:xfrm>
            <a:off x="0" y="0"/>
            <a:ext cx="9144000" cy="5143500"/>
          </a:xfrm>
        </p:spPr>
      </p:pic>
      <p:pic>
        <p:nvPicPr>
          <p:cNvPr id="6" name="Picture 5" descr="4634212f6d84a54be4b58775ba1da53c.gif"/>
          <p:cNvPicPr>
            <a:picLocks noChangeAspect="1"/>
          </p:cNvPicPr>
          <p:nvPr/>
        </p:nvPicPr>
        <p:blipFill>
          <a:blip r:embed="rId3"/>
          <a:stretch>
            <a:fillRect/>
          </a:stretch>
        </p:blipFill>
        <p:spPr>
          <a:xfrm>
            <a:off x="-977462" y="0"/>
            <a:ext cx="977462" cy="659054"/>
          </a:xfrm>
          <a:prstGeom prst="rect">
            <a:avLst/>
          </a:prstGeom>
        </p:spPr>
      </p:pic>
      <p:pic>
        <p:nvPicPr>
          <p:cNvPr id="7" name="Picture 6" descr="clap.gif"/>
          <p:cNvPicPr>
            <a:picLocks noChangeAspect="1"/>
          </p:cNvPicPr>
          <p:nvPr/>
        </p:nvPicPr>
        <p:blipFill>
          <a:blip r:embed="rId4"/>
          <a:stretch>
            <a:fillRect/>
          </a:stretch>
        </p:blipFill>
        <p:spPr>
          <a:xfrm>
            <a:off x="8234790" y="4604656"/>
            <a:ext cx="909209" cy="538843"/>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uyen-tap-15-hinh-nen-powerpoint-trang-giay-don-gian-ma-dep-1491800802-6.jpg"/>
          <p:cNvPicPr>
            <a:picLocks noChangeAspect="1"/>
          </p:cNvPicPr>
          <p:nvPr/>
        </p:nvPicPr>
        <p:blipFill>
          <a:blip r:embed="rId2"/>
          <a:stretch>
            <a:fillRect/>
          </a:stretch>
        </p:blipFill>
        <p:spPr>
          <a:xfrm>
            <a:off x="0" y="0"/>
            <a:ext cx="9144000" cy="5143500"/>
          </a:xfrm>
          <a:prstGeom prst="rect">
            <a:avLst/>
          </a:prstGeom>
        </p:spPr>
      </p:pic>
      <p:sp>
        <p:nvSpPr>
          <p:cNvPr id="2" name="Title 1"/>
          <p:cNvSpPr>
            <a:spLocks noGrp="1"/>
          </p:cNvSpPr>
          <p:nvPr>
            <p:ph type="ctrTitle"/>
          </p:nvPr>
        </p:nvSpPr>
        <p:spPr>
          <a:xfrm>
            <a:off x="609599" y="3773213"/>
            <a:ext cx="3867807" cy="3258207"/>
          </a:xfrm>
        </p:spPr>
        <p:txBody>
          <a:bodyPr>
            <a:normAutofit fontScale="90000"/>
          </a:bodyPr>
          <a:lstStyle/>
          <a:p>
            <a:pPr algn="just"/>
            <a:r>
              <a:rPr lang="vi-VN" sz="3100" dirty="0" smtClean="0">
                <a:solidFill>
                  <a:schemeClr val="tx1"/>
                </a:solidFill>
              </a:rPr>
              <a:t>Cha ông là Phan Văn Bình, làm chức Quản cơ sơn phòng, sau tham gia </a:t>
            </a:r>
            <a:r>
              <a:rPr lang="en-US" sz="3100" dirty="0" err="1" smtClean="0">
                <a:solidFill>
                  <a:schemeClr val="tx1"/>
                </a:solidFill>
              </a:rPr>
              <a:t>phong</a:t>
            </a:r>
            <a:r>
              <a:rPr lang="en-US" sz="3100" dirty="0" smtClean="0">
                <a:solidFill>
                  <a:schemeClr val="tx1"/>
                </a:solidFill>
              </a:rPr>
              <a:t> </a:t>
            </a:r>
            <a:r>
              <a:rPr lang="en-US" sz="3100" dirty="0" err="1" smtClean="0">
                <a:solidFill>
                  <a:schemeClr val="tx1"/>
                </a:solidFill>
              </a:rPr>
              <a:t>trào</a:t>
            </a:r>
            <a:r>
              <a:rPr lang="en-US" sz="3100" dirty="0" smtClean="0">
                <a:solidFill>
                  <a:schemeClr val="tx1"/>
                </a:solidFill>
              </a:rPr>
              <a:t> </a:t>
            </a:r>
            <a:r>
              <a:rPr lang="en-US" sz="3100" dirty="0" err="1" smtClean="0">
                <a:solidFill>
                  <a:schemeClr val="tx1"/>
                </a:solidFill>
              </a:rPr>
              <a:t>Cần</a:t>
            </a:r>
            <a:r>
              <a:rPr lang="en-US" sz="3100" dirty="0" smtClean="0">
                <a:solidFill>
                  <a:schemeClr val="tx1"/>
                </a:solidFill>
              </a:rPr>
              <a:t> </a:t>
            </a:r>
            <a:r>
              <a:rPr lang="en-US" sz="3100" dirty="0" err="1" smtClean="0">
                <a:solidFill>
                  <a:schemeClr val="tx1"/>
                </a:solidFill>
              </a:rPr>
              <a:t>Vương</a:t>
            </a:r>
            <a:r>
              <a:rPr lang="vi-VN" sz="3100" dirty="0" smtClean="0">
                <a:solidFill>
                  <a:schemeClr val="tx1"/>
                </a:solidFill>
              </a:rPr>
              <a:t> trong tỉnh, làm Chuyển vận sứ đồn A Bá (</a:t>
            </a:r>
            <a:r>
              <a:rPr lang="en-US" sz="3100" dirty="0" err="1" smtClean="0">
                <a:solidFill>
                  <a:schemeClr val="tx1"/>
                </a:solidFill>
              </a:rPr>
              <a:t>Tiên</a:t>
            </a:r>
            <a:r>
              <a:rPr lang="en-US" sz="3100" dirty="0" smtClean="0">
                <a:solidFill>
                  <a:schemeClr val="tx1"/>
                </a:solidFill>
              </a:rPr>
              <a:t> </a:t>
            </a:r>
            <a:r>
              <a:rPr lang="en-US" sz="3100" dirty="0" err="1" smtClean="0">
                <a:solidFill>
                  <a:schemeClr val="tx1"/>
                </a:solidFill>
              </a:rPr>
              <a:t>Phước</a:t>
            </a:r>
            <a:r>
              <a:rPr lang="vi-VN" sz="3100" dirty="0" smtClean="0">
                <a:solidFill>
                  <a:schemeClr val="tx1"/>
                </a:solidFill>
              </a:rPr>
              <a:t>) phụ trách việc quân lương.</a:t>
            </a:r>
            <a:r>
              <a:rPr lang="en-US" sz="3100" dirty="0" smtClean="0">
                <a:solidFill>
                  <a:schemeClr val="tx1"/>
                </a:solidFill>
              </a:rPr>
              <a:t/>
            </a:r>
            <a:br>
              <a:rPr lang="en-US" sz="3100" dirty="0" smtClean="0">
                <a:solidFill>
                  <a:schemeClr val="tx1"/>
                </a:solidFill>
              </a:rPr>
            </a:br>
            <a:r>
              <a:rPr lang="en-US" sz="3100" dirty="0" smtClean="0">
                <a:solidFill>
                  <a:schemeClr val="tx1"/>
                </a:solidFill>
              </a:rPr>
              <a:t/>
            </a:r>
            <a:br>
              <a:rPr lang="en-US" sz="3100" dirty="0" smtClean="0">
                <a:solidFill>
                  <a:schemeClr val="tx1"/>
                </a:solidFill>
              </a:rPr>
            </a:br>
            <a:r>
              <a:rPr lang="en-US" sz="3100" dirty="0" smtClean="0">
                <a:solidFill>
                  <a:schemeClr val="tx1"/>
                </a:solidFill>
              </a:rPr>
              <a:t/>
            </a:r>
            <a:br>
              <a:rPr lang="en-US" sz="3100" dirty="0" smtClean="0">
                <a:solidFill>
                  <a:schemeClr val="tx1"/>
                </a:solidFill>
              </a:rPr>
            </a:br>
            <a:r>
              <a:rPr lang="en-US" sz="2000" dirty="0" smtClean="0">
                <a:solidFill>
                  <a:schemeClr val="tx1"/>
                </a:solidFill>
              </a:rPr>
              <a:t/>
            </a:r>
            <a:br>
              <a:rPr lang="en-US" sz="2000" dirty="0" smtClean="0">
                <a:solidFill>
                  <a:schemeClr val="tx1"/>
                </a:solidFill>
              </a:rPr>
            </a:br>
            <a:r>
              <a:rPr lang="en-US" sz="2000" dirty="0" smtClean="0">
                <a:solidFill>
                  <a:schemeClr val="tx1"/>
                </a:solidFill>
              </a:rPr>
              <a:t/>
            </a:r>
            <a:br>
              <a:rPr lang="en-US" sz="2000" dirty="0" smtClean="0">
                <a:solidFill>
                  <a:schemeClr val="tx1"/>
                </a:solidFill>
              </a:rPr>
            </a:br>
            <a:r>
              <a:rPr lang="en-US" sz="2000" dirty="0" smtClean="0">
                <a:solidFill>
                  <a:schemeClr val="tx1"/>
                </a:solidFill>
              </a:rPr>
              <a:t/>
            </a:r>
            <a:br>
              <a:rPr lang="en-US" sz="2000" dirty="0" smtClean="0">
                <a:solidFill>
                  <a:schemeClr val="tx1"/>
                </a:solidFill>
              </a:rPr>
            </a:br>
            <a:r>
              <a:rPr lang="vi-VN" sz="2000" dirty="0" smtClean="0">
                <a:solidFill>
                  <a:schemeClr val="tx1"/>
                </a:solidFill>
              </a:rPr>
              <a:t/>
            </a:r>
            <a:br>
              <a:rPr lang="vi-VN" sz="2000" dirty="0" smtClean="0">
                <a:solidFill>
                  <a:schemeClr val="tx1"/>
                </a:solidFill>
              </a:rPr>
            </a:br>
            <a:endParaRPr lang="en-US" sz="2000" dirty="0">
              <a:solidFill>
                <a:schemeClr val="tx1"/>
              </a:solidFill>
            </a:endParaRPr>
          </a:p>
        </p:txBody>
      </p:sp>
      <p:sp>
        <p:nvSpPr>
          <p:cNvPr id="5" name="Text Placeholder 4"/>
          <p:cNvSpPr>
            <a:spLocks noGrp="1"/>
          </p:cNvSpPr>
          <p:nvPr>
            <p:ph type="subTitle" idx="1"/>
          </p:nvPr>
        </p:nvSpPr>
        <p:spPr>
          <a:xfrm>
            <a:off x="0" y="220718"/>
            <a:ext cx="8565931" cy="378372"/>
          </a:xfrm>
        </p:spPr>
        <p:txBody>
          <a:bodyPr/>
          <a:lstStyle/>
          <a:p>
            <a:r>
              <a:rPr lang="en-US" dirty="0" smtClean="0">
                <a:solidFill>
                  <a:schemeClr val="tx1"/>
                </a:solidFill>
              </a:rPr>
              <a:t>* </a:t>
            </a:r>
            <a:r>
              <a:rPr lang="en-US" dirty="0" err="1" smtClean="0">
                <a:solidFill>
                  <a:schemeClr val="tx1"/>
                </a:solidFill>
              </a:rPr>
              <a:t>Hoàn</a:t>
            </a:r>
            <a:r>
              <a:rPr lang="en-US" dirty="0" smtClean="0">
                <a:solidFill>
                  <a:schemeClr val="tx1"/>
                </a:solidFill>
              </a:rPr>
              <a:t> </a:t>
            </a:r>
            <a:r>
              <a:rPr lang="en-US" dirty="0" err="1" smtClean="0">
                <a:solidFill>
                  <a:schemeClr val="tx1"/>
                </a:solidFill>
              </a:rPr>
              <a:t>cảnh</a:t>
            </a:r>
            <a:r>
              <a:rPr lang="en-US" dirty="0" smtClean="0">
                <a:solidFill>
                  <a:schemeClr val="tx1"/>
                </a:solidFill>
              </a:rPr>
              <a:t> </a:t>
            </a:r>
            <a:r>
              <a:rPr lang="en-US" dirty="0" err="1" smtClean="0">
                <a:solidFill>
                  <a:schemeClr val="tx1"/>
                </a:solidFill>
              </a:rPr>
              <a:t>gia</a:t>
            </a:r>
            <a:r>
              <a:rPr lang="en-US" dirty="0" smtClean="0">
                <a:solidFill>
                  <a:schemeClr val="tx1"/>
                </a:solidFill>
              </a:rPr>
              <a:t> </a:t>
            </a:r>
            <a:r>
              <a:rPr lang="en-US" dirty="0" err="1" smtClean="0">
                <a:solidFill>
                  <a:schemeClr val="tx1"/>
                </a:solidFill>
              </a:rPr>
              <a:t>đình</a:t>
            </a:r>
            <a:r>
              <a:rPr lang="en-US" dirty="0" smtClean="0">
                <a:solidFill>
                  <a:schemeClr val="tx1"/>
                </a:solidFill>
              </a:rPr>
              <a:t>:</a:t>
            </a:r>
          </a:p>
        </p:txBody>
      </p:sp>
      <p:sp>
        <p:nvSpPr>
          <p:cNvPr id="8" name="TextBox 7"/>
          <p:cNvSpPr txBox="1"/>
          <p:nvPr/>
        </p:nvSpPr>
        <p:spPr>
          <a:xfrm>
            <a:off x="4750676" y="882868"/>
            <a:ext cx="3342290" cy="3539430"/>
          </a:xfrm>
          <a:prstGeom prst="rect">
            <a:avLst/>
          </a:prstGeom>
          <a:noFill/>
        </p:spPr>
        <p:txBody>
          <a:bodyPr wrap="square" rtlCol="0">
            <a:spAutoFit/>
          </a:bodyPr>
          <a:lstStyle/>
          <a:p>
            <a:pPr algn="ctr"/>
            <a:r>
              <a:rPr lang="vi-VN" sz="3200" dirty="0" smtClean="0">
                <a:solidFill>
                  <a:schemeClr val="tx1"/>
                </a:solidFill>
              </a:rPr>
              <a:t> Mẹ ông là Lê Thị Trung, con gái nhà vọng tộc, thông thạo </a:t>
            </a:r>
            <a:r>
              <a:rPr lang="en-US" sz="3200" dirty="0" err="1" smtClean="0">
                <a:solidFill>
                  <a:schemeClr val="tx1"/>
                </a:solidFill>
              </a:rPr>
              <a:t>chữ</a:t>
            </a:r>
            <a:r>
              <a:rPr lang="en-US" sz="3200" dirty="0" smtClean="0">
                <a:solidFill>
                  <a:schemeClr val="tx1"/>
                </a:solidFill>
              </a:rPr>
              <a:t> </a:t>
            </a:r>
            <a:r>
              <a:rPr lang="en-US" sz="3200" dirty="0" err="1" smtClean="0">
                <a:solidFill>
                  <a:schemeClr val="tx1"/>
                </a:solidFill>
              </a:rPr>
              <a:t>Hán</a:t>
            </a:r>
            <a:r>
              <a:rPr lang="vi-VN" sz="3200" dirty="0" smtClean="0">
                <a:solidFill>
                  <a:schemeClr val="tx1"/>
                </a:solidFill>
              </a:rPr>
              <a:t>, ở làng Phú Lâm, huyện</a:t>
            </a:r>
            <a:r>
              <a:rPr lang="en-US" sz="3200" dirty="0" err="1" smtClean="0">
                <a:solidFill>
                  <a:schemeClr val="tx1"/>
                </a:solidFill>
              </a:rPr>
              <a:t>Tiên</a:t>
            </a:r>
            <a:r>
              <a:rPr lang="en-US" sz="3200" dirty="0" smtClean="0">
                <a:solidFill>
                  <a:schemeClr val="tx1"/>
                </a:solidFill>
              </a:rPr>
              <a:t> </a:t>
            </a:r>
            <a:r>
              <a:rPr lang="en-US" sz="3200" dirty="0" err="1" smtClean="0">
                <a:solidFill>
                  <a:schemeClr val="tx1"/>
                </a:solidFill>
              </a:rPr>
              <a:t>Phước</a:t>
            </a:r>
            <a:r>
              <a:rPr lang="vi-VN" sz="3200" dirty="0" smtClean="0">
                <a:solidFill>
                  <a:schemeClr val="tx1"/>
                </a:solidFill>
              </a:rPr>
              <a:t>.</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fade">
                                      <p:cBhvr>
                                        <p:cTn id="17" dur="2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1-giay-tap-kinh-dien-de-thuyet-trinh-tro-nen-tuyet-voi-hon-1487481091-1.jpg"/>
          <p:cNvPicPr>
            <a:picLocks noChangeAspect="1"/>
          </p:cNvPicPr>
          <p:nvPr/>
        </p:nvPicPr>
        <p:blipFill>
          <a:blip r:embed="rId2"/>
          <a:stretch>
            <a:fillRect/>
          </a:stretch>
        </p:blipFill>
        <p:spPr>
          <a:xfrm>
            <a:off x="0" y="0"/>
            <a:ext cx="9144000" cy="5143500"/>
          </a:xfrm>
          <a:prstGeom prst="rect">
            <a:avLst/>
          </a:prstGeom>
        </p:spPr>
      </p:pic>
      <p:sp>
        <p:nvSpPr>
          <p:cNvPr id="2" name="Title 1"/>
          <p:cNvSpPr>
            <a:spLocks noGrp="1"/>
          </p:cNvSpPr>
          <p:nvPr>
            <p:ph type="title"/>
          </p:nvPr>
        </p:nvSpPr>
        <p:spPr>
          <a:xfrm>
            <a:off x="311700" y="445025"/>
            <a:ext cx="7994100" cy="1015913"/>
          </a:xfrm>
        </p:spPr>
        <p:txBody>
          <a:bodyPr/>
          <a:lstStyle/>
          <a:p>
            <a:pPr algn="ctr"/>
            <a:r>
              <a:rPr lang="en-US" dirty="0" smtClean="0">
                <a:solidFill>
                  <a:schemeClr val="tx1"/>
                </a:solidFill>
              </a:rPr>
              <a:t>-</a:t>
            </a:r>
            <a:r>
              <a:rPr lang="vi-VN" dirty="0" smtClean="0">
                <a:solidFill>
                  <a:schemeClr val="tx1"/>
                </a:solidFill>
              </a:rPr>
              <a:t>Mẹ </a:t>
            </a:r>
            <a:r>
              <a:rPr lang="en-US" dirty="0" err="1" smtClean="0">
                <a:solidFill>
                  <a:schemeClr val="tx1"/>
                </a:solidFill>
              </a:rPr>
              <a:t>cụ</a:t>
            </a:r>
            <a:r>
              <a:rPr lang="vi-VN" dirty="0" smtClean="0">
                <a:solidFill>
                  <a:schemeClr val="tx1"/>
                </a:solidFill>
              </a:rPr>
              <a:t> mất sớm vào năm ông lên 6 tuổi. Quê nhà bị quân Pháp đốt cháy trong cuộc trấn áp phong trào Cần vương, nên ông phải theo cha, được cha dạy chữ và dạy võ. Sau khi cha mất, ông trở về quê sống với anh là Phan Văn Cừ và tiếp tục đi học. Ông học giỏi, năm 27 tuổi, được tuyển vào trường tỉnh và học chung với </a:t>
            </a:r>
            <a:r>
              <a:rPr lang="en-US" dirty="0" err="1" smtClean="0">
                <a:solidFill>
                  <a:schemeClr val="tx1"/>
                </a:solidFill>
              </a:rPr>
              <a:t>Trần</a:t>
            </a:r>
            <a:r>
              <a:rPr lang="en-US" dirty="0" smtClean="0">
                <a:solidFill>
                  <a:schemeClr val="tx1"/>
                </a:solidFill>
              </a:rPr>
              <a:t> </a:t>
            </a:r>
            <a:r>
              <a:rPr lang="en-US" dirty="0" err="1" smtClean="0">
                <a:solidFill>
                  <a:schemeClr val="tx1"/>
                </a:solidFill>
              </a:rPr>
              <a:t>Quý</a:t>
            </a:r>
            <a:r>
              <a:rPr lang="en-US" dirty="0" smtClean="0">
                <a:solidFill>
                  <a:schemeClr val="tx1"/>
                </a:solidFill>
              </a:rPr>
              <a:t> </a:t>
            </a:r>
            <a:r>
              <a:rPr lang="en-US" dirty="0" err="1" smtClean="0">
                <a:solidFill>
                  <a:schemeClr val="tx1"/>
                </a:solidFill>
              </a:rPr>
              <a:t>Cáp</a:t>
            </a:r>
            <a:r>
              <a:rPr lang="vi-VN" dirty="0" smtClean="0">
                <a:solidFill>
                  <a:schemeClr val="tx1"/>
                </a:solidFill>
              </a:rPr>
              <a:t>,</a:t>
            </a:r>
            <a:r>
              <a:rPr lang="en-US" dirty="0" err="1" smtClean="0">
                <a:solidFill>
                  <a:schemeClr val="tx1"/>
                </a:solidFill>
              </a:rPr>
              <a:t>Huỳnh</a:t>
            </a:r>
            <a:r>
              <a:rPr lang="en-US" dirty="0" smtClean="0">
                <a:solidFill>
                  <a:schemeClr val="tx1"/>
                </a:solidFill>
              </a:rPr>
              <a:t> </a:t>
            </a:r>
            <a:r>
              <a:rPr lang="en-US" dirty="0" err="1" smtClean="0">
                <a:solidFill>
                  <a:schemeClr val="tx1"/>
                </a:solidFill>
              </a:rPr>
              <a:t>Thúc</a:t>
            </a:r>
            <a:r>
              <a:rPr lang="en-US" dirty="0" smtClean="0">
                <a:solidFill>
                  <a:schemeClr val="tx1"/>
                </a:solidFill>
              </a:rPr>
              <a:t> </a:t>
            </a:r>
            <a:r>
              <a:rPr lang="en-US" dirty="0" err="1" smtClean="0">
                <a:solidFill>
                  <a:schemeClr val="tx1"/>
                </a:solidFill>
              </a:rPr>
              <a:t>Kháng</a:t>
            </a:r>
            <a:r>
              <a:rPr lang="vi-VN" dirty="0" smtClean="0">
                <a:solidFill>
                  <a:schemeClr val="tx1"/>
                </a:solidFill>
              </a:rPr>
              <a:t>,</a:t>
            </a:r>
            <a:r>
              <a:rPr lang="en-US" dirty="0" smtClean="0">
                <a:solidFill>
                  <a:schemeClr val="tx1"/>
                </a:solidFill>
              </a:rPr>
              <a:t> </a:t>
            </a:r>
            <a:r>
              <a:rPr lang="en-US" dirty="0" err="1" smtClean="0">
                <a:solidFill>
                  <a:schemeClr val="tx1"/>
                </a:solidFill>
              </a:rPr>
              <a:t>Nguyễn</a:t>
            </a:r>
            <a:r>
              <a:rPr lang="en-US" dirty="0" smtClean="0">
                <a:solidFill>
                  <a:schemeClr val="tx1"/>
                </a:solidFill>
              </a:rPr>
              <a:t> </a:t>
            </a:r>
            <a:r>
              <a:rPr lang="en-US" dirty="0" err="1" smtClean="0">
                <a:solidFill>
                  <a:schemeClr val="tx1"/>
                </a:solidFill>
              </a:rPr>
              <a:t>Đình</a:t>
            </a:r>
            <a:r>
              <a:rPr lang="en-US" dirty="0" smtClean="0">
                <a:solidFill>
                  <a:schemeClr val="tx1"/>
                </a:solidFill>
              </a:rPr>
              <a:t> </a:t>
            </a:r>
            <a:r>
              <a:rPr lang="en-US" dirty="0" err="1" smtClean="0">
                <a:solidFill>
                  <a:schemeClr val="tx1"/>
                </a:solidFill>
              </a:rPr>
              <a:t>Hiến</a:t>
            </a:r>
            <a:r>
              <a:rPr lang="en-US" dirty="0" smtClean="0">
                <a:solidFill>
                  <a:schemeClr val="tx1"/>
                </a:solidFill>
              </a:rPr>
              <a:t>,</a:t>
            </a:r>
            <a:r>
              <a:rPr lang="vi-VN" dirty="0" smtClean="0">
                <a:solidFill>
                  <a:schemeClr val="bg1"/>
                </a:solidFill>
              </a:rPr>
              <a:t>,</a:t>
            </a:r>
            <a:r>
              <a:rPr lang="vi-VN" dirty="0" smtClean="0">
                <a:solidFill>
                  <a:schemeClr val="tx1"/>
                </a:solidFill>
              </a:rPr>
              <a:t> </a:t>
            </a:r>
            <a:r>
              <a:rPr lang="en-US" dirty="0" err="1" smtClean="0">
                <a:solidFill>
                  <a:schemeClr val="tx1"/>
                </a:solidFill>
              </a:rPr>
              <a:t>Phan</a:t>
            </a:r>
            <a:r>
              <a:rPr lang="en-US" dirty="0" smtClean="0">
                <a:solidFill>
                  <a:schemeClr val="tx1"/>
                </a:solidFill>
              </a:rPr>
              <a:t> </a:t>
            </a:r>
            <a:r>
              <a:rPr lang="en-US" dirty="0" err="1" smtClean="0">
                <a:solidFill>
                  <a:schemeClr val="tx1"/>
                </a:solidFill>
              </a:rPr>
              <a:t>Quang</a:t>
            </a:r>
            <a:r>
              <a:rPr lang="en-US" dirty="0" smtClean="0">
                <a:solidFill>
                  <a:schemeClr val="tx1"/>
                </a:solidFill>
              </a:rPr>
              <a:t> </a:t>
            </a:r>
            <a:r>
              <a:rPr lang="en-US" dirty="0" err="1" smtClean="0">
                <a:solidFill>
                  <a:schemeClr val="tx1"/>
                </a:solidFill>
              </a:rPr>
              <a:t>và</a:t>
            </a:r>
            <a:r>
              <a:rPr lang="en-US" dirty="0" smtClean="0">
                <a:solidFill>
                  <a:schemeClr val="tx1"/>
                </a:solidFill>
              </a:rPr>
              <a:t> </a:t>
            </a:r>
            <a:r>
              <a:rPr lang="en-US" dirty="0" err="1" smtClean="0">
                <a:solidFill>
                  <a:schemeClr val="tx1"/>
                </a:solidFill>
              </a:rPr>
              <a:t>Phạm</a:t>
            </a:r>
            <a:r>
              <a:rPr lang="en-US" dirty="0" smtClean="0">
                <a:solidFill>
                  <a:schemeClr val="tx1"/>
                </a:solidFill>
              </a:rPr>
              <a:t> </a:t>
            </a:r>
            <a:r>
              <a:rPr lang="en-US" dirty="0" err="1" smtClean="0">
                <a:solidFill>
                  <a:schemeClr val="tx1"/>
                </a:solidFill>
              </a:rPr>
              <a:t>Liệu</a:t>
            </a:r>
            <a:r>
              <a:rPr lang="en-US" dirty="0" smtClean="0">
                <a:solidFill>
                  <a:schemeClr val="tx1"/>
                </a:solidFill>
              </a:rPr>
              <a:t>.</a:t>
            </a:r>
            <a:r>
              <a:rPr lang="en-US" dirty="0" smtClean="0">
                <a:solidFill>
                  <a:schemeClr val="bg1"/>
                </a:solidFill>
              </a:rPr>
              <a:t/>
            </a:r>
            <a:br>
              <a:rPr lang="en-US" dirty="0" smtClean="0">
                <a:solidFill>
                  <a:schemeClr val="bg1"/>
                </a:solidFill>
              </a:rPr>
            </a:br>
            <a:endParaRPr lang="en-US" dirty="0"/>
          </a:p>
        </p:txBody>
      </p:sp>
      <p:sp>
        <p:nvSpPr>
          <p:cNvPr id="3" name="Text Placeholder 2"/>
          <p:cNvSpPr>
            <a:spLocks noGrp="1"/>
          </p:cNvSpPr>
          <p:nvPr>
            <p:ph type="body" idx="1"/>
          </p:nvPr>
        </p:nvSpPr>
        <p:spPr>
          <a:xfrm>
            <a:off x="9513882" y="345056"/>
            <a:ext cx="8520600" cy="3416400"/>
          </a:xfrm>
        </p:spPr>
        <p:txBody>
          <a:bodyP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6"/>
          <p:cNvSpPr txBox="1">
            <a:spLocks noGrp="1"/>
          </p:cNvSpPr>
          <p:nvPr>
            <p:ph type="title"/>
          </p:nvPr>
        </p:nvSpPr>
        <p:spPr>
          <a:xfrm>
            <a:off x="0" y="0"/>
            <a:ext cx="9144000" cy="57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vi" sz="3200" b="1" i="1" dirty="0">
                <a:solidFill>
                  <a:srgbClr val="7030A0"/>
                </a:solidFill>
                <a:latin typeface="Times New Roman"/>
                <a:ea typeface="Times New Roman"/>
                <a:cs typeface="Times New Roman"/>
                <a:sym typeface="Times New Roman"/>
              </a:rPr>
              <a:t>Nơi sinh của cụ </a:t>
            </a:r>
            <a:endParaRPr sz="3200" b="1" i="1">
              <a:solidFill>
                <a:srgbClr val="7030A0"/>
              </a:solidFill>
              <a:latin typeface="Times New Roman"/>
              <a:ea typeface="Times New Roman"/>
              <a:cs typeface="Times New Roman"/>
              <a:sym typeface="Times New Roman"/>
            </a:endParaRPr>
          </a:p>
          <a:p>
            <a:pPr marL="0" lvl="0" indent="0" algn="l" rtl="0">
              <a:spcBef>
                <a:spcPts val="0"/>
              </a:spcBef>
              <a:spcAft>
                <a:spcPts val="0"/>
              </a:spcAft>
              <a:buNone/>
            </a:pPr>
            <a:r>
              <a:rPr lang="vi" dirty="0"/>
              <a:t>P</a:t>
            </a:r>
            <a:endParaRPr/>
          </a:p>
        </p:txBody>
      </p:sp>
      <p:sp>
        <p:nvSpPr>
          <p:cNvPr id="79" name="Google Shape;79;p16"/>
          <p:cNvSpPr txBox="1">
            <a:spLocks noGrp="1"/>
          </p:cNvSpPr>
          <p:nvPr>
            <p:ph type="body" idx="1"/>
          </p:nvPr>
        </p:nvSpPr>
        <p:spPr>
          <a:xfrm>
            <a:off x="0" y="647425"/>
            <a:ext cx="9144000" cy="44961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80" name="Google Shape;80;p16"/>
          <p:cNvPicPr preferRelativeResize="0"/>
          <p:nvPr/>
        </p:nvPicPr>
        <p:blipFill>
          <a:blip r:embed="rId3">
            <a:alphaModFix/>
          </a:blip>
          <a:stretch>
            <a:fillRect/>
          </a:stretch>
        </p:blipFill>
        <p:spPr>
          <a:xfrm>
            <a:off x="0" y="598714"/>
            <a:ext cx="9143999" cy="5623410"/>
          </a:xfrm>
          <a:prstGeom prst="rect">
            <a:avLst/>
          </a:prstGeom>
          <a:noFill/>
          <a:ln>
            <a:noFill/>
          </a:ln>
        </p:spPr>
      </p:pic>
      <p:sp>
        <p:nvSpPr>
          <p:cNvPr id="5" name="TextBox 4"/>
          <p:cNvSpPr txBox="1"/>
          <p:nvPr/>
        </p:nvSpPr>
        <p:spPr>
          <a:xfrm>
            <a:off x="3995057" y="2057400"/>
            <a:ext cx="45719" cy="307777"/>
          </a:xfrm>
          <a:prstGeom prst="rect">
            <a:avLst/>
          </a:prstGeom>
          <a:noFill/>
        </p:spPr>
        <p:txBody>
          <a:bodyPr wrap="square" rtlCol="0">
            <a:spAutoFit/>
          </a:bodyPr>
          <a:lstStyle/>
          <a:p>
            <a:endParaRPr lang="en-US" dirty="0"/>
          </a:p>
        </p:txBody>
      </p:sp>
      <p:cxnSp>
        <p:nvCxnSpPr>
          <p:cNvPr id="7" name="Straight Arrow Connector 6"/>
          <p:cNvCxnSpPr/>
          <p:nvPr/>
        </p:nvCxnSpPr>
        <p:spPr>
          <a:xfrm rot="16200000" flipH="1">
            <a:off x="3325585" y="2618013"/>
            <a:ext cx="685801" cy="653143"/>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randombar(horizontal)">
                                      <p:cBhvr>
                                        <p:cTn id="7" dur="500"/>
                                        <p:tgtEl>
                                          <p:spTgt spid="7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0"/>
                                        </p:tgtEl>
                                        <p:attrNameLst>
                                          <p:attrName>style.visibility</p:attrName>
                                        </p:attrNameLst>
                                      </p:cBhvr>
                                      <p:to>
                                        <p:strVal val="visible"/>
                                      </p:to>
                                    </p:set>
                                    <p:animEffect transition="in" filter="fade">
                                      <p:cBhvr>
                                        <p:cTn id="12" dur="2000"/>
                                        <p:tgtEl>
                                          <p:spTgt spid="80"/>
                                        </p:tgtEl>
                                      </p:cBhvr>
                                    </p:animEffect>
                                  </p:childTnLst>
                                </p:cTn>
                              </p:par>
                            </p:childTnLst>
                          </p:cTn>
                        </p:par>
                      </p:childTnLst>
                    </p:cTn>
                  </p:par>
                  <p:par>
                    <p:cTn id="13" fill="hold">
                      <p:stCondLst>
                        <p:cond delay="indefinite"/>
                      </p:stCondLst>
                      <p:childTnLst>
                        <p:par>
                          <p:cTn id="14" fill="hold">
                            <p:stCondLst>
                              <p:cond delay="0"/>
                            </p:stCondLst>
                            <p:childTnLst>
                              <p:par>
                                <p:cTn id="15" presetID="37"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900" decel="100000" fill="hold"/>
                                        <p:tgtEl>
                                          <p:spTgt spid="7"/>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7"/>
          <p:cNvSpPr txBox="1">
            <a:spLocks noGrp="1"/>
          </p:cNvSpPr>
          <p:nvPr>
            <p:ph type="title"/>
          </p:nvPr>
        </p:nvSpPr>
        <p:spPr>
          <a:xfrm>
            <a:off x="0" y="0"/>
            <a:ext cx="9144000" cy="1017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vi" sz="3200" i="1" dirty="0">
                <a:solidFill>
                  <a:srgbClr val="FF0000"/>
                </a:solidFill>
                <a:latin typeface="Times New Roman"/>
                <a:ea typeface="Times New Roman"/>
                <a:cs typeface="Times New Roman"/>
                <a:sym typeface="Times New Roman"/>
              </a:rPr>
              <a:t>Một số hình ảnh về </a:t>
            </a:r>
            <a:r>
              <a:rPr lang="en-US" sz="3200" i="1" dirty="0" err="1" smtClean="0">
                <a:solidFill>
                  <a:srgbClr val="FF0000"/>
                </a:solidFill>
                <a:latin typeface="Times New Roman"/>
                <a:ea typeface="Times New Roman"/>
                <a:cs typeface="Times New Roman"/>
                <a:sym typeface="Times New Roman"/>
              </a:rPr>
              <a:t>thành</a:t>
            </a:r>
            <a:r>
              <a:rPr lang="en-US" sz="3200" i="1" dirty="0" smtClean="0">
                <a:solidFill>
                  <a:srgbClr val="FF0000"/>
                </a:solidFill>
                <a:latin typeface="Times New Roman"/>
                <a:ea typeface="Times New Roman"/>
                <a:cs typeface="Times New Roman"/>
                <a:sym typeface="Times New Roman"/>
              </a:rPr>
              <a:t> </a:t>
            </a:r>
            <a:r>
              <a:rPr lang="en-US" sz="3200" i="1" dirty="0" err="1" smtClean="0">
                <a:solidFill>
                  <a:srgbClr val="FF0000"/>
                </a:solidFill>
                <a:latin typeface="Times New Roman"/>
                <a:ea typeface="Times New Roman"/>
                <a:cs typeface="Times New Roman"/>
                <a:sym typeface="Times New Roman"/>
              </a:rPr>
              <a:t>phố</a:t>
            </a:r>
            <a:r>
              <a:rPr lang="vi" sz="3200" i="1" dirty="0" smtClean="0">
                <a:solidFill>
                  <a:srgbClr val="FF0000"/>
                </a:solidFill>
                <a:latin typeface="Times New Roman"/>
                <a:ea typeface="Times New Roman"/>
                <a:cs typeface="Times New Roman"/>
                <a:sym typeface="Times New Roman"/>
              </a:rPr>
              <a:t> </a:t>
            </a:r>
            <a:r>
              <a:rPr lang="vi" sz="3200" i="1" dirty="0">
                <a:solidFill>
                  <a:srgbClr val="FF0000"/>
                </a:solidFill>
                <a:latin typeface="Times New Roman"/>
                <a:ea typeface="Times New Roman"/>
                <a:cs typeface="Times New Roman"/>
                <a:sym typeface="Times New Roman"/>
              </a:rPr>
              <a:t>Tam Kì</a:t>
            </a:r>
            <a:endParaRPr sz="3200" i="1">
              <a:solidFill>
                <a:srgbClr val="FF0000"/>
              </a:solidFill>
              <a:latin typeface="Times New Roman"/>
              <a:ea typeface="Times New Roman"/>
              <a:cs typeface="Times New Roman"/>
              <a:sym typeface="Times New Roman"/>
            </a:endParaRPr>
          </a:p>
        </p:txBody>
      </p:sp>
      <p:sp>
        <p:nvSpPr>
          <p:cNvPr id="86" name="Google Shape;86;p17"/>
          <p:cNvSpPr txBox="1">
            <a:spLocks noGrp="1"/>
          </p:cNvSpPr>
          <p:nvPr>
            <p:ph type="body" idx="1"/>
          </p:nvPr>
        </p:nvSpPr>
        <p:spPr>
          <a:xfrm>
            <a:off x="0" y="627025"/>
            <a:ext cx="9144000" cy="45165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87" name="Google Shape;87;p17"/>
          <p:cNvPicPr preferRelativeResize="0"/>
          <p:nvPr/>
        </p:nvPicPr>
        <p:blipFill>
          <a:blip r:embed="rId3">
            <a:alphaModFix/>
          </a:blip>
          <a:stretch>
            <a:fillRect/>
          </a:stretch>
        </p:blipFill>
        <p:spPr>
          <a:xfrm>
            <a:off x="136634" y="714375"/>
            <a:ext cx="4067503" cy="42233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8" name="Google Shape;88;p17"/>
          <p:cNvPicPr preferRelativeResize="0"/>
          <p:nvPr/>
        </p:nvPicPr>
        <p:blipFill>
          <a:blip r:embed="rId4">
            <a:alphaModFix/>
          </a:blip>
          <a:stretch>
            <a:fillRect/>
          </a:stretch>
        </p:blipFill>
        <p:spPr>
          <a:xfrm>
            <a:off x="4381500" y="714375"/>
            <a:ext cx="4636376" cy="4223375"/>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plus(in)">
                                      <p:cBhvr>
                                        <p:cTn id="7" dur="2000"/>
                                        <p:tgtEl>
                                          <p:spTgt spid="85"/>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87"/>
                                        </p:tgtEl>
                                        <p:attrNameLst>
                                          <p:attrName>style.visibility</p:attrName>
                                        </p:attrNameLst>
                                      </p:cBhvr>
                                      <p:to>
                                        <p:strVal val="visible"/>
                                      </p:to>
                                    </p:set>
                                    <p:anim calcmode="lin" valueType="num">
                                      <p:cBhvr>
                                        <p:cTn id="12" dur="1000" fill="hold"/>
                                        <p:tgtEl>
                                          <p:spTgt spid="87"/>
                                        </p:tgtEl>
                                        <p:attrNameLst>
                                          <p:attrName>ppt_w</p:attrName>
                                        </p:attrNameLst>
                                      </p:cBhvr>
                                      <p:tavLst>
                                        <p:tav tm="0">
                                          <p:val>
                                            <p:strVal val="#ppt_w*0.70"/>
                                          </p:val>
                                        </p:tav>
                                        <p:tav tm="100000">
                                          <p:val>
                                            <p:strVal val="#ppt_w"/>
                                          </p:val>
                                        </p:tav>
                                      </p:tavLst>
                                    </p:anim>
                                    <p:anim calcmode="lin" valueType="num">
                                      <p:cBhvr>
                                        <p:cTn id="13" dur="1000" fill="hold"/>
                                        <p:tgtEl>
                                          <p:spTgt spid="87"/>
                                        </p:tgtEl>
                                        <p:attrNameLst>
                                          <p:attrName>ppt_h</p:attrName>
                                        </p:attrNameLst>
                                      </p:cBhvr>
                                      <p:tavLst>
                                        <p:tav tm="0">
                                          <p:val>
                                            <p:strVal val="#ppt_h"/>
                                          </p:val>
                                        </p:tav>
                                        <p:tav tm="100000">
                                          <p:val>
                                            <p:strVal val="#ppt_h"/>
                                          </p:val>
                                        </p:tav>
                                      </p:tavLst>
                                    </p:anim>
                                    <p:animEffect transition="in" filter="fade">
                                      <p:cBhvr>
                                        <p:cTn id="14" dur="1000"/>
                                        <p:tgtEl>
                                          <p:spTgt spid="87"/>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88"/>
                                        </p:tgtEl>
                                        <p:attrNameLst>
                                          <p:attrName>style.visibility</p:attrName>
                                        </p:attrNameLst>
                                      </p:cBhvr>
                                      <p:to>
                                        <p:strVal val="visible"/>
                                      </p:to>
                                    </p:set>
                                    <p:animEffect transition="in" filter="randombar(horizontal)">
                                      <p:cBhvr>
                                        <p:cTn id="19"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ngtree-atmospheric-regular-arrangement-gradient-low-polygon-background-polygongradientgeometricstereoscopicsimpleabstractmicroscopicgeometric-style-image_53920.jpg"/>
          <p:cNvPicPr>
            <a:picLocks noChangeAspect="1"/>
          </p:cNvPicPr>
          <p:nvPr/>
        </p:nvPicPr>
        <p:blipFill>
          <a:blip r:embed="rId2"/>
          <a:stretch>
            <a:fillRect/>
          </a:stretch>
        </p:blipFill>
        <p:spPr>
          <a:xfrm>
            <a:off x="0" y="0"/>
            <a:ext cx="9144000" cy="5143500"/>
          </a:xfrm>
          <a:prstGeom prst="rect">
            <a:avLst/>
          </a:prstGeom>
        </p:spPr>
      </p:pic>
      <p:sp>
        <p:nvSpPr>
          <p:cNvPr id="2" name="Title 1"/>
          <p:cNvSpPr>
            <a:spLocks noGrp="1"/>
          </p:cNvSpPr>
          <p:nvPr>
            <p:ph type="title"/>
          </p:nvPr>
        </p:nvSpPr>
        <p:spPr>
          <a:xfrm>
            <a:off x="175065" y="0"/>
            <a:ext cx="8520600" cy="572700"/>
          </a:xfrm>
        </p:spPr>
        <p:txBody>
          <a:bodyPr/>
          <a:lstStyle/>
          <a:p>
            <a:r>
              <a:rPr lang="en-US" dirty="0" smtClean="0"/>
              <a:t>* </a:t>
            </a:r>
            <a:r>
              <a:rPr lang="en-US" dirty="0" err="1" smtClean="0"/>
              <a:t>Nguyên</a:t>
            </a:r>
            <a:r>
              <a:rPr lang="en-US" dirty="0" smtClean="0"/>
              <a:t> </a:t>
            </a:r>
            <a:r>
              <a:rPr lang="en-US" dirty="0" err="1" smtClean="0"/>
              <a:t>nhân</a:t>
            </a:r>
            <a:r>
              <a:rPr lang="en-US" dirty="0" smtClean="0"/>
              <a:t> </a:t>
            </a:r>
            <a:r>
              <a:rPr lang="en-US" dirty="0" err="1" smtClean="0"/>
              <a:t>cụ</a:t>
            </a:r>
            <a:r>
              <a:rPr lang="en-US" dirty="0" smtClean="0"/>
              <a:t> </a:t>
            </a:r>
            <a:r>
              <a:rPr lang="en-US" dirty="0" err="1" smtClean="0"/>
              <a:t>Phan</a:t>
            </a:r>
            <a:r>
              <a:rPr lang="en-US" dirty="0" smtClean="0"/>
              <a:t> </a:t>
            </a:r>
            <a:r>
              <a:rPr lang="en-US" dirty="0" err="1" smtClean="0"/>
              <a:t>Châu</a:t>
            </a:r>
            <a:r>
              <a:rPr lang="en-US" dirty="0" smtClean="0"/>
              <a:t> </a:t>
            </a:r>
            <a:r>
              <a:rPr lang="en-US" dirty="0" err="1" smtClean="0"/>
              <a:t>trinh</a:t>
            </a:r>
            <a:r>
              <a:rPr lang="en-US" dirty="0" smtClean="0"/>
              <a:t> </a:t>
            </a:r>
            <a:r>
              <a:rPr lang="en-US" dirty="0" err="1" smtClean="0"/>
              <a:t>mất</a:t>
            </a:r>
            <a:r>
              <a:rPr lang="en-US" dirty="0" smtClean="0"/>
              <a:t>:</a:t>
            </a:r>
            <a:endParaRPr lang="en-US" dirty="0"/>
          </a:p>
        </p:txBody>
      </p:sp>
      <p:sp>
        <p:nvSpPr>
          <p:cNvPr id="6" name="Vertical Scroll 5"/>
          <p:cNvSpPr/>
          <p:nvPr/>
        </p:nvSpPr>
        <p:spPr>
          <a:xfrm>
            <a:off x="136635" y="525517"/>
            <a:ext cx="5549462" cy="4456385"/>
          </a:xfrm>
          <a:prstGeom prst="verticalScroll">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Text Placeholder 2"/>
          <p:cNvSpPr>
            <a:spLocks noGrp="1"/>
          </p:cNvSpPr>
          <p:nvPr>
            <p:ph type="body" idx="1"/>
          </p:nvPr>
        </p:nvSpPr>
        <p:spPr>
          <a:xfrm>
            <a:off x="756745" y="1008993"/>
            <a:ext cx="4319753" cy="3798177"/>
          </a:xfrm>
        </p:spPr>
        <p:txBody>
          <a:bodyPr/>
          <a:lstStyle/>
          <a:p>
            <a:pPr algn="just"/>
            <a:r>
              <a:rPr lang="en-US" sz="2200" dirty="0" smtClean="0">
                <a:solidFill>
                  <a:schemeClr val="tx1">
                    <a:lumMod val="95000"/>
                    <a:lumOff val="5000"/>
                  </a:schemeClr>
                </a:solidFill>
              </a:rPr>
              <a:t>Do </a:t>
            </a:r>
            <a:r>
              <a:rPr lang="en-US" sz="2200" dirty="0" err="1" smtClean="0">
                <a:solidFill>
                  <a:schemeClr val="tx1">
                    <a:lumMod val="95000"/>
                    <a:lumOff val="5000"/>
                  </a:schemeClr>
                </a:solidFill>
              </a:rPr>
              <a:t>bệnh</a:t>
            </a:r>
            <a:r>
              <a:rPr lang="en-US" sz="2200" dirty="0" smtClean="0">
                <a:solidFill>
                  <a:schemeClr val="tx1">
                    <a:lumMod val="95000"/>
                    <a:lumOff val="5000"/>
                  </a:schemeClr>
                </a:solidFill>
              </a:rPr>
              <a:t> </a:t>
            </a:r>
            <a:r>
              <a:rPr lang="en-US" sz="2200" dirty="0" err="1" smtClean="0">
                <a:solidFill>
                  <a:schemeClr val="tx1">
                    <a:lumMod val="95000"/>
                    <a:lumOff val="5000"/>
                  </a:schemeClr>
                </a:solidFill>
              </a:rPr>
              <a:t>nặng</a:t>
            </a:r>
            <a:r>
              <a:rPr lang="en-US" sz="2200" dirty="0" smtClean="0">
                <a:solidFill>
                  <a:schemeClr val="tx1">
                    <a:lumMod val="95000"/>
                    <a:lumOff val="5000"/>
                  </a:schemeClr>
                </a:solidFill>
              </a:rPr>
              <a:t>,</a:t>
            </a:r>
            <a:r>
              <a:rPr lang="vi-VN" sz="2200" dirty="0" smtClean="0">
                <a:solidFill>
                  <a:schemeClr val="tx1">
                    <a:lumMod val="95000"/>
                    <a:lumOff val="5000"/>
                  </a:schemeClr>
                </a:solidFill>
              </a:rPr>
              <a:t> </a:t>
            </a:r>
            <a:r>
              <a:rPr lang="en-US" sz="2200" dirty="0" err="1" smtClean="0">
                <a:solidFill>
                  <a:schemeClr val="tx1">
                    <a:lumMod val="95000"/>
                    <a:lumOff val="5000"/>
                  </a:schemeClr>
                </a:solidFill>
              </a:rPr>
              <a:t>cụ</a:t>
            </a:r>
            <a:r>
              <a:rPr lang="vi-VN" sz="2200" dirty="0" smtClean="0">
                <a:solidFill>
                  <a:schemeClr val="tx1">
                    <a:lumMod val="95000"/>
                    <a:lumOff val="5000"/>
                  </a:schemeClr>
                </a:solidFill>
              </a:rPr>
              <a:t> qua đời tại khách sạn Chiêu Nam Lầu và được đem quàn tại Bá Huê lầu, số 54 đường Pellerin, Sài Gòn Hưởng dương 54 tuổi. Lời trăn trối cuối cùng của Phan Châu Trinh, được thuật lại là, "Độc lập của dân tộc ta sau này sở cậy có Nguyễn Ái Quốc."</a:t>
            </a:r>
            <a:endParaRPr lang="en-US" sz="2200" dirty="0">
              <a:solidFill>
                <a:schemeClr val="tx1">
                  <a:lumMod val="95000"/>
                  <a:lumOff val="5000"/>
                </a:schemeClr>
              </a:solidFill>
            </a:endParaRPr>
          </a:p>
        </p:txBody>
      </p:sp>
      <p:pic>
        <p:nvPicPr>
          <p:cNvPr id="5" name="Picture 4" descr="jfsf.png"/>
          <p:cNvPicPr>
            <a:picLocks noChangeAspect="1"/>
          </p:cNvPicPr>
          <p:nvPr/>
        </p:nvPicPr>
        <p:blipFill>
          <a:blip r:embed="rId3"/>
          <a:stretch>
            <a:fillRect/>
          </a:stretch>
        </p:blipFill>
        <p:spPr>
          <a:xfrm>
            <a:off x="5832933" y="662152"/>
            <a:ext cx="2754019" cy="3972911"/>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8" name="Picture 7" descr="hinh-nen-dong-hoa-la-dep-1-196_104334512.gif"/>
          <p:cNvPicPr>
            <a:picLocks noChangeAspect="1"/>
          </p:cNvPicPr>
          <p:nvPr/>
        </p:nvPicPr>
        <p:blipFill>
          <a:blip r:embed="rId4"/>
          <a:stretch>
            <a:fillRect/>
          </a:stretch>
        </p:blipFill>
        <p:spPr>
          <a:xfrm>
            <a:off x="714704" y="1135116"/>
            <a:ext cx="578068" cy="385729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slide(fromBottom)">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1" presetClass="entr" presetSubtype="0" fill="hold" nodeType="clickEffect">
                                  <p:stCondLst>
                                    <p:cond delay="0"/>
                                  </p:stCondLst>
                                  <p:childTnLst>
                                    <p:set>
                                      <p:cBhvr>
                                        <p:cTn id="21" dur="1000">
                                          <p:stCondLst>
                                            <p:cond delay="0"/>
                                          </p:stCondLst>
                                        </p:cTn>
                                        <p:tgtEl>
                                          <p:spTgt spid="8"/>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6" presetClass="entr" presetSubtype="26"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arn(inHorizontal)">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13" presetClass="entr" presetSubtype="16"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plus(in)">
                                      <p:cBhvr>
                                        <p:cTn id="31"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pic>
        <p:nvPicPr>
          <p:cNvPr id="6" name="Picture 5" descr="21-giay-tap-kinh-dien-de-thuyet-trinh-tro-nen-tuyet-voi-hon-1487481091-1.jpg"/>
          <p:cNvPicPr>
            <a:picLocks noChangeAspect="1"/>
          </p:cNvPicPr>
          <p:nvPr/>
        </p:nvPicPr>
        <p:blipFill>
          <a:blip r:embed="rId3"/>
          <a:stretch>
            <a:fillRect/>
          </a:stretch>
        </p:blipFill>
        <p:spPr>
          <a:xfrm>
            <a:off x="0" y="-32536"/>
            <a:ext cx="9144000" cy="5176036"/>
          </a:xfrm>
          <a:prstGeom prst="rect">
            <a:avLst/>
          </a:prstGeom>
        </p:spPr>
      </p:pic>
      <p:sp>
        <p:nvSpPr>
          <p:cNvPr id="93" name="Google Shape;93;p18"/>
          <p:cNvSpPr txBox="1">
            <a:spLocks noGrp="1"/>
          </p:cNvSpPr>
          <p:nvPr>
            <p:ph type="title"/>
          </p:nvPr>
        </p:nvSpPr>
        <p:spPr>
          <a:xfrm>
            <a:off x="-756745" y="0"/>
            <a:ext cx="9900745" cy="73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 sz="2400" b="1" dirty="0">
                <a:latin typeface="Times New Roman"/>
                <a:ea typeface="Times New Roman"/>
                <a:cs typeface="Times New Roman"/>
                <a:sym typeface="Times New Roman"/>
              </a:rPr>
              <a:t>                     </a:t>
            </a:r>
            <a:r>
              <a:rPr lang="vi" sz="3200" b="1" dirty="0">
                <a:solidFill>
                  <a:srgbClr val="FF0000"/>
                </a:solidFill>
                <a:latin typeface="Times New Roman"/>
                <a:ea typeface="Times New Roman"/>
                <a:cs typeface="Times New Roman"/>
                <a:sym typeface="Times New Roman"/>
              </a:rPr>
              <a:t>Đám tang của cụ Phan Châu Trinh</a:t>
            </a:r>
            <a:endParaRPr sz="3200" b="1" dirty="0">
              <a:solidFill>
                <a:srgbClr val="FF0000"/>
              </a:solidFill>
              <a:latin typeface="Times New Roman"/>
              <a:ea typeface="Times New Roman"/>
              <a:cs typeface="Times New Roman"/>
              <a:sym typeface="Times New Roman"/>
            </a:endParaRPr>
          </a:p>
        </p:txBody>
      </p:sp>
      <p:sp>
        <p:nvSpPr>
          <p:cNvPr id="94" name="Google Shape;94;p18"/>
          <p:cNvSpPr txBox="1">
            <a:spLocks noGrp="1"/>
          </p:cNvSpPr>
          <p:nvPr>
            <p:ph type="body" idx="1"/>
          </p:nvPr>
        </p:nvSpPr>
        <p:spPr>
          <a:xfrm>
            <a:off x="0" y="731100"/>
            <a:ext cx="9144000" cy="44124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endParaRPr/>
          </a:p>
        </p:txBody>
      </p:sp>
      <p:pic>
        <p:nvPicPr>
          <p:cNvPr id="95" name="Google Shape;95;p18"/>
          <p:cNvPicPr preferRelativeResize="0"/>
          <p:nvPr/>
        </p:nvPicPr>
        <p:blipFill>
          <a:blip r:embed="rId4">
            <a:alphaModFix/>
          </a:blip>
          <a:stretch>
            <a:fillRect/>
          </a:stretch>
        </p:blipFill>
        <p:spPr>
          <a:xfrm>
            <a:off x="294289" y="830251"/>
            <a:ext cx="4130565" cy="3258273"/>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96" name="Google Shape;96;p18"/>
          <p:cNvPicPr preferRelativeResize="0"/>
          <p:nvPr/>
        </p:nvPicPr>
        <p:blipFill>
          <a:blip r:embed="rId5">
            <a:alphaModFix/>
          </a:blip>
          <a:stretch>
            <a:fillRect/>
          </a:stretch>
        </p:blipFill>
        <p:spPr>
          <a:xfrm>
            <a:off x="4677104" y="725146"/>
            <a:ext cx="4277710" cy="421471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3"/>
                                        </p:tgtEl>
                                        <p:attrNameLst>
                                          <p:attrName>style.visibility</p:attrName>
                                        </p:attrNameLst>
                                      </p:cBhvr>
                                      <p:to>
                                        <p:strVal val="visible"/>
                                      </p:to>
                                    </p:set>
                                    <p:animEffect transition="in" filter="wipe(down)">
                                      <p:cBhvr>
                                        <p:cTn id="7" dur="500"/>
                                        <p:tgtEl>
                                          <p:spTgt spid="9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5"/>
                                        </p:tgtEl>
                                        <p:attrNameLst>
                                          <p:attrName>style.visibility</p:attrName>
                                        </p:attrNameLst>
                                      </p:cBhvr>
                                      <p:to>
                                        <p:strVal val="visible"/>
                                      </p:to>
                                    </p:set>
                                    <p:anim calcmode="lin" valueType="num">
                                      <p:cBhvr additive="base">
                                        <p:cTn id="12" dur="500" fill="hold"/>
                                        <p:tgtEl>
                                          <p:spTgt spid="95"/>
                                        </p:tgtEl>
                                        <p:attrNameLst>
                                          <p:attrName>ppt_x</p:attrName>
                                        </p:attrNameLst>
                                      </p:cBhvr>
                                      <p:tavLst>
                                        <p:tav tm="0">
                                          <p:val>
                                            <p:strVal val="#ppt_x"/>
                                          </p:val>
                                        </p:tav>
                                        <p:tav tm="100000">
                                          <p:val>
                                            <p:strVal val="#ppt_x"/>
                                          </p:val>
                                        </p:tav>
                                      </p:tavLst>
                                    </p:anim>
                                    <p:anim calcmode="lin" valueType="num">
                                      <p:cBhvr additive="base">
                                        <p:cTn id="13" dur="500" fill="hold"/>
                                        <p:tgtEl>
                                          <p:spTgt spid="9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96"/>
                                        </p:tgtEl>
                                        <p:attrNameLst>
                                          <p:attrName>style.visibility</p:attrName>
                                        </p:attrNameLst>
                                      </p:cBhvr>
                                      <p:to>
                                        <p:strVal val="visible"/>
                                      </p:to>
                                    </p:set>
                                    <p:animEffect transition="in" filter="wipe(down)">
                                      <p:cBhvr>
                                        <p:cTn id="18" dur="50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0"/>
    </p:bld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627</TotalTime>
  <Words>1246</Words>
  <Application>Microsoft Office PowerPoint</Application>
  <PresentationFormat>On-screen Show (16:9)</PresentationFormat>
  <Paragraphs>1189</Paragraphs>
  <Slides>34</Slides>
  <Notes>14</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Simple Light</vt:lpstr>
      <vt:lpstr>Slide 1</vt:lpstr>
      <vt:lpstr>VĂN BẢN: ĐẬP ĐÁ Ở CÔN LÔN</vt:lpstr>
      <vt:lpstr>Slide 3</vt:lpstr>
      <vt:lpstr>Cha ông là Phan Văn Bình, làm chức Quản cơ sơn phòng, sau tham gia phong trào Cần Vương trong tỉnh, làm Chuyển vận sứ đồn A Bá (Tiên Phước) phụ trách việc quân lương.       </vt:lpstr>
      <vt:lpstr>-Mẹ cụ mất sớm vào năm ông lên 6 tuổi. Quê nhà bị quân Pháp đốt cháy trong cuộc trấn áp phong trào Cần vương, nên ông phải theo cha, được cha dạy chữ và dạy võ. Sau khi cha mất, ông trở về quê sống với anh là Phan Văn Cừ và tiếp tục đi học. Ông học giỏi, năm 27 tuổi, được tuyển vào trường tỉnh và học chung với Trần Quý Cáp,Huỳnh Thúc Kháng, Nguyễn Đình Hiến,, Phan Quang và Phạm Liệu. </vt:lpstr>
      <vt:lpstr>Nơi sinh của cụ  P</vt:lpstr>
      <vt:lpstr>Một số hình ảnh về thành phố Tam Kì</vt:lpstr>
      <vt:lpstr>* Nguyên nhân cụ Phan Châu trinh mất:</vt:lpstr>
      <vt:lpstr>                     Đám tang của cụ Phan Châu Trinh</vt:lpstr>
      <vt:lpstr>                                    Nơi an nghỉ của cụ</vt:lpstr>
      <vt:lpstr>Tóm tắt cuộc đời cụ Phan Châu Trinh </vt:lpstr>
      <vt:lpstr>            Một số tác phẩm tiêu biểu của cụ</vt:lpstr>
      <vt:lpstr>Slide 13</vt:lpstr>
      <vt:lpstr>Một số nơi mang tên của cụ</vt:lpstr>
      <vt:lpstr>Slide 15</vt:lpstr>
      <vt:lpstr>    d.Phân tích:        - Hai câu đầu:             * “Làm trai đứng giữa đất Côn Lôn,                   Lừng lẫy làm cho lở núi non.”                  </vt:lpstr>
      <vt:lpstr> </vt:lpstr>
      <vt:lpstr>Đập đá ở Côn Lôn – nói đến chuyện đập đá mà không chỉ là đập đá, nói đến chuyện đày ải cực nhọc mà không thấy chút tiều tụy khổ sở của người tù khổ sai. Bài thơ hiện lên trước mắt ta là một bức chân dung rất thực về ý chí, tinh thần người làm trai không nề hà gian nguy, vất vả, luôn đặt mình lên trên cái ngột ngạt, khổ sở chốn “địa ngục trần gian” để khẳng định một tư thế hiên ngang của người anh hùng Việt Nam.  </vt:lpstr>
      <vt:lpstr>Công việc đập đá của người tù ở Côn Đảo: </vt:lpstr>
      <vt:lpstr>Slide 20</vt:lpstr>
      <vt:lpstr>Slide 21</vt:lpstr>
      <vt:lpstr>Slide 22</vt:lpstr>
      <vt:lpstr>Slide 23</vt:lpstr>
      <vt:lpstr>Slide 24</vt:lpstr>
      <vt:lpstr>Slide 25</vt:lpstr>
      <vt:lpstr> Hai câu thơ đầu thể hiện những phẩm chất đáng  quý nào của Phan Châu Trinh? </vt:lpstr>
      <vt:lpstr> Mục đích chính của Phan Châu Trinh khi viết bài thơ này ?</vt:lpstr>
      <vt:lpstr>Slide 28</vt:lpstr>
      <vt:lpstr>Trong bốn câu thơ cuối tác giả bộc lộ suy nghĩ và cảm xúc về việc gì?</vt:lpstr>
      <vt:lpstr>Việc đập đá ở Côn Lôn được tái hiện trong bài thơ là một công việc như thế nào?</vt:lpstr>
      <vt:lpstr>Bài thơ viết theo phương thức biểu đạt nào?</vt:lpstr>
      <vt:lpstr>Slide 32</vt:lpstr>
      <vt:lpstr>Slide 33</vt:lpstr>
      <vt:lpstr>Slide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Home</dc:creator>
  <cp:lastModifiedBy>Home</cp:lastModifiedBy>
  <cp:revision>77</cp:revision>
  <dcterms:modified xsi:type="dcterms:W3CDTF">2019-11-28T13:54:40Z</dcterms:modified>
</cp:coreProperties>
</file>