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277" r:id="rId3"/>
    <p:sldId id="259" r:id="rId4"/>
    <p:sldId id="280" r:id="rId5"/>
    <p:sldId id="258" r:id="rId6"/>
    <p:sldId id="261" r:id="rId7"/>
    <p:sldId id="262" r:id="rId8"/>
    <p:sldId id="263" r:id="rId9"/>
    <p:sldId id="281" r:id="rId10"/>
    <p:sldId id="264" r:id="rId11"/>
    <p:sldId id="266" r:id="rId12"/>
    <p:sldId id="267" r:id="rId13"/>
    <p:sldId id="268" r:id="rId14"/>
    <p:sldId id="271" r:id="rId15"/>
    <p:sldId id="269" r:id="rId16"/>
    <p:sldId id="270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C23"/>
    <a:srgbClr val="6BB0FE"/>
    <a:srgbClr val="6F53A8"/>
    <a:srgbClr val="FF0000"/>
    <a:srgbClr val="FFFFFF"/>
    <a:srgbClr val="0000A7"/>
    <a:srgbClr val="050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47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D28E0-2C31-4E4C-9B9F-3DCA38DDB1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E7F04-CE46-4A63-95C5-7CC646F90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201A37-BD32-486D-A0E4-BB9B284F9971}" type="slidenum">
              <a:rPr lang="en-US"/>
              <a:pPr/>
              <a:t>11</a:t>
            </a:fld>
            <a:endParaRPr lang="en-US"/>
          </a:p>
        </p:txBody>
      </p:sp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F52A8B-5AA9-4C4D-935F-C867746FF54F}" type="slidenum">
              <a:rPr lang="en-US" sz="1200">
                <a:latin typeface="Arial" charset="0"/>
              </a:rPr>
              <a:pPr algn="r"/>
              <a:t>11</a:t>
            </a:fld>
            <a:endParaRPr lang="en-US" sz="1200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Học sinh tự điền số liệu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72E1E6-8763-4C96-8AB8-DCF2B6E7CC6E}" type="slidenum">
              <a:rPr lang="en-US"/>
              <a:pPr/>
              <a:t>12</a:t>
            </a:fld>
            <a:endParaRPr lang="en-US"/>
          </a:p>
        </p:txBody>
      </p:sp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E7554E8-93EB-4C4C-BEAE-142CB2D314B1}" type="slidenum">
              <a:rPr lang="en-US" sz="1200">
                <a:latin typeface="Arial" charset="0"/>
              </a:rPr>
              <a:pPr algn="r"/>
              <a:t>12</a:t>
            </a:fld>
            <a:endParaRPr lang="en-US" sz="1200"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Học sinh tự điền số liệu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810266F-1432-4374-B364-3F0387CE27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619CC-4EED-4BF9-A897-AAD0242AD86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07718-46BB-4842-AE9A-F5349767149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7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oleObject" Target="../embeddings/oleObject17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wmf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3.wmf"/><Relationship Id="rId5" Type="http://schemas.openxmlformats.org/officeDocument/2006/relationships/image" Target="../media/image21.wmf"/><Relationship Id="rId15" Type="http://schemas.openxmlformats.org/officeDocument/2006/relationships/image" Target="../media/image10.png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6.jpeg"/><Relationship Id="rId1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png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1.WAV"/><Relationship Id="rId7" Type="http://schemas.openxmlformats.org/officeDocument/2006/relationships/image" Target="../media/image9.png"/><Relationship Id="rId2" Type="http://schemas.microsoft.com/office/2007/relationships/media" Target="../media/media1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1"/>
            <a:ext cx="5969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=5    , R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=10    , R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=15    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12V. </a:t>
            </a:r>
          </a:p>
          <a:p>
            <a:pPr marL="514350" indent="-514350">
              <a:buAutoNum type="alphaLcParenR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lphaLcParenR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lphaLcParenR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8420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AutoNum type="alphaLcParenR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10972800" cy="1143000"/>
          </a:xfrm>
          <a:solidFill>
            <a:srgbClr val="0000FF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KIỂM TRA BÀI CŨ</a:t>
            </a:r>
          </a:p>
        </p:txBody>
      </p:sp>
      <p:graphicFrame>
        <p:nvGraphicFramePr>
          <p:cNvPr id="6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429326"/>
              </p:ext>
            </p:extLst>
          </p:nvPr>
        </p:nvGraphicFramePr>
        <p:xfrm>
          <a:off x="3670300" y="1981200"/>
          <a:ext cx="342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3" imgW="164885" imgH="164885" progId="Equation.3">
                  <p:embed/>
                </p:oleObj>
              </mc:Choice>
              <mc:Fallback>
                <p:oleObj name="Equation" r:id="rId3" imgW="164885" imgH="164885" progId="Equation.3">
                  <p:embed/>
                  <p:pic>
                    <p:nvPicPr>
                      <p:cNvPr id="28724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981200"/>
                        <a:ext cx="342900" cy="342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554721"/>
              </p:ext>
            </p:extLst>
          </p:nvPr>
        </p:nvGraphicFramePr>
        <p:xfrm>
          <a:off x="5130800" y="1981200"/>
          <a:ext cx="342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Equation" r:id="rId5" imgW="164885" imgH="164885" progId="Equation.3">
                  <p:embed/>
                </p:oleObj>
              </mc:Choice>
              <mc:Fallback>
                <p:oleObj name="Equation" r:id="rId5" imgW="164885" imgH="164885" progId="Equation.3">
                  <p:embed/>
                  <p:pic>
                    <p:nvPicPr>
                      <p:cNvPr id="6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1981200"/>
                        <a:ext cx="342900" cy="342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346166"/>
              </p:ext>
            </p:extLst>
          </p:nvPr>
        </p:nvGraphicFramePr>
        <p:xfrm>
          <a:off x="1295400" y="2438400"/>
          <a:ext cx="342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Equation" r:id="rId6" imgW="164885" imgH="164885" progId="Equation.3">
                  <p:embed/>
                </p:oleObj>
              </mc:Choice>
              <mc:Fallback>
                <p:oleObj name="Equation" r:id="rId6" imgW="164885" imgH="164885" progId="Equation.3">
                  <p:embed/>
                  <p:pic>
                    <p:nvPicPr>
                      <p:cNvPr id="7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438400"/>
                        <a:ext cx="342900" cy="342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>
            <a:stCxn id="5" idx="2"/>
          </p:cNvCxnSpPr>
          <p:nvPr/>
        </p:nvCxnSpPr>
        <p:spPr>
          <a:xfrm>
            <a:off x="6096000" y="1371600"/>
            <a:ext cx="0" cy="541020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36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11582400" cy="114300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ĐIỆN TRỞ TƯƠNG ĐƯƠNG CỦA ĐOẠN MẠCH SONG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11201400" cy="91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8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28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2133600" y="1792288"/>
            <a:ext cx="6477000" cy="1027113"/>
            <a:chOff x="480" y="2210"/>
            <a:chExt cx="4080" cy="647"/>
          </a:xfrm>
        </p:grpSpPr>
        <p:sp>
          <p:nvSpPr>
            <p:cNvPr id="5" name="Text Box 37"/>
            <p:cNvSpPr txBox="1">
              <a:spLocks noChangeArrowheads="1"/>
            </p:cNvSpPr>
            <p:nvPr/>
          </p:nvSpPr>
          <p:spPr bwMode="auto">
            <a:xfrm>
              <a:off x="480" y="2352"/>
              <a:ext cx="384" cy="291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C3</a:t>
              </a:r>
            </a:p>
          </p:txBody>
        </p:sp>
        <p:grpSp>
          <p:nvGrpSpPr>
            <p:cNvPr id="6" name="Group 38"/>
            <p:cNvGrpSpPr>
              <a:grpSpLocks noChangeAspect="1"/>
            </p:cNvGrpSpPr>
            <p:nvPr/>
          </p:nvGrpSpPr>
          <p:grpSpPr bwMode="auto">
            <a:xfrm>
              <a:off x="3168" y="2210"/>
              <a:ext cx="1392" cy="647"/>
              <a:chOff x="2496" y="3360"/>
              <a:chExt cx="1608" cy="747"/>
            </a:xfrm>
          </p:grpSpPr>
          <p:sp>
            <p:nvSpPr>
              <p:cNvPr id="8" name="AutoShape 39"/>
              <p:cNvSpPr>
                <a:spLocks noChangeAspect="1" noChangeArrowheads="1" noTextEdit="1"/>
              </p:cNvSpPr>
              <p:nvPr/>
            </p:nvSpPr>
            <p:spPr bwMode="auto">
              <a:xfrm>
                <a:off x="2496" y="3360"/>
                <a:ext cx="1608" cy="7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Line 40"/>
              <p:cNvSpPr>
                <a:spLocks noChangeShapeType="1"/>
              </p:cNvSpPr>
              <p:nvPr/>
            </p:nvSpPr>
            <p:spPr bwMode="auto">
              <a:xfrm>
                <a:off x="2546" y="3701"/>
                <a:ext cx="234" cy="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Line 41"/>
              <p:cNvSpPr>
                <a:spLocks noChangeShapeType="1"/>
              </p:cNvSpPr>
              <p:nvPr/>
            </p:nvSpPr>
            <p:spPr bwMode="auto">
              <a:xfrm>
                <a:off x="3101" y="3701"/>
                <a:ext cx="308" cy="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Line 42"/>
              <p:cNvSpPr>
                <a:spLocks noChangeShapeType="1"/>
              </p:cNvSpPr>
              <p:nvPr/>
            </p:nvSpPr>
            <p:spPr bwMode="auto">
              <a:xfrm>
                <a:off x="3697" y="3701"/>
                <a:ext cx="341" cy="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43"/>
              <p:cNvSpPr>
                <a:spLocks noChangeArrowheads="1"/>
              </p:cNvSpPr>
              <p:nvPr/>
            </p:nvSpPr>
            <p:spPr bwMode="auto">
              <a:xfrm>
                <a:off x="3906" y="3893"/>
                <a:ext cx="8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9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ctangle 44"/>
              <p:cNvSpPr>
                <a:spLocks noChangeArrowheads="1"/>
              </p:cNvSpPr>
              <p:nvPr/>
            </p:nvSpPr>
            <p:spPr bwMode="auto">
              <a:xfrm>
                <a:off x="3290" y="3894"/>
                <a:ext cx="8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9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Rectangle 45"/>
              <p:cNvSpPr>
                <a:spLocks noChangeArrowheads="1"/>
              </p:cNvSpPr>
              <p:nvPr/>
            </p:nvSpPr>
            <p:spPr bwMode="auto">
              <a:xfrm>
                <a:off x="3792" y="3375"/>
                <a:ext cx="148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46"/>
              <p:cNvSpPr>
                <a:spLocks noChangeArrowheads="1"/>
              </p:cNvSpPr>
              <p:nvPr/>
            </p:nvSpPr>
            <p:spPr bwMode="auto">
              <a:xfrm>
                <a:off x="3179" y="3375"/>
                <a:ext cx="148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47"/>
              <p:cNvSpPr>
                <a:spLocks noChangeArrowheads="1"/>
              </p:cNvSpPr>
              <p:nvPr/>
            </p:nvSpPr>
            <p:spPr bwMode="auto">
              <a:xfrm>
                <a:off x="2587" y="3375"/>
                <a:ext cx="148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Rectangle 48"/>
              <p:cNvSpPr>
                <a:spLocks noChangeArrowheads="1"/>
              </p:cNvSpPr>
              <p:nvPr/>
            </p:nvSpPr>
            <p:spPr bwMode="auto">
              <a:xfrm>
                <a:off x="3726" y="3736"/>
                <a:ext cx="182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Rectangle 49"/>
              <p:cNvSpPr>
                <a:spLocks noChangeArrowheads="1"/>
              </p:cNvSpPr>
              <p:nvPr/>
            </p:nvSpPr>
            <p:spPr bwMode="auto">
              <a:xfrm>
                <a:off x="3130" y="3736"/>
                <a:ext cx="201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en-US" sz="32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50"/>
              <p:cNvSpPr>
                <a:spLocks noChangeArrowheads="1"/>
              </p:cNvSpPr>
              <p:nvPr/>
            </p:nvSpPr>
            <p:spPr bwMode="auto">
              <a:xfrm>
                <a:off x="2576" y="3737"/>
                <a:ext cx="324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3200" i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</a:t>
                </a:r>
              </a:p>
            </p:txBody>
          </p:sp>
          <p:sp>
            <p:nvSpPr>
              <p:cNvPr id="20" name="Rectangle 51"/>
              <p:cNvSpPr>
                <a:spLocks noChangeArrowheads="1"/>
              </p:cNvSpPr>
              <p:nvPr/>
            </p:nvSpPr>
            <p:spPr bwMode="auto">
              <a:xfrm>
                <a:off x="3470" y="3508"/>
                <a:ext cx="168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 52"/>
              <p:cNvSpPr>
                <a:spLocks noChangeArrowheads="1"/>
              </p:cNvSpPr>
              <p:nvPr/>
            </p:nvSpPr>
            <p:spPr bwMode="auto">
              <a:xfrm>
                <a:off x="2861" y="3508"/>
                <a:ext cx="168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Text Box 53"/>
            <p:cNvSpPr txBox="1">
              <a:spLocks noChangeArrowheads="1"/>
            </p:cNvSpPr>
            <p:nvPr/>
          </p:nvSpPr>
          <p:spPr bwMode="auto">
            <a:xfrm>
              <a:off x="960" y="2256"/>
              <a:ext cx="216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itchFamily="2" charset="2"/>
                </a:rPr>
                <a:t>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</a:t>
              </a:r>
              <a:r>
                <a:rPr lang="en-US" alt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2" name="Text Box 59"/>
          <p:cNvSpPr txBox="1">
            <a:spLocks noChangeArrowheads="1"/>
          </p:cNvSpPr>
          <p:nvPr/>
        </p:nvSpPr>
        <p:spPr bwMode="auto">
          <a:xfrm>
            <a:off x="1981200" y="4257675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ct val="20000"/>
              </a:spcAft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Vì  I = I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+ I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60"/>
          <p:cNvGrpSpPr>
            <a:grpSpLocks/>
          </p:cNvGrpSpPr>
          <p:nvPr/>
        </p:nvGrpSpPr>
        <p:grpSpPr bwMode="auto">
          <a:xfrm>
            <a:off x="3602037" y="3954462"/>
            <a:ext cx="6477000" cy="1074738"/>
            <a:chOff x="1440" y="3120"/>
            <a:chExt cx="4080" cy="677"/>
          </a:xfrm>
        </p:grpSpPr>
        <p:grpSp>
          <p:nvGrpSpPr>
            <p:cNvPr id="24" name="Group 61"/>
            <p:cNvGrpSpPr>
              <a:grpSpLocks/>
            </p:cNvGrpSpPr>
            <p:nvPr/>
          </p:nvGrpSpPr>
          <p:grpSpPr bwMode="auto">
            <a:xfrm>
              <a:off x="1440" y="3168"/>
              <a:ext cx="2277" cy="629"/>
              <a:chOff x="1584" y="2688"/>
              <a:chExt cx="2277" cy="629"/>
            </a:xfrm>
          </p:grpSpPr>
          <p:sp>
            <p:nvSpPr>
              <p:cNvPr id="41" name="Text Box 62"/>
              <p:cNvSpPr txBox="1">
                <a:spLocks noChangeArrowheads="1"/>
              </p:cNvSpPr>
              <p:nvPr/>
            </p:nvSpPr>
            <p:spPr bwMode="auto">
              <a:xfrm>
                <a:off x="1584" y="2832"/>
                <a:ext cx="9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 đó :</a:t>
                </a:r>
              </a:p>
            </p:txBody>
          </p:sp>
          <p:grpSp>
            <p:nvGrpSpPr>
              <p:cNvPr id="25" name="Group 63"/>
              <p:cNvGrpSpPr>
                <a:grpSpLocks noChangeAspect="1"/>
              </p:cNvGrpSpPr>
              <p:nvPr/>
            </p:nvGrpSpPr>
            <p:grpSpPr bwMode="auto">
              <a:xfrm>
                <a:off x="2421" y="2688"/>
                <a:ext cx="1440" cy="629"/>
                <a:chOff x="2448" y="2688"/>
                <a:chExt cx="1440" cy="629"/>
              </a:xfrm>
            </p:grpSpPr>
            <p:sp>
              <p:nvSpPr>
                <p:cNvPr id="43" name="AutoShape 6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448" y="2688"/>
                  <a:ext cx="1440" cy="6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Line 65"/>
                <p:cNvSpPr>
                  <a:spLocks noChangeShapeType="1"/>
                </p:cNvSpPr>
                <p:nvPr/>
              </p:nvSpPr>
              <p:spPr bwMode="auto">
                <a:xfrm>
                  <a:off x="2492" y="2984"/>
                  <a:ext cx="227" cy="1"/>
                </a:xfrm>
                <a:prstGeom prst="line">
                  <a:avLst/>
                </a:prstGeom>
                <a:noFill/>
                <a:ln w="174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Line 66"/>
                <p:cNvSpPr>
                  <a:spLocks noChangeShapeType="1"/>
                </p:cNvSpPr>
                <p:nvPr/>
              </p:nvSpPr>
              <p:spPr bwMode="auto">
                <a:xfrm>
                  <a:off x="2998" y="2984"/>
                  <a:ext cx="268" cy="1"/>
                </a:xfrm>
                <a:prstGeom prst="line">
                  <a:avLst/>
                </a:prstGeom>
                <a:noFill/>
                <a:ln w="174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" name="Line 67"/>
                <p:cNvSpPr>
                  <a:spLocks noChangeShapeType="1"/>
                </p:cNvSpPr>
                <p:nvPr/>
              </p:nvSpPr>
              <p:spPr bwMode="auto">
                <a:xfrm>
                  <a:off x="3515" y="2984"/>
                  <a:ext cx="228" cy="1"/>
                </a:xfrm>
                <a:prstGeom prst="line">
                  <a:avLst/>
                </a:prstGeom>
                <a:noFill/>
                <a:ln w="174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Rectangle 68"/>
                <p:cNvSpPr>
                  <a:spLocks noChangeArrowheads="1"/>
                </p:cNvSpPr>
                <p:nvPr/>
              </p:nvSpPr>
              <p:spPr bwMode="auto">
                <a:xfrm>
                  <a:off x="3765" y="3107"/>
                  <a:ext cx="6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16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Rectangle 69"/>
                <p:cNvSpPr>
                  <a:spLocks noChangeArrowheads="1"/>
                </p:cNvSpPr>
                <p:nvPr/>
              </p:nvSpPr>
              <p:spPr bwMode="auto">
                <a:xfrm>
                  <a:off x="3162" y="3152"/>
                  <a:ext cx="6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16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Rectangle 70"/>
                <p:cNvSpPr>
                  <a:spLocks noChangeArrowheads="1"/>
                </p:cNvSpPr>
                <p:nvPr/>
              </p:nvSpPr>
              <p:spPr bwMode="auto">
                <a:xfrm>
                  <a:off x="3553" y="3015"/>
                  <a:ext cx="137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Rectangle 71"/>
                <p:cNvSpPr>
                  <a:spLocks noChangeArrowheads="1"/>
                </p:cNvSpPr>
                <p:nvPr/>
              </p:nvSpPr>
              <p:spPr bwMode="auto">
                <a:xfrm>
                  <a:off x="3508" y="2702"/>
                  <a:ext cx="16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Rectangle 72"/>
                <p:cNvSpPr>
                  <a:spLocks noChangeArrowheads="1"/>
                </p:cNvSpPr>
                <p:nvPr/>
              </p:nvSpPr>
              <p:spPr bwMode="auto">
                <a:xfrm>
                  <a:off x="3023" y="3015"/>
                  <a:ext cx="137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Rectangle 73"/>
                <p:cNvSpPr>
                  <a:spLocks noChangeArrowheads="1"/>
                </p:cNvSpPr>
                <p:nvPr/>
              </p:nvSpPr>
              <p:spPr bwMode="auto">
                <a:xfrm>
                  <a:off x="3011" y="2702"/>
                  <a:ext cx="16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Rectangle 74"/>
                <p:cNvSpPr>
                  <a:spLocks noChangeArrowheads="1"/>
                </p:cNvSpPr>
                <p:nvPr/>
              </p:nvSpPr>
              <p:spPr bwMode="auto">
                <a:xfrm>
                  <a:off x="2530" y="3015"/>
                  <a:ext cx="255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 dirty="0" err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altLang="en-US" sz="2800" i="1" baseline="-25000" dirty="0" err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tđ</a:t>
                  </a:r>
                  <a:endParaRPr lang="en-US" alt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Rectangle 75"/>
                <p:cNvSpPr>
                  <a:spLocks noChangeArrowheads="1"/>
                </p:cNvSpPr>
                <p:nvPr/>
              </p:nvSpPr>
              <p:spPr bwMode="auto">
                <a:xfrm>
                  <a:off x="2485" y="2702"/>
                  <a:ext cx="16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Rectangle 76"/>
                <p:cNvSpPr>
                  <a:spLocks noChangeArrowheads="1"/>
                </p:cNvSpPr>
                <p:nvPr/>
              </p:nvSpPr>
              <p:spPr bwMode="auto">
                <a:xfrm>
                  <a:off x="3319" y="2817"/>
                  <a:ext cx="127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6" name="Rectangle 77"/>
                <p:cNvSpPr>
                  <a:spLocks noChangeArrowheads="1"/>
                </p:cNvSpPr>
                <p:nvPr/>
              </p:nvSpPr>
              <p:spPr bwMode="auto">
                <a:xfrm>
                  <a:off x="2789" y="2817"/>
                  <a:ext cx="127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42" name="Group 78"/>
            <p:cNvGrpSpPr>
              <a:grpSpLocks noChangeAspect="1"/>
            </p:cNvGrpSpPr>
            <p:nvPr/>
          </p:nvGrpSpPr>
          <p:grpSpPr bwMode="auto">
            <a:xfrm>
              <a:off x="4176" y="3120"/>
              <a:ext cx="1344" cy="605"/>
              <a:chOff x="2496" y="3360"/>
              <a:chExt cx="1344" cy="605"/>
            </a:xfrm>
          </p:grpSpPr>
          <p:sp>
            <p:nvSpPr>
              <p:cNvPr id="27" name="AutoShape 79"/>
              <p:cNvSpPr>
                <a:spLocks noChangeAspect="1" noChangeArrowheads="1" noTextEdit="1"/>
              </p:cNvSpPr>
              <p:nvPr/>
            </p:nvSpPr>
            <p:spPr bwMode="auto">
              <a:xfrm>
                <a:off x="2496" y="3360"/>
                <a:ext cx="1344" cy="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Line 80"/>
              <p:cNvSpPr>
                <a:spLocks noChangeShapeType="1"/>
              </p:cNvSpPr>
              <p:nvPr/>
            </p:nvSpPr>
            <p:spPr bwMode="auto">
              <a:xfrm>
                <a:off x="2538" y="3645"/>
                <a:ext cx="196" cy="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Line 81"/>
              <p:cNvSpPr>
                <a:spLocks noChangeShapeType="1"/>
              </p:cNvSpPr>
              <p:nvPr/>
            </p:nvSpPr>
            <p:spPr bwMode="auto">
              <a:xfrm>
                <a:off x="3001" y="3645"/>
                <a:ext cx="258" cy="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Line 82"/>
              <p:cNvSpPr>
                <a:spLocks noChangeShapeType="1"/>
              </p:cNvSpPr>
              <p:nvPr/>
            </p:nvSpPr>
            <p:spPr bwMode="auto">
              <a:xfrm>
                <a:off x="3499" y="3645"/>
                <a:ext cx="286" cy="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Rectangle 83"/>
              <p:cNvSpPr>
                <a:spLocks noChangeArrowheads="1"/>
              </p:cNvSpPr>
              <p:nvPr/>
            </p:nvSpPr>
            <p:spPr bwMode="auto">
              <a:xfrm>
                <a:off x="3674" y="3806"/>
                <a:ext cx="64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ectangle 84"/>
              <p:cNvSpPr>
                <a:spLocks noChangeArrowheads="1"/>
              </p:cNvSpPr>
              <p:nvPr/>
            </p:nvSpPr>
            <p:spPr bwMode="auto">
              <a:xfrm>
                <a:off x="3159" y="3806"/>
                <a:ext cx="64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ectangle 85"/>
              <p:cNvSpPr>
                <a:spLocks noChangeArrowheads="1"/>
              </p:cNvSpPr>
              <p:nvPr/>
            </p:nvSpPr>
            <p:spPr bwMode="auto">
              <a:xfrm>
                <a:off x="3579" y="3374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ectangle 86"/>
              <p:cNvSpPr>
                <a:spLocks noChangeArrowheads="1"/>
              </p:cNvSpPr>
              <p:nvPr/>
            </p:nvSpPr>
            <p:spPr bwMode="auto">
              <a:xfrm>
                <a:off x="3067" y="3374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87"/>
              <p:cNvSpPr>
                <a:spLocks noChangeArrowheads="1"/>
              </p:cNvSpPr>
              <p:nvPr/>
            </p:nvSpPr>
            <p:spPr bwMode="auto">
              <a:xfrm>
                <a:off x="2573" y="3374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ectangle 88"/>
              <p:cNvSpPr>
                <a:spLocks noChangeArrowheads="1"/>
              </p:cNvSpPr>
              <p:nvPr/>
            </p:nvSpPr>
            <p:spPr bwMode="auto">
              <a:xfrm>
                <a:off x="3524" y="3675"/>
                <a:ext cx="13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ctangle 89"/>
              <p:cNvSpPr>
                <a:spLocks noChangeArrowheads="1"/>
              </p:cNvSpPr>
              <p:nvPr/>
            </p:nvSpPr>
            <p:spPr bwMode="auto">
              <a:xfrm>
                <a:off x="3026" y="3675"/>
                <a:ext cx="13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Rectangle 90"/>
              <p:cNvSpPr>
                <a:spLocks noChangeArrowheads="1"/>
              </p:cNvSpPr>
              <p:nvPr/>
            </p:nvSpPr>
            <p:spPr bwMode="auto">
              <a:xfrm>
                <a:off x="2563" y="3675"/>
                <a:ext cx="24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2700" i="1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tđ</a:t>
                </a:r>
                <a:endParaRPr lang="en-US" altLang="en-US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 91"/>
              <p:cNvSpPr>
                <a:spLocks noChangeArrowheads="1"/>
              </p:cNvSpPr>
              <p:nvPr/>
            </p:nvSpPr>
            <p:spPr bwMode="auto">
              <a:xfrm>
                <a:off x="3310" y="3483"/>
                <a:ext cx="12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ectangle 92"/>
              <p:cNvSpPr>
                <a:spLocks noChangeArrowheads="1"/>
              </p:cNvSpPr>
              <p:nvPr/>
            </p:nvSpPr>
            <p:spPr bwMode="auto">
              <a:xfrm>
                <a:off x="2801" y="3483"/>
                <a:ext cx="12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7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26" name="Object 93"/>
            <p:cNvGraphicFramePr>
              <a:graphicFrameLocks noChangeAspect="1"/>
            </p:cNvGraphicFramePr>
            <p:nvPr/>
          </p:nvGraphicFramePr>
          <p:xfrm>
            <a:off x="3828" y="3360"/>
            <a:ext cx="25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0" name="Equation" r:id="rId4" imgW="190417" imgH="152334" progId="Equation.3">
                    <p:embed/>
                  </p:oleObj>
                </mc:Choice>
                <mc:Fallback>
                  <p:oleObj name="Equation" r:id="rId4" imgW="190417" imgH="152334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8" y="3360"/>
                          <a:ext cx="252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" name="Text Box 94"/>
          <p:cNvSpPr txBox="1">
            <a:spLocks noChangeArrowheads="1"/>
          </p:cNvSpPr>
          <p:nvPr/>
        </p:nvSpPr>
        <p:spPr bwMode="auto">
          <a:xfrm>
            <a:off x="1981200" y="32004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ct val="20000"/>
              </a:spcAft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 có: U = U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 U</a:t>
            </a:r>
            <a:r>
              <a:rPr lang="en-US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58" name="Group 95"/>
          <p:cNvGrpSpPr>
            <a:grpSpLocks/>
          </p:cNvGrpSpPr>
          <p:nvPr/>
        </p:nvGrpSpPr>
        <p:grpSpPr bwMode="auto">
          <a:xfrm>
            <a:off x="4953000" y="3048000"/>
            <a:ext cx="4495800" cy="838200"/>
            <a:chOff x="2592" y="2160"/>
            <a:chExt cx="2832" cy="528"/>
          </a:xfrm>
        </p:grpSpPr>
        <p:grpSp>
          <p:nvGrpSpPr>
            <p:cNvPr id="59" name="Group 96"/>
            <p:cNvGrpSpPr>
              <a:grpSpLocks noChangeAspect="1"/>
            </p:cNvGrpSpPr>
            <p:nvPr/>
          </p:nvGrpSpPr>
          <p:grpSpPr bwMode="auto">
            <a:xfrm>
              <a:off x="4712" y="2160"/>
              <a:ext cx="712" cy="528"/>
              <a:chOff x="1104" y="2016"/>
              <a:chExt cx="712" cy="528"/>
            </a:xfrm>
          </p:grpSpPr>
          <p:sp>
            <p:nvSpPr>
              <p:cNvPr id="81" name="AutoShape 97"/>
              <p:cNvSpPr>
                <a:spLocks noChangeAspect="1" noChangeArrowheads="1" noTextEdit="1"/>
              </p:cNvSpPr>
              <p:nvPr/>
            </p:nvSpPr>
            <p:spPr bwMode="auto">
              <a:xfrm>
                <a:off x="1104" y="2016"/>
                <a:ext cx="712" cy="5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Line 98"/>
              <p:cNvSpPr>
                <a:spLocks noChangeShapeType="1"/>
              </p:cNvSpPr>
              <p:nvPr/>
            </p:nvSpPr>
            <p:spPr bwMode="auto">
              <a:xfrm>
                <a:off x="1507" y="2257"/>
                <a:ext cx="268" cy="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Rectangle 99"/>
              <p:cNvSpPr>
                <a:spLocks noChangeArrowheads="1"/>
              </p:cNvSpPr>
              <p:nvPr/>
            </p:nvSpPr>
            <p:spPr bwMode="auto">
              <a:xfrm>
                <a:off x="1531" y="2283"/>
                <a:ext cx="209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2300" i="1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tđ</a:t>
                </a:r>
                <a:endParaRPr lang="en-US" altLang="en-US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ctangle 100"/>
              <p:cNvSpPr>
                <a:spLocks noChangeArrowheads="1"/>
              </p:cNvSpPr>
              <p:nvPr/>
            </p:nvSpPr>
            <p:spPr bwMode="auto">
              <a:xfrm>
                <a:off x="1529" y="2028"/>
                <a:ext cx="133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Rectangle 101"/>
              <p:cNvSpPr>
                <a:spLocks noChangeArrowheads="1"/>
              </p:cNvSpPr>
              <p:nvPr/>
            </p:nvSpPr>
            <p:spPr bwMode="auto">
              <a:xfrm>
                <a:off x="1149" y="2142"/>
                <a:ext cx="61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Rectangle 102"/>
              <p:cNvSpPr>
                <a:spLocks noChangeArrowheads="1"/>
              </p:cNvSpPr>
              <p:nvPr/>
            </p:nvSpPr>
            <p:spPr bwMode="auto">
              <a:xfrm>
                <a:off x="1313" y="2121"/>
                <a:ext cx="105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0" name="Group 103"/>
            <p:cNvGrpSpPr>
              <a:grpSpLocks noChangeAspect="1"/>
            </p:cNvGrpSpPr>
            <p:nvPr/>
          </p:nvGrpSpPr>
          <p:grpSpPr bwMode="auto">
            <a:xfrm>
              <a:off x="2840" y="2160"/>
              <a:ext cx="854" cy="513"/>
              <a:chOff x="2256" y="1776"/>
              <a:chExt cx="854" cy="513"/>
            </a:xfrm>
          </p:grpSpPr>
          <p:sp>
            <p:nvSpPr>
              <p:cNvPr id="72" name="AutoShape 104"/>
              <p:cNvSpPr>
                <a:spLocks noChangeAspect="1" noChangeArrowheads="1" noTextEdit="1"/>
              </p:cNvSpPr>
              <p:nvPr/>
            </p:nvSpPr>
            <p:spPr bwMode="auto">
              <a:xfrm>
                <a:off x="2256" y="1776"/>
                <a:ext cx="854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Line 105"/>
              <p:cNvSpPr>
                <a:spLocks noChangeShapeType="1"/>
              </p:cNvSpPr>
              <p:nvPr/>
            </p:nvSpPr>
            <p:spPr bwMode="auto">
              <a:xfrm>
                <a:off x="2719" y="2017"/>
                <a:ext cx="250" cy="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Rectangle 106"/>
              <p:cNvSpPr>
                <a:spLocks noChangeArrowheads="1"/>
              </p:cNvSpPr>
              <p:nvPr/>
            </p:nvSpPr>
            <p:spPr bwMode="auto">
              <a:xfrm>
                <a:off x="3003" y="1902"/>
                <a:ext cx="46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107"/>
              <p:cNvSpPr>
                <a:spLocks noChangeArrowheads="1"/>
              </p:cNvSpPr>
              <p:nvPr/>
            </p:nvSpPr>
            <p:spPr bwMode="auto">
              <a:xfrm>
                <a:off x="2872" y="2154"/>
                <a:ext cx="52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ctangle 108"/>
              <p:cNvSpPr>
                <a:spLocks noChangeArrowheads="1"/>
              </p:cNvSpPr>
              <p:nvPr/>
            </p:nvSpPr>
            <p:spPr bwMode="auto">
              <a:xfrm>
                <a:off x="2384" y="2013"/>
                <a:ext cx="52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Rectangle 109"/>
              <p:cNvSpPr>
                <a:spLocks noChangeArrowheads="1"/>
              </p:cNvSpPr>
              <p:nvPr/>
            </p:nvSpPr>
            <p:spPr bwMode="auto">
              <a:xfrm>
                <a:off x="2743" y="2043"/>
                <a:ext cx="112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ectangle 110"/>
              <p:cNvSpPr>
                <a:spLocks noChangeArrowheads="1"/>
              </p:cNvSpPr>
              <p:nvPr/>
            </p:nvSpPr>
            <p:spPr bwMode="auto">
              <a:xfrm>
                <a:off x="2731" y="1788"/>
                <a:ext cx="133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Rectangle 111"/>
              <p:cNvSpPr>
                <a:spLocks noChangeArrowheads="1"/>
              </p:cNvSpPr>
              <p:nvPr/>
            </p:nvSpPr>
            <p:spPr bwMode="auto">
              <a:xfrm>
                <a:off x="2300" y="1902"/>
                <a:ext cx="61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 112"/>
              <p:cNvSpPr>
                <a:spLocks noChangeArrowheads="1"/>
              </p:cNvSpPr>
              <p:nvPr/>
            </p:nvSpPr>
            <p:spPr bwMode="auto">
              <a:xfrm>
                <a:off x="2525" y="1881"/>
                <a:ext cx="105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" name="Group 113"/>
            <p:cNvGrpSpPr>
              <a:grpSpLocks noChangeAspect="1"/>
            </p:cNvGrpSpPr>
            <p:nvPr/>
          </p:nvGrpSpPr>
          <p:grpSpPr bwMode="auto">
            <a:xfrm>
              <a:off x="3752" y="2160"/>
              <a:ext cx="895" cy="513"/>
              <a:chOff x="3665" y="2016"/>
              <a:chExt cx="895" cy="513"/>
            </a:xfrm>
          </p:grpSpPr>
          <p:sp>
            <p:nvSpPr>
              <p:cNvPr id="63" name="AutoShape 114"/>
              <p:cNvSpPr>
                <a:spLocks noChangeAspect="1" noChangeArrowheads="1" noTextEdit="1"/>
              </p:cNvSpPr>
              <p:nvPr/>
            </p:nvSpPr>
            <p:spPr bwMode="auto">
              <a:xfrm>
                <a:off x="3665" y="2016"/>
                <a:ext cx="895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Line 115"/>
              <p:cNvSpPr>
                <a:spLocks noChangeShapeType="1"/>
              </p:cNvSpPr>
              <p:nvPr/>
            </p:nvSpPr>
            <p:spPr bwMode="auto">
              <a:xfrm>
                <a:off x="4155" y="2257"/>
                <a:ext cx="277" cy="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ectangle 116"/>
              <p:cNvSpPr>
                <a:spLocks noChangeArrowheads="1"/>
              </p:cNvSpPr>
              <p:nvPr/>
            </p:nvSpPr>
            <p:spPr bwMode="auto">
              <a:xfrm>
                <a:off x="4466" y="2142"/>
                <a:ext cx="46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ectangle 117"/>
              <p:cNvSpPr>
                <a:spLocks noChangeArrowheads="1"/>
              </p:cNvSpPr>
              <p:nvPr/>
            </p:nvSpPr>
            <p:spPr bwMode="auto">
              <a:xfrm>
                <a:off x="4324" y="2394"/>
                <a:ext cx="52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Rectangle 118"/>
              <p:cNvSpPr>
                <a:spLocks noChangeArrowheads="1"/>
              </p:cNvSpPr>
              <p:nvPr/>
            </p:nvSpPr>
            <p:spPr bwMode="auto">
              <a:xfrm>
                <a:off x="3809" y="2253"/>
                <a:ext cx="52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1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Rectangle 119"/>
              <p:cNvSpPr>
                <a:spLocks noChangeArrowheads="1"/>
              </p:cNvSpPr>
              <p:nvPr/>
            </p:nvSpPr>
            <p:spPr bwMode="auto">
              <a:xfrm>
                <a:off x="4179" y="2283"/>
                <a:ext cx="112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Rectangle 120"/>
              <p:cNvSpPr>
                <a:spLocks noChangeArrowheads="1"/>
              </p:cNvSpPr>
              <p:nvPr/>
            </p:nvSpPr>
            <p:spPr bwMode="auto">
              <a:xfrm>
                <a:off x="4181" y="2028"/>
                <a:ext cx="133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Rectangle 121"/>
              <p:cNvSpPr>
                <a:spLocks noChangeArrowheads="1"/>
              </p:cNvSpPr>
              <p:nvPr/>
            </p:nvSpPr>
            <p:spPr bwMode="auto">
              <a:xfrm>
                <a:off x="3709" y="2142"/>
                <a:ext cx="61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Rectangle 122"/>
              <p:cNvSpPr>
                <a:spLocks noChangeArrowheads="1"/>
              </p:cNvSpPr>
              <p:nvPr/>
            </p:nvSpPr>
            <p:spPr bwMode="auto">
              <a:xfrm>
                <a:off x="3961" y="2121"/>
                <a:ext cx="105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3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62" name="Object 123"/>
            <p:cNvGraphicFramePr>
              <a:graphicFrameLocks noChangeAspect="1"/>
            </p:cNvGraphicFramePr>
            <p:nvPr/>
          </p:nvGraphicFramePr>
          <p:xfrm>
            <a:off x="2592" y="2317"/>
            <a:ext cx="25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1" name="Equation" r:id="rId6" imgW="190417" imgH="152334" progId="Equation.3">
                    <p:embed/>
                  </p:oleObj>
                </mc:Choice>
                <mc:Fallback>
                  <p:oleObj name="Equation" r:id="rId6" imgW="190417" imgH="152334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2317"/>
                          <a:ext cx="252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8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356681"/>
              </p:ext>
            </p:extLst>
          </p:nvPr>
        </p:nvGraphicFramePr>
        <p:xfrm>
          <a:off x="5172075" y="5181600"/>
          <a:ext cx="24003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7" imgW="965160" imgH="444240" progId="Equation.3">
                  <p:embed/>
                </p:oleObj>
              </mc:Choice>
              <mc:Fallback>
                <p:oleObj name="Equation" r:id="rId7" imgW="965160" imgH="444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075" y="5181600"/>
                        <a:ext cx="240030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" name="MS900074799[1].wav">
            <a:hlinkClick r:id="" action="ppaction://media"/>
          </p:cNvPr>
          <p:cNvPicPr>
            <a:picLocks noRot="1" noChangeAspect="1"/>
          </p:cNvPicPr>
          <p:nvPr>
            <a:wavAudioFile r:embed="rId2" name="MS900074799[1].wav"/>
          </p:nvPr>
        </p:nvPicPr>
        <p:blipFill>
          <a:blip r:embed="rId9" cstate="print"/>
          <a:stretch>
            <a:fillRect/>
          </a:stretch>
        </p:blipFill>
        <p:spPr>
          <a:xfrm>
            <a:off x="1513365" y="5448225"/>
            <a:ext cx="244475" cy="244475"/>
          </a:xfrm>
          <a:prstGeom prst="rect">
            <a:avLst/>
          </a:prstGeom>
        </p:spPr>
      </p:pic>
      <p:sp>
        <p:nvSpPr>
          <p:cNvPr id="92" name="Oval 91"/>
          <p:cNvSpPr/>
          <p:nvPr/>
        </p:nvSpPr>
        <p:spPr>
          <a:xfrm>
            <a:off x="577261" y="4656137"/>
            <a:ext cx="2052228" cy="2052228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6" name="Oval 95"/>
          <p:cNvSpPr/>
          <p:nvPr/>
        </p:nvSpPr>
        <p:spPr>
          <a:xfrm>
            <a:off x="577261" y="4656137"/>
            <a:ext cx="2052228" cy="205222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8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178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</p:childTnLst>
        </p:cTn>
      </p:par>
    </p:tnLst>
    <p:bldLst>
      <p:bldP spid="22" grpId="0"/>
      <p:bldP spid="57" grpId="0"/>
      <p:bldP spid="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5867400" y="283368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</a:t>
            </a:r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7651750" y="3124201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N</a:t>
            </a:r>
          </a:p>
        </p:txBody>
      </p:sp>
      <p:sp>
        <p:nvSpPr>
          <p:cNvPr id="30725" name="Rectangle 78"/>
          <p:cNvSpPr>
            <a:spLocks noChangeArrowheads="1"/>
          </p:cNvSpPr>
          <p:nvPr/>
        </p:nvSpPr>
        <p:spPr bwMode="auto">
          <a:xfrm>
            <a:off x="228600" y="304800"/>
            <a:ext cx="678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0726" name="Line 79"/>
          <p:cNvSpPr>
            <a:spLocks noChangeShapeType="1"/>
          </p:cNvSpPr>
          <p:nvPr/>
        </p:nvSpPr>
        <p:spPr bwMode="auto">
          <a:xfrm rot="1070359" flipV="1">
            <a:off x="6140450" y="3684588"/>
            <a:ext cx="573088" cy="1111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stealth" w="sm" len="lg"/>
            <a:tailEnd type="stealth" w="sm" len="lg"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Line 80"/>
          <p:cNvSpPr>
            <a:spLocks noChangeShapeType="1"/>
          </p:cNvSpPr>
          <p:nvPr/>
        </p:nvSpPr>
        <p:spPr bwMode="auto">
          <a:xfrm flipH="1" flipV="1">
            <a:off x="6140451" y="3749676"/>
            <a:ext cx="354013" cy="1555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Rectangle 83"/>
          <p:cNvSpPr>
            <a:spLocks noChangeArrowheads="1"/>
          </p:cNvSpPr>
          <p:nvPr/>
        </p:nvSpPr>
        <p:spPr bwMode="auto">
          <a:xfrm>
            <a:off x="7162801" y="5272088"/>
            <a:ext cx="1173163" cy="3048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30729" name="Rectangle 84"/>
          <p:cNvSpPr>
            <a:spLocks noChangeArrowheads="1"/>
          </p:cNvSpPr>
          <p:nvPr/>
        </p:nvSpPr>
        <p:spPr bwMode="auto">
          <a:xfrm>
            <a:off x="7162801" y="6096000"/>
            <a:ext cx="1173163" cy="304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30730" name="Line 85"/>
          <p:cNvSpPr>
            <a:spLocks noChangeShapeType="1"/>
          </p:cNvSpPr>
          <p:nvPr/>
        </p:nvSpPr>
        <p:spPr bwMode="auto">
          <a:xfrm>
            <a:off x="4953000" y="58674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Line 86"/>
          <p:cNvSpPr>
            <a:spLocks noChangeShapeType="1"/>
          </p:cNvSpPr>
          <p:nvPr/>
        </p:nvSpPr>
        <p:spPr bwMode="auto">
          <a:xfrm>
            <a:off x="6629400" y="5410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2" name="Line 87"/>
          <p:cNvSpPr>
            <a:spLocks noChangeShapeType="1"/>
          </p:cNvSpPr>
          <p:nvPr/>
        </p:nvSpPr>
        <p:spPr bwMode="auto">
          <a:xfrm>
            <a:off x="6629400" y="5410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88"/>
          <p:cNvSpPr>
            <a:spLocks noChangeShapeType="1"/>
          </p:cNvSpPr>
          <p:nvPr/>
        </p:nvSpPr>
        <p:spPr bwMode="auto">
          <a:xfrm>
            <a:off x="6629400" y="62611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89"/>
          <p:cNvSpPr>
            <a:spLocks noChangeShapeType="1"/>
          </p:cNvSpPr>
          <p:nvPr/>
        </p:nvSpPr>
        <p:spPr bwMode="auto">
          <a:xfrm>
            <a:off x="8305800" y="6248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Line 90"/>
          <p:cNvSpPr>
            <a:spLocks noChangeShapeType="1"/>
          </p:cNvSpPr>
          <p:nvPr/>
        </p:nvSpPr>
        <p:spPr bwMode="auto">
          <a:xfrm>
            <a:off x="8305800" y="5410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6" name="Line 91"/>
          <p:cNvSpPr>
            <a:spLocks noChangeShapeType="1"/>
          </p:cNvSpPr>
          <p:nvPr/>
        </p:nvSpPr>
        <p:spPr bwMode="auto">
          <a:xfrm>
            <a:off x="9220200" y="5410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7" name="Line 92"/>
          <p:cNvSpPr>
            <a:spLocks noChangeShapeType="1"/>
          </p:cNvSpPr>
          <p:nvPr/>
        </p:nvSpPr>
        <p:spPr bwMode="auto">
          <a:xfrm>
            <a:off x="9220200" y="58674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8" name="Line 93"/>
          <p:cNvSpPr>
            <a:spLocks noChangeShapeType="1"/>
          </p:cNvSpPr>
          <p:nvPr/>
        </p:nvSpPr>
        <p:spPr bwMode="auto">
          <a:xfrm>
            <a:off x="100584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9" name="Line 94"/>
          <p:cNvSpPr>
            <a:spLocks noChangeShapeType="1"/>
          </p:cNvSpPr>
          <p:nvPr/>
        </p:nvSpPr>
        <p:spPr bwMode="auto">
          <a:xfrm>
            <a:off x="10266364" y="2808288"/>
            <a:ext cx="20637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0" name="Line 95"/>
          <p:cNvSpPr>
            <a:spLocks noChangeShapeType="1"/>
          </p:cNvSpPr>
          <p:nvPr/>
        </p:nvSpPr>
        <p:spPr bwMode="auto">
          <a:xfrm flipV="1">
            <a:off x="2743200" y="3131450"/>
            <a:ext cx="3657600" cy="143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41" name="Line 96"/>
          <p:cNvSpPr>
            <a:spLocks noChangeShapeType="1"/>
          </p:cNvSpPr>
          <p:nvPr/>
        </p:nvSpPr>
        <p:spPr bwMode="auto">
          <a:xfrm>
            <a:off x="2743200" y="32004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2" name="Line 97"/>
          <p:cNvSpPr>
            <a:spLocks noChangeShapeType="1"/>
          </p:cNvSpPr>
          <p:nvPr/>
        </p:nvSpPr>
        <p:spPr bwMode="auto">
          <a:xfrm>
            <a:off x="4267200" y="5257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3" name="Line 98"/>
          <p:cNvSpPr>
            <a:spLocks noChangeShapeType="1"/>
          </p:cNvSpPr>
          <p:nvPr/>
        </p:nvSpPr>
        <p:spPr bwMode="auto">
          <a:xfrm>
            <a:off x="6400800" y="28194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99"/>
          <p:cNvGrpSpPr>
            <a:grpSpLocks/>
          </p:cNvGrpSpPr>
          <p:nvPr/>
        </p:nvGrpSpPr>
        <p:grpSpPr bwMode="auto">
          <a:xfrm rot="20537280">
            <a:off x="3733800" y="4572000"/>
            <a:ext cx="939800" cy="635000"/>
            <a:chOff x="1680" y="1440"/>
            <a:chExt cx="592" cy="400"/>
          </a:xfrm>
        </p:grpSpPr>
        <p:sp>
          <p:nvSpPr>
            <p:cNvPr id="30745" name="Oval 100"/>
            <p:cNvSpPr>
              <a:spLocks noChangeArrowheads="1"/>
            </p:cNvSpPr>
            <p:nvPr/>
          </p:nvSpPr>
          <p:spPr bwMode="auto">
            <a:xfrm rot="-4329641">
              <a:off x="1953" y="1606"/>
              <a:ext cx="63" cy="50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FF0000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0746" name="Line 101"/>
            <p:cNvSpPr>
              <a:spLocks noChangeShapeType="1"/>
            </p:cNvSpPr>
            <p:nvPr/>
          </p:nvSpPr>
          <p:spPr bwMode="auto">
            <a:xfrm flipH="1" flipV="1">
              <a:off x="1680" y="1440"/>
              <a:ext cx="288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7" name="Line 102"/>
            <p:cNvSpPr>
              <a:spLocks noChangeShapeType="1"/>
            </p:cNvSpPr>
            <p:nvPr/>
          </p:nvSpPr>
          <p:spPr bwMode="auto">
            <a:xfrm flipH="1" flipV="1">
              <a:off x="1984" y="1648"/>
              <a:ext cx="288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48" name="Line 103"/>
          <p:cNvSpPr>
            <a:spLocks noChangeShapeType="1"/>
          </p:cNvSpPr>
          <p:nvPr/>
        </p:nvSpPr>
        <p:spPr bwMode="auto">
          <a:xfrm>
            <a:off x="27432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9" name="Line 104"/>
          <p:cNvSpPr>
            <a:spLocks noChangeShapeType="1"/>
          </p:cNvSpPr>
          <p:nvPr/>
        </p:nvSpPr>
        <p:spPr bwMode="auto">
          <a:xfrm>
            <a:off x="4953000" y="5562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5"/>
          <p:cNvGrpSpPr>
            <a:grpSpLocks/>
          </p:cNvGrpSpPr>
          <p:nvPr/>
        </p:nvGrpSpPr>
        <p:grpSpPr bwMode="auto">
          <a:xfrm>
            <a:off x="6781800" y="3352800"/>
            <a:ext cx="2222500" cy="1822450"/>
            <a:chOff x="2592" y="1680"/>
            <a:chExt cx="1400" cy="1148"/>
          </a:xfrm>
        </p:grpSpPr>
        <p:sp>
          <p:nvSpPr>
            <p:cNvPr id="30751" name="Text Box 106"/>
            <p:cNvSpPr txBox="1">
              <a:spLocks noChangeArrowheads="1"/>
            </p:cNvSpPr>
            <p:nvPr/>
          </p:nvSpPr>
          <p:spPr bwMode="auto">
            <a:xfrm>
              <a:off x="3456" y="1776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.VnTimeH" pitchFamily="34" charset="0"/>
                </a:rPr>
                <a:t>K</a:t>
              </a:r>
            </a:p>
          </p:txBody>
        </p:sp>
        <p:sp>
          <p:nvSpPr>
            <p:cNvPr id="30752" name="Oval 107"/>
            <p:cNvSpPr>
              <a:spLocks noChangeArrowheads="1"/>
            </p:cNvSpPr>
            <p:nvPr/>
          </p:nvSpPr>
          <p:spPr bwMode="auto">
            <a:xfrm rot="-4329641">
              <a:off x="2992" y="2336"/>
              <a:ext cx="66" cy="64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FF00FF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0753" name="Rectangle 108"/>
            <p:cNvSpPr>
              <a:spLocks noChangeArrowheads="1"/>
            </p:cNvSpPr>
            <p:nvPr/>
          </p:nvSpPr>
          <p:spPr bwMode="auto">
            <a:xfrm>
              <a:off x="2599" y="1680"/>
              <a:ext cx="1393" cy="1142"/>
            </a:xfrm>
            <a:prstGeom prst="rect">
              <a:avLst/>
            </a:prstGeom>
            <a:solidFill>
              <a:schemeClr val="tx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54" name="Rectangle 109"/>
            <p:cNvSpPr>
              <a:spLocks noChangeArrowheads="1"/>
            </p:cNvSpPr>
            <p:nvPr/>
          </p:nvSpPr>
          <p:spPr bwMode="auto">
            <a:xfrm>
              <a:off x="2592" y="1686"/>
              <a:ext cx="1393" cy="1142"/>
            </a:xfrm>
            <a:prstGeom prst="rect">
              <a:avLst/>
            </a:prstGeom>
            <a:solidFill>
              <a:schemeClr val="bg1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55" name="Rectangle 110"/>
            <p:cNvSpPr>
              <a:spLocks noChangeArrowheads="1"/>
            </p:cNvSpPr>
            <p:nvPr/>
          </p:nvSpPr>
          <p:spPr bwMode="auto">
            <a:xfrm>
              <a:off x="2652" y="1725"/>
              <a:ext cx="1280" cy="646"/>
            </a:xfrm>
            <a:prstGeom prst="rect">
              <a:avLst/>
            </a:prstGeom>
            <a:solidFill>
              <a:schemeClr val="bg1">
                <a:alpha val="38039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56" name="Oval 111"/>
            <p:cNvSpPr>
              <a:spLocks noChangeArrowheads="1"/>
            </p:cNvSpPr>
            <p:nvPr/>
          </p:nvSpPr>
          <p:spPr bwMode="auto">
            <a:xfrm>
              <a:off x="2729" y="1789"/>
              <a:ext cx="1082" cy="985"/>
            </a:xfrm>
            <a:prstGeom prst="ellipse">
              <a:avLst/>
            </a:prstGeom>
            <a:solidFill>
              <a:srgbClr val="FFFFCC"/>
            </a:solidFill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57" name="Text Box 112"/>
            <p:cNvSpPr txBox="1">
              <a:spLocks noChangeArrowheads="1"/>
            </p:cNvSpPr>
            <p:nvPr/>
          </p:nvSpPr>
          <p:spPr bwMode="auto">
            <a:xfrm rot="810395">
              <a:off x="3547" y="1938"/>
              <a:ext cx="255" cy="17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5</a:t>
              </a:r>
              <a:endParaRPr lang="en-US">
                <a:latin typeface="Arial" charset="0"/>
              </a:endParaRPr>
            </a:p>
          </p:txBody>
        </p:sp>
        <p:sp>
          <p:nvSpPr>
            <p:cNvPr id="30758" name="Oval 113"/>
            <p:cNvSpPr>
              <a:spLocks noChangeArrowheads="1"/>
            </p:cNvSpPr>
            <p:nvPr/>
          </p:nvSpPr>
          <p:spPr bwMode="auto">
            <a:xfrm rot="5400000">
              <a:off x="2748" y="1720"/>
              <a:ext cx="1051" cy="1155"/>
            </a:xfrm>
            <a:prstGeom prst="ellips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59" name="Arc 114"/>
            <p:cNvSpPr>
              <a:spLocks/>
            </p:cNvSpPr>
            <p:nvPr/>
          </p:nvSpPr>
          <p:spPr bwMode="auto">
            <a:xfrm rot="6681726" flipH="1">
              <a:off x="3121" y="1750"/>
              <a:ext cx="406" cy="723"/>
            </a:xfrm>
            <a:custGeom>
              <a:avLst/>
              <a:gdLst>
                <a:gd name="T0" fmla="*/ 247 w 24253"/>
                <a:gd name="T1" fmla="*/ 0 h 39506"/>
                <a:gd name="T2" fmla="*/ 0 w 24253"/>
                <a:gd name="T3" fmla="*/ 720 h 39506"/>
                <a:gd name="T4" fmla="*/ 44 w 24253"/>
                <a:gd name="T5" fmla="*/ 328 h 39506"/>
                <a:gd name="T6" fmla="*/ 0 60000 65536"/>
                <a:gd name="T7" fmla="*/ 0 60000 65536"/>
                <a:gd name="T8" fmla="*/ 0 60000 65536"/>
                <a:gd name="T9" fmla="*/ 0 w 24253"/>
                <a:gd name="T10" fmla="*/ 0 h 39506"/>
                <a:gd name="T11" fmla="*/ 24253 w 24253"/>
                <a:gd name="T12" fmla="*/ 39506 h 395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253" h="39506" fill="none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</a:path>
                <a:path w="24253" h="39506" stroke="0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  <a:lnTo>
                    <a:pt x="2653" y="17906"/>
                  </a:lnTo>
                  <a:close/>
                </a:path>
              </a:pathLst>
            </a:custGeom>
            <a:noFill/>
            <a:ln w="317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60" name="Line 115"/>
            <p:cNvSpPr>
              <a:spLocks noChangeShapeType="1"/>
            </p:cNvSpPr>
            <p:nvPr/>
          </p:nvSpPr>
          <p:spPr bwMode="auto">
            <a:xfrm rot="10800000">
              <a:off x="3293" y="1910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1" name="Text Box 116"/>
            <p:cNvSpPr txBox="1">
              <a:spLocks noChangeArrowheads="1"/>
            </p:cNvSpPr>
            <p:nvPr/>
          </p:nvSpPr>
          <p:spPr bwMode="auto">
            <a:xfrm rot="-466213">
              <a:off x="3156" y="1748"/>
              <a:ext cx="250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</p:txBody>
        </p:sp>
        <p:sp>
          <p:nvSpPr>
            <p:cNvPr id="30762" name="Text Box 117"/>
            <p:cNvSpPr txBox="1">
              <a:spLocks noChangeArrowheads="1"/>
            </p:cNvSpPr>
            <p:nvPr/>
          </p:nvSpPr>
          <p:spPr bwMode="auto">
            <a:xfrm rot="-1500000">
              <a:off x="2920" y="1811"/>
              <a:ext cx="342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2</a:t>
              </a:r>
              <a:endParaRPr lang="en-US">
                <a:latin typeface="Arial" charset="0"/>
              </a:endParaRPr>
            </a:p>
          </p:txBody>
        </p:sp>
        <p:sp>
          <p:nvSpPr>
            <p:cNvPr id="30763" name="Line 118"/>
            <p:cNvSpPr>
              <a:spLocks noChangeShapeType="1"/>
            </p:cNvSpPr>
            <p:nvPr/>
          </p:nvSpPr>
          <p:spPr bwMode="auto">
            <a:xfrm rot="300000">
              <a:off x="3329" y="1910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Line 119"/>
            <p:cNvSpPr>
              <a:spLocks noChangeShapeType="1"/>
            </p:cNvSpPr>
            <p:nvPr/>
          </p:nvSpPr>
          <p:spPr bwMode="auto">
            <a:xfrm rot="600000">
              <a:off x="3362" y="1914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Line 120"/>
            <p:cNvSpPr>
              <a:spLocks noChangeShapeType="1"/>
            </p:cNvSpPr>
            <p:nvPr/>
          </p:nvSpPr>
          <p:spPr bwMode="auto">
            <a:xfrm rot="900000">
              <a:off x="3395" y="1922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Line 121"/>
            <p:cNvSpPr>
              <a:spLocks noChangeShapeType="1"/>
            </p:cNvSpPr>
            <p:nvPr/>
          </p:nvSpPr>
          <p:spPr bwMode="auto">
            <a:xfrm rot="1200000">
              <a:off x="3427" y="193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7" name="Line 122"/>
            <p:cNvSpPr>
              <a:spLocks noChangeShapeType="1"/>
            </p:cNvSpPr>
            <p:nvPr/>
          </p:nvSpPr>
          <p:spPr bwMode="auto">
            <a:xfrm rot="1500000">
              <a:off x="3452" y="1944"/>
              <a:ext cx="0" cy="8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8" name="Line 123"/>
            <p:cNvSpPr>
              <a:spLocks noChangeShapeType="1"/>
            </p:cNvSpPr>
            <p:nvPr/>
          </p:nvSpPr>
          <p:spPr bwMode="auto">
            <a:xfrm rot="1800000">
              <a:off x="3488" y="196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9" name="Line 124"/>
            <p:cNvSpPr>
              <a:spLocks noChangeShapeType="1"/>
            </p:cNvSpPr>
            <p:nvPr/>
          </p:nvSpPr>
          <p:spPr bwMode="auto">
            <a:xfrm rot="2100000">
              <a:off x="3513" y="1978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Line 125"/>
            <p:cNvSpPr>
              <a:spLocks noChangeShapeType="1"/>
            </p:cNvSpPr>
            <p:nvPr/>
          </p:nvSpPr>
          <p:spPr bwMode="auto">
            <a:xfrm rot="2400000">
              <a:off x="3542" y="1997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Line 126"/>
            <p:cNvSpPr>
              <a:spLocks noChangeShapeType="1"/>
            </p:cNvSpPr>
            <p:nvPr/>
          </p:nvSpPr>
          <p:spPr bwMode="auto">
            <a:xfrm rot="2700000">
              <a:off x="3565" y="2018"/>
              <a:ext cx="0" cy="44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Line 127"/>
            <p:cNvSpPr>
              <a:spLocks noChangeShapeType="1"/>
            </p:cNvSpPr>
            <p:nvPr/>
          </p:nvSpPr>
          <p:spPr bwMode="auto">
            <a:xfrm rot="3000000">
              <a:off x="3570" y="2029"/>
              <a:ext cx="0" cy="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Line 128"/>
            <p:cNvSpPr>
              <a:spLocks noChangeShapeType="1"/>
            </p:cNvSpPr>
            <p:nvPr/>
          </p:nvSpPr>
          <p:spPr bwMode="auto">
            <a:xfrm rot="7800000">
              <a:off x="3017" y="2027"/>
              <a:ext cx="0" cy="1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4" name="Line 129"/>
            <p:cNvSpPr>
              <a:spLocks noChangeShapeType="1"/>
            </p:cNvSpPr>
            <p:nvPr/>
          </p:nvSpPr>
          <p:spPr bwMode="auto">
            <a:xfrm rot="-2700000">
              <a:off x="3017" y="2018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5" name="Line 130"/>
            <p:cNvSpPr>
              <a:spLocks noChangeShapeType="1"/>
            </p:cNvSpPr>
            <p:nvPr/>
          </p:nvSpPr>
          <p:spPr bwMode="auto">
            <a:xfrm rot="-2400000">
              <a:off x="3040" y="1999"/>
              <a:ext cx="0" cy="38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6" name="Line 131"/>
            <p:cNvSpPr>
              <a:spLocks noChangeShapeType="1"/>
            </p:cNvSpPr>
            <p:nvPr/>
          </p:nvSpPr>
          <p:spPr bwMode="auto">
            <a:xfrm rot="-2100000">
              <a:off x="3069" y="1979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7" name="Line 132"/>
            <p:cNvSpPr>
              <a:spLocks noChangeShapeType="1"/>
            </p:cNvSpPr>
            <p:nvPr/>
          </p:nvSpPr>
          <p:spPr bwMode="auto">
            <a:xfrm rot="-1800000">
              <a:off x="3095" y="1961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8" name="Line 133"/>
            <p:cNvSpPr>
              <a:spLocks noChangeShapeType="1"/>
            </p:cNvSpPr>
            <p:nvPr/>
          </p:nvSpPr>
          <p:spPr bwMode="auto">
            <a:xfrm rot="-1500000">
              <a:off x="3139" y="1943"/>
              <a:ext cx="0" cy="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9" name="Line 134"/>
            <p:cNvSpPr>
              <a:spLocks noChangeShapeType="1"/>
            </p:cNvSpPr>
            <p:nvPr/>
          </p:nvSpPr>
          <p:spPr bwMode="auto">
            <a:xfrm rot="-1200000">
              <a:off x="3159" y="193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0" name="Line 135"/>
            <p:cNvSpPr>
              <a:spLocks noChangeShapeType="1"/>
            </p:cNvSpPr>
            <p:nvPr/>
          </p:nvSpPr>
          <p:spPr bwMode="auto">
            <a:xfrm rot="-900000">
              <a:off x="3187" y="1925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1" name="Line 136"/>
            <p:cNvSpPr>
              <a:spLocks noChangeShapeType="1"/>
            </p:cNvSpPr>
            <p:nvPr/>
          </p:nvSpPr>
          <p:spPr bwMode="auto">
            <a:xfrm rot="-600000">
              <a:off x="3221" y="1918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2" name="Line 137"/>
            <p:cNvSpPr>
              <a:spLocks noChangeShapeType="1"/>
            </p:cNvSpPr>
            <p:nvPr/>
          </p:nvSpPr>
          <p:spPr bwMode="auto">
            <a:xfrm rot="-300000">
              <a:off x="3256" y="1912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3" name="Line 138"/>
            <p:cNvSpPr>
              <a:spLocks noChangeShapeType="1"/>
            </p:cNvSpPr>
            <p:nvPr/>
          </p:nvSpPr>
          <p:spPr bwMode="auto">
            <a:xfrm rot="6300000">
              <a:off x="2952" y="2150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4" name="Line 139"/>
            <p:cNvSpPr>
              <a:spLocks noChangeShapeType="1"/>
            </p:cNvSpPr>
            <p:nvPr/>
          </p:nvSpPr>
          <p:spPr bwMode="auto">
            <a:xfrm rot="-4200000">
              <a:off x="2931" y="214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5" name="Line 140"/>
            <p:cNvSpPr>
              <a:spLocks noChangeShapeType="1"/>
            </p:cNvSpPr>
            <p:nvPr/>
          </p:nvSpPr>
          <p:spPr bwMode="auto">
            <a:xfrm rot="-3900000">
              <a:off x="2943" y="2118"/>
              <a:ext cx="0" cy="43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6" name="Line 141"/>
            <p:cNvSpPr>
              <a:spLocks noChangeShapeType="1"/>
            </p:cNvSpPr>
            <p:nvPr/>
          </p:nvSpPr>
          <p:spPr bwMode="auto">
            <a:xfrm rot="-3600000">
              <a:off x="2959" y="2094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7" name="Line 142"/>
            <p:cNvSpPr>
              <a:spLocks noChangeShapeType="1"/>
            </p:cNvSpPr>
            <p:nvPr/>
          </p:nvSpPr>
          <p:spPr bwMode="auto">
            <a:xfrm rot="-3300000">
              <a:off x="2975" y="2064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8" name="Line 143"/>
            <p:cNvSpPr>
              <a:spLocks noChangeShapeType="1"/>
            </p:cNvSpPr>
            <p:nvPr/>
          </p:nvSpPr>
          <p:spPr bwMode="auto">
            <a:xfrm rot="3300000">
              <a:off x="3604" y="2067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9" name="Line 144"/>
            <p:cNvSpPr>
              <a:spLocks noChangeShapeType="1"/>
            </p:cNvSpPr>
            <p:nvPr/>
          </p:nvSpPr>
          <p:spPr bwMode="auto">
            <a:xfrm rot="3600000">
              <a:off x="3618" y="2088"/>
              <a:ext cx="0" cy="44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90" name="Line 145"/>
            <p:cNvSpPr>
              <a:spLocks noChangeShapeType="1"/>
            </p:cNvSpPr>
            <p:nvPr/>
          </p:nvSpPr>
          <p:spPr bwMode="auto">
            <a:xfrm rot="3900000">
              <a:off x="3637" y="211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91" name="Line 146"/>
            <p:cNvSpPr>
              <a:spLocks noChangeShapeType="1"/>
            </p:cNvSpPr>
            <p:nvPr/>
          </p:nvSpPr>
          <p:spPr bwMode="auto">
            <a:xfrm rot="4200000">
              <a:off x="3649" y="214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92" name="Line 147"/>
            <p:cNvSpPr>
              <a:spLocks noChangeShapeType="1"/>
            </p:cNvSpPr>
            <p:nvPr/>
          </p:nvSpPr>
          <p:spPr bwMode="auto">
            <a:xfrm rot="4500000">
              <a:off x="3636" y="2155"/>
              <a:ext cx="0" cy="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93" name="Text Box 148"/>
            <p:cNvSpPr txBox="1">
              <a:spLocks noChangeArrowheads="1"/>
            </p:cNvSpPr>
            <p:nvPr/>
          </p:nvSpPr>
          <p:spPr bwMode="auto">
            <a:xfrm>
              <a:off x="2674" y="2088"/>
              <a:ext cx="34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0</a:t>
              </a:r>
              <a:endParaRPr lang="en-US">
                <a:latin typeface="Arial" charset="0"/>
              </a:endParaRPr>
            </a:p>
          </p:txBody>
        </p:sp>
        <p:sp>
          <p:nvSpPr>
            <p:cNvPr id="30794" name="Text Box 149"/>
            <p:cNvSpPr txBox="1">
              <a:spLocks noChangeArrowheads="1"/>
            </p:cNvSpPr>
            <p:nvPr/>
          </p:nvSpPr>
          <p:spPr bwMode="auto">
            <a:xfrm rot="-2443161">
              <a:off x="2760" y="1939"/>
              <a:ext cx="342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30795" name="Text Box 150"/>
            <p:cNvSpPr txBox="1">
              <a:spLocks noChangeArrowheads="1"/>
            </p:cNvSpPr>
            <p:nvPr/>
          </p:nvSpPr>
          <p:spPr bwMode="auto">
            <a:xfrm rot="3000000">
              <a:off x="3392" y="1800"/>
              <a:ext cx="307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4</a:t>
              </a:r>
              <a:endParaRPr lang="en-US">
                <a:latin typeface="Arial" charset="0"/>
              </a:endParaRPr>
            </a:p>
          </p:txBody>
        </p:sp>
        <p:sp>
          <p:nvSpPr>
            <p:cNvPr id="30796" name="Text Box 151"/>
            <p:cNvSpPr txBox="1">
              <a:spLocks noChangeArrowheads="1"/>
            </p:cNvSpPr>
            <p:nvPr/>
          </p:nvSpPr>
          <p:spPr bwMode="auto">
            <a:xfrm rot="4500000">
              <a:off x="3611" y="2104"/>
              <a:ext cx="309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6</a:t>
              </a:r>
              <a:endParaRPr lang="en-US">
                <a:latin typeface="Arial" charset="0"/>
              </a:endParaRPr>
            </a:p>
          </p:txBody>
        </p:sp>
        <p:sp>
          <p:nvSpPr>
            <p:cNvPr id="30797" name="Text Box 152"/>
            <p:cNvSpPr txBox="1">
              <a:spLocks noChangeArrowheads="1"/>
            </p:cNvSpPr>
            <p:nvPr/>
          </p:nvSpPr>
          <p:spPr bwMode="auto">
            <a:xfrm>
              <a:off x="2997" y="2051"/>
              <a:ext cx="5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Arial" charset="0"/>
                </a:rPr>
                <a:t>V</a:t>
              </a:r>
            </a:p>
          </p:txBody>
        </p:sp>
        <p:sp>
          <p:nvSpPr>
            <p:cNvPr id="30798" name="AutoShape 153"/>
            <p:cNvSpPr>
              <a:spLocks noChangeArrowheads="1"/>
            </p:cNvSpPr>
            <p:nvPr/>
          </p:nvSpPr>
          <p:spPr bwMode="auto">
            <a:xfrm rot="10800000">
              <a:off x="2841" y="1895"/>
              <a:ext cx="910" cy="776"/>
            </a:xfrm>
            <a:custGeom>
              <a:avLst/>
              <a:gdLst>
                <a:gd name="T0" fmla="*/ 455 w 21600"/>
                <a:gd name="T1" fmla="*/ 0 h 21600"/>
                <a:gd name="T2" fmla="*/ 191 w 21600"/>
                <a:gd name="T3" fmla="*/ 362 h 21600"/>
                <a:gd name="T4" fmla="*/ 455 w 21600"/>
                <a:gd name="T5" fmla="*/ 323 h 21600"/>
                <a:gd name="T6" fmla="*/ 719 w 21600"/>
                <a:gd name="T7" fmla="*/ 36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42 w 21600"/>
                <a:gd name="T13" fmla="*/ 0 h 21600"/>
                <a:gd name="T14" fmla="*/ 21458 w 21600"/>
                <a:gd name="T15" fmla="*/ 1110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000" y="10592"/>
                  </a:moveTo>
                  <a:cubicBezTo>
                    <a:pt x="9106" y="9678"/>
                    <a:pt x="9880" y="8988"/>
                    <a:pt x="10800" y="8989"/>
                  </a:cubicBezTo>
                  <a:cubicBezTo>
                    <a:pt x="11719" y="8989"/>
                    <a:pt x="12493" y="9678"/>
                    <a:pt x="12599" y="10592"/>
                  </a:cubicBezTo>
                  <a:lnTo>
                    <a:pt x="21528" y="9560"/>
                  </a:lnTo>
                  <a:cubicBezTo>
                    <a:pt x="20898" y="4111"/>
                    <a:pt x="16285" y="-1"/>
                    <a:pt x="10799" y="0"/>
                  </a:cubicBezTo>
                  <a:cubicBezTo>
                    <a:pt x="5314" y="0"/>
                    <a:pt x="701" y="4111"/>
                    <a:pt x="71" y="9560"/>
                  </a:cubicBezTo>
                  <a:close/>
                </a:path>
              </a:pathLst>
            </a:custGeom>
            <a:solidFill>
              <a:srgbClr val="FFFFCC"/>
            </a:solidFill>
            <a:ln w="31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799" name="Rectangle 154"/>
            <p:cNvSpPr>
              <a:spLocks noChangeArrowheads="1"/>
            </p:cNvSpPr>
            <p:nvPr/>
          </p:nvSpPr>
          <p:spPr bwMode="auto">
            <a:xfrm>
              <a:off x="2620" y="2336"/>
              <a:ext cx="1283" cy="481"/>
            </a:xfrm>
            <a:prstGeom prst="rect">
              <a:avLst/>
            </a:prstGeom>
            <a:solidFill>
              <a:schemeClr val="bg1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0" name="Rectangle 155"/>
            <p:cNvSpPr>
              <a:spLocks noChangeArrowheads="1"/>
            </p:cNvSpPr>
            <p:nvPr/>
          </p:nvSpPr>
          <p:spPr bwMode="auto">
            <a:xfrm>
              <a:off x="2655" y="1728"/>
              <a:ext cx="1273" cy="64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0801" name="Rectangle 156"/>
            <p:cNvSpPr>
              <a:spLocks noChangeArrowheads="1"/>
            </p:cNvSpPr>
            <p:nvPr/>
          </p:nvSpPr>
          <p:spPr bwMode="auto">
            <a:xfrm>
              <a:off x="2592" y="1686"/>
              <a:ext cx="1393" cy="1142"/>
            </a:xfrm>
            <a:prstGeom prst="rect">
              <a:avLst/>
            </a:prstGeom>
            <a:noFill/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2" name="AutoShape 157"/>
            <p:cNvSpPr>
              <a:spLocks noChangeArrowheads="1"/>
            </p:cNvSpPr>
            <p:nvPr/>
          </p:nvSpPr>
          <p:spPr bwMode="auto">
            <a:xfrm>
              <a:off x="3263" y="2411"/>
              <a:ext cx="57" cy="52"/>
            </a:xfrm>
            <a:custGeom>
              <a:avLst/>
              <a:gdLst>
                <a:gd name="T0" fmla="*/ 29 w 21600"/>
                <a:gd name="T1" fmla="*/ 0 h 21600"/>
                <a:gd name="T2" fmla="*/ 8 w 21600"/>
                <a:gd name="T3" fmla="*/ 8 h 21600"/>
                <a:gd name="T4" fmla="*/ 0 w 21600"/>
                <a:gd name="T5" fmla="*/ 26 h 21600"/>
                <a:gd name="T6" fmla="*/ 8 w 21600"/>
                <a:gd name="T7" fmla="*/ 44 h 21600"/>
                <a:gd name="T8" fmla="*/ 29 w 21600"/>
                <a:gd name="T9" fmla="*/ 52 h 21600"/>
                <a:gd name="T10" fmla="*/ 49 w 21600"/>
                <a:gd name="T11" fmla="*/ 44 h 21600"/>
                <a:gd name="T12" fmla="*/ 57 w 21600"/>
                <a:gd name="T13" fmla="*/ 26 h 21600"/>
                <a:gd name="T14" fmla="*/ 49 w 21600"/>
                <a:gd name="T15" fmla="*/ 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32 w 21600"/>
                <a:gd name="T25" fmla="*/ 3323 h 21600"/>
                <a:gd name="T26" fmla="*/ 18568 w 21600"/>
                <a:gd name="T27" fmla="*/ 1827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647" y="13593"/>
                  </a:moveTo>
                  <a:cubicBezTo>
                    <a:pt x="17063" y="12720"/>
                    <a:pt x="17280" y="11766"/>
                    <a:pt x="17280" y="10800"/>
                  </a:cubicBezTo>
                  <a:cubicBezTo>
                    <a:pt x="17280" y="7221"/>
                    <a:pt x="14378" y="4320"/>
                    <a:pt x="10800" y="4320"/>
                  </a:cubicBezTo>
                  <a:cubicBezTo>
                    <a:pt x="9833" y="4319"/>
                    <a:pt x="8879" y="4536"/>
                    <a:pt x="8006" y="4952"/>
                  </a:cubicBezTo>
                  <a:close/>
                  <a:moveTo>
                    <a:pt x="4952" y="8006"/>
                  </a:moveTo>
                  <a:cubicBezTo>
                    <a:pt x="4536" y="8879"/>
                    <a:pt x="4320" y="9833"/>
                    <a:pt x="4320" y="10799"/>
                  </a:cubicBezTo>
                  <a:cubicBezTo>
                    <a:pt x="4320" y="14378"/>
                    <a:pt x="7221" y="17280"/>
                    <a:pt x="10800" y="17280"/>
                  </a:cubicBezTo>
                  <a:cubicBezTo>
                    <a:pt x="11766" y="17280"/>
                    <a:pt x="12720" y="17063"/>
                    <a:pt x="13593" y="16647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3" name="Arc 158"/>
            <p:cNvSpPr>
              <a:spLocks/>
            </p:cNvSpPr>
            <p:nvPr/>
          </p:nvSpPr>
          <p:spPr bwMode="auto">
            <a:xfrm flipV="1">
              <a:off x="3246" y="2396"/>
              <a:ext cx="91" cy="41"/>
            </a:xfrm>
            <a:custGeom>
              <a:avLst/>
              <a:gdLst>
                <a:gd name="T0" fmla="*/ 91 w 42223"/>
                <a:gd name="T1" fmla="*/ 6 h 21600"/>
                <a:gd name="T2" fmla="*/ 0 w 42223"/>
                <a:gd name="T3" fmla="*/ 11 h 21600"/>
                <a:gd name="T4" fmla="*/ 45 w 42223"/>
                <a:gd name="T5" fmla="*/ 0 h 21600"/>
                <a:gd name="T6" fmla="*/ 0 60000 65536"/>
                <a:gd name="T7" fmla="*/ 0 60000 65536"/>
                <a:gd name="T8" fmla="*/ 0 60000 65536"/>
                <a:gd name="T9" fmla="*/ 0 w 42223"/>
                <a:gd name="T10" fmla="*/ 0 h 21600"/>
                <a:gd name="T11" fmla="*/ 42223 w 4222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223" h="21600" fill="none" extrusionOk="0">
                  <a:moveTo>
                    <a:pt x="42223" y="3121"/>
                  </a:moveTo>
                  <a:cubicBezTo>
                    <a:pt x="40673" y="13732"/>
                    <a:pt x="31573" y="21599"/>
                    <a:pt x="20850" y="21600"/>
                  </a:cubicBezTo>
                  <a:cubicBezTo>
                    <a:pt x="11093" y="21600"/>
                    <a:pt x="2548" y="15059"/>
                    <a:pt x="-1" y="5642"/>
                  </a:cubicBezTo>
                </a:path>
                <a:path w="42223" h="21600" stroke="0" extrusionOk="0">
                  <a:moveTo>
                    <a:pt x="42223" y="3121"/>
                  </a:moveTo>
                  <a:cubicBezTo>
                    <a:pt x="40673" y="13732"/>
                    <a:pt x="31573" y="21599"/>
                    <a:pt x="20850" y="21600"/>
                  </a:cubicBezTo>
                  <a:cubicBezTo>
                    <a:pt x="11093" y="21600"/>
                    <a:pt x="2548" y="15059"/>
                    <a:pt x="-1" y="5642"/>
                  </a:cubicBezTo>
                  <a:lnTo>
                    <a:pt x="20850" y="0"/>
                  </a:lnTo>
                  <a:close/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4" name="Freeform 159"/>
            <p:cNvSpPr>
              <a:spLocks/>
            </p:cNvSpPr>
            <p:nvPr/>
          </p:nvSpPr>
          <p:spPr bwMode="auto">
            <a:xfrm>
              <a:off x="3243" y="2419"/>
              <a:ext cx="13" cy="13"/>
            </a:xfrm>
            <a:custGeom>
              <a:avLst/>
              <a:gdLst>
                <a:gd name="T0" fmla="*/ 0 w 48"/>
                <a:gd name="T1" fmla="*/ 0 h 48"/>
                <a:gd name="T2" fmla="*/ 0 w 48"/>
                <a:gd name="T3" fmla="*/ 48 h 48"/>
                <a:gd name="T4" fmla="*/ 48 w 48"/>
                <a:gd name="T5" fmla="*/ 0 h 48"/>
                <a:gd name="T6" fmla="*/ 0 60000 65536"/>
                <a:gd name="T7" fmla="*/ 0 60000 65536"/>
                <a:gd name="T8" fmla="*/ 0 60000 65536"/>
                <a:gd name="T9" fmla="*/ 0 w 48"/>
                <a:gd name="T10" fmla="*/ 0 h 48"/>
                <a:gd name="T11" fmla="*/ 48 w 4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48">
                  <a:moveTo>
                    <a:pt x="0" y="0"/>
                  </a:moveTo>
                  <a:lnTo>
                    <a:pt x="0" y="48"/>
                  </a:lnTo>
                  <a:lnTo>
                    <a:pt x="48" y="0"/>
                  </a:lnTo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5" name="Freeform 160"/>
            <p:cNvSpPr>
              <a:spLocks/>
            </p:cNvSpPr>
            <p:nvPr/>
          </p:nvSpPr>
          <p:spPr bwMode="auto">
            <a:xfrm>
              <a:off x="3327" y="2424"/>
              <a:ext cx="14" cy="12"/>
            </a:xfrm>
            <a:custGeom>
              <a:avLst/>
              <a:gdLst>
                <a:gd name="T0" fmla="*/ 0 w 48"/>
                <a:gd name="T1" fmla="*/ 0 h 48"/>
                <a:gd name="T2" fmla="*/ 48 w 48"/>
                <a:gd name="T3" fmla="*/ 48 h 48"/>
                <a:gd name="T4" fmla="*/ 48 w 48"/>
                <a:gd name="T5" fmla="*/ 0 h 48"/>
                <a:gd name="T6" fmla="*/ 0 60000 65536"/>
                <a:gd name="T7" fmla="*/ 0 60000 65536"/>
                <a:gd name="T8" fmla="*/ 0 60000 65536"/>
                <a:gd name="T9" fmla="*/ 0 w 48"/>
                <a:gd name="T10" fmla="*/ 0 h 48"/>
                <a:gd name="T11" fmla="*/ 48 w 4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48">
                  <a:moveTo>
                    <a:pt x="0" y="0"/>
                  </a:moveTo>
                  <a:lnTo>
                    <a:pt x="48" y="48"/>
                  </a:lnTo>
                  <a:lnTo>
                    <a:pt x="48" y="0"/>
                  </a:lnTo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6" name="AutoShape 161"/>
            <p:cNvSpPr>
              <a:spLocks noChangeArrowheads="1"/>
            </p:cNvSpPr>
            <p:nvPr/>
          </p:nvSpPr>
          <p:spPr bwMode="auto">
            <a:xfrm>
              <a:off x="2680" y="2655"/>
              <a:ext cx="132" cy="120"/>
            </a:xfrm>
            <a:custGeom>
              <a:avLst/>
              <a:gdLst>
                <a:gd name="T0" fmla="*/ 66 w 21600"/>
                <a:gd name="T1" fmla="*/ 0 h 21600"/>
                <a:gd name="T2" fmla="*/ 19 w 21600"/>
                <a:gd name="T3" fmla="*/ 18 h 21600"/>
                <a:gd name="T4" fmla="*/ 0 w 21600"/>
                <a:gd name="T5" fmla="*/ 60 h 21600"/>
                <a:gd name="T6" fmla="*/ 19 w 21600"/>
                <a:gd name="T7" fmla="*/ 102 h 21600"/>
                <a:gd name="T8" fmla="*/ 66 w 21600"/>
                <a:gd name="T9" fmla="*/ 120 h 21600"/>
                <a:gd name="T10" fmla="*/ 113 w 21600"/>
                <a:gd name="T11" fmla="*/ 102 h 21600"/>
                <a:gd name="T12" fmla="*/ 132 w 21600"/>
                <a:gd name="T13" fmla="*/ 60 h 21600"/>
                <a:gd name="T14" fmla="*/ 113 w 21600"/>
                <a:gd name="T15" fmla="*/ 1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09 w 21600"/>
                <a:gd name="T25" fmla="*/ 3240 h 21600"/>
                <a:gd name="T26" fmla="*/ 18491 w 21600"/>
                <a:gd name="T27" fmla="*/ 1836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7" name="Oval 162"/>
            <p:cNvSpPr>
              <a:spLocks noChangeArrowheads="1"/>
            </p:cNvSpPr>
            <p:nvPr/>
          </p:nvSpPr>
          <p:spPr bwMode="auto">
            <a:xfrm>
              <a:off x="2672" y="2648"/>
              <a:ext cx="144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8" name="Oval 163"/>
            <p:cNvSpPr>
              <a:spLocks noChangeArrowheads="1"/>
            </p:cNvSpPr>
            <p:nvPr/>
          </p:nvSpPr>
          <p:spPr bwMode="auto">
            <a:xfrm>
              <a:off x="3752" y="2648"/>
              <a:ext cx="144" cy="13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09" name="Text Box 164"/>
            <p:cNvSpPr txBox="1">
              <a:spLocks noChangeArrowheads="1"/>
            </p:cNvSpPr>
            <p:nvPr/>
          </p:nvSpPr>
          <p:spPr bwMode="auto">
            <a:xfrm>
              <a:off x="3600" y="244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-</a:t>
              </a:r>
            </a:p>
          </p:txBody>
        </p:sp>
        <p:sp>
          <p:nvSpPr>
            <p:cNvPr id="30810" name="Text Box 165"/>
            <p:cNvSpPr txBox="1">
              <a:spLocks noChangeArrowheads="1"/>
            </p:cNvSpPr>
            <p:nvPr/>
          </p:nvSpPr>
          <p:spPr bwMode="auto">
            <a:xfrm>
              <a:off x="2736" y="244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+</a:t>
              </a:r>
            </a:p>
          </p:txBody>
        </p:sp>
      </p:grpSp>
      <p:sp>
        <p:nvSpPr>
          <p:cNvPr id="30811" name="Line 166"/>
          <p:cNvSpPr>
            <a:spLocks noChangeShapeType="1"/>
          </p:cNvSpPr>
          <p:nvPr/>
        </p:nvSpPr>
        <p:spPr bwMode="auto">
          <a:xfrm flipH="1">
            <a:off x="6400800" y="5029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2" name="Line 167"/>
          <p:cNvSpPr>
            <a:spLocks noChangeShapeType="1"/>
          </p:cNvSpPr>
          <p:nvPr/>
        </p:nvSpPr>
        <p:spPr bwMode="auto">
          <a:xfrm>
            <a:off x="87630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68"/>
          <p:cNvGrpSpPr>
            <a:grpSpLocks/>
          </p:cNvGrpSpPr>
          <p:nvPr/>
        </p:nvGrpSpPr>
        <p:grpSpPr bwMode="auto">
          <a:xfrm>
            <a:off x="9525000" y="2667000"/>
            <a:ext cx="565150" cy="304800"/>
            <a:chOff x="1248" y="3648"/>
            <a:chExt cx="356" cy="192"/>
          </a:xfrm>
        </p:grpSpPr>
        <p:grpSp>
          <p:nvGrpSpPr>
            <p:cNvPr id="5" name="Group 169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6" name="Group 170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0816" name="Line 171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7" name="Rectangle 172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0818" name="Line 173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9" name="Line 174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20" name="Line 175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821" name="Line 176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2" name="Line 177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23" name="AutoShape 178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7" name="Group 179"/>
          <p:cNvGrpSpPr>
            <a:grpSpLocks/>
          </p:cNvGrpSpPr>
          <p:nvPr/>
        </p:nvGrpSpPr>
        <p:grpSpPr bwMode="auto">
          <a:xfrm>
            <a:off x="8991600" y="2667000"/>
            <a:ext cx="565150" cy="304800"/>
            <a:chOff x="1248" y="3648"/>
            <a:chExt cx="356" cy="192"/>
          </a:xfrm>
        </p:grpSpPr>
        <p:grpSp>
          <p:nvGrpSpPr>
            <p:cNvPr id="8" name="Group 180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9" name="Group 181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0827" name="Line 182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28" name="Rectangle 183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0829" name="Line 184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30" name="Line 185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31" name="Line 186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832" name="Line 187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3" name="Line 188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34" name="AutoShape 189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0" name="Group 190"/>
          <p:cNvGrpSpPr>
            <a:grpSpLocks/>
          </p:cNvGrpSpPr>
          <p:nvPr/>
        </p:nvGrpSpPr>
        <p:grpSpPr bwMode="auto">
          <a:xfrm>
            <a:off x="8458200" y="2667000"/>
            <a:ext cx="565150" cy="304800"/>
            <a:chOff x="1248" y="3648"/>
            <a:chExt cx="356" cy="192"/>
          </a:xfrm>
        </p:grpSpPr>
        <p:grpSp>
          <p:nvGrpSpPr>
            <p:cNvPr id="11" name="Group 191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12" name="Group 192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0838" name="Line 193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39" name="Rectangle 194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0840" name="Line 195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41" name="Line 196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42" name="Line 197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843" name="Line 198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4" name="Line 199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45" name="AutoShape 200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3" name="Group 201"/>
          <p:cNvGrpSpPr>
            <a:grpSpLocks/>
          </p:cNvGrpSpPr>
          <p:nvPr/>
        </p:nvGrpSpPr>
        <p:grpSpPr bwMode="auto">
          <a:xfrm>
            <a:off x="7924800" y="2667000"/>
            <a:ext cx="565150" cy="304800"/>
            <a:chOff x="1248" y="3648"/>
            <a:chExt cx="356" cy="192"/>
          </a:xfrm>
        </p:grpSpPr>
        <p:grpSp>
          <p:nvGrpSpPr>
            <p:cNvPr id="14" name="Group 202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15" name="Group 203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0849" name="Line 204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50" name="Rectangle 205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0851" name="Line 206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52" name="Line 207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53" name="Line 208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854" name="Line 209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5" name="Line 210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56" name="AutoShape 211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6" name="Group 212"/>
          <p:cNvGrpSpPr>
            <a:grpSpLocks/>
          </p:cNvGrpSpPr>
          <p:nvPr/>
        </p:nvGrpSpPr>
        <p:grpSpPr bwMode="auto">
          <a:xfrm rot="20937291">
            <a:off x="7368456" y="3932341"/>
            <a:ext cx="1068536" cy="714042"/>
            <a:chOff x="1680" y="1440"/>
            <a:chExt cx="592" cy="400"/>
          </a:xfrm>
        </p:grpSpPr>
        <p:sp>
          <p:nvSpPr>
            <p:cNvPr id="30858" name="Oval 213"/>
            <p:cNvSpPr>
              <a:spLocks noChangeArrowheads="1"/>
            </p:cNvSpPr>
            <p:nvPr/>
          </p:nvSpPr>
          <p:spPr bwMode="auto">
            <a:xfrm rot="-4329641">
              <a:off x="1953" y="1606"/>
              <a:ext cx="63" cy="50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FF0000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0859" name="Line 214"/>
            <p:cNvSpPr>
              <a:spLocks noChangeShapeType="1"/>
            </p:cNvSpPr>
            <p:nvPr/>
          </p:nvSpPr>
          <p:spPr bwMode="auto">
            <a:xfrm flipH="1" flipV="1">
              <a:off x="1680" y="1440"/>
              <a:ext cx="288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60" name="Line 215"/>
            <p:cNvSpPr>
              <a:spLocks noChangeShapeType="1"/>
            </p:cNvSpPr>
            <p:nvPr/>
          </p:nvSpPr>
          <p:spPr bwMode="auto">
            <a:xfrm flipH="1" flipV="1">
              <a:off x="1984" y="1648"/>
              <a:ext cx="288" cy="192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61" name="Line 216"/>
          <p:cNvSpPr>
            <a:spLocks noChangeShapeType="1"/>
          </p:cNvSpPr>
          <p:nvPr/>
        </p:nvSpPr>
        <p:spPr bwMode="auto">
          <a:xfrm>
            <a:off x="6400800" y="2819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217"/>
          <p:cNvGrpSpPr>
            <a:grpSpLocks/>
          </p:cNvGrpSpPr>
          <p:nvPr/>
        </p:nvGrpSpPr>
        <p:grpSpPr bwMode="auto">
          <a:xfrm>
            <a:off x="6400800" y="2514600"/>
            <a:ext cx="609600" cy="609600"/>
            <a:chOff x="3168" y="1296"/>
            <a:chExt cx="384" cy="384"/>
          </a:xfrm>
        </p:grpSpPr>
        <p:sp>
          <p:nvSpPr>
            <p:cNvPr id="30863" name="Line 218"/>
            <p:cNvSpPr>
              <a:spLocks noChangeShapeType="1"/>
            </p:cNvSpPr>
            <p:nvPr/>
          </p:nvSpPr>
          <p:spPr bwMode="auto">
            <a:xfrm flipV="1">
              <a:off x="3168" y="1488"/>
              <a:ext cx="192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64" name="Line 219"/>
            <p:cNvSpPr>
              <a:spLocks noChangeShapeType="1"/>
            </p:cNvSpPr>
            <p:nvPr/>
          </p:nvSpPr>
          <p:spPr bwMode="auto">
            <a:xfrm flipV="1">
              <a:off x="3360" y="129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65" name="Line 220"/>
          <p:cNvSpPr>
            <a:spLocks noChangeShapeType="1"/>
          </p:cNvSpPr>
          <p:nvPr/>
        </p:nvSpPr>
        <p:spPr bwMode="auto">
          <a:xfrm>
            <a:off x="7086600" y="2819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6829" name="Text Box 221"/>
          <p:cNvSpPr txBox="1">
            <a:spLocks noChangeArrowheads="1"/>
          </p:cNvSpPr>
          <p:nvPr/>
        </p:nvSpPr>
        <p:spPr bwMode="auto">
          <a:xfrm>
            <a:off x="2133600" y="1905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= 1A</a:t>
            </a:r>
          </a:p>
        </p:txBody>
      </p:sp>
      <p:sp>
        <p:nvSpPr>
          <p:cNvPr id="30867" name="Text Box 222"/>
          <p:cNvSpPr txBox="1">
            <a:spLocks noChangeArrowheads="1"/>
          </p:cNvSpPr>
          <p:nvPr/>
        </p:nvSpPr>
        <p:spPr bwMode="auto">
          <a:xfrm>
            <a:off x="9906000" y="23622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.VnTimeH" pitchFamily="34" charset="0"/>
              </a:rPr>
              <a:t>B</a:t>
            </a:r>
          </a:p>
        </p:txBody>
      </p:sp>
      <p:sp>
        <p:nvSpPr>
          <p:cNvPr id="30868" name="Text Box 223"/>
          <p:cNvSpPr txBox="1">
            <a:spLocks noChangeArrowheads="1"/>
          </p:cNvSpPr>
          <p:nvPr/>
        </p:nvSpPr>
        <p:spPr bwMode="auto">
          <a:xfrm>
            <a:off x="7620000" y="24526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.VnTimeH" pitchFamily="34" charset="0"/>
              </a:rPr>
              <a:t>A</a:t>
            </a:r>
          </a:p>
        </p:txBody>
      </p:sp>
      <p:grpSp>
        <p:nvGrpSpPr>
          <p:cNvPr id="18" name="Group 225"/>
          <p:cNvGrpSpPr>
            <a:grpSpLocks/>
          </p:cNvGrpSpPr>
          <p:nvPr/>
        </p:nvGrpSpPr>
        <p:grpSpPr bwMode="auto">
          <a:xfrm>
            <a:off x="3124200" y="3886200"/>
            <a:ext cx="2286000" cy="1893888"/>
            <a:chOff x="480" y="1680"/>
            <a:chExt cx="1440" cy="1193"/>
          </a:xfrm>
        </p:grpSpPr>
        <p:sp>
          <p:nvSpPr>
            <p:cNvPr id="30870" name="Rectangle 226"/>
            <p:cNvSpPr>
              <a:spLocks noChangeArrowheads="1"/>
            </p:cNvSpPr>
            <p:nvPr/>
          </p:nvSpPr>
          <p:spPr bwMode="auto">
            <a:xfrm>
              <a:off x="512" y="1680"/>
              <a:ext cx="1386" cy="1193"/>
            </a:xfrm>
            <a:prstGeom prst="rect">
              <a:avLst/>
            </a:prstGeom>
            <a:solidFill>
              <a:srgbClr val="FFFF00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1" name="AutoShape 227"/>
            <p:cNvSpPr>
              <a:spLocks noChangeArrowheads="1"/>
            </p:cNvSpPr>
            <p:nvPr/>
          </p:nvSpPr>
          <p:spPr bwMode="auto">
            <a:xfrm>
              <a:off x="602" y="2707"/>
              <a:ext cx="131" cy="126"/>
            </a:xfrm>
            <a:custGeom>
              <a:avLst/>
              <a:gdLst>
                <a:gd name="T0" fmla="*/ 66 w 21600"/>
                <a:gd name="T1" fmla="*/ 0 h 21600"/>
                <a:gd name="T2" fmla="*/ 19 w 21600"/>
                <a:gd name="T3" fmla="*/ 18 h 21600"/>
                <a:gd name="T4" fmla="*/ 0 w 21600"/>
                <a:gd name="T5" fmla="*/ 63 h 21600"/>
                <a:gd name="T6" fmla="*/ 19 w 21600"/>
                <a:gd name="T7" fmla="*/ 108 h 21600"/>
                <a:gd name="T8" fmla="*/ 66 w 21600"/>
                <a:gd name="T9" fmla="*/ 126 h 21600"/>
                <a:gd name="T10" fmla="*/ 112 w 21600"/>
                <a:gd name="T11" fmla="*/ 108 h 21600"/>
                <a:gd name="T12" fmla="*/ 131 w 21600"/>
                <a:gd name="T13" fmla="*/ 63 h 21600"/>
                <a:gd name="T14" fmla="*/ 112 w 21600"/>
                <a:gd name="T15" fmla="*/ 1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33 w 21600"/>
                <a:gd name="T25" fmla="*/ 3086 h 21600"/>
                <a:gd name="T26" fmla="*/ 18467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2" name="Rectangle 228"/>
            <p:cNvSpPr>
              <a:spLocks noChangeArrowheads="1"/>
            </p:cNvSpPr>
            <p:nvPr/>
          </p:nvSpPr>
          <p:spPr bwMode="auto">
            <a:xfrm>
              <a:off x="480" y="1680"/>
              <a:ext cx="1386" cy="1193"/>
            </a:xfrm>
            <a:prstGeom prst="rect">
              <a:avLst/>
            </a:prstGeom>
            <a:solidFill>
              <a:schemeClr val="tx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3" name="Rectangle 229"/>
            <p:cNvSpPr>
              <a:spLocks noChangeArrowheads="1"/>
            </p:cNvSpPr>
            <p:nvPr/>
          </p:nvSpPr>
          <p:spPr bwMode="auto">
            <a:xfrm>
              <a:off x="480" y="1680"/>
              <a:ext cx="1440" cy="1193"/>
            </a:xfrm>
            <a:prstGeom prst="rect">
              <a:avLst/>
            </a:prstGeom>
            <a:solidFill>
              <a:srgbClr val="FFFFCC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4" name="Oval 230"/>
            <p:cNvSpPr>
              <a:spLocks noChangeArrowheads="1"/>
            </p:cNvSpPr>
            <p:nvPr/>
          </p:nvSpPr>
          <p:spPr bwMode="auto">
            <a:xfrm>
              <a:off x="624" y="1776"/>
              <a:ext cx="1078" cy="102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5" name="Arc 231"/>
            <p:cNvSpPr>
              <a:spLocks/>
            </p:cNvSpPr>
            <p:nvPr/>
          </p:nvSpPr>
          <p:spPr bwMode="auto">
            <a:xfrm rot="6681726" flipH="1">
              <a:off x="1000" y="1769"/>
              <a:ext cx="423" cy="718"/>
            </a:xfrm>
            <a:custGeom>
              <a:avLst/>
              <a:gdLst>
                <a:gd name="T0" fmla="*/ 257 w 24253"/>
                <a:gd name="T1" fmla="*/ 0 h 39506"/>
                <a:gd name="T2" fmla="*/ 0 w 24253"/>
                <a:gd name="T3" fmla="*/ 715 h 39506"/>
                <a:gd name="T4" fmla="*/ 46 w 24253"/>
                <a:gd name="T5" fmla="*/ 325 h 39506"/>
                <a:gd name="T6" fmla="*/ 0 60000 65536"/>
                <a:gd name="T7" fmla="*/ 0 60000 65536"/>
                <a:gd name="T8" fmla="*/ 0 60000 65536"/>
                <a:gd name="T9" fmla="*/ 0 w 24253"/>
                <a:gd name="T10" fmla="*/ 0 h 39506"/>
                <a:gd name="T11" fmla="*/ 24253 w 24253"/>
                <a:gd name="T12" fmla="*/ 39506 h 395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253" h="39506" fill="none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</a:path>
                <a:path w="24253" h="39506" stroke="0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  <a:lnTo>
                    <a:pt x="2653" y="17906"/>
                  </a:lnTo>
                  <a:close/>
                </a:path>
              </a:pathLst>
            </a:custGeom>
            <a:noFill/>
            <a:ln w="3175">
              <a:solidFill>
                <a:srgbClr val="00FFFF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876" name="Text Box 232"/>
            <p:cNvSpPr txBox="1">
              <a:spLocks noChangeArrowheads="1"/>
            </p:cNvSpPr>
            <p:nvPr/>
          </p:nvSpPr>
          <p:spPr bwMode="auto">
            <a:xfrm rot="-2206860">
              <a:off x="773" y="1813"/>
              <a:ext cx="37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.VnTime" pitchFamily="34" charset="0"/>
                </a:rPr>
                <a:t>0,5</a:t>
              </a:r>
            </a:p>
          </p:txBody>
        </p:sp>
        <p:sp>
          <p:nvSpPr>
            <p:cNvPr id="30877" name="Line 233"/>
            <p:cNvSpPr>
              <a:spLocks noChangeShapeType="1"/>
            </p:cNvSpPr>
            <p:nvPr/>
          </p:nvSpPr>
          <p:spPr bwMode="auto">
            <a:xfrm rot="300000">
              <a:off x="1218" y="1917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78" name="Line 234"/>
            <p:cNvSpPr>
              <a:spLocks noChangeShapeType="1"/>
            </p:cNvSpPr>
            <p:nvPr/>
          </p:nvSpPr>
          <p:spPr bwMode="auto">
            <a:xfrm rot="900000">
              <a:off x="1283" y="1928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79" name="Line 235"/>
            <p:cNvSpPr>
              <a:spLocks noChangeShapeType="1"/>
            </p:cNvSpPr>
            <p:nvPr/>
          </p:nvSpPr>
          <p:spPr bwMode="auto">
            <a:xfrm rot="1500000">
              <a:off x="1340" y="1951"/>
              <a:ext cx="0" cy="9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0" name="Line 236"/>
            <p:cNvSpPr>
              <a:spLocks noChangeShapeType="1"/>
            </p:cNvSpPr>
            <p:nvPr/>
          </p:nvSpPr>
          <p:spPr bwMode="auto">
            <a:xfrm rot="2100000">
              <a:off x="1402" y="1987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1" name="Line 237"/>
            <p:cNvSpPr>
              <a:spLocks noChangeShapeType="1"/>
            </p:cNvSpPr>
            <p:nvPr/>
          </p:nvSpPr>
          <p:spPr bwMode="auto">
            <a:xfrm rot="2700000">
              <a:off x="1454" y="2029"/>
              <a:ext cx="0" cy="45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2" name="Line 238"/>
            <p:cNvSpPr>
              <a:spLocks noChangeShapeType="1"/>
            </p:cNvSpPr>
            <p:nvPr/>
          </p:nvSpPr>
          <p:spPr bwMode="auto">
            <a:xfrm rot="-2700000">
              <a:off x="907" y="2029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3" name="Line 239"/>
            <p:cNvSpPr>
              <a:spLocks noChangeShapeType="1"/>
            </p:cNvSpPr>
            <p:nvPr/>
          </p:nvSpPr>
          <p:spPr bwMode="auto">
            <a:xfrm rot="-2100000">
              <a:off x="959" y="1989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4" name="Line 240"/>
            <p:cNvSpPr>
              <a:spLocks noChangeShapeType="1"/>
            </p:cNvSpPr>
            <p:nvPr/>
          </p:nvSpPr>
          <p:spPr bwMode="auto">
            <a:xfrm rot="20100000" flipH="1">
              <a:off x="1020" y="1952"/>
              <a:ext cx="5" cy="5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5" name="Line 241"/>
            <p:cNvSpPr>
              <a:spLocks noChangeShapeType="1"/>
            </p:cNvSpPr>
            <p:nvPr/>
          </p:nvSpPr>
          <p:spPr bwMode="auto">
            <a:xfrm rot="-900000">
              <a:off x="1077" y="1932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6" name="Line 242"/>
            <p:cNvSpPr>
              <a:spLocks noChangeShapeType="1"/>
            </p:cNvSpPr>
            <p:nvPr/>
          </p:nvSpPr>
          <p:spPr bwMode="auto">
            <a:xfrm rot="-300000">
              <a:off x="1146" y="1918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7" name="Line 243"/>
            <p:cNvSpPr>
              <a:spLocks noChangeShapeType="1"/>
            </p:cNvSpPr>
            <p:nvPr/>
          </p:nvSpPr>
          <p:spPr bwMode="auto">
            <a:xfrm rot="6300000">
              <a:off x="843" y="2169"/>
              <a:ext cx="0" cy="1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8" name="Line 244"/>
            <p:cNvSpPr>
              <a:spLocks noChangeShapeType="1"/>
            </p:cNvSpPr>
            <p:nvPr/>
          </p:nvSpPr>
          <p:spPr bwMode="auto">
            <a:xfrm rot="-3900000">
              <a:off x="834" y="213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9" name="Line 245"/>
            <p:cNvSpPr>
              <a:spLocks noChangeShapeType="1"/>
            </p:cNvSpPr>
            <p:nvPr/>
          </p:nvSpPr>
          <p:spPr bwMode="auto">
            <a:xfrm rot="-3300000">
              <a:off x="866" y="2078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0" name="Line 246"/>
            <p:cNvSpPr>
              <a:spLocks noChangeShapeType="1"/>
            </p:cNvSpPr>
            <p:nvPr/>
          </p:nvSpPr>
          <p:spPr bwMode="auto">
            <a:xfrm rot="3300000">
              <a:off x="1491" y="2080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1" name="Line 247"/>
            <p:cNvSpPr>
              <a:spLocks noChangeShapeType="1"/>
            </p:cNvSpPr>
            <p:nvPr/>
          </p:nvSpPr>
          <p:spPr bwMode="auto">
            <a:xfrm rot="3900000">
              <a:off x="1524" y="2132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2" name="Line 248"/>
            <p:cNvSpPr>
              <a:spLocks noChangeShapeType="1"/>
            </p:cNvSpPr>
            <p:nvPr/>
          </p:nvSpPr>
          <p:spPr bwMode="auto">
            <a:xfrm rot="4500000">
              <a:off x="1524" y="2175"/>
              <a:ext cx="0" cy="9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3" name="Text Box 249"/>
            <p:cNvSpPr txBox="1">
              <a:spLocks noChangeArrowheads="1"/>
            </p:cNvSpPr>
            <p:nvPr/>
          </p:nvSpPr>
          <p:spPr bwMode="auto">
            <a:xfrm rot="-4196748">
              <a:off x="589" y="2109"/>
              <a:ext cx="31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/>
                <a:t>0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30894" name="Text Box 250"/>
            <p:cNvSpPr txBox="1">
              <a:spLocks noChangeArrowheads="1"/>
            </p:cNvSpPr>
            <p:nvPr/>
          </p:nvSpPr>
          <p:spPr bwMode="auto">
            <a:xfrm rot="1500000">
              <a:off x="1218" y="1801"/>
              <a:ext cx="34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Arial" charset="0"/>
                </a:rPr>
                <a:t>1</a:t>
              </a:r>
            </a:p>
          </p:txBody>
        </p:sp>
        <p:sp>
          <p:nvSpPr>
            <p:cNvPr id="30895" name="Text Box 251"/>
            <p:cNvSpPr txBox="1">
              <a:spLocks noChangeArrowheads="1"/>
            </p:cNvSpPr>
            <p:nvPr/>
          </p:nvSpPr>
          <p:spPr bwMode="auto">
            <a:xfrm rot="4500000">
              <a:off x="1480" y="2072"/>
              <a:ext cx="324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Arial" charset="0"/>
                </a:rPr>
                <a:t>1,5</a:t>
              </a:r>
            </a:p>
          </p:txBody>
        </p:sp>
        <p:sp>
          <p:nvSpPr>
            <p:cNvPr id="30896" name="Text Box 252"/>
            <p:cNvSpPr txBox="1">
              <a:spLocks noChangeArrowheads="1"/>
            </p:cNvSpPr>
            <p:nvPr/>
          </p:nvSpPr>
          <p:spPr bwMode="auto">
            <a:xfrm>
              <a:off x="883" y="2067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Arial" charset="0"/>
                </a:rPr>
                <a:t>A</a:t>
              </a:r>
            </a:p>
          </p:txBody>
        </p:sp>
        <p:sp>
          <p:nvSpPr>
            <p:cNvPr id="30897" name="AutoShape 253"/>
            <p:cNvSpPr>
              <a:spLocks noChangeArrowheads="1"/>
            </p:cNvSpPr>
            <p:nvPr/>
          </p:nvSpPr>
          <p:spPr bwMode="auto">
            <a:xfrm rot="10800000">
              <a:off x="726" y="1908"/>
              <a:ext cx="904" cy="812"/>
            </a:xfrm>
            <a:custGeom>
              <a:avLst/>
              <a:gdLst>
                <a:gd name="T0" fmla="*/ 452 w 21600"/>
                <a:gd name="T1" fmla="*/ 0 h 21600"/>
                <a:gd name="T2" fmla="*/ 190 w 21600"/>
                <a:gd name="T3" fmla="*/ 379 h 21600"/>
                <a:gd name="T4" fmla="*/ 452 w 21600"/>
                <a:gd name="T5" fmla="*/ 338 h 21600"/>
                <a:gd name="T6" fmla="*/ 714 w 21600"/>
                <a:gd name="T7" fmla="*/ 379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43 w 21600"/>
                <a:gd name="T13" fmla="*/ 0 h 21600"/>
                <a:gd name="T14" fmla="*/ 21457 w 21600"/>
                <a:gd name="T15" fmla="*/ 110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000" y="10592"/>
                  </a:moveTo>
                  <a:cubicBezTo>
                    <a:pt x="9106" y="9678"/>
                    <a:pt x="9880" y="8988"/>
                    <a:pt x="10800" y="8989"/>
                  </a:cubicBezTo>
                  <a:cubicBezTo>
                    <a:pt x="11719" y="8989"/>
                    <a:pt x="12493" y="9678"/>
                    <a:pt x="12599" y="10592"/>
                  </a:cubicBezTo>
                  <a:lnTo>
                    <a:pt x="21528" y="9560"/>
                  </a:lnTo>
                  <a:cubicBezTo>
                    <a:pt x="20898" y="4111"/>
                    <a:pt x="16285" y="-1"/>
                    <a:pt x="10799" y="0"/>
                  </a:cubicBezTo>
                  <a:cubicBezTo>
                    <a:pt x="5314" y="0"/>
                    <a:pt x="701" y="4111"/>
                    <a:pt x="71" y="9560"/>
                  </a:cubicBezTo>
                  <a:close/>
                </a:path>
              </a:pathLst>
            </a:custGeom>
            <a:solidFill>
              <a:srgbClr val="FFFFCC"/>
            </a:solidFill>
            <a:ln w="3175" algn="ctr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196862" name="Rectangle 254"/>
            <p:cNvSpPr>
              <a:spLocks noChangeArrowheads="1"/>
            </p:cNvSpPr>
            <p:nvPr/>
          </p:nvSpPr>
          <p:spPr bwMode="auto">
            <a:xfrm>
              <a:off x="512" y="2368"/>
              <a:ext cx="1360" cy="48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57150" cmpd="thickThin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Tahoma" pitchFamily="34" charset="0"/>
              </a:endParaRPr>
            </a:p>
          </p:txBody>
        </p:sp>
        <p:sp>
          <p:nvSpPr>
            <p:cNvPr id="30899" name="AutoShape 255"/>
            <p:cNvSpPr>
              <a:spLocks noChangeArrowheads="1"/>
            </p:cNvSpPr>
            <p:nvPr/>
          </p:nvSpPr>
          <p:spPr bwMode="auto">
            <a:xfrm>
              <a:off x="1147" y="2444"/>
              <a:ext cx="56" cy="54"/>
            </a:xfrm>
            <a:custGeom>
              <a:avLst/>
              <a:gdLst>
                <a:gd name="T0" fmla="*/ 28 w 21600"/>
                <a:gd name="T1" fmla="*/ 0 h 21600"/>
                <a:gd name="T2" fmla="*/ 8 w 21600"/>
                <a:gd name="T3" fmla="*/ 8 h 21600"/>
                <a:gd name="T4" fmla="*/ 0 w 21600"/>
                <a:gd name="T5" fmla="*/ 27 h 21600"/>
                <a:gd name="T6" fmla="*/ 8 w 21600"/>
                <a:gd name="T7" fmla="*/ 46 h 21600"/>
                <a:gd name="T8" fmla="*/ 28 w 21600"/>
                <a:gd name="T9" fmla="*/ 54 h 21600"/>
                <a:gd name="T10" fmla="*/ 48 w 21600"/>
                <a:gd name="T11" fmla="*/ 46 h 21600"/>
                <a:gd name="T12" fmla="*/ 56 w 21600"/>
                <a:gd name="T13" fmla="*/ 27 h 21600"/>
                <a:gd name="T14" fmla="*/ 48 w 21600"/>
                <a:gd name="T15" fmla="*/ 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200 h 21600"/>
                <a:gd name="T26" fmla="*/ 18514 w 21600"/>
                <a:gd name="T27" fmla="*/ 184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647" y="13593"/>
                  </a:moveTo>
                  <a:cubicBezTo>
                    <a:pt x="17063" y="12720"/>
                    <a:pt x="17280" y="11766"/>
                    <a:pt x="17280" y="10800"/>
                  </a:cubicBezTo>
                  <a:cubicBezTo>
                    <a:pt x="17280" y="7221"/>
                    <a:pt x="14378" y="4320"/>
                    <a:pt x="10800" y="4320"/>
                  </a:cubicBezTo>
                  <a:cubicBezTo>
                    <a:pt x="9833" y="4319"/>
                    <a:pt x="8879" y="4536"/>
                    <a:pt x="8006" y="4952"/>
                  </a:cubicBezTo>
                  <a:close/>
                  <a:moveTo>
                    <a:pt x="4952" y="8006"/>
                  </a:moveTo>
                  <a:cubicBezTo>
                    <a:pt x="4536" y="8879"/>
                    <a:pt x="4320" y="9833"/>
                    <a:pt x="4320" y="10799"/>
                  </a:cubicBezTo>
                  <a:cubicBezTo>
                    <a:pt x="4320" y="14378"/>
                    <a:pt x="7221" y="17280"/>
                    <a:pt x="10800" y="17280"/>
                  </a:cubicBezTo>
                  <a:cubicBezTo>
                    <a:pt x="11766" y="17280"/>
                    <a:pt x="12720" y="17063"/>
                    <a:pt x="13593" y="16647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grpSp>
          <p:nvGrpSpPr>
            <p:cNvPr id="19" name="Group 256"/>
            <p:cNvGrpSpPr>
              <a:grpSpLocks/>
            </p:cNvGrpSpPr>
            <p:nvPr/>
          </p:nvGrpSpPr>
          <p:grpSpPr bwMode="auto">
            <a:xfrm>
              <a:off x="1127" y="2428"/>
              <a:ext cx="96" cy="44"/>
              <a:chOff x="2838" y="2415"/>
              <a:chExt cx="86" cy="40"/>
            </a:xfrm>
          </p:grpSpPr>
          <p:sp>
            <p:nvSpPr>
              <p:cNvPr id="30901" name="Arc 257"/>
              <p:cNvSpPr>
                <a:spLocks/>
              </p:cNvSpPr>
              <p:nvPr/>
            </p:nvSpPr>
            <p:spPr bwMode="auto">
              <a:xfrm flipV="1">
                <a:off x="2841" y="2415"/>
                <a:ext cx="80" cy="40"/>
              </a:xfrm>
              <a:custGeom>
                <a:avLst/>
                <a:gdLst>
                  <a:gd name="T0" fmla="*/ 80 w 42223"/>
                  <a:gd name="T1" fmla="*/ 6 h 21600"/>
                  <a:gd name="T2" fmla="*/ 0 w 42223"/>
                  <a:gd name="T3" fmla="*/ 10 h 21600"/>
                  <a:gd name="T4" fmla="*/ 40 w 422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223"/>
                  <a:gd name="T10" fmla="*/ 0 h 21600"/>
                  <a:gd name="T11" fmla="*/ 42223 w 422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223" h="21600" fill="none" extrusionOk="0">
                    <a:moveTo>
                      <a:pt x="42223" y="3121"/>
                    </a:moveTo>
                    <a:cubicBezTo>
                      <a:pt x="40673" y="13732"/>
                      <a:pt x="31573" y="21599"/>
                      <a:pt x="20850" y="21600"/>
                    </a:cubicBezTo>
                    <a:cubicBezTo>
                      <a:pt x="11093" y="21600"/>
                      <a:pt x="2548" y="15059"/>
                      <a:pt x="-1" y="5642"/>
                    </a:cubicBezTo>
                  </a:path>
                  <a:path w="42223" h="21600" stroke="0" extrusionOk="0">
                    <a:moveTo>
                      <a:pt x="42223" y="3121"/>
                    </a:moveTo>
                    <a:cubicBezTo>
                      <a:pt x="40673" y="13732"/>
                      <a:pt x="31573" y="21599"/>
                      <a:pt x="20850" y="21600"/>
                    </a:cubicBezTo>
                    <a:cubicBezTo>
                      <a:pt x="11093" y="21600"/>
                      <a:pt x="2548" y="15059"/>
                      <a:pt x="-1" y="5642"/>
                    </a:cubicBezTo>
                    <a:lnTo>
                      <a:pt x="20850" y="0"/>
                    </a:lnTo>
                    <a:close/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  <p:sp>
            <p:nvSpPr>
              <p:cNvPr id="30902" name="Freeform 258"/>
              <p:cNvSpPr>
                <a:spLocks/>
              </p:cNvSpPr>
              <p:nvPr/>
            </p:nvSpPr>
            <p:spPr bwMode="auto">
              <a:xfrm>
                <a:off x="2838" y="2438"/>
                <a:ext cx="12" cy="12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48 h 48"/>
                  <a:gd name="T4" fmla="*/ 48 w 48"/>
                  <a:gd name="T5" fmla="*/ 0 h 48"/>
                  <a:gd name="T6" fmla="*/ 0 60000 65536"/>
                  <a:gd name="T7" fmla="*/ 0 60000 65536"/>
                  <a:gd name="T8" fmla="*/ 0 60000 65536"/>
                  <a:gd name="T9" fmla="*/ 0 w 48"/>
                  <a:gd name="T10" fmla="*/ 0 h 48"/>
                  <a:gd name="T11" fmla="*/ 48 w 48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" h="48">
                    <a:moveTo>
                      <a:pt x="0" y="0"/>
                    </a:moveTo>
                    <a:lnTo>
                      <a:pt x="0" y="48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  <p:sp>
            <p:nvSpPr>
              <p:cNvPr id="30903" name="Freeform 259"/>
              <p:cNvSpPr>
                <a:spLocks/>
              </p:cNvSpPr>
              <p:nvPr/>
            </p:nvSpPr>
            <p:spPr bwMode="auto">
              <a:xfrm>
                <a:off x="2912" y="2442"/>
                <a:ext cx="12" cy="12"/>
              </a:xfrm>
              <a:custGeom>
                <a:avLst/>
                <a:gdLst>
                  <a:gd name="T0" fmla="*/ 0 w 48"/>
                  <a:gd name="T1" fmla="*/ 0 h 48"/>
                  <a:gd name="T2" fmla="*/ 48 w 48"/>
                  <a:gd name="T3" fmla="*/ 48 h 48"/>
                  <a:gd name="T4" fmla="*/ 48 w 48"/>
                  <a:gd name="T5" fmla="*/ 0 h 48"/>
                  <a:gd name="T6" fmla="*/ 0 60000 65536"/>
                  <a:gd name="T7" fmla="*/ 0 60000 65536"/>
                  <a:gd name="T8" fmla="*/ 0 60000 65536"/>
                  <a:gd name="T9" fmla="*/ 0 w 48"/>
                  <a:gd name="T10" fmla="*/ 0 h 48"/>
                  <a:gd name="T11" fmla="*/ 48 w 48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" h="48">
                    <a:moveTo>
                      <a:pt x="0" y="0"/>
                    </a:moveTo>
                    <a:lnTo>
                      <a:pt x="48" y="48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0904" name="Oval 260"/>
            <p:cNvSpPr>
              <a:spLocks noChangeArrowheads="1"/>
            </p:cNvSpPr>
            <p:nvPr/>
          </p:nvSpPr>
          <p:spPr bwMode="auto">
            <a:xfrm>
              <a:off x="1151" y="2294"/>
              <a:ext cx="48" cy="46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0905" name="Oval 261"/>
            <p:cNvSpPr>
              <a:spLocks noChangeArrowheads="1"/>
            </p:cNvSpPr>
            <p:nvPr/>
          </p:nvSpPr>
          <p:spPr bwMode="auto">
            <a:xfrm>
              <a:off x="602" y="2707"/>
              <a:ext cx="124" cy="11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906" name="Oval 262"/>
            <p:cNvSpPr>
              <a:spLocks noChangeArrowheads="1"/>
            </p:cNvSpPr>
            <p:nvPr/>
          </p:nvSpPr>
          <p:spPr bwMode="auto">
            <a:xfrm>
              <a:off x="1585" y="2707"/>
              <a:ext cx="124" cy="11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0907" name="Text Box 263"/>
            <p:cNvSpPr txBox="1">
              <a:spLocks noChangeArrowheads="1"/>
            </p:cNvSpPr>
            <p:nvPr/>
          </p:nvSpPr>
          <p:spPr bwMode="auto">
            <a:xfrm>
              <a:off x="624" y="2544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+</a:t>
              </a:r>
            </a:p>
          </p:txBody>
        </p:sp>
        <p:sp>
          <p:nvSpPr>
            <p:cNvPr id="30908" name="Text Box 264"/>
            <p:cNvSpPr txBox="1">
              <a:spLocks noChangeArrowheads="1"/>
            </p:cNvSpPr>
            <p:nvPr/>
          </p:nvSpPr>
          <p:spPr bwMode="auto">
            <a:xfrm>
              <a:off x="1440" y="249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-</a:t>
              </a:r>
            </a:p>
          </p:txBody>
        </p:sp>
        <p:sp>
          <p:nvSpPr>
            <p:cNvPr id="30909" name="Text Box 265"/>
            <p:cNvSpPr txBox="1">
              <a:spLocks noChangeArrowheads="1"/>
            </p:cNvSpPr>
            <p:nvPr/>
          </p:nvSpPr>
          <p:spPr bwMode="auto">
            <a:xfrm>
              <a:off x="1056" y="249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latin typeface=".VnTimeH" pitchFamily="34" charset="0"/>
                </a:rPr>
                <a:t>A</a:t>
              </a:r>
            </a:p>
          </p:txBody>
        </p:sp>
        <p:sp>
          <p:nvSpPr>
            <p:cNvPr id="30910" name="Rectangle 266"/>
            <p:cNvSpPr>
              <a:spLocks noChangeArrowheads="1"/>
            </p:cNvSpPr>
            <p:nvPr/>
          </p:nvSpPr>
          <p:spPr bwMode="auto">
            <a:xfrm>
              <a:off x="512" y="1728"/>
              <a:ext cx="1368" cy="624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</p:grpSp>
      <p:grpSp>
        <p:nvGrpSpPr>
          <p:cNvPr id="20" name="Group 267"/>
          <p:cNvGrpSpPr>
            <a:grpSpLocks/>
          </p:cNvGrpSpPr>
          <p:nvPr/>
        </p:nvGrpSpPr>
        <p:grpSpPr bwMode="auto">
          <a:xfrm rot="20537280">
            <a:off x="3751264" y="4618039"/>
            <a:ext cx="939799" cy="634999"/>
            <a:chOff x="1680" y="1440"/>
            <a:chExt cx="592" cy="400"/>
          </a:xfrm>
          <a:noFill/>
        </p:grpSpPr>
        <p:sp>
          <p:nvSpPr>
            <p:cNvPr id="196876" name="Oval 268"/>
            <p:cNvSpPr>
              <a:spLocks noChangeArrowheads="1"/>
            </p:cNvSpPr>
            <p:nvPr/>
          </p:nvSpPr>
          <p:spPr bwMode="auto">
            <a:xfrm rot="-4329641">
              <a:off x="1953" y="1606"/>
              <a:ext cx="63" cy="50"/>
            </a:xfrm>
            <a:prstGeom prst="ellipse">
              <a:avLst/>
            </a:prstGeom>
            <a:grpFill/>
            <a:ln w="63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6877" name="Line 269"/>
            <p:cNvSpPr>
              <a:spLocks noChangeShapeType="1"/>
            </p:cNvSpPr>
            <p:nvPr/>
          </p:nvSpPr>
          <p:spPr bwMode="auto">
            <a:xfrm flipH="1" flipV="1">
              <a:off x="1680" y="1440"/>
              <a:ext cx="288" cy="192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ahoma" pitchFamily="34" charset="0"/>
              </a:endParaRPr>
            </a:p>
          </p:txBody>
        </p:sp>
        <p:sp>
          <p:nvSpPr>
            <p:cNvPr id="196878" name="Line 270"/>
            <p:cNvSpPr>
              <a:spLocks noChangeShapeType="1"/>
            </p:cNvSpPr>
            <p:nvPr/>
          </p:nvSpPr>
          <p:spPr bwMode="auto">
            <a:xfrm flipH="1" flipV="1">
              <a:off x="1984" y="1648"/>
              <a:ext cx="288" cy="192"/>
            </a:xfrm>
            <a:prstGeom prst="line">
              <a:avLst/>
            </a:prstGeom>
            <a:grp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21" name="Group 193"/>
          <p:cNvGrpSpPr>
            <a:grpSpLocks/>
          </p:cNvGrpSpPr>
          <p:nvPr/>
        </p:nvGrpSpPr>
        <p:grpSpPr bwMode="auto">
          <a:xfrm>
            <a:off x="7239000" y="5553075"/>
            <a:ext cx="1371600" cy="376238"/>
            <a:chOff x="3600" y="3498"/>
            <a:chExt cx="864" cy="237"/>
          </a:xfrm>
        </p:grpSpPr>
        <p:sp>
          <p:nvSpPr>
            <p:cNvPr id="30914" name="Text Box 81"/>
            <p:cNvSpPr txBox="1">
              <a:spLocks noChangeArrowheads="1"/>
            </p:cNvSpPr>
            <p:nvPr/>
          </p:nvSpPr>
          <p:spPr bwMode="auto">
            <a:xfrm>
              <a:off x="3600" y="3504"/>
              <a:ext cx="8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=24 </a:t>
              </a:r>
            </a:p>
          </p:txBody>
        </p:sp>
        <p:graphicFrame>
          <p:nvGraphicFramePr>
            <p:cNvPr id="30915" name="Object 195"/>
            <p:cNvGraphicFramePr>
              <a:graphicFrameLocks noChangeAspect="1"/>
            </p:cNvGraphicFramePr>
            <p:nvPr/>
          </p:nvGraphicFramePr>
          <p:xfrm>
            <a:off x="4044" y="3498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6" r:id="rId4" imgW="164885" imgH="164885" progId="Equation.DSMT4">
                    <p:embed/>
                  </p:oleObj>
                </mc:Choice>
                <mc:Fallback>
                  <p:oleObj r:id="rId4" imgW="164885" imgH="164885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" y="3498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8458200" y="6262688"/>
            <a:ext cx="1447800" cy="366712"/>
            <a:chOff x="4368" y="3945"/>
            <a:chExt cx="912" cy="231"/>
          </a:xfrm>
        </p:grpSpPr>
        <p:sp>
          <p:nvSpPr>
            <p:cNvPr id="30917" name="Text Box 82"/>
            <p:cNvSpPr txBox="1">
              <a:spLocks noChangeArrowheads="1"/>
            </p:cNvSpPr>
            <p:nvPr/>
          </p:nvSpPr>
          <p:spPr bwMode="auto">
            <a:xfrm>
              <a:off x="4368" y="3945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=8</a:t>
              </a:r>
            </a:p>
          </p:txBody>
        </p:sp>
        <p:graphicFrame>
          <p:nvGraphicFramePr>
            <p:cNvPr id="30918" name="Object 198"/>
            <p:cNvGraphicFramePr>
              <a:graphicFrameLocks noChangeAspect="1"/>
            </p:cNvGraphicFramePr>
            <p:nvPr/>
          </p:nvGraphicFramePr>
          <p:xfrm>
            <a:off x="4737" y="3948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7" r:id="rId6" imgW="164885" imgH="164885" progId="Equation.DSMT4">
                    <p:embed/>
                  </p:oleObj>
                </mc:Choice>
                <mc:Fallback>
                  <p:oleObj r:id="rId6" imgW="164885" imgH="164885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7" y="3948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180000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8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Line 206"/>
          <p:cNvSpPr>
            <a:spLocks noChangeShapeType="1"/>
          </p:cNvSpPr>
          <p:nvPr/>
        </p:nvSpPr>
        <p:spPr bwMode="auto">
          <a:xfrm rot="1070359" flipV="1">
            <a:off x="6140450" y="4141788"/>
            <a:ext cx="573088" cy="1111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stealth" w="sm" len="lg"/>
            <a:tailEnd type="stealth" w="sm" len="lg"/>
          </a:ln>
        </p:spPr>
        <p:txBody>
          <a:bodyPr/>
          <a:lstStyle/>
          <a:p>
            <a:endParaRPr lang="en-US"/>
          </a:p>
        </p:txBody>
      </p:sp>
      <p:sp>
        <p:nvSpPr>
          <p:cNvPr id="32773" name="Line 207"/>
          <p:cNvSpPr>
            <a:spLocks noChangeShapeType="1"/>
          </p:cNvSpPr>
          <p:nvPr/>
        </p:nvSpPr>
        <p:spPr bwMode="auto">
          <a:xfrm flipH="1" flipV="1">
            <a:off x="6140451" y="4206876"/>
            <a:ext cx="354013" cy="1555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4" name="Line 210"/>
          <p:cNvSpPr>
            <a:spLocks noChangeShapeType="1"/>
          </p:cNvSpPr>
          <p:nvPr/>
        </p:nvSpPr>
        <p:spPr bwMode="auto">
          <a:xfrm>
            <a:off x="4953000" y="63246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5" name="Line 211"/>
          <p:cNvSpPr>
            <a:spLocks noChangeShapeType="1"/>
          </p:cNvSpPr>
          <p:nvPr/>
        </p:nvSpPr>
        <p:spPr bwMode="auto">
          <a:xfrm>
            <a:off x="8305800" y="63246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6" name="Line 212"/>
          <p:cNvSpPr>
            <a:spLocks noChangeShapeType="1"/>
          </p:cNvSpPr>
          <p:nvPr/>
        </p:nvSpPr>
        <p:spPr bwMode="auto">
          <a:xfrm>
            <a:off x="100584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7" name="Line 213"/>
          <p:cNvSpPr>
            <a:spLocks noChangeShapeType="1"/>
          </p:cNvSpPr>
          <p:nvPr/>
        </p:nvSpPr>
        <p:spPr bwMode="auto">
          <a:xfrm>
            <a:off x="10287000" y="28194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Line 214"/>
          <p:cNvSpPr>
            <a:spLocks noChangeShapeType="1"/>
          </p:cNvSpPr>
          <p:nvPr/>
        </p:nvSpPr>
        <p:spPr bwMode="auto">
          <a:xfrm>
            <a:off x="2743200" y="36576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Line 215"/>
          <p:cNvSpPr>
            <a:spLocks noChangeShapeType="1"/>
          </p:cNvSpPr>
          <p:nvPr/>
        </p:nvSpPr>
        <p:spPr bwMode="auto">
          <a:xfrm>
            <a:off x="2743200" y="3657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Line 216"/>
          <p:cNvSpPr>
            <a:spLocks noChangeShapeType="1"/>
          </p:cNvSpPr>
          <p:nvPr/>
        </p:nvSpPr>
        <p:spPr bwMode="auto">
          <a:xfrm>
            <a:off x="4267200" y="5715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Line 217"/>
          <p:cNvSpPr>
            <a:spLocks noChangeShapeType="1"/>
          </p:cNvSpPr>
          <p:nvPr/>
        </p:nvSpPr>
        <p:spPr bwMode="auto">
          <a:xfrm>
            <a:off x="6400800" y="28194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218"/>
          <p:cNvGrpSpPr>
            <a:grpSpLocks/>
          </p:cNvGrpSpPr>
          <p:nvPr/>
        </p:nvGrpSpPr>
        <p:grpSpPr bwMode="auto">
          <a:xfrm>
            <a:off x="3081338" y="4357689"/>
            <a:ext cx="2286000" cy="1893887"/>
            <a:chOff x="480" y="1680"/>
            <a:chExt cx="1440" cy="1193"/>
          </a:xfrm>
        </p:grpSpPr>
        <p:sp>
          <p:nvSpPr>
            <p:cNvPr id="32783" name="Rectangle 219"/>
            <p:cNvSpPr>
              <a:spLocks noChangeArrowheads="1"/>
            </p:cNvSpPr>
            <p:nvPr/>
          </p:nvSpPr>
          <p:spPr bwMode="auto">
            <a:xfrm>
              <a:off x="512" y="1680"/>
              <a:ext cx="1386" cy="1193"/>
            </a:xfrm>
            <a:prstGeom prst="rect">
              <a:avLst/>
            </a:prstGeom>
            <a:solidFill>
              <a:srgbClr val="FFFF00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4" name="AutoShape 220"/>
            <p:cNvSpPr>
              <a:spLocks noChangeArrowheads="1"/>
            </p:cNvSpPr>
            <p:nvPr/>
          </p:nvSpPr>
          <p:spPr bwMode="auto">
            <a:xfrm>
              <a:off x="602" y="2707"/>
              <a:ext cx="131" cy="126"/>
            </a:xfrm>
            <a:custGeom>
              <a:avLst/>
              <a:gdLst>
                <a:gd name="T0" fmla="*/ 66 w 21600"/>
                <a:gd name="T1" fmla="*/ 0 h 21600"/>
                <a:gd name="T2" fmla="*/ 19 w 21600"/>
                <a:gd name="T3" fmla="*/ 18 h 21600"/>
                <a:gd name="T4" fmla="*/ 0 w 21600"/>
                <a:gd name="T5" fmla="*/ 63 h 21600"/>
                <a:gd name="T6" fmla="*/ 19 w 21600"/>
                <a:gd name="T7" fmla="*/ 108 h 21600"/>
                <a:gd name="T8" fmla="*/ 66 w 21600"/>
                <a:gd name="T9" fmla="*/ 126 h 21600"/>
                <a:gd name="T10" fmla="*/ 112 w 21600"/>
                <a:gd name="T11" fmla="*/ 108 h 21600"/>
                <a:gd name="T12" fmla="*/ 131 w 21600"/>
                <a:gd name="T13" fmla="*/ 63 h 21600"/>
                <a:gd name="T14" fmla="*/ 112 w 21600"/>
                <a:gd name="T15" fmla="*/ 1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33 w 21600"/>
                <a:gd name="T25" fmla="*/ 3086 h 21600"/>
                <a:gd name="T26" fmla="*/ 18467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5" name="Rectangle 221"/>
            <p:cNvSpPr>
              <a:spLocks noChangeArrowheads="1"/>
            </p:cNvSpPr>
            <p:nvPr/>
          </p:nvSpPr>
          <p:spPr bwMode="auto">
            <a:xfrm>
              <a:off x="480" y="1680"/>
              <a:ext cx="1386" cy="1193"/>
            </a:xfrm>
            <a:prstGeom prst="rect">
              <a:avLst/>
            </a:prstGeom>
            <a:solidFill>
              <a:schemeClr val="tx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6" name="Rectangle 222"/>
            <p:cNvSpPr>
              <a:spLocks noChangeArrowheads="1"/>
            </p:cNvSpPr>
            <p:nvPr/>
          </p:nvSpPr>
          <p:spPr bwMode="auto">
            <a:xfrm>
              <a:off x="480" y="1680"/>
              <a:ext cx="1440" cy="1193"/>
            </a:xfrm>
            <a:prstGeom prst="rect">
              <a:avLst/>
            </a:prstGeom>
            <a:solidFill>
              <a:srgbClr val="FFFFCC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7" name="Oval 223"/>
            <p:cNvSpPr>
              <a:spLocks noChangeArrowheads="1"/>
            </p:cNvSpPr>
            <p:nvPr/>
          </p:nvSpPr>
          <p:spPr bwMode="auto">
            <a:xfrm>
              <a:off x="624" y="1776"/>
              <a:ext cx="1078" cy="102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8" name="Arc 224"/>
            <p:cNvSpPr>
              <a:spLocks/>
            </p:cNvSpPr>
            <p:nvPr/>
          </p:nvSpPr>
          <p:spPr bwMode="auto">
            <a:xfrm rot="6681726" flipH="1">
              <a:off x="1000" y="1769"/>
              <a:ext cx="423" cy="718"/>
            </a:xfrm>
            <a:custGeom>
              <a:avLst/>
              <a:gdLst>
                <a:gd name="T0" fmla="*/ 257 w 24253"/>
                <a:gd name="T1" fmla="*/ 0 h 39506"/>
                <a:gd name="T2" fmla="*/ 0 w 24253"/>
                <a:gd name="T3" fmla="*/ 715 h 39506"/>
                <a:gd name="T4" fmla="*/ 46 w 24253"/>
                <a:gd name="T5" fmla="*/ 325 h 39506"/>
                <a:gd name="T6" fmla="*/ 0 60000 65536"/>
                <a:gd name="T7" fmla="*/ 0 60000 65536"/>
                <a:gd name="T8" fmla="*/ 0 60000 65536"/>
                <a:gd name="T9" fmla="*/ 0 w 24253"/>
                <a:gd name="T10" fmla="*/ 0 h 39506"/>
                <a:gd name="T11" fmla="*/ 24253 w 24253"/>
                <a:gd name="T12" fmla="*/ 39506 h 395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253" h="39506" fill="none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</a:path>
                <a:path w="24253" h="39506" stroke="0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  <a:lnTo>
                    <a:pt x="2653" y="17906"/>
                  </a:lnTo>
                  <a:close/>
                </a:path>
              </a:pathLst>
            </a:custGeom>
            <a:noFill/>
            <a:ln w="3175">
              <a:solidFill>
                <a:srgbClr val="00FFFF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789" name="Text Box 225"/>
            <p:cNvSpPr txBox="1">
              <a:spLocks noChangeArrowheads="1"/>
            </p:cNvSpPr>
            <p:nvPr/>
          </p:nvSpPr>
          <p:spPr bwMode="auto">
            <a:xfrm rot="-2206860">
              <a:off x="773" y="1813"/>
              <a:ext cx="37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.VnTime" pitchFamily="34" charset="0"/>
                </a:rPr>
                <a:t>0,5</a:t>
              </a:r>
            </a:p>
          </p:txBody>
        </p:sp>
        <p:sp>
          <p:nvSpPr>
            <p:cNvPr id="32790" name="Line 226"/>
            <p:cNvSpPr>
              <a:spLocks noChangeShapeType="1"/>
            </p:cNvSpPr>
            <p:nvPr/>
          </p:nvSpPr>
          <p:spPr bwMode="auto">
            <a:xfrm rot="300000">
              <a:off x="1218" y="1917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1" name="Line 227"/>
            <p:cNvSpPr>
              <a:spLocks noChangeShapeType="1"/>
            </p:cNvSpPr>
            <p:nvPr/>
          </p:nvSpPr>
          <p:spPr bwMode="auto">
            <a:xfrm rot="900000">
              <a:off x="1283" y="1928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2" name="Line 228"/>
            <p:cNvSpPr>
              <a:spLocks noChangeShapeType="1"/>
            </p:cNvSpPr>
            <p:nvPr/>
          </p:nvSpPr>
          <p:spPr bwMode="auto">
            <a:xfrm rot="1500000">
              <a:off x="1340" y="1951"/>
              <a:ext cx="0" cy="9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3" name="Line 229"/>
            <p:cNvSpPr>
              <a:spLocks noChangeShapeType="1"/>
            </p:cNvSpPr>
            <p:nvPr/>
          </p:nvSpPr>
          <p:spPr bwMode="auto">
            <a:xfrm rot="2100000">
              <a:off x="1402" y="1987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4" name="Line 230"/>
            <p:cNvSpPr>
              <a:spLocks noChangeShapeType="1"/>
            </p:cNvSpPr>
            <p:nvPr/>
          </p:nvSpPr>
          <p:spPr bwMode="auto">
            <a:xfrm rot="2700000">
              <a:off x="1454" y="2029"/>
              <a:ext cx="0" cy="45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5" name="Line 231"/>
            <p:cNvSpPr>
              <a:spLocks noChangeShapeType="1"/>
            </p:cNvSpPr>
            <p:nvPr/>
          </p:nvSpPr>
          <p:spPr bwMode="auto">
            <a:xfrm rot="-2700000">
              <a:off x="907" y="2029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6" name="Line 232"/>
            <p:cNvSpPr>
              <a:spLocks noChangeShapeType="1"/>
            </p:cNvSpPr>
            <p:nvPr/>
          </p:nvSpPr>
          <p:spPr bwMode="auto">
            <a:xfrm rot="-2100000">
              <a:off x="959" y="1989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7" name="Line 233"/>
            <p:cNvSpPr>
              <a:spLocks noChangeShapeType="1"/>
            </p:cNvSpPr>
            <p:nvPr/>
          </p:nvSpPr>
          <p:spPr bwMode="auto">
            <a:xfrm rot="20100000" flipH="1">
              <a:off x="1020" y="1952"/>
              <a:ext cx="5" cy="5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8" name="Line 234"/>
            <p:cNvSpPr>
              <a:spLocks noChangeShapeType="1"/>
            </p:cNvSpPr>
            <p:nvPr/>
          </p:nvSpPr>
          <p:spPr bwMode="auto">
            <a:xfrm rot="-900000">
              <a:off x="1077" y="1932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9" name="Line 235"/>
            <p:cNvSpPr>
              <a:spLocks noChangeShapeType="1"/>
            </p:cNvSpPr>
            <p:nvPr/>
          </p:nvSpPr>
          <p:spPr bwMode="auto">
            <a:xfrm rot="-300000">
              <a:off x="1146" y="1918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0" name="Line 236"/>
            <p:cNvSpPr>
              <a:spLocks noChangeShapeType="1"/>
            </p:cNvSpPr>
            <p:nvPr/>
          </p:nvSpPr>
          <p:spPr bwMode="auto">
            <a:xfrm rot="6300000">
              <a:off x="843" y="2169"/>
              <a:ext cx="0" cy="1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237"/>
            <p:cNvSpPr>
              <a:spLocks noChangeShapeType="1"/>
            </p:cNvSpPr>
            <p:nvPr/>
          </p:nvSpPr>
          <p:spPr bwMode="auto">
            <a:xfrm rot="-3900000">
              <a:off x="834" y="213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238"/>
            <p:cNvSpPr>
              <a:spLocks noChangeShapeType="1"/>
            </p:cNvSpPr>
            <p:nvPr/>
          </p:nvSpPr>
          <p:spPr bwMode="auto">
            <a:xfrm rot="-3300000">
              <a:off x="866" y="2078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239"/>
            <p:cNvSpPr>
              <a:spLocks noChangeShapeType="1"/>
            </p:cNvSpPr>
            <p:nvPr/>
          </p:nvSpPr>
          <p:spPr bwMode="auto">
            <a:xfrm rot="3300000">
              <a:off x="1491" y="2080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240"/>
            <p:cNvSpPr>
              <a:spLocks noChangeShapeType="1"/>
            </p:cNvSpPr>
            <p:nvPr/>
          </p:nvSpPr>
          <p:spPr bwMode="auto">
            <a:xfrm rot="3900000">
              <a:off x="1524" y="2132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5" name="Line 241"/>
            <p:cNvSpPr>
              <a:spLocks noChangeShapeType="1"/>
            </p:cNvSpPr>
            <p:nvPr/>
          </p:nvSpPr>
          <p:spPr bwMode="auto">
            <a:xfrm rot="4500000">
              <a:off x="1524" y="2175"/>
              <a:ext cx="0" cy="9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6" name="Text Box 242"/>
            <p:cNvSpPr txBox="1">
              <a:spLocks noChangeArrowheads="1"/>
            </p:cNvSpPr>
            <p:nvPr/>
          </p:nvSpPr>
          <p:spPr bwMode="auto">
            <a:xfrm rot="-4196748">
              <a:off x="589" y="2109"/>
              <a:ext cx="31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/>
                <a:t>0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32807" name="Text Box 243"/>
            <p:cNvSpPr txBox="1">
              <a:spLocks noChangeArrowheads="1"/>
            </p:cNvSpPr>
            <p:nvPr/>
          </p:nvSpPr>
          <p:spPr bwMode="auto">
            <a:xfrm rot="1500000">
              <a:off x="1218" y="1801"/>
              <a:ext cx="34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Arial" charset="0"/>
                </a:rPr>
                <a:t>1</a:t>
              </a:r>
            </a:p>
          </p:txBody>
        </p:sp>
        <p:sp>
          <p:nvSpPr>
            <p:cNvPr id="32808" name="Text Box 244"/>
            <p:cNvSpPr txBox="1">
              <a:spLocks noChangeArrowheads="1"/>
            </p:cNvSpPr>
            <p:nvPr/>
          </p:nvSpPr>
          <p:spPr bwMode="auto">
            <a:xfrm rot="4500000">
              <a:off x="1480" y="2072"/>
              <a:ext cx="324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Arial" charset="0"/>
                </a:rPr>
                <a:t>1,5</a:t>
              </a:r>
            </a:p>
          </p:txBody>
        </p:sp>
        <p:sp>
          <p:nvSpPr>
            <p:cNvPr id="32809" name="Text Box 245"/>
            <p:cNvSpPr txBox="1">
              <a:spLocks noChangeArrowheads="1"/>
            </p:cNvSpPr>
            <p:nvPr/>
          </p:nvSpPr>
          <p:spPr bwMode="auto">
            <a:xfrm>
              <a:off x="883" y="2067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Arial" charset="0"/>
                </a:rPr>
                <a:t>A</a:t>
              </a:r>
            </a:p>
          </p:txBody>
        </p:sp>
        <p:sp>
          <p:nvSpPr>
            <p:cNvPr id="32810" name="AutoShape 246"/>
            <p:cNvSpPr>
              <a:spLocks noChangeArrowheads="1"/>
            </p:cNvSpPr>
            <p:nvPr/>
          </p:nvSpPr>
          <p:spPr bwMode="auto">
            <a:xfrm rot="10800000">
              <a:off x="726" y="1908"/>
              <a:ext cx="904" cy="812"/>
            </a:xfrm>
            <a:custGeom>
              <a:avLst/>
              <a:gdLst>
                <a:gd name="T0" fmla="*/ 452 w 21600"/>
                <a:gd name="T1" fmla="*/ 0 h 21600"/>
                <a:gd name="T2" fmla="*/ 190 w 21600"/>
                <a:gd name="T3" fmla="*/ 379 h 21600"/>
                <a:gd name="T4" fmla="*/ 452 w 21600"/>
                <a:gd name="T5" fmla="*/ 338 h 21600"/>
                <a:gd name="T6" fmla="*/ 714 w 21600"/>
                <a:gd name="T7" fmla="*/ 379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43 w 21600"/>
                <a:gd name="T13" fmla="*/ 0 h 21600"/>
                <a:gd name="T14" fmla="*/ 21457 w 21600"/>
                <a:gd name="T15" fmla="*/ 110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000" y="10592"/>
                  </a:moveTo>
                  <a:cubicBezTo>
                    <a:pt x="9106" y="9678"/>
                    <a:pt x="9880" y="8988"/>
                    <a:pt x="10800" y="8989"/>
                  </a:cubicBezTo>
                  <a:cubicBezTo>
                    <a:pt x="11719" y="8989"/>
                    <a:pt x="12493" y="9678"/>
                    <a:pt x="12599" y="10592"/>
                  </a:cubicBezTo>
                  <a:lnTo>
                    <a:pt x="21528" y="9560"/>
                  </a:lnTo>
                  <a:cubicBezTo>
                    <a:pt x="20898" y="4111"/>
                    <a:pt x="16285" y="-1"/>
                    <a:pt x="10799" y="0"/>
                  </a:cubicBezTo>
                  <a:cubicBezTo>
                    <a:pt x="5314" y="0"/>
                    <a:pt x="701" y="4111"/>
                    <a:pt x="71" y="9560"/>
                  </a:cubicBezTo>
                  <a:close/>
                </a:path>
              </a:pathLst>
            </a:custGeom>
            <a:solidFill>
              <a:srgbClr val="FFFFCC"/>
            </a:solidFill>
            <a:ln w="3175" algn="ctr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198903" name="Rectangle 247"/>
            <p:cNvSpPr>
              <a:spLocks noChangeArrowheads="1"/>
            </p:cNvSpPr>
            <p:nvPr/>
          </p:nvSpPr>
          <p:spPr bwMode="auto">
            <a:xfrm>
              <a:off x="512" y="2368"/>
              <a:ext cx="1360" cy="48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57150" cmpd="thickThin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Tahoma" pitchFamily="34" charset="0"/>
              </a:endParaRPr>
            </a:p>
          </p:txBody>
        </p:sp>
        <p:sp>
          <p:nvSpPr>
            <p:cNvPr id="32812" name="AutoShape 248"/>
            <p:cNvSpPr>
              <a:spLocks noChangeArrowheads="1"/>
            </p:cNvSpPr>
            <p:nvPr/>
          </p:nvSpPr>
          <p:spPr bwMode="auto">
            <a:xfrm>
              <a:off x="1147" y="2444"/>
              <a:ext cx="56" cy="54"/>
            </a:xfrm>
            <a:custGeom>
              <a:avLst/>
              <a:gdLst>
                <a:gd name="T0" fmla="*/ 28 w 21600"/>
                <a:gd name="T1" fmla="*/ 0 h 21600"/>
                <a:gd name="T2" fmla="*/ 8 w 21600"/>
                <a:gd name="T3" fmla="*/ 8 h 21600"/>
                <a:gd name="T4" fmla="*/ 0 w 21600"/>
                <a:gd name="T5" fmla="*/ 27 h 21600"/>
                <a:gd name="T6" fmla="*/ 8 w 21600"/>
                <a:gd name="T7" fmla="*/ 46 h 21600"/>
                <a:gd name="T8" fmla="*/ 28 w 21600"/>
                <a:gd name="T9" fmla="*/ 54 h 21600"/>
                <a:gd name="T10" fmla="*/ 48 w 21600"/>
                <a:gd name="T11" fmla="*/ 46 h 21600"/>
                <a:gd name="T12" fmla="*/ 56 w 21600"/>
                <a:gd name="T13" fmla="*/ 27 h 21600"/>
                <a:gd name="T14" fmla="*/ 48 w 21600"/>
                <a:gd name="T15" fmla="*/ 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200 h 21600"/>
                <a:gd name="T26" fmla="*/ 18514 w 21600"/>
                <a:gd name="T27" fmla="*/ 184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647" y="13593"/>
                  </a:moveTo>
                  <a:cubicBezTo>
                    <a:pt x="17063" y="12720"/>
                    <a:pt x="17280" y="11766"/>
                    <a:pt x="17280" y="10800"/>
                  </a:cubicBezTo>
                  <a:cubicBezTo>
                    <a:pt x="17280" y="7221"/>
                    <a:pt x="14378" y="4320"/>
                    <a:pt x="10800" y="4320"/>
                  </a:cubicBezTo>
                  <a:cubicBezTo>
                    <a:pt x="9833" y="4319"/>
                    <a:pt x="8879" y="4536"/>
                    <a:pt x="8006" y="4952"/>
                  </a:cubicBezTo>
                  <a:close/>
                  <a:moveTo>
                    <a:pt x="4952" y="8006"/>
                  </a:moveTo>
                  <a:cubicBezTo>
                    <a:pt x="4536" y="8879"/>
                    <a:pt x="4320" y="9833"/>
                    <a:pt x="4320" y="10799"/>
                  </a:cubicBezTo>
                  <a:cubicBezTo>
                    <a:pt x="4320" y="14378"/>
                    <a:pt x="7221" y="17280"/>
                    <a:pt x="10800" y="17280"/>
                  </a:cubicBezTo>
                  <a:cubicBezTo>
                    <a:pt x="11766" y="17280"/>
                    <a:pt x="12720" y="17063"/>
                    <a:pt x="13593" y="16647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grpSp>
          <p:nvGrpSpPr>
            <p:cNvPr id="3" name="Group 249"/>
            <p:cNvGrpSpPr>
              <a:grpSpLocks/>
            </p:cNvGrpSpPr>
            <p:nvPr/>
          </p:nvGrpSpPr>
          <p:grpSpPr bwMode="auto">
            <a:xfrm>
              <a:off x="1127" y="2428"/>
              <a:ext cx="96" cy="44"/>
              <a:chOff x="2838" y="2415"/>
              <a:chExt cx="86" cy="40"/>
            </a:xfrm>
          </p:grpSpPr>
          <p:sp>
            <p:nvSpPr>
              <p:cNvPr id="32814" name="Arc 250"/>
              <p:cNvSpPr>
                <a:spLocks/>
              </p:cNvSpPr>
              <p:nvPr/>
            </p:nvSpPr>
            <p:spPr bwMode="auto">
              <a:xfrm flipV="1">
                <a:off x="2841" y="2415"/>
                <a:ext cx="80" cy="40"/>
              </a:xfrm>
              <a:custGeom>
                <a:avLst/>
                <a:gdLst>
                  <a:gd name="T0" fmla="*/ 80 w 42223"/>
                  <a:gd name="T1" fmla="*/ 6 h 21600"/>
                  <a:gd name="T2" fmla="*/ 0 w 42223"/>
                  <a:gd name="T3" fmla="*/ 10 h 21600"/>
                  <a:gd name="T4" fmla="*/ 40 w 422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223"/>
                  <a:gd name="T10" fmla="*/ 0 h 21600"/>
                  <a:gd name="T11" fmla="*/ 42223 w 422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223" h="21600" fill="none" extrusionOk="0">
                    <a:moveTo>
                      <a:pt x="42223" y="3121"/>
                    </a:moveTo>
                    <a:cubicBezTo>
                      <a:pt x="40673" y="13732"/>
                      <a:pt x="31573" y="21599"/>
                      <a:pt x="20850" y="21600"/>
                    </a:cubicBezTo>
                    <a:cubicBezTo>
                      <a:pt x="11093" y="21600"/>
                      <a:pt x="2548" y="15059"/>
                      <a:pt x="-1" y="5642"/>
                    </a:cubicBezTo>
                  </a:path>
                  <a:path w="42223" h="21600" stroke="0" extrusionOk="0">
                    <a:moveTo>
                      <a:pt x="42223" y="3121"/>
                    </a:moveTo>
                    <a:cubicBezTo>
                      <a:pt x="40673" y="13732"/>
                      <a:pt x="31573" y="21599"/>
                      <a:pt x="20850" y="21600"/>
                    </a:cubicBezTo>
                    <a:cubicBezTo>
                      <a:pt x="11093" y="21600"/>
                      <a:pt x="2548" y="15059"/>
                      <a:pt x="-1" y="5642"/>
                    </a:cubicBezTo>
                    <a:lnTo>
                      <a:pt x="20850" y="0"/>
                    </a:lnTo>
                    <a:close/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  <p:sp>
            <p:nvSpPr>
              <p:cNvPr id="32815" name="Freeform 251"/>
              <p:cNvSpPr>
                <a:spLocks/>
              </p:cNvSpPr>
              <p:nvPr/>
            </p:nvSpPr>
            <p:spPr bwMode="auto">
              <a:xfrm>
                <a:off x="2838" y="2438"/>
                <a:ext cx="12" cy="12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48 h 48"/>
                  <a:gd name="T4" fmla="*/ 48 w 48"/>
                  <a:gd name="T5" fmla="*/ 0 h 48"/>
                  <a:gd name="T6" fmla="*/ 0 60000 65536"/>
                  <a:gd name="T7" fmla="*/ 0 60000 65536"/>
                  <a:gd name="T8" fmla="*/ 0 60000 65536"/>
                  <a:gd name="T9" fmla="*/ 0 w 48"/>
                  <a:gd name="T10" fmla="*/ 0 h 48"/>
                  <a:gd name="T11" fmla="*/ 48 w 48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" h="48">
                    <a:moveTo>
                      <a:pt x="0" y="0"/>
                    </a:moveTo>
                    <a:lnTo>
                      <a:pt x="0" y="48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  <p:sp>
            <p:nvSpPr>
              <p:cNvPr id="32816" name="Freeform 252"/>
              <p:cNvSpPr>
                <a:spLocks/>
              </p:cNvSpPr>
              <p:nvPr/>
            </p:nvSpPr>
            <p:spPr bwMode="auto">
              <a:xfrm>
                <a:off x="2912" y="2442"/>
                <a:ext cx="12" cy="12"/>
              </a:xfrm>
              <a:custGeom>
                <a:avLst/>
                <a:gdLst>
                  <a:gd name="T0" fmla="*/ 0 w 48"/>
                  <a:gd name="T1" fmla="*/ 0 h 48"/>
                  <a:gd name="T2" fmla="*/ 48 w 48"/>
                  <a:gd name="T3" fmla="*/ 48 h 48"/>
                  <a:gd name="T4" fmla="*/ 48 w 48"/>
                  <a:gd name="T5" fmla="*/ 0 h 48"/>
                  <a:gd name="T6" fmla="*/ 0 60000 65536"/>
                  <a:gd name="T7" fmla="*/ 0 60000 65536"/>
                  <a:gd name="T8" fmla="*/ 0 60000 65536"/>
                  <a:gd name="T9" fmla="*/ 0 w 48"/>
                  <a:gd name="T10" fmla="*/ 0 h 48"/>
                  <a:gd name="T11" fmla="*/ 48 w 48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" h="48">
                    <a:moveTo>
                      <a:pt x="0" y="0"/>
                    </a:moveTo>
                    <a:lnTo>
                      <a:pt x="48" y="48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2817" name="Oval 253"/>
            <p:cNvSpPr>
              <a:spLocks noChangeArrowheads="1"/>
            </p:cNvSpPr>
            <p:nvPr/>
          </p:nvSpPr>
          <p:spPr bwMode="auto">
            <a:xfrm>
              <a:off x="1151" y="2294"/>
              <a:ext cx="48" cy="46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2818" name="Oval 254"/>
            <p:cNvSpPr>
              <a:spLocks noChangeArrowheads="1"/>
            </p:cNvSpPr>
            <p:nvPr/>
          </p:nvSpPr>
          <p:spPr bwMode="auto">
            <a:xfrm>
              <a:off x="602" y="2707"/>
              <a:ext cx="124" cy="11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19" name="Oval 255"/>
            <p:cNvSpPr>
              <a:spLocks noChangeArrowheads="1"/>
            </p:cNvSpPr>
            <p:nvPr/>
          </p:nvSpPr>
          <p:spPr bwMode="auto">
            <a:xfrm>
              <a:off x="1585" y="2707"/>
              <a:ext cx="124" cy="11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20" name="Text Box 256"/>
            <p:cNvSpPr txBox="1">
              <a:spLocks noChangeArrowheads="1"/>
            </p:cNvSpPr>
            <p:nvPr/>
          </p:nvSpPr>
          <p:spPr bwMode="auto">
            <a:xfrm>
              <a:off x="624" y="2544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+</a:t>
              </a:r>
            </a:p>
          </p:txBody>
        </p:sp>
        <p:sp>
          <p:nvSpPr>
            <p:cNvPr id="32821" name="Text Box 257"/>
            <p:cNvSpPr txBox="1">
              <a:spLocks noChangeArrowheads="1"/>
            </p:cNvSpPr>
            <p:nvPr/>
          </p:nvSpPr>
          <p:spPr bwMode="auto">
            <a:xfrm>
              <a:off x="1440" y="249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-</a:t>
              </a:r>
            </a:p>
          </p:txBody>
        </p:sp>
        <p:sp>
          <p:nvSpPr>
            <p:cNvPr id="32822" name="Text Box 258"/>
            <p:cNvSpPr txBox="1">
              <a:spLocks noChangeArrowheads="1"/>
            </p:cNvSpPr>
            <p:nvPr/>
          </p:nvSpPr>
          <p:spPr bwMode="auto">
            <a:xfrm>
              <a:off x="1056" y="249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latin typeface=".VnTimeH" pitchFamily="34" charset="0"/>
                </a:rPr>
                <a:t>A</a:t>
              </a:r>
            </a:p>
          </p:txBody>
        </p:sp>
        <p:sp>
          <p:nvSpPr>
            <p:cNvPr id="32823" name="Rectangle 259"/>
            <p:cNvSpPr>
              <a:spLocks noChangeArrowheads="1"/>
            </p:cNvSpPr>
            <p:nvPr/>
          </p:nvSpPr>
          <p:spPr bwMode="auto">
            <a:xfrm>
              <a:off x="512" y="1728"/>
              <a:ext cx="1368" cy="624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</p:grpSp>
      <p:grpSp>
        <p:nvGrpSpPr>
          <p:cNvPr id="4" name="Group 260"/>
          <p:cNvGrpSpPr>
            <a:grpSpLocks/>
          </p:cNvGrpSpPr>
          <p:nvPr/>
        </p:nvGrpSpPr>
        <p:grpSpPr bwMode="auto">
          <a:xfrm rot="20537280">
            <a:off x="3658811" y="5071896"/>
            <a:ext cx="990600" cy="650875"/>
            <a:chOff x="1680" y="1440"/>
            <a:chExt cx="624" cy="410"/>
          </a:xfrm>
        </p:grpSpPr>
        <p:sp>
          <p:nvSpPr>
            <p:cNvPr id="32825" name="Oval 261"/>
            <p:cNvSpPr>
              <a:spLocks noChangeArrowheads="1"/>
            </p:cNvSpPr>
            <p:nvPr/>
          </p:nvSpPr>
          <p:spPr bwMode="auto">
            <a:xfrm rot="-4329641">
              <a:off x="1953" y="1606"/>
              <a:ext cx="63" cy="50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FF0000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2826" name="Line 262"/>
            <p:cNvSpPr>
              <a:spLocks noChangeShapeType="1"/>
            </p:cNvSpPr>
            <p:nvPr/>
          </p:nvSpPr>
          <p:spPr bwMode="auto">
            <a:xfrm flipH="1" flipV="1">
              <a:off x="1680" y="1440"/>
              <a:ext cx="288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27" name="Line 263"/>
            <p:cNvSpPr>
              <a:spLocks noChangeShapeType="1"/>
            </p:cNvSpPr>
            <p:nvPr/>
          </p:nvSpPr>
          <p:spPr bwMode="auto">
            <a:xfrm flipH="1" flipV="1">
              <a:off x="2016" y="1658"/>
              <a:ext cx="288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828" name="Line 264"/>
          <p:cNvSpPr>
            <a:spLocks noChangeShapeType="1"/>
          </p:cNvSpPr>
          <p:nvPr/>
        </p:nvSpPr>
        <p:spPr bwMode="auto">
          <a:xfrm>
            <a:off x="2743200" y="6096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29" name="Line 265"/>
          <p:cNvSpPr>
            <a:spLocks noChangeShapeType="1"/>
          </p:cNvSpPr>
          <p:nvPr/>
        </p:nvSpPr>
        <p:spPr bwMode="auto">
          <a:xfrm>
            <a:off x="4953000" y="601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266"/>
          <p:cNvGrpSpPr>
            <a:grpSpLocks/>
          </p:cNvGrpSpPr>
          <p:nvPr/>
        </p:nvGrpSpPr>
        <p:grpSpPr bwMode="auto">
          <a:xfrm>
            <a:off x="6781800" y="3810000"/>
            <a:ext cx="2222500" cy="1822450"/>
            <a:chOff x="2592" y="1680"/>
            <a:chExt cx="1400" cy="1148"/>
          </a:xfrm>
        </p:grpSpPr>
        <p:sp>
          <p:nvSpPr>
            <p:cNvPr id="32831" name="Text Box 267"/>
            <p:cNvSpPr txBox="1">
              <a:spLocks noChangeArrowheads="1"/>
            </p:cNvSpPr>
            <p:nvPr/>
          </p:nvSpPr>
          <p:spPr bwMode="auto">
            <a:xfrm>
              <a:off x="3456" y="1776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.VnTimeH" pitchFamily="34" charset="0"/>
                </a:rPr>
                <a:t>K</a:t>
              </a:r>
            </a:p>
          </p:txBody>
        </p:sp>
        <p:sp>
          <p:nvSpPr>
            <p:cNvPr id="32832" name="Oval 268"/>
            <p:cNvSpPr>
              <a:spLocks noChangeArrowheads="1"/>
            </p:cNvSpPr>
            <p:nvPr/>
          </p:nvSpPr>
          <p:spPr bwMode="auto">
            <a:xfrm rot="-4329641">
              <a:off x="2992" y="2336"/>
              <a:ext cx="66" cy="64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FF00FF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2833" name="Rectangle 269"/>
            <p:cNvSpPr>
              <a:spLocks noChangeArrowheads="1"/>
            </p:cNvSpPr>
            <p:nvPr/>
          </p:nvSpPr>
          <p:spPr bwMode="auto">
            <a:xfrm>
              <a:off x="2599" y="1680"/>
              <a:ext cx="1393" cy="1142"/>
            </a:xfrm>
            <a:prstGeom prst="rect">
              <a:avLst/>
            </a:prstGeom>
            <a:solidFill>
              <a:schemeClr val="tx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34" name="Rectangle 270"/>
            <p:cNvSpPr>
              <a:spLocks noChangeArrowheads="1"/>
            </p:cNvSpPr>
            <p:nvPr/>
          </p:nvSpPr>
          <p:spPr bwMode="auto">
            <a:xfrm>
              <a:off x="2592" y="1686"/>
              <a:ext cx="1393" cy="1142"/>
            </a:xfrm>
            <a:prstGeom prst="rect">
              <a:avLst/>
            </a:prstGeom>
            <a:solidFill>
              <a:schemeClr val="bg1"/>
            </a:solidFill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35" name="Rectangle 271"/>
            <p:cNvSpPr>
              <a:spLocks noChangeArrowheads="1"/>
            </p:cNvSpPr>
            <p:nvPr/>
          </p:nvSpPr>
          <p:spPr bwMode="auto">
            <a:xfrm>
              <a:off x="2652" y="1725"/>
              <a:ext cx="1280" cy="646"/>
            </a:xfrm>
            <a:prstGeom prst="rect">
              <a:avLst/>
            </a:prstGeom>
            <a:solidFill>
              <a:schemeClr val="bg1">
                <a:alpha val="38039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36" name="Oval 272"/>
            <p:cNvSpPr>
              <a:spLocks noChangeArrowheads="1"/>
            </p:cNvSpPr>
            <p:nvPr/>
          </p:nvSpPr>
          <p:spPr bwMode="auto">
            <a:xfrm>
              <a:off x="2729" y="1789"/>
              <a:ext cx="1082" cy="985"/>
            </a:xfrm>
            <a:prstGeom prst="ellipse">
              <a:avLst/>
            </a:prstGeom>
            <a:solidFill>
              <a:srgbClr val="FFFFCC"/>
            </a:solidFill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37" name="Text Box 273"/>
            <p:cNvSpPr txBox="1">
              <a:spLocks noChangeArrowheads="1"/>
            </p:cNvSpPr>
            <p:nvPr/>
          </p:nvSpPr>
          <p:spPr bwMode="auto">
            <a:xfrm rot="810395">
              <a:off x="3547" y="1938"/>
              <a:ext cx="255" cy="17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5</a:t>
              </a:r>
              <a:endParaRPr lang="en-US">
                <a:latin typeface="Arial" charset="0"/>
              </a:endParaRPr>
            </a:p>
          </p:txBody>
        </p:sp>
        <p:sp>
          <p:nvSpPr>
            <p:cNvPr id="32838" name="Oval 274"/>
            <p:cNvSpPr>
              <a:spLocks noChangeArrowheads="1"/>
            </p:cNvSpPr>
            <p:nvPr/>
          </p:nvSpPr>
          <p:spPr bwMode="auto">
            <a:xfrm rot="5400000">
              <a:off x="2748" y="1720"/>
              <a:ext cx="1051" cy="1155"/>
            </a:xfrm>
            <a:prstGeom prst="ellips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39" name="Arc 275"/>
            <p:cNvSpPr>
              <a:spLocks/>
            </p:cNvSpPr>
            <p:nvPr/>
          </p:nvSpPr>
          <p:spPr bwMode="auto">
            <a:xfrm rot="6681726" flipH="1">
              <a:off x="3121" y="1750"/>
              <a:ext cx="406" cy="723"/>
            </a:xfrm>
            <a:custGeom>
              <a:avLst/>
              <a:gdLst>
                <a:gd name="T0" fmla="*/ 247 w 24253"/>
                <a:gd name="T1" fmla="*/ 0 h 39506"/>
                <a:gd name="T2" fmla="*/ 0 w 24253"/>
                <a:gd name="T3" fmla="*/ 720 h 39506"/>
                <a:gd name="T4" fmla="*/ 44 w 24253"/>
                <a:gd name="T5" fmla="*/ 328 h 39506"/>
                <a:gd name="T6" fmla="*/ 0 60000 65536"/>
                <a:gd name="T7" fmla="*/ 0 60000 65536"/>
                <a:gd name="T8" fmla="*/ 0 60000 65536"/>
                <a:gd name="T9" fmla="*/ 0 w 24253"/>
                <a:gd name="T10" fmla="*/ 0 h 39506"/>
                <a:gd name="T11" fmla="*/ 24253 w 24253"/>
                <a:gd name="T12" fmla="*/ 39506 h 395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253" h="39506" fill="none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</a:path>
                <a:path w="24253" h="39506" stroke="0" extrusionOk="0">
                  <a:moveTo>
                    <a:pt x="14733" y="-1"/>
                  </a:moveTo>
                  <a:cubicBezTo>
                    <a:pt x="20685" y="4015"/>
                    <a:pt x="24253" y="10726"/>
                    <a:pt x="24253" y="17906"/>
                  </a:cubicBezTo>
                  <a:cubicBezTo>
                    <a:pt x="24253" y="29835"/>
                    <a:pt x="14582" y="39506"/>
                    <a:pt x="2653" y="39506"/>
                  </a:cubicBezTo>
                  <a:cubicBezTo>
                    <a:pt x="1766" y="39506"/>
                    <a:pt x="880" y="39451"/>
                    <a:pt x="-1" y="39342"/>
                  </a:cubicBezTo>
                  <a:lnTo>
                    <a:pt x="2653" y="17906"/>
                  </a:lnTo>
                  <a:close/>
                </a:path>
              </a:pathLst>
            </a:custGeom>
            <a:noFill/>
            <a:ln w="317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40" name="Line 276"/>
            <p:cNvSpPr>
              <a:spLocks noChangeShapeType="1"/>
            </p:cNvSpPr>
            <p:nvPr/>
          </p:nvSpPr>
          <p:spPr bwMode="auto">
            <a:xfrm rot="10800000">
              <a:off x="3293" y="1910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1" name="Text Box 277"/>
            <p:cNvSpPr txBox="1">
              <a:spLocks noChangeArrowheads="1"/>
            </p:cNvSpPr>
            <p:nvPr/>
          </p:nvSpPr>
          <p:spPr bwMode="auto">
            <a:xfrm rot="-466213">
              <a:off x="3156" y="1748"/>
              <a:ext cx="250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</p:txBody>
        </p:sp>
        <p:sp>
          <p:nvSpPr>
            <p:cNvPr id="32842" name="Text Box 278"/>
            <p:cNvSpPr txBox="1">
              <a:spLocks noChangeArrowheads="1"/>
            </p:cNvSpPr>
            <p:nvPr/>
          </p:nvSpPr>
          <p:spPr bwMode="auto">
            <a:xfrm rot="-1500000">
              <a:off x="2920" y="1811"/>
              <a:ext cx="342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2</a:t>
              </a:r>
              <a:endParaRPr lang="en-US">
                <a:latin typeface="Arial" charset="0"/>
              </a:endParaRPr>
            </a:p>
          </p:txBody>
        </p:sp>
        <p:sp>
          <p:nvSpPr>
            <p:cNvPr id="32843" name="Line 279"/>
            <p:cNvSpPr>
              <a:spLocks noChangeShapeType="1"/>
            </p:cNvSpPr>
            <p:nvPr/>
          </p:nvSpPr>
          <p:spPr bwMode="auto">
            <a:xfrm rot="300000">
              <a:off x="3329" y="1910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4" name="Line 280"/>
            <p:cNvSpPr>
              <a:spLocks noChangeShapeType="1"/>
            </p:cNvSpPr>
            <p:nvPr/>
          </p:nvSpPr>
          <p:spPr bwMode="auto">
            <a:xfrm rot="600000">
              <a:off x="3362" y="1914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5" name="Line 281"/>
            <p:cNvSpPr>
              <a:spLocks noChangeShapeType="1"/>
            </p:cNvSpPr>
            <p:nvPr/>
          </p:nvSpPr>
          <p:spPr bwMode="auto">
            <a:xfrm rot="900000">
              <a:off x="3395" y="1922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6" name="Line 282"/>
            <p:cNvSpPr>
              <a:spLocks noChangeShapeType="1"/>
            </p:cNvSpPr>
            <p:nvPr/>
          </p:nvSpPr>
          <p:spPr bwMode="auto">
            <a:xfrm rot="1200000">
              <a:off x="3427" y="193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7" name="Line 283"/>
            <p:cNvSpPr>
              <a:spLocks noChangeShapeType="1"/>
            </p:cNvSpPr>
            <p:nvPr/>
          </p:nvSpPr>
          <p:spPr bwMode="auto">
            <a:xfrm rot="1500000">
              <a:off x="3452" y="1944"/>
              <a:ext cx="0" cy="8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8" name="Line 284"/>
            <p:cNvSpPr>
              <a:spLocks noChangeShapeType="1"/>
            </p:cNvSpPr>
            <p:nvPr/>
          </p:nvSpPr>
          <p:spPr bwMode="auto">
            <a:xfrm rot="1800000">
              <a:off x="3488" y="196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49" name="Line 285"/>
            <p:cNvSpPr>
              <a:spLocks noChangeShapeType="1"/>
            </p:cNvSpPr>
            <p:nvPr/>
          </p:nvSpPr>
          <p:spPr bwMode="auto">
            <a:xfrm rot="2100000">
              <a:off x="3513" y="1978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0" name="Line 286"/>
            <p:cNvSpPr>
              <a:spLocks noChangeShapeType="1"/>
            </p:cNvSpPr>
            <p:nvPr/>
          </p:nvSpPr>
          <p:spPr bwMode="auto">
            <a:xfrm rot="2400000">
              <a:off x="3542" y="1997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1" name="Line 287"/>
            <p:cNvSpPr>
              <a:spLocks noChangeShapeType="1"/>
            </p:cNvSpPr>
            <p:nvPr/>
          </p:nvSpPr>
          <p:spPr bwMode="auto">
            <a:xfrm rot="2700000">
              <a:off x="3565" y="2018"/>
              <a:ext cx="0" cy="44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2" name="Line 288"/>
            <p:cNvSpPr>
              <a:spLocks noChangeShapeType="1"/>
            </p:cNvSpPr>
            <p:nvPr/>
          </p:nvSpPr>
          <p:spPr bwMode="auto">
            <a:xfrm rot="3000000">
              <a:off x="3570" y="2029"/>
              <a:ext cx="0" cy="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3" name="Line 289"/>
            <p:cNvSpPr>
              <a:spLocks noChangeShapeType="1"/>
            </p:cNvSpPr>
            <p:nvPr/>
          </p:nvSpPr>
          <p:spPr bwMode="auto">
            <a:xfrm rot="7800000">
              <a:off x="3017" y="2027"/>
              <a:ext cx="0" cy="1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4" name="Line 290"/>
            <p:cNvSpPr>
              <a:spLocks noChangeShapeType="1"/>
            </p:cNvSpPr>
            <p:nvPr/>
          </p:nvSpPr>
          <p:spPr bwMode="auto">
            <a:xfrm rot="-2700000">
              <a:off x="3017" y="2018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5" name="Line 291"/>
            <p:cNvSpPr>
              <a:spLocks noChangeShapeType="1"/>
            </p:cNvSpPr>
            <p:nvPr/>
          </p:nvSpPr>
          <p:spPr bwMode="auto">
            <a:xfrm rot="-2400000">
              <a:off x="3040" y="1999"/>
              <a:ext cx="0" cy="38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6" name="Line 292"/>
            <p:cNvSpPr>
              <a:spLocks noChangeShapeType="1"/>
            </p:cNvSpPr>
            <p:nvPr/>
          </p:nvSpPr>
          <p:spPr bwMode="auto">
            <a:xfrm rot="-2100000">
              <a:off x="3069" y="1979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7" name="Line 293"/>
            <p:cNvSpPr>
              <a:spLocks noChangeShapeType="1"/>
            </p:cNvSpPr>
            <p:nvPr/>
          </p:nvSpPr>
          <p:spPr bwMode="auto">
            <a:xfrm rot="-1800000">
              <a:off x="3095" y="1961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8" name="Line 294"/>
            <p:cNvSpPr>
              <a:spLocks noChangeShapeType="1"/>
            </p:cNvSpPr>
            <p:nvPr/>
          </p:nvSpPr>
          <p:spPr bwMode="auto">
            <a:xfrm rot="-1500000">
              <a:off x="3139" y="1943"/>
              <a:ext cx="0" cy="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9" name="Line 295"/>
            <p:cNvSpPr>
              <a:spLocks noChangeShapeType="1"/>
            </p:cNvSpPr>
            <p:nvPr/>
          </p:nvSpPr>
          <p:spPr bwMode="auto">
            <a:xfrm rot="-1200000">
              <a:off x="3159" y="1932"/>
              <a:ext cx="0" cy="41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0" name="Line 296"/>
            <p:cNvSpPr>
              <a:spLocks noChangeShapeType="1"/>
            </p:cNvSpPr>
            <p:nvPr/>
          </p:nvSpPr>
          <p:spPr bwMode="auto">
            <a:xfrm rot="-900000">
              <a:off x="3187" y="1925"/>
              <a:ext cx="0" cy="40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1" name="Line 297"/>
            <p:cNvSpPr>
              <a:spLocks noChangeShapeType="1"/>
            </p:cNvSpPr>
            <p:nvPr/>
          </p:nvSpPr>
          <p:spPr bwMode="auto">
            <a:xfrm rot="-600000">
              <a:off x="3221" y="1918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2" name="Line 298"/>
            <p:cNvSpPr>
              <a:spLocks noChangeShapeType="1"/>
            </p:cNvSpPr>
            <p:nvPr/>
          </p:nvSpPr>
          <p:spPr bwMode="auto">
            <a:xfrm rot="-300000">
              <a:off x="3256" y="1912"/>
              <a:ext cx="0" cy="39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3" name="Line 299"/>
            <p:cNvSpPr>
              <a:spLocks noChangeShapeType="1"/>
            </p:cNvSpPr>
            <p:nvPr/>
          </p:nvSpPr>
          <p:spPr bwMode="auto">
            <a:xfrm rot="6300000">
              <a:off x="2952" y="2150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4" name="Line 300"/>
            <p:cNvSpPr>
              <a:spLocks noChangeShapeType="1"/>
            </p:cNvSpPr>
            <p:nvPr/>
          </p:nvSpPr>
          <p:spPr bwMode="auto">
            <a:xfrm rot="-4200000">
              <a:off x="2931" y="214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5" name="Line 301"/>
            <p:cNvSpPr>
              <a:spLocks noChangeShapeType="1"/>
            </p:cNvSpPr>
            <p:nvPr/>
          </p:nvSpPr>
          <p:spPr bwMode="auto">
            <a:xfrm rot="-3900000">
              <a:off x="2943" y="2118"/>
              <a:ext cx="0" cy="43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6" name="Line 302"/>
            <p:cNvSpPr>
              <a:spLocks noChangeShapeType="1"/>
            </p:cNvSpPr>
            <p:nvPr/>
          </p:nvSpPr>
          <p:spPr bwMode="auto">
            <a:xfrm rot="-3600000">
              <a:off x="2959" y="2094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7" name="Line 303"/>
            <p:cNvSpPr>
              <a:spLocks noChangeShapeType="1"/>
            </p:cNvSpPr>
            <p:nvPr/>
          </p:nvSpPr>
          <p:spPr bwMode="auto">
            <a:xfrm rot="-3300000">
              <a:off x="2975" y="2064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8" name="Line 304"/>
            <p:cNvSpPr>
              <a:spLocks noChangeShapeType="1"/>
            </p:cNvSpPr>
            <p:nvPr/>
          </p:nvSpPr>
          <p:spPr bwMode="auto">
            <a:xfrm rot="3300000">
              <a:off x="3604" y="2067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9" name="Line 305"/>
            <p:cNvSpPr>
              <a:spLocks noChangeShapeType="1"/>
            </p:cNvSpPr>
            <p:nvPr/>
          </p:nvSpPr>
          <p:spPr bwMode="auto">
            <a:xfrm rot="3600000">
              <a:off x="3618" y="2088"/>
              <a:ext cx="0" cy="44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0" name="Line 306"/>
            <p:cNvSpPr>
              <a:spLocks noChangeShapeType="1"/>
            </p:cNvSpPr>
            <p:nvPr/>
          </p:nvSpPr>
          <p:spPr bwMode="auto">
            <a:xfrm rot="3900000">
              <a:off x="3637" y="211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1" name="Line 307"/>
            <p:cNvSpPr>
              <a:spLocks noChangeShapeType="1"/>
            </p:cNvSpPr>
            <p:nvPr/>
          </p:nvSpPr>
          <p:spPr bwMode="auto">
            <a:xfrm rot="4200000">
              <a:off x="3649" y="2146"/>
              <a:ext cx="0" cy="42"/>
            </a:xfrm>
            <a:prstGeom prst="line">
              <a:avLst/>
            </a:pr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2" name="Line 308"/>
            <p:cNvSpPr>
              <a:spLocks noChangeShapeType="1"/>
            </p:cNvSpPr>
            <p:nvPr/>
          </p:nvSpPr>
          <p:spPr bwMode="auto">
            <a:xfrm rot="4500000">
              <a:off x="3636" y="2155"/>
              <a:ext cx="0" cy="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3" name="Text Box 309"/>
            <p:cNvSpPr txBox="1">
              <a:spLocks noChangeArrowheads="1"/>
            </p:cNvSpPr>
            <p:nvPr/>
          </p:nvSpPr>
          <p:spPr bwMode="auto">
            <a:xfrm>
              <a:off x="2674" y="2088"/>
              <a:ext cx="34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0</a:t>
              </a:r>
              <a:endParaRPr lang="en-US">
                <a:latin typeface="Arial" charset="0"/>
              </a:endParaRPr>
            </a:p>
          </p:txBody>
        </p:sp>
        <p:sp>
          <p:nvSpPr>
            <p:cNvPr id="32874" name="Text Box 310"/>
            <p:cNvSpPr txBox="1">
              <a:spLocks noChangeArrowheads="1"/>
            </p:cNvSpPr>
            <p:nvPr/>
          </p:nvSpPr>
          <p:spPr bwMode="auto">
            <a:xfrm rot="-2443161">
              <a:off x="2760" y="1939"/>
              <a:ext cx="342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32875" name="Text Box 311"/>
            <p:cNvSpPr txBox="1">
              <a:spLocks noChangeArrowheads="1"/>
            </p:cNvSpPr>
            <p:nvPr/>
          </p:nvSpPr>
          <p:spPr bwMode="auto">
            <a:xfrm rot="3000000">
              <a:off x="3392" y="1800"/>
              <a:ext cx="307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4</a:t>
              </a:r>
              <a:endParaRPr lang="en-US">
                <a:latin typeface="Arial" charset="0"/>
              </a:endParaRPr>
            </a:p>
          </p:txBody>
        </p:sp>
        <p:sp>
          <p:nvSpPr>
            <p:cNvPr id="32876" name="Text Box 312"/>
            <p:cNvSpPr txBox="1">
              <a:spLocks noChangeArrowheads="1"/>
            </p:cNvSpPr>
            <p:nvPr/>
          </p:nvSpPr>
          <p:spPr bwMode="auto">
            <a:xfrm rot="4500000">
              <a:off x="3611" y="2104"/>
              <a:ext cx="309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/>
                <a:t>6</a:t>
              </a:r>
              <a:endParaRPr lang="en-US">
                <a:latin typeface="Arial" charset="0"/>
              </a:endParaRPr>
            </a:p>
          </p:txBody>
        </p:sp>
        <p:sp>
          <p:nvSpPr>
            <p:cNvPr id="32877" name="Text Box 313"/>
            <p:cNvSpPr txBox="1">
              <a:spLocks noChangeArrowheads="1"/>
            </p:cNvSpPr>
            <p:nvPr/>
          </p:nvSpPr>
          <p:spPr bwMode="auto">
            <a:xfrm>
              <a:off x="2997" y="2051"/>
              <a:ext cx="5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Arial" charset="0"/>
                </a:rPr>
                <a:t>V</a:t>
              </a:r>
            </a:p>
          </p:txBody>
        </p:sp>
        <p:sp>
          <p:nvSpPr>
            <p:cNvPr id="32878" name="AutoShape 314"/>
            <p:cNvSpPr>
              <a:spLocks noChangeArrowheads="1"/>
            </p:cNvSpPr>
            <p:nvPr/>
          </p:nvSpPr>
          <p:spPr bwMode="auto">
            <a:xfrm rot="10800000">
              <a:off x="2841" y="1895"/>
              <a:ext cx="910" cy="776"/>
            </a:xfrm>
            <a:custGeom>
              <a:avLst/>
              <a:gdLst>
                <a:gd name="T0" fmla="*/ 455 w 21600"/>
                <a:gd name="T1" fmla="*/ 0 h 21600"/>
                <a:gd name="T2" fmla="*/ 191 w 21600"/>
                <a:gd name="T3" fmla="*/ 362 h 21600"/>
                <a:gd name="T4" fmla="*/ 455 w 21600"/>
                <a:gd name="T5" fmla="*/ 323 h 21600"/>
                <a:gd name="T6" fmla="*/ 719 w 21600"/>
                <a:gd name="T7" fmla="*/ 36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42 w 21600"/>
                <a:gd name="T13" fmla="*/ 0 h 21600"/>
                <a:gd name="T14" fmla="*/ 21458 w 21600"/>
                <a:gd name="T15" fmla="*/ 1110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000" y="10592"/>
                  </a:moveTo>
                  <a:cubicBezTo>
                    <a:pt x="9106" y="9678"/>
                    <a:pt x="9880" y="8988"/>
                    <a:pt x="10800" y="8989"/>
                  </a:cubicBezTo>
                  <a:cubicBezTo>
                    <a:pt x="11719" y="8989"/>
                    <a:pt x="12493" y="9678"/>
                    <a:pt x="12599" y="10592"/>
                  </a:cubicBezTo>
                  <a:lnTo>
                    <a:pt x="21528" y="9560"/>
                  </a:lnTo>
                  <a:cubicBezTo>
                    <a:pt x="20898" y="4111"/>
                    <a:pt x="16285" y="-1"/>
                    <a:pt x="10799" y="0"/>
                  </a:cubicBezTo>
                  <a:cubicBezTo>
                    <a:pt x="5314" y="0"/>
                    <a:pt x="701" y="4111"/>
                    <a:pt x="71" y="9560"/>
                  </a:cubicBezTo>
                  <a:close/>
                </a:path>
              </a:pathLst>
            </a:custGeom>
            <a:solidFill>
              <a:srgbClr val="FFFFCC"/>
            </a:solidFill>
            <a:ln w="31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79" name="Rectangle 315"/>
            <p:cNvSpPr>
              <a:spLocks noChangeArrowheads="1"/>
            </p:cNvSpPr>
            <p:nvPr/>
          </p:nvSpPr>
          <p:spPr bwMode="auto">
            <a:xfrm>
              <a:off x="2620" y="2336"/>
              <a:ext cx="1283" cy="481"/>
            </a:xfrm>
            <a:prstGeom prst="rect">
              <a:avLst/>
            </a:prstGeom>
            <a:solidFill>
              <a:schemeClr val="bg1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0" name="Rectangle 316"/>
            <p:cNvSpPr>
              <a:spLocks noChangeArrowheads="1"/>
            </p:cNvSpPr>
            <p:nvPr/>
          </p:nvSpPr>
          <p:spPr bwMode="auto">
            <a:xfrm>
              <a:off x="2655" y="1728"/>
              <a:ext cx="1273" cy="64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2881" name="Rectangle 317"/>
            <p:cNvSpPr>
              <a:spLocks noChangeArrowheads="1"/>
            </p:cNvSpPr>
            <p:nvPr/>
          </p:nvSpPr>
          <p:spPr bwMode="auto">
            <a:xfrm>
              <a:off x="2592" y="1686"/>
              <a:ext cx="1393" cy="1142"/>
            </a:xfrm>
            <a:prstGeom prst="rect">
              <a:avLst/>
            </a:prstGeom>
            <a:noFill/>
            <a:ln w="57150" cmpd="thickThin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2" name="AutoShape 318"/>
            <p:cNvSpPr>
              <a:spLocks noChangeArrowheads="1"/>
            </p:cNvSpPr>
            <p:nvPr/>
          </p:nvSpPr>
          <p:spPr bwMode="auto">
            <a:xfrm>
              <a:off x="3263" y="2411"/>
              <a:ext cx="57" cy="52"/>
            </a:xfrm>
            <a:custGeom>
              <a:avLst/>
              <a:gdLst>
                <a:gd name="T0" fmla="*/ 29 w 21600"/>
                <a:gd name="T1" fmla="*/ 0 h 21600"/>
                <a:gd name="T2" fmla="*/ 8 w 21600"/>
                <a:gd name="T3" fmla="*/ 8 h 21600"/>
                <a:gd name="T4" fmla="*/ 0 w 21600"/>
                <a:gd name="T5" fmla="*/ 26 h 21600"/>
                <a:gd name="T6" fmla="*/ 8 w 21600"/>
                <a:gd name="T7" fmla="*/ 44 h 21600"/>
                <a:gd name="T8" fmla="*/ 29 w 21600"/>
                <a:gd name="T9" fmla="*/ 52 h 21600"/>
                <a:gd name="T10" fmla="*/ 49 w 21600"/>
                <a:gd name="T11" fmla="*/ 44 h 21600"/>
                <a:gd name="T12" fmla="*/ 57 w 21600"/>
                <a:gd name="T13" fmla="*/ 26 h 21600"/>
                <a:gd name="T14" fmla="*/ 49 w 21600"/>
                <a:gd name="T15" fmla="*/ 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32 w 21600"/>
                <a:gd name="T25" fmla="*/ 3323 h 21600"/>
                <a:gd name="T26" fmla="*/ 18568 w 21600"/>
                <a:gd name="T27" fmla="*/ 1827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647" y="13593"/>
                  </a:moveTo>
                  <a:cubicBezTo>
                    <a:pt x="17063" y="12720"/>
                    <a:pt x="17280" y="11766"/>
                    <a:pt x="17280" y="10800"/>
                  </a:cubicBezTo>
                  <a:cubicBezTo>
                    <a:pt x="17280" y="7221"/>
                    <a:pt x="14378" y="4320"/>
                    <a:pt x="10800" y="4320"/>
                  </a:cubicBezTo>
                  <a:cubicBezTo>
                    <a:pt x="9833" y="4319"/>
                    <a:pt x="8879" y="4536"/>
                    <a:pt x="8006" y="4952"/>
                  </a:cubicBezTo>
                  <a:close/>
                  <a:moveTo>
                    <a:pt x="4952" y="8006"/>
                  </a:moveTo>
                  <a:cubicBezTo>
                    <a:pt x="4536" y="8879"/>
                    <a:pt x="4320" y="9833"/>
                    <a:pt x="4320" y="10799"/>
                  </a:cubicBezTo>
                  <a:cubicBezTo>
                    <a:pt x="4320" y="14378"/>
                    <a:pt x="7221" y="17280"/>
                    <a:pt x="10800" y="17280"/>
                  </a:cubicBezTo>
                  <a:cubicBezTo>
                    <a:pt x="11766" y="17280"/>
                    <a:pt x="12720" y="17063"/>
                    <a:pt x="13593" y="16647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3" name="Arc 319"/>
            <p:cNvSpPr>
              <a:spLocks/>
            </p:cNvSpPr>
            <p:nvPr/>
          </p:nvSpPr>
          <p:spPr bwMode="auto">
            <a:xfrm flipV="1">
              <a:off x="3246" y="2396"/>
              <a:ext cx="91" cy="41"/>
            </a:xfrm>
            <a:custGeom>
              <a:avLst/>
              <a:gdLst>
                <a:gd name="T0" fmla="*/ 91 w 42223"/>
                <a:gd name="T1" fmla="*/ 6 h 21600"/>
                <a:gd name="T2" fmla="*/ 0 w 42223"/>
                <a:gd name="T3" fmla="*/ 11 h 21600"/>
                <a:gd name="T4" fmla="*/ 45 w 42223"/>
                <a:gd name="T5" fmla="*/ 0 h 21600"/>
                <a:gd name="T6" fmla="*/ 0 60000 65536"/>
                <a:gd name="T7" fmla="*/ 0 60000 65536"/>
                <a:gd name="T8" fmla="*/ 0 60000 65536"/>
                <a:gd name="T9" fmla="*/ 0 w 42223"/>
                <a:gd name="T10" fmla="*/ 0 h 21600"/>
                <a:gd name="T11" fmla="*/ 42223 w 4222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223" h="21600" fill="none" extrusionOk="0">
                  <a:moveTo>
                    <a:pt x="42223" y="3121"/>
                  </a:moveTo>
                  <a:cubicBezTo>
                    <a:pt x="40673" y="13732"/>
                    <a:pt x="31573" y="21599"/>
                    <a:pt x="20850" y="21600"/>
                  </a:cubicBezTo>
                  <a:cubicBezTo>
                    <a:pt x="11093" y="21600"/>
                    <a:pt x="2548" y="15059"/>
                    <a:pt x="-1" y="5642"/>
                  </a:cubicBezTo>
                </a:path>
                <a:path w="42223" h="21600" stroke="0" extrusionOk="0">
                  <a:moveTo>
                    <a:pt x="42223" y="3121"/>
                  </a:moveTo>
                  <a:cubicBezTo>
                    <a:pt x="40673" y="13732"/>
                    <a:pt x="31573" y="21599"/>
                    <a:pt x="20850" y="21600"/>
                  </a:cubicBezTo>
                  <a:cubicBezTo>
                    <a:pt x="11093" y="21600"/>
                    <a:pt x="2548" y="15059"/>
                    <a:pt x="-1" y="5642"/>
                  </a:cubicBezTo>
                  <a:lnTo>
                    <a:pt x="20850" y="0"/>
                  </a:lnTo>
                  <a:close/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4" name="Freeform 320"/>
            <p:cNvSpPr>
              <a:spLocks/>
            </p:cNvSpPr>
            <p:nvPr/>
          </p:nvSpPr>
          <p:spPr bwMode="auto">
            <a:xfrm>
              <a:off x="3243" y="2419"/>
              <a:ext cx="13" cy="13"/>
            </a:xfrm>
            <a:custGeom>
              <a:avLst/>
              <a:gdLst>
                <a:gd name="T0" fmla="*/ 0 w 48"/>
                <a:gd name="T1" fmla="*/ 0 h 48"/>
                <a:gd name="T2" fmla="*/ 0 w 48"/>
                <a:gd name="T3" fmla="*/ 48 h 48"/>
                <a:gd name="T4" fmla="*/ 48 w 48"/>
                <a:gd name="T5" fmla="*/ 0 h 48"/>
                <a:gd name="T6" fmla="*/ 0 60000 65536"/>
                <a:gd name="T7" fmla="*/ 0 60000 65536"/>
                <a:gd name="T8" fmla="*/ 0 60000 65536"/>
                <a:gd name="T9" fmla="*/ 0 w 48"/>
                <a:gd name="T10" fmla="*/ 0 h 48"/>
                <a:gd name="T11" fmla="*/ 48 w 4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48">
                  <a:moveTo>
                    <a:pt x="0" y="0"/>
                  </a:moveTo>
                  <a:lnTo>
                    <a:pt x="0" y="48"/>
                  </a:lnTo>
                  <a:lnTo>
                    <a:pt x="48" y="0"/>
                  </a:lnTo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5" name="Freeform 321"/>
            <p:cNvSpPr>
              <a:spLocks/>
            </p:cNvSpPr>
            <p:nvPr/>
          </p:nvSpPr>
          <p:spPr bwMode="auto">
            <a:xfrm>
              <a:off x="3327" y="2424"/>
              <a:ext cx="14" cy="12"/>
            </a:xfrm>
            <a:custGeom>
              <a:avLst/>
              <a:gdLst>
                <a:gd name="T0" fmla="*/ 0 w 48"/>
                <a:gd name="T1" fmla="*/ 0 h 48"/>
                <a:gd name="T2" fmla="*/ 48 w 48"/>
                <a:gd name="T3" fmla="*/ 48 h 48"/>
                <a:gd name="T4" fmla="*/ 48 w 48"/>
                <a:gd name="T5" fmla="*/ 0 h 48"/>
                <a:gd name="T6" fmla="*/ 0 60000 65536"/>
                <a:gd name="T7" fmla="*/ 0 60000 65536"/>
                <a:gd name="T8" fmla="*/ 0 60000 65536"/>
                <a:gd name="T9" fmla="*/ 0 w 48"/>
                <a:gd name="T10" fmla="*/ 0 h 48"/>
                <a:gd name="T11" fmla="*/ 48 w 48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48">
                  <a:moveTo>
                    <a:pt x="0" y="0"/>
                  </a:moveTo>
                  <a:lnTo>
                    <a:pt x="48" y="48"/>
                  </a:lnTo>
                  <a:lnTo>
                    <a:pt x="48" y="0"/>
                  </a:lnTo>
                </a:path>
              </a:pathLst>
            </a:custGeom>
            <a:noFill/>
            <a:ln w="63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6" name="AutoShape 322"/>
            <p:cNvSpPr>
              <a:spLocks noChangeArrowheads="1"/>
            </p:cNvSpPr>
            <p:nvPr/>
          </p:nvSpPr>
          <p:spPr bwMode="auto">
            <a:xfrm>
              <a:off x="2680" y="2655"/>
              <a:ext cx="132" cy="120"/>
            </a:xfrm>
            <a:custGeom>
              <a:avLst/>
              <a:gdLst>
                <a:gd name="T0" fmla="*/ 66 w 21600"/>
                <a:gd name="T1" fmla="*/ 0 h 21600"/>
                <a:gd name="T2" fmla="*/ 19 w 21600"/>
                <a:gd name="T3" fmla="*/ 18 h 21600"/>
                <a:gd name="T4" fmla="*/ 0 w 21600"/>
                <a:gd name="T5" fmla="*/ 60 h 21600"/>
                <a:gd name="T6" fmla="*/ 19 w 21600"/>
                <a:gd name="T7" fmla="*/ 102 h 21600"/>
                <a:gd name="T8" fmla="*/ 66 w 21600"/>
                <a:gd name="T9" fmla="*/ 120 h 21600"/>
                <a:gd name="T10" fmla="*/ 113 w 21600"/>
                <a:gd name="T11" fmla="*/ 102 h 21600"/>
                <a:gd name="T12" fmla="*/ 132 w 21600"/>
                <a:gd name="T13" fmla="*/ 60 h 21600"/>
                <a:gd name="T14" fmla="*/ 113 w 21600"/>
                <a:gd name="T15" fmla="*/ 1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09 w 21600"/>
                <a:gd name="T25" fmla="*/ 3240 h 21600"/>
                <a:gd name="T26" fmla="*/ 18491 w 21600"/>
                <a:gd name="T27" fmla="*/ 1836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7" name="Oval 323"/>
            <p:cNvSpPr>
              <a:spLocks noChangeArrowheads="1"/>
            </p:cNvSpPr>
            <p:nvPr/>
          </p:nvSpPr>
          <p:spPr bwMode="auto">
            <a:xfrm>
              <a:off x="2672" y="2648"/>
              <a:ext cx="144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8" name="Oval 324"/>
            <p:cNvSpPr>
              <a:spLocks noChangeArrowheads="1"/>
            </p:cNvSpPr>
            <p:nvPr/>
          </p:nvSpPr>
          <p:spPr bwMode="auto">
            <a:xfrm>
              <a:off x="3752" y="2648"/>
              <a:ext cx="144" cy="13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889" name="Text Box 325"/>
            <p:cNvSpPr txBox="1">
              <a:spLocks noChangeArrowheads="1"/>
            </p:cNvSpPr>
            <p:nvPr/>
          </p:nvSpPr>
          <p:spPr bwMode="auto">
            <a:xfrm>
              <a:off x="3600" y="244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-</a:t>
              </a:r>
            </a:p>
          </p:txBody>
        </p:sp>
        <p:sp>
          <p:nvSpPr>
            <p:cNvPr id="32890" name="Text Box 326"/>
            <p:cNvSpPr txBox="1">
              <a:spLocks noChangeArrowheads="1"/>
            </p:cNvSpPr>
            <p:nvPr/>
          </p:nvSpPr>
          <p:spPr bwMode="auto">
            <a:xfrm>
              <a:off x="2736" y="244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+</a:t>
              </a:r>
            </a:p>
          </p:txBody>
        </p:sp>
      </p:grpSp>
      <p:sp>
        <p:nvSpPr>
          <p:cNvPr id="32891" name="Line 327"/>
          <p:cNvSpPr>
            <a:spLocks noChangeShapeType="1"/>
          </p:cNvSpPr>
          <p:nvPr/>
        </p:nvSpPr>
        <p:spPr bwMode="auto">
          <a:xfrm flipH="1">
            <a:off x="6400800" y="548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92" name="Line 328"/>
          <p:cNvSpPr>
            <a:spLocks noChangeShapeType="1"/>
          </p:cNvSpPr>
          <p:nvPr/>
        </p:nvSpPr>
        <p:spPr bwMode="auto">
          <a:xfrm>
            <a:off x="8763000" y="54864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329"/>
          <p:cNvGrpSpPr>
            <a:grpSpLocks/>
          </p:cNvGrpSpPr>
          <p:nvPr/>
        </p:nvGrpSpPr>
        <p:grpSpPr bwMode="auto">
          <a:xfrm>
            <a:off x="9525000" y="2667000"/>
            <a:ext cx="565150" cy="304800"/>
            <a:chOff x="1248" y="3648"/>
            <a:chExt cx="356" cy="192"/>
          </a:xfrm>
        </p:grpSpPr>
        <p:grpSp>
          <p:nvGrpSpPr>
            <p:cNvPr id="7" name="Group 330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8" name="Group 331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2896" name="Line 332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97" name="Rectangle 333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2898" name="Line 334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99" name="Line 335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00" name="Line 336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901" name="Line 337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02" name="Line 338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03" name="AutoShape 339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9" name="Group 340"/>
          <p:cNvGrpSpPr>
            <a:grpSpLocks/>
          </p:cNvGrpSpPr>
          <p:nvPr/>
        </p:nvGrpSpPr>
        <p:grpSpPr bwMode="auto">
          <a:xfrm>
            <a:off x="8991600" y="2667000"/>
            <a:ext cx="565150" cy="304800"/>
            <a:chOff x="1248" y="3648"/>
            <a:chExt cx="356" cy="192"/>
          </a:xfrm>
        </p:grpSpPr>
        <p:grpSp>
          <p:nvGrpSpPr>
            <p:cNvPr id="10" name="Group 341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11" name="Group 342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2907" name="Line 343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08" name="Rectangle 344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2909" name="Line 345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10" name="Line 346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11" name="Line 347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912" name="Line 348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13" name="Line 349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14" name="AutoShape 350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8458200" y="2667000"/>
            <a:ext cx="565150" cy="304800"/>
            <a:chOff x="1248" y="3648"/>
            <a:chExt cx="356" cy="192"/>
          </a:xfrm>
        </p:grpSpPr>
        <p:grpSp>
          <p:nvGrpSpPr>
            <p:cNvPr id="13" name="Group 352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14" name="Group 353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2918" name="Line 354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19" name="Rectangle 355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2920" name="Line 356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21" name="Line 357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22" name="Line 358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923" name="Line 359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24" name="Line 360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25" name="AutoShape 361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5" name="Group 362"/>
          <p:cNvGrpSpPr>
            <a:grpSpLocks/>
          </p:cNvGrpSpPr>
          <p:nvPr/>
        </p:nvGrpSpPr>
        <p:grpSpPr bwMode="auto">
          <a:xfrm>
            <a:off x="7924800" y="2667000"/>
            <a:ext cx="565150" cy="304800"/>
            <a:chOff x="1248" y="3648"/>
            <a:chExt cx="356" cy="192"/>
          </a:xfrm>
        </p:grpSpPr>
        <p:grpSp>
          <p:nvGrpSpPr>
            <p:cNvPr id="16" name="Group 363"/>
            <p:cNvGrpSpPr>
              <a:grpSpLocks/>
            </p:cNvGrpSpPr>
            <p:nvPr/>
          </p:nvGrpSpPr>
          <p:grpSpPr bwMode="auto">
            <a:xfrm rot="10800000">
              <a:off x="1248" y="3648"/>
              <a:ext cx="356" cy="192"/>
              <a:chOff x="1776" y="1536"/>
              <a:chExt cx="1039" cy="240"/>
            </a:xfrm>
          </p:grpSpPr>
          <p:grpSp>
            <p:nvGrpSpPr>
              <p:cNvPr id="17" name="Group 364"/>
              <p:cNvGrpSpPr>
                <a:grpSpLocks/>
              </p:cNvGrpSpPr>
              <p:nvPr/>
            </p:nvGrpSpPr>
            <p:grpSpPr bwMode="auto">
              <a:xfrm rot="10800000">
                <a:off x="1872" y="1536"/>
                <a:ext cx="816" cy="240"/>
                <a:chOff x="2364" y="2976"/>
                <a:chExt cx="1140" cy="672"/>
              </a:xfrm>
            </p:grpSpPr>
            <p:sp>
              <p:nvSpPr>
                <p:cNvPr id="32929" name="Line 365"/>
                <p:cNvSpPr>
                  <a:spLocks noChangeShapeType="1"/>
                </p:cNvSpPr>
                <p:nvPr/>
              </p:nvSpPr>
              <p:spPr bwMode="auto">
                <a:xfrm>
                  <a:off x="2364" y="3168"/>
                  <a:ext cx="0" cy="288"/>
                </a:xfrm>
                <a:prstGeom prst="line">
                  <a:avLst/>
                </a:prstGeom>
                <a:noFill/>
                <a:ln w="1143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30" name="Rectangle 366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1104" cy="672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FF"/>
                    </a:gs>
                    <a:gs pos="100000">
                      <a:srgbClr val="5E76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32931" name="Line 367"/>
                <p:cNvSpPr>
                  <a:spLocks noChangeShapeType="1"/>
                </p:cNvSpPr>
                <p:nvPr/>
              </p:nvSpPr>
              <p:spPr bwMode="auto">
                <a:xfrm>
                  <a:off x="2592" y="3240"/>
                  <a:ext cx="0" cy="19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32" name="Line 368"/>
                <p:cNvSpPr>
                  <a:spLocks noChangeShapeType="1"/>
                </p:cNvSpPr>
                <p:nvPr/>
              </p:nvSpPr>
              <p:spPr bwMode="auto">
                <a:xfrm>
                  <a:off x="2508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33" name="Line 369"/>
                <p:cNvSpPr>
                  <a:spLocks noChangeShapeType="1"/>
                </p:cNvSpPr>
                <p:nvPr/>
              </p:nvSpPr>
              <p:spPr bwMode="auto">
                <a:xfrm>
                  <a:off x="3240" y="3336"/>
                  <a:ext cx="168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934" name="Line 370"/>
              <p:cNvSpPr>
                <a:spLocks noChangeShapeType="1"/>
              </p:cNvSpPr>
              <p:nvPr/>
            </p:nvSpPr>
            <p:spPr bwMode="auto">
              <a:xfrm flipH="1">
                <a:off x="1776" y="1645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5" name="Line 371"/>
              <p:cNvSpPr>
                <a:spLocks noChangeShapeType="1"/>
              </p:cNvSpPr>
              <p:nvPr/>
            </p:nvSpPr>
            <p:spPr bwMode="auto">
              <a:xfrm flipH="1">
                <a:off x="2719" y="165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936" name="AutoShape 372"/>
            <p:cNvSpPr>
              <a:spLocks noChangeArrowheads="1"/>
            </p:cNvSpPr>
            <p:nvPr/>
          </p:nvSpPr>
          <p:spPr bwMode="auto">
            <a:xfrm rot="5400000">
              <a:off x="1332" y="3684"/>
              <a:ext cx="96" cy="120"/>
            </a:xfrm>
            <a:prstGeom prst="flowChartOr">
              <a:avLst/>
            </a:prstGeom>
            <a:solidFill>
              <a:schemeClr val="accent1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grpSp>
        <p:nvGrpSpPr>
          <p:cNvPr id="18" name="Group 373"/>
          <p:cNvGrpSpPr>
            <a:grpSpLocks/>
          </p:cNvGrpSpPr>
          <p:nvPr/>
        </p:nvGrpSpPr>
        <p:grpSpPr bwMode="auto">
          <a:xfrm rot="20537280">
            <a:off x="7391400" y="4495800"/>
            <a:ext cx="939800" cy="635000"/>
            <a:chOff x="1680" y="1440"/>
            <a:chExt cx="592" cy="400"/>
          </a:xfrm>
        </p:grpSpPr>
        <p:sp>
          <p:nvSpPr>
            <p:cNvPr id="32938" name="Oval 374"/>
            <p:cNvSpPr>
              <a:spLocks noChangeArrowheads="1"/>
            </p:cNvSpPr>
            <p:nvPr/>
          </p:nvSpPr>
          <p:spPr bwMode="auto">
            <a:xfrm rot="-4329641">
              <a:off x="1953" y="1606"/>
              <a:ext cx="63" cy="50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FF0000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32939" name="Line 375"/>
            <p:cNvSpPr>
              <a:spLocks noChangeShapeType="1"/>
            </p:cNvSpPr>
            <p:nvPr/>
          </p:nvSpPr>
          <p:spPr bwMode="auto">
            <a:xfrm flipH="1" flipV="1">
              <a:off x="1680" y="1440"/>
              <a:ext cx="288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40" name="Line 376"/>
            <p:cNvSpPr>
              <a:spLocks noChangeShapeType="1"/>
            </p:cNvSpPr>
            <p:nvPr/>
          </p:nvSpPr>
          <p:spPr bwMode="auto">
            <a:xfrm flipH="1" flipV="1">
              <a:off x="1984" y="1648"/>
              <a:ext cx="288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941" name="Line 377"/>
          <p:cNvSpPr>
            <a:spLocks noChangeShapeType="1"/>
          </p:cNvSpPr>
          <p:nvPr/>
        </p:nvSpPr>
        <p:spPr bwMode="auto">
          <a:xfrm>
            <a:off x="6400800" y="2819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378"/>
          <p:cNvGrpSpPr>
            <a:grpSpLocks/>
          </p:cNvGrpSpPr>
          <p:nvPr/>
        </p:nvGrpSpPr>
        <p:grpSpPr bwMode="auto">
          <a:xfrm>
            <a:off x="6338888" y="2514600"/>
            <a:ext cx="609600" cy="609600"/>
            <a:chOff x="3168" y="1296"/>
            <a:chExt cx="384" cy="384"/>
          </a:xfrm>
        </p:grpSpPr>
        <p:sp>
          <p:nvSpPr>
            <p:cNvPr id="32943" name="Line 379"/>
            <p:cNvSpPr>
              <a:spLocks noChangeShapeType="1"/>
            </p:cNvSpPr>
            <p:nvPr/>
          </p:nvSpPr>
          <p:spPr bwMode="auto">
            <a:xfrm flipV="1">
              <a:off x="3168" y="1488"/>
              <a:ext cx="192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44" name="Line 380"/>
            <p:cNvSpPr>
              <a:spLocks noChangeShapeType="1"/>
            </p:cNvSpPr>
            <p:nvPr/>
          </p:nvSpPr>
          <p:spPr bwMode="auto">
            <a:xfrm flipV="1">
              <a:off x="3360" y="129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945" name="Line 381"/>
          <p:cNvSpPr>
            <a:spLocks noChangeShapeType="1"/>
          </p:cNvSpPr>
          <p:nvPr/>
        </p:nvSpPr>
        <p:spPr bwMode="auto">
          <a:xfrm>
            <a:off x="7086600" y="2819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384"/>
          <p:cNvGrpSpPr>
            <a:grpSpLocks/>
          </p:cNvGrpSpPr>
          <p:nvPr/>
        </p:nvGrpSpPr>
        <p:grpSpPr bwMode="auto">
          <a:xfrm>
            <a:off x="7239001" y="6026150"/>
            <a:ext cx="1173163" cy="609600"/>
            <a:chOff x="3696" y="3456"/>
            <a:chExt cx="739" cy="384"/>
          </a:xfrm>
        </p:grpSpPr>
        <p:sp>
          <p:nvSpPr>
            <p:cNvPr id="32947" name="Rectangle 385"/>
            <p:cNvSpPr>
              <a:spLocks noChangeArrowheads="1"/>
            </p:cNvSpPr>
            <p:nvPr/>
          </p:nvSpPr>
          <p:spPr bwMode="auto">
            <a:xfrm>
              <a:off x="3696" y="3456"/>
              <a:ext cx="739" cy="1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32948" name="Rectangle 386"/>
            <p:cNvSpPr>
              <a:spLocks noChangeArrowheads="1"/>
            </p:cNvSpPr>
            <p:nvPr/>
          </p:nvSpPr>
          <p:spPr bwMode="auto">
            <a:xfrm>
              <a:off x="3696" y="3648"/>
              <a:ext cx="739" cy="19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Tahoma" pitchFamily="34" charset="0"/>
              </a:endParaRPr>
            </a:p>
          </p:txBody>
        </p:sp>
      </p:grpSp>
      <p:sp>
        <p:nvSpPr>
          <p:cNvPr id="32949" name="Text Box 387"/>
          <p:cNvSpPr txBox="1">
            <a:spLocks noChangeArrowheads="1"/>
          </p:cNvSpPr>
          <p:nvPr/>
        </p:nvSpPr>
        <p:spPr bwMode="auto">
          <a:xfrm>
            <a:off x="7467600" y="24384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.VnTimeH" pitchFamily="34" charset="0"/>
              </a:rPr>
              <a:t>A</a:t>
            </a:r>
          </a:p>
        </p:txBody>
      </p:sp>
      <p:sp>
        <p:nvSpPr>
          <p:cNvPr id="32950" name="Text Box 388"/>
          <p:cNvSpPr txBox="1">
            <a:spLocks noChangeArrowheads="1"/>
          </p:cNvSpPr>
          <p:nvPr/>
        </p:nvSpPr>
        <p:spPr bwMode="auto">
          <a:xfrm>
            <a:off x="10058400" y="24384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.VnTimeH" pitchFamily="34" charset="0"/>
              </a:rPr>
              <a:t>B</a:t>
            </a:r>
          </a:p>
        </p:txBody>
      </p:sp>
      <p:grpSp>
        <p:nvGrpSpPr>
          <p:cNvPr id="21" name="Group 184"/>
          <p:cNvGrpSpPr>
            <a:grpSpLocks/>
          </p:cNvGrpSpPr>
          <p:nvPr/>
        </p:nvGrpSpPr>
        <p:grpSpPr bwMode="auto">
          <a:xfrm>
            <a:off x="8534400" y="6324601"/>
            <a:ext cx="1371600" cy="366713"/>
            <a:chOff x="4416" y="3984"/>
            <a:chExt cx="864" cy="231"/>
          </a:xfrm>
        </p:grpSpPr>
        <p:sp>
          <p:nvSpPr>
            <p:cNvPr id="32953" name="Text Box 208"/>
            <p:cNvSpPr txBox="1">
              <a:spLocks noChangeArrowheads="1"/>
            </p:cNvSpPr>
            <p:nvPr/>
          </p:nvSpPr>
          <p:spPr bwMode="auto">
            <a:xfrm>
              <a:off x="4416" y="3984"/>
              <a:ext cx="8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.VnTime" pitchFamily="34" charset="0"/>
                </a:rPr>
                <a:t>R</a:t>
              </a:r>
              <a:r>
                <a:rPr lang="en-US" baseline="-25000"/>
                <a:t>tđ</a:t>
              </a:r>
              <a:r>
                <a:rPr lang="en-US">
                  <a:latin typeface=".VnTime" pitchFamily="34" charset="0"/>
                </a:rPr>
                <a:t>= 6</a:t>
              </a:r>
            </a:p>
          </p:txBody>
        </p:sp>
        <p:graphicFrame>
          <p:nvGraphicFramePr>
            <p:cNvPr id="32954" name="Object 186"/>
            <p:cNvGraphicFramePr>
              <a:graphicFrameLocks noChangeAspect="1"/>
            </p:cNvGraphicFramePr>
            <p:nvPr/>
          </p:nvGraphicFramePr>
          <p:xfrm>
            <a:off x="4833" y="3984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3" r:id="rId4" imgW="164885" imgH="164885" progId="Equation.DSMT4">
                    <p:embed/>
                  </p:oleObj>
                </mc:Choice>
                <mc:Fallback>
                  <p:oleObj r:id="rId4" imgW="164885" imgH="164885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3" y="3984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7" name="Rectangle 186"/>
          <p:cNvSpPr/>
          <p:nvPr/>
        </p:nvSpPr>
        <p:spPr>
          <a:xfrm>
            <a:off x="1524000" y="381001"/>
            <a:ext cx="4335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5" name="Text Box 221"/>
          <p:cNvSpPr txBox="1">
            <a:spLocks noChangeArrowheads="1"/>
          </p:cNvSpPr>
          <p:nvPr/>
        </p:nvSpPr>
        <p:spPr bwMode="auto">
          <a:xfrm>
            <a:off x="2095511" y="1251979"/>
            <a:ext cx="1974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I’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1A</a:t>
            </a:r>
          </a:p>
        </p:txBody>
      </p:sp>
      <p:sp>
        <p:nvSpPr>
          <p:cNvPr id="186" name="Text Box 221"/>
          <p:cNvSpPr txBox="1">
            <a:spLocks noChangeArrowheads="1"/>
          </p:cNvSpPr>
          <p:nvPr/>
        </p:nvSpPr>
        <p:spPr bwMode="auto">
          <a:xfrm>
            <a:off x="1949088" y="2270650"/>
            <a:ext cx="40896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I’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1A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180000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91000" y="2590800"/>
            <a:ext cx="2895600" cy="1179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11430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800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800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576581"/>
              </p:ext>
            </p:extLst>
          </p:nvPr>
        </p:nvGraphicFramePr>
        <p:xfrm>
          <a:off x="4648200" y="4484914"/>
          <a:ext cx="20574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3" imgW="914400" imgH="431640" progId="Equation.3">
                  <p:embed/>
                </p:oleObj>
              </mc:Choice>
              <mc:Fallback>
                <p:oleObj name="Equation" r:id="rId3" imgW="91440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484914"/>
                        <a:ext cx="2057400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5165630"/>
              </p:ext>
            </p:extLst>
          </p:nvPr>
        </p:nvGraphicFramePr>
        <p:xfrm>
          <a:off x="4589928" y="2743200"/>
          <a:ext cx="2294965" cy="1026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5" imgW="965160" imgH="431640" progId="Equation.3">
                  <p:embed/>
                </p:oleObj>
              </mc:Choice>
              <mc:Fallback>
                <p:oleObj name="Equation" r:id="rId5" imgW="96516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928" y="2743200"/>
                        <a:ext cx="2294965" cy="10266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81000" y="152401"/>
            <a:ext cx="113538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62000" y="5391150"/>
            <a:ext cx="1097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5062539" y="5753100"/>
          <a:ext cx="12287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7" imgW="545760" imgH="393480" progId="Equation.3">
                  <p:embed/>
                </p:oleObj>
              </mc:Choice>
              <mc:Fallback>
                <p:oleObj name="Equation" r:id="rId7" imgW="54576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2539" y="5753100"/>
                        <a:ext cx="1228725" cy="914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39000" y="305687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295" grpId="0"/>
      <p:bldP spid="12298" grpId="0"/>
      <p:bldP spid="1229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791200" y="457201"/>
            <a:ext cx="609600" cy="461665"/>
          </a:xfrm>
          <a:prstGeom prst="rect">
            <a:avLst/>
          </a:prstGeom>
          <a:solidFill>
            <a:srgbClr val="009900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C5</a:t>
            </a:r>
          </a:p>
        </p:txBody>
      </p: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286000" y="2590800"/>
            <a:ext cx="2590800" cy="1152046"/>
            <a:chOff x="1632" y="2206"/>
            <a:chExt cx="1728" cy="778"/>
          </a:xfrm>
        </p:grpSpPr>
        <p:sp>
          <p:nvSpPr>
            <p:cNvPr id="44" name="AutoShape 42"/>
            <p:cNvSpPr>
              <a:spLocks noChangeAspect="1" noChangeArrowheads="1" noTextEdit="1"/>
            </p:cNvSpPr>
            <p:nvPr/>
          </p:nvSpPr>
          <p:spPr bwMode="auto">
            <a:xfrm>
              <a:off x="1632" y="2206"/>
              <a:ext cx="1728" cy="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33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43"/>
            <p:cNvSpPr>
              <a:spLocks noChangeShapeType="1"/>
            </p:cNvSpPr>
            <p:nvPr/>
          </p:nvSpPr>
          <p:spPr bwMode="auto">
            <a:xfrm>
              <a:off x="1679" y="2542"/>
              <a:ext cx="46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2439" y="2542"/>
              <a:ext cx="286" cy="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Line 45"/>
            <p:cNvSpPr>
              <a:spLocks noChangeShapeType="1"/>
            </p:cNvSpPr>
            <p:nvPr/>
          </p:nvSpPr>
          <p:spPr bwMode="auto">
            <a:xfrm>
              <a:off x="2992" y="2542"/>
              <a:ext cx="317" cy="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3186" y="2733"/>
              <a:ext cx="103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2614" y="2733"/>
              <a:ext cx="103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3082" y="2220"/>
              <a:ext cx="127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2511" y="2220"/>
              <a:ext cx="129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1840" y="2220"/>
              <a:ext cx="103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3020" y="2578"/>
              <a:ext cx="12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2467" y="2578"/>
              <a:ext cx="12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06" y="2578"/>
              <a:ext cx="12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1876" y="2735"/>
              <a:ext cx="26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altLang="en-US" sz="24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tđ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782" y="2353"/>
              <a:ext cx="13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215" y="2353"/>
              <a:ext cx="11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Line 57"/>
            <p:cNvSpPr>
              <a:spLocks noChangeShapeType="1"/>
            </p:cNvSpPr>
            <p:nvPr/>
          </p:nvSpPr>
          <p:spPr bwMode="auto">
            <a:xfrm>
              <a:off x="2400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Line 58"/>
            <p:cNvSpPr>
              <a:spLocks noChangeShapeType="1"/>
            </p:cNvSpPr>
            <p:nvPr/>
          </p:nvSpPr>
          <p:spPr bwMode="auto">
            <a:xfrm>
              <a:off x="3024" y="25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Text Box 59"/>
          <p:cNvSpPr txBox="1">
            <a:spLocks noChangeArrowheads="1"/>
          </p:cNvSpPr>
          <p:nvPr/>
        </p:nvSpPr>
        <p:spPr bwMode="auto">
          <a:xfrm>
            <a:off x="1752600" y="16002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tương đương của mạch:</a:t>
            </a:r>
          </a:p>
        </p:txBody>
      </p:sp>
      <p:grpSp>
        <p:nvGrpSpPr>
          <p:cNvPr id="7" name="Group 65"/>
          <p:cNvGrpSpPr>
            <a:grpSpLocks/>
          </p:cNvGrpSpPr>
          <p:nvPr/>
        </p:nvGrpSpPr>
        <p:grpSpPr bwMode="auto">
          <a:xfrm>
            <a:off x="2057400" y="4267201"/>
            <a:ext cx="5562600" cy="1062039"/>
            <a:chOff x="1920" y="2855"/>
            <a:chExt cx="3504" cy="669"/>
          </a:xfrm>
        </p:grpSpPr>
        <p:grpSp>
          <p:nvGrpSpPr>
            <p:cNvPr id="8" name="Group 66"/>
            <p:cNvGrpSpPr>
              <a:grpSpLocks/>
            </p:cNvGrpSpPr>
            <p:nvPr/>
          </p:nvGrpSpPr>
          <p:grpSpPr bwMode="auto">
            <a:xfrm>
              <a:off x="2160" y="2855"/>
              <a:ext cx="3264" cy="669"/>
              <a:chOff x="1104" y="3140"/>
              <a:chExt cx="3411" cy="719"/>
            </a:xfrm>
          </p:grpSpPr>
          <p:sp>
            <p:nvSpPr>
              <p:cNvPr id="65" name="AutoShape 67"/>
              <p:cNvSpPr>
                <a:spLocks noChangeAspect="1" noChangeArrowheads="1" noTextEdit="1"/>
              </p:cNvSpPr>
              <p:nvPr/>
            </p:nvSpPr>
            <p:spPr bwMode="auto">
              <a:xfrm>
                <a:off x="1104" y="3168"/>
                <a:ext cx="3411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33CC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Line 68"/>
              <p:cNvSpPr>
                <a:spLocks noChangeShapeType="1"/>
              </p:cNvSpPr>
              <p:nvPr/>
            </p:nvSpPr>
            <p:spPr bwMode="auto">
              <a:xfrm>
                <a:off x="1839" y="3450"/>
                <a:ext cx="798" cy="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Line 69"/>
              <p:cNvSpPr>
                <a:spLocks noChangeShapeType="1"/>
              </p:cNvSpPr>
              <p:nvPr/>
            </p:nvSpPr>
            <p:spPr bwMode="auto">
              <a:xfrm flipV="1">
                <a:off x="2880" y="3448"/>
                <a:ext cx="581" cy="6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Rectangle 72"/>
              <p:cNvSpPr>
                <a:spLocks noChangeArrowheads="1"/>
              </p:cNvSpPr>
              <p:nvPr/>
            </p:nvSpPr>
            <p:spPr bwMode="auto">
              <a:xfrm>
                <a:off x="3744" y="3298"/>
                <a:ext cx="20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Rectangle 73"/>
              <p:cNvSpPr>
                <a:spLocks noChangeArrowheads="1"/>
              </p:cNvSpPr>
              <p:nvPr/>
            </p:nvSpPr>
            <p:spPr bwMode="auto">
              <a:xfrm>
                <a:off x="3264" y="3511"/>
                <a:ext cx="20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4"/>
              <p:cNvSpPr>
                <a:spLocks noChangeArrowheads="1"/>
              </p:cNvSpPr>
              <p:nvPr/>
            </p:nvSpPr>
            <p:spPr bwMode="auto">
              <a:xfrm>
                <a:off x="2877" y="3512"/>
                <a:ext cx="20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Rectangle 75"/>
              <p:cNvSpPr>
                <a:spLocks noChangeArrowheads="1"/>
              </p:cNvSpPr>
              <p:nvPr/>
            </p:nvSpPr>
            <p:spPr bwMode="auto">
              <a:xfrm>
                <a:off x="3230" y="3164"/>
                <a:ext cx="20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Rectangle 76"/>
              <p:cNvSpPr>
                <a:spLocks noChangeArrowheads="1"/>
              </p:cNvSpPr>
              <p:nvPr/>
            </p:nvSpPr>
            <p:spPr bwMode="auto">
              <a:xfrm>
                <a:off x="3163" y="3144"/>
                <a:ext cx="5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77"/>
              <p:cNvSpPr>
                <a:spLocks noChangeArrowheads="1"/>
              </p:cNvSpPr>
              <p:nvPr/>
            </p:nvSpPr>
            <p:spPr bwMode="auto">
              <a:xfrm>
                <a:off x="2927" y="3164"/>
                <a:ext cx="20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ctangle 78"/>
              <p:cNvSpPr>
                <a:spLocks noChangeArrowheads="1"/>
              </p:cNvSpPr>
              <p:nvPr/>
            </p:nvSpPr>
            <p:spPr bwMode="auto">
              <a:xfrm>
                <a:off x="2191" y="3183"/>
                <a:ext cx="5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Rectangle 79"/>
              <p:cNvSpPr>
                <a:spLocks noChangeArrowheads="1"/>
              </p:cNvSpPr>
              <p:nvPr/>
            </p:nvSpPr>
            <p:spPr bwMode="auto">
              <a:xfrm>
                <a:off x="2552" y="3557"/>
                <a:ext cx="76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ectangle 80"/>
              <p:cNvSpPr>
                <a:spLocks noChangeArrowheads="1"/>
              </p:cNvSpPr>
              <p:nvPr/>
            </p:nvSpPr>
            <p:spPr bwMode="auto">
              <a:xfrm>
                <a:off x="2069" y="3578"/>
                <a:ext cx="76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Rectangle 81"/>
              <p:cNvSpPr>
                <a:spLocks noChangeArrowheads="1"/>
              </p:cNvSpPr>
              <p:nvPr/>
            </p:nvSpPr>
            <p:spPr bwMode="auto">
              <a:xfrm>
                <a:off x="2420" y="3290"/>
                <a:ext cx="76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 82"/>
              <p:cNvSpPr>
                <a:spLocks noChangeArrowheads="1"/>
              </p:cNvSpPr>
              <p:nvPr/>
            </p:nvSpPr>
            <p:spPr bwMode="auto">
              <a:xfrm>
                <a:off x="2106" y="3290"/>
                <a:ext cx="76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Rectangle 83"/>
              <p:cNvSpPr>
                <a:spLocks noChangeArrowheads="1"/>
              </p:cNvSpPr>
              <p:nvPr/>
            </p:nvSpPr>
            <p:spPr bwMode="auto">
              <a:xfrm>
                <a:off x="4083" y="3309"/>
                <a:ext cx="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Rectangle 84"/>
              <p:cNvSpPr>
                <a:spLocks noChangeArrowheads="1"/>
              </p:cNvSpPr>
              <p:nvPr/>
            </p:nvSpPr>
            <p:spPr bwMode="auto">
              <a:xfrm>
                <a:off x="3533" y="3309"/>
                <a:ext cx="1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Rectangle 85"/>
              <p:cNvSpPr>
                <a:spLocks noChangeArrowheads="1"/>
              </p:cNvSpPr>
              <p:nvPr/>
            </p:nvSpPr>
            <p:spPr bwMode="auto">
              <a:xfrm>
                <a:off x="3116" y="3512"/>
                <a:ext cx="1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ctangle 86"/>
              <p:cNvSpPr>
                <a:spLocks noChangeArrowheads="1"/>
              </p:cNvSpPr>
              <p:nvPr/>
            </p:nvSpPr>
            <p:spPr bwMode="auto">
              <a:xfrm>
                <a:off x="2709" y="3309"/>
                <a:ext cx="1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Rectangle 87"/>
              <p:cNvSpPr>
                <a:spLocks noChangeArrowheads="1"/>
              </p:cNvSpPr>
              <p:nvPr/>
            </p:nvSpPr>
            <p:spPr bwMode="auto">
              <a:xfrm>
                <a:off x="2209" y="3462"/>
                <a:ext cx="1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Rectangle 88"/>
              <p:cNvSpPr>
                <a:spLocks noChangeArrowheads="1"/>
              </p:cNvSpPr>
              <p:nvPr/>
            </p:nvSpPr>
            <p:spPr bwMode="auto">
              <a:xfrm>
                <a:off x="1623" y="3309"/>
                <a:ext cx="1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Rectangle 89"/>
              <p:cNvSpPr>
                <a:spLocks noChangeArrowheads="1"/>
              </p:cNvSpPr>
              <p:nvPr/>
            </p:nvSpPr>
            <p:spPr bwMode="auto">
              <a:xfrm>
                <a:off x="2416" y="3428"/>
                <a:ext cx="1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Rectangle 90"/>
              <p:cNvSpPr>
                <a:spLocks noChangeArrowheads="1"/>
              </p:cNvSpPr>
              <p:nvPr/>
            </p:nvSpPr>
            <p:spPr bwMode="auto">
              <a:xfrm>
                <a:off x="1926" y="3428"/>
                <a:ext cx="1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Rectangle 91"/>
              <p:cNvSpPr>
                <a:spLocks noChangeArrowheads="1"/>
              </p:cNvSpPr>
              <p:nvPr/>
            </p:nvSpPr>
            <p:spPr bwMode="auto">
              <a:xfrm>
                <a:off x="2259" y="3140"/>
                <a:ext cx="15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en-US" sz="24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Rectangle 92"/>
              <p:cNvSpPr>
                <a:spLocks noChangeArrowheads="1"/>
              </p:cNvSpPr>
              <p:nvPr/>
            </p:nvSpPr>
            <p:spPr bwMode="auto">
              <a:xfrm>
                <a:off x="1963" y="3140"/>
                <a:ext cx="1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Rectangle 93"/>
              <p:cNvSpPr>
                <a:spLocks noChangeArrowheads="1"/>
              </p:cNvSpPr>
              <p:nvPr/>
            </p:nvSpPr>
            <p:spPr bwMode="auto">
              <a:xfrm>
                <a:off x="1153" y="3337"/>
                <a:ext cx="1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24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Rectangle 94"/>
              <p:cNvSpPr>
                <a:spLocks noChangeArrowheads="1"/>
              </p:cNvSpPr>
              <p:nvPr/>
            </p:nvSpPr>
            <p:spPr bwMode="auto">
              <a:xfrm>
                <a:off x="1319" y="3488"/>
                <a:ext cx="26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en-US" sz="24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tđ</a:t>
                </a: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64" name="Object 95"/>
            <p:cNvGraphicFramePr>
              <a:graphicFrameLocks noChangeAspect="1"/>
            </p:cNvGraphicFramePr>
            <p:nvPr/>
          </p:nvGraphicFramePr>
          <p:xfrm>
            <a:off x="1920" y="3120"/>
            <a:ext cx="24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3" name="Equation" r:id="rId4" imgW="190417" imgH="152334" progId="Equation.3">
                    <p:embed/>
                  </p:oleObj>
                </mc:Choice>
                <mc:Fallback>
                  <p:oleObj name="Equation" r:id="rId4" imgW="190417" imgH="152334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3120"/>
                          <a:ext cx="240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100"/>
          <p:cNvGrpSpPr>
            <a:grpSpLocks/>
          </p:cNvGrpSpPr>
          <p:nvPr/>
        </p:nvGrpSpPr>
        <p:grpSpPr bwMode="auto">
          <a:xfrm>
            <a:off x="7620000" y="228601"/>
            <a:ext cx="2895600" cy="1016001"/>
            <a:chOff x="432" y="1008"/>
            <a:chExt cx="1824" cy="640"/>
          </a:xfrm>
        </p:grpSpPr>
        <p:sp>
          <p:nvSpPr>
            <p:cNvPr id="98" name="Text Box 101"/>
            <p:cNvSpPr txBox="1">
              <a:spLocks noChangeArrowheads="1"/>
            </p:cNvSpPr>
            <p:nvPr/>
          </p:nvSpPr>
          <p:spPr bwMode="auto">
            <a:xfrm>
              <a:off x="432" y="1008"/>
              <a:ext cx="1824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R</a:t>
              </a:r>
              <a:r>
                <a:rPr lang="en-US" altLang="en-US" sz="2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R</a:t>
              </a:r>
              <a:r>
                <a:rPr lang="en-US" altLang="en-US" sz="2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=30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R</a:t>
              </a:r>
              <a:r>
                <a:rPr lang="en-US" altLang="en-US" sz="2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tđ</a:t>
              </a: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? </a:t>
              </a:r>
            </a:p>
          </p:txBody>
        </p:sp>
        <p:graphicFrame>
          <p:nvGraphicFramePr>
            <p:cNvPr id="99" name="Object 102"/>
            <p:cNvGraphicFramePr>
              <a:graphicFrameLocks noChangeAspect="1"/>
            </p:cNvGraphicFramePr>
            <p:nvPr/>
          </p:nvGraphicFramePr>
          <p:xfrm>
            <a:off x="1824" y="1026"/>
            <a:ext cx="244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4" name="Equation" r:id="rId6" imgW="164885" imgH="164885" progId="Equation.3">
                    <p:embed/>
                  </p:oleObj>
                </mc:Choice>
                <mc:Fallback>
                  <p:oleObj name="Equation" r:id="rId6" imgW="164885" imgH="164885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1026"/>
                          <a:ext cx="244" cy="2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" name="Rectangle 114"/>
          <p:cNvSpPr>
            <a:spLocks noChangeArrowheads="1"/>
          </p:cNvSpPr>
          <p:nvPr/>
        </p:nvSpPr>
        <p:spPr bwMode="auto">
          <a:xfrm>
            <a:off x="6839917" y="338111"/>
            <a:ext cx="12362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Tóm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tắt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636" y="1600200"/>
            <a:ext cx="4129764" cy="2407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5" b="16602"/>
          <a:stretch/>
        </p:blipFill>
        <p:spPr>
          <a:xfrm>
            <a:off x="9315737" y="5061883"/>
            <a:ext cx="2876263" cy="1879167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560538"/>
              </p:ext>
            </p:extLst>
          </p:nvPr>
        </p:nvGraphicFramePr>
        <p:xfrm>
          <a:off x="6809535" y="4499208"/>
          <a:ext cx="771669" cy="378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Equation" r:id="rId10" imgW="266400" imgH="203040" progId="Equation.3">
                  <p:embed/>
                </p:oleObj>
              </mc:Choice>
              <mc:Fallback>
                <p:oleObj name="Equation" r:id="rId10" imgW="2664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9535" y="4499208"/>
                        <a:ext cx="771669" cy="3780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92459" y="384276"/>
            <a:ext cx="853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endParaRPr lang="vi-V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762720" y="6116726"/>
                <a:ext cx="6400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đ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720" y="6116726"/>
                <a:ext cx="64008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1016132" y="229599"/>
            <a:ext cx="28194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VẬN DỤNG</a:t>
            </a:r>
          </a:p>
        </p:txBody>
      </p:sp>
      <p:grpSp>
        <p:nvGrpSpPr>
          <p:cNvPr id="68" name="Group 96"/>
          <p:cNvGrpSpPr>
            <a:grpSpLocks/>
          </p:cNvGrpSpPr>
          <p:nvPr/>
        </p:nvGrpSpPr>
        <p:grpSpPr bwMode="auto">
          <a:xfrm>
            <a:off x="2168509" y="5138480"/>
            <a:ext cx="6998932" cy="885825"/>
            <a:chOff x="538" y="3470"/>
            <a:chExt cx="3970" cy="558"/>
          </a:xfrm>
        </p:grpSpPr>
        <p:sp>
          <p:nvSpPr>
            <p:cNvPr id="69" name="Text Box 97"/>
            <p:cNvSpPr txBox="1">
              <a:spLocks noChangeArrowheads="1"/>
            </p:cNvSpPr>
            <p:nvPr/>
          </p:nvSpPr>
          <p:spPr bwMode="auto">
            <a:xfrm>
              <a:off x="538" y="3589"/>
              <a:ext cx="19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oặc</a:t>
              </a:r>
              <a:r>
                <a:rPr lang="en-US" alt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en-US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=R</a:t>
              </a:r>
              <a:r>
                <a:rPr lang="en-US" altLang="en-US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alt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   </a:t>
              </a:r>
              <a:r>
                <a:rPr lang="en-US" alt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98"/>
            <p:cNvSpPr>
              <a:spLocks noChangeArrowheads="1"/>
            </p:cNvSpPr>
            <p:nvPr/>
          </p:nvSpPr>
          <p:spPr bwMode="auto">
            <a:xfrm>
              <a:off x="1964" y="3622"/>
              <a:ext cx="28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94" name="Object 9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7591934"/>
                </p:ext>
              </p:extLst>
            </p:nvPr>
          </p:nvGraphicFramePr>
          <p:xfrm>
            <a:off x="2546" y="3470"/>
            <a:ext cx="1962" cy="5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6" name="Equation" r:id="rId13" imgW="1384200" imgH="393480" progId="Equation.3">
                    <p:embed/>
                  </p:oleObj>
                </mc:Choice>
                <mc:Fallback>
                  <p:oleObj name="Equation" r:id="rId13" imgW="1384200" imgH="393480" progId="Equation.3">
                    <p:embed/>
                    <p:pic>
                      <p:nvPicPr>
                        <p:cNvPr id="7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6" y="3470"/>
                          <a:ext cx="1962" cy="5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5" name="MS900074799[1].wav">
            <a:hlinkClick r:id="" action="ppaction://media"/>
          </p:cNvPr>
          <p:cNvPicPr>
            <a:picLocks noRot="1" noChangeAspect="1"/>
          </p:cNvPicPr>
          <p:nvPr>
            <a:wavAudioFile r:embed="rId2" name="MS900074799[1].wav"/>
          </p:nvPr>
        </p:nvPicPr>
        <p:blipFill>
          <a:blip r:embed="rId15" cstate="print"/>
          <a:stretch>
            <a:fillRect/>
          </a:stretch>
        </p:blipFill>
        <p:spPr>
          <a:xfrm>
            <a:off x="10771076" y="5597860"/>
            <a:ext cx="244475" cy="244475"/>
          </a:xfrm>
          <a:prstGeom prst="rect">
            <a:avLst/>
          </a:prstGeom>
        </p:spPr>
      </p:pic>
      <p:sp>
        <p:nvSpPr>
          <p:cNvPr id="96" name="Oval 95"/>
          <p:cNvSpPr/>
          <p:nvPr/>
        </p:nvSpPr>
        <p:spPr>
          <a:xfrm>
            <a:off x="9834972" y="4805772"/>
            <a:ext cx="2052228" cy="2052228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Oval 96"/>
          <p:cNvSpPr/>
          <p:nvPr/>
        </p:nvSpPr>
        <p:spPr>
          <a:xfrm>
            <a:off x="9834972" y="4805772"/>
            <a:ext cx="2052228" cy="205222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4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8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0000"/>
                            </p:stCondLst>
                            <p:childTnLst>
                              <p:par>
                                <p:cTn id="6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178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</p:childTnLst>
        </p:cTn>
      </p:par>
    </p:tnLst>
    <p:bldLst>
      <p:bldP spid="4" grpId="0" animBg="1"/>
      <p:bldP spid="61" grpId="0"/>
      <p:bldP spid="3" grpId="0"/>
      <p:bldP spid="62" grpId="0"/>
      <p:bldP spid="9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28194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VẬN DỤNG</a:t>
            </a:r>
          </a:p>
        </p:txBody>
      </p:sp>
      <p:sp>
        <p:nvSpPr>
          <p:cNvPr id="47" name="Text Box 53"/>
          <p:cNvSpPr txBox="1">
            <a:spLocks noChangeArrowheads="1"/>
          </p:cNvSpPr>
          <p:nvPr/>
        </p:nvSpPr>
        <p:spPr bwMode="auto">
          <a:xfrm>
            <a:off x="1752601" y="1143000"/>
            <a:ext cx="8264013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C4. </a:t>
            </a:r>
            <a:r>
              <a:rPr lang="en-US" alt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alt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220V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220V.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3048000" y="4724400"/>
            <a:ext cx="800100" cy="381000"/>
            <a:chOff x="2136" y="3900"/>
            <a:chExt cx="504" cy="240"/>
          </a:xfrm>
        </p:grpSpPr>
        <p:sp>
          <p:nvSpPr>
            <p:cNvPr id="49" name="Oval 55"/>
            <p:cNvSpPr>
              <a:spLocks noChangeArrowheads="1"/>
            </p:cNvSpPr>
            <p:nvPr/>
          </p:nvSpPr>
          <p:spPr bwMode="auto">
            <a:xfrm>
              <a:off x="2256" y="390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400" dirty="0">
                  <a:latin typeface=".VnTimeH" pitchFamily="34" charset="0"/>
                </a:rPr>
                <a:t>M</a:t>
              </a:r>
            </a:p>
          </p:txBody>
        </p:sp>
        <p:sp>
          <p:nvSpPr>
            <p:cNvPr id="50" name="Line 56"/>
            <p:cNvSpPr>
              <a:spLocks noChangeShapeType="1"/>
            </p:cNvSpPr>
            <p:nvPr/>
          </p:nvSpPr>
          <p:spPr bwMode="auto">
            <a:xfrm>
              <a:off x="2496" y="4032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57"/>
            <p:cNvSpPr>
              <a:spLocks noChangeShapeType="1"/>
            </p:cNvSpPr>
            <p:nvPr/>
          </p:nvSpPr>
          <p:spPr bwMode="auto">
            <a:xfrm>
              <a:off x="2136" y="4032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33044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524000" y="4267201"/>
            <a:ext cx="670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altLang="en-US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191001" y="1524000"/>
            <a:ext cx="4441825" cy="2598738"/>
            <a:chOff x="1344" y="192"/>
            <a:chExt cx="3130" cy="182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494" y="672"/>
              <a:ext cx="35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400">
                  <a:solidFill>
                    <a:srgbClr val="33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496" y="624"/>
              <a:ext cx="2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808" y="1673"/>
              <a:ext cx="0" cy="3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871" y="1751"/>
              <a:ext cx="0" cy="193"/>
            </a:xfrm>
            <a:prstGeom prst="line">
              <a:avLst/>
            </a:prstGeom>
            <a:noFill/>
            <a:ln w="38100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2858" y="1824"/>
              <a:ext cx="1606" cy="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474" y="1004"/>
              <a:ext cx="0" cy="84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352" y="1824"/>
              <a:ext cx="1351" cy="1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695" y="1672"/>
              <a:ext cx="0" cy="3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757" y="1750"/>
              <a:ext cx="0" cy="193"/>
            </a:xfrm>
            <a:prstGeom prst="line">
              <a:avLst/>
            </a:prstGeom>
            <a:noFill/>
            <a:ln w="38100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4067" y="976"/>
              <a:ext cx="57" cy="6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352" y="960"/>
              <a:ext cx="0" cy="8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067" y="709"/>
              <a:ext cx="28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33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1666" y="956"/>
              <a:ext cx="57" cy="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308" y="192"/>
              <a:ext cx="38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400">
                  <a:solidFill>
                    <a:srgbClr val="33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120" y="1440"/>
              <a:ext cx="56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Quạt</a:t>
              </a: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856" y="1248"/>
              <a:ext cx="33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856" y="624"/>
              <a:ext cx="37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3496" y="1248"/>
              <a:ext cx="2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1344" y="986"/>
              <a:ext cx="35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4092" y="1004"/>
              <a:ext cx="3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AutoShape 25"/>
            <p:cNvSpPr>
              <a:spLocks noChangeArrowheads="1"/>
            </p:cNvSpPr>
            <p:nvPr/>
          </p:nvSpPr>
          <p:spPr bwMode="auto">
            <a:xfrm>
              <a:off x="3233" y="489"/>
              <a:ext cx="271" cy="288"/>
            </a:xfrm>
            <a:prstGeom prst="flowChartSummingJunct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3168" y="1078"/>
              <a:ext cx="377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2518" y="528"/>
              <a:ext cx="342" cy="144"/>
              <a:chOff x="2252" y="3264"/>
              <a:chExt cx="436" cy="144"/>
            </a:xfrm>
          </p:grpSpPr>
          <p:sp>
            <p:nvSpPr>
              <p:cNvPr id="44" name="Rectangle 28"/>
              <p:cNvSpPr>
                <a:spLocks noChangeArrowheads="1"/>
              </p:cNvSpPr>
              <p:nvPr/>
            </p:nvSpPr>
            <p:spPr bwMode="auto">
              <a:xfrm>
                <a:off x="2256" y="3264"/>
                <a:ext cx="432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Line 29"/>
              <p:cNvSpPr>
                <a:spLocks noChangeShapeType="1"/>
              </p:cNvSpPr>
              <p:nvPr/>
            </p:nvSpPr>
            <p:spPr bwMode="auto">
              <a:xfrm>
                <a:off x="2252" y="3264"/>
                <a:ext cx="43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Group 30"/>
            <p:cNvGrpSpPr>
              <a:grpSpLocks/>
            </p:cNvGrpSpPr>
            <p:nvPr/>
          </p:nvGrpSpPr>
          <p:grpSpPr bwMode="auto">
            <a:xfrm>
              <a:off x="2518" y="1152"/>
              <a:ext cx="342" cy="144"/>
              <a:chOff x="2252" y="3264"/>
              <a:chExt cx="436" cy="144"/>
            </a:xfrm>
          </p:grpSpPr>
          <p:sp>
            <p:nvSpPr>
              <p:cNvPr id="42" name="Rectangle 31"/>
              <p:cNvSpPr>
                <a:spLocks noChangeArrowheads="1"/>
              </p:cNvSpPr>
              <p:nvPr/>
            </p:nvSpPr>
            <p:spPr bwMode="auto">
              <a:xfrm>
                <a:off x="2256" y="3264"/>
                <a:ext cx="432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Line 32"/>
              <p:cNvSpPr>
                <a:spLocks noChangeShapeType="1"/>
              </p:cNvSpPr>
              <p:nvPr/>
            </p:nvSpPr>
            <p:spPr bwMode="auto">
              <a:xfrm>
                <a:off x="2252" y="3264"/>
                <a:ext cx="43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0" name="Line 33"/>
            <p:cNvSpPr>
              <a:spLocks noChangeShapeType="1"/>
            </p:cNvSpPr>
            <p:nvPr/>
          </p:nvSpPr>
          <p:spPr bwMode="auto">
            <a:xfrm>
              <a:off x="2285" y="624"/>
              <a:ext cx="2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34"/>
            <p:cNvSpPr>
              <a:spLocks noChangeShapeType="1"/>
            </p:cNvSpPr>
            <p:nvPr/>
          </p:nvSpPr>
          <p:spPr bwMode="auto">
            <a:xfrm>
              <a:off x="2292" y="1231"/>
              <a:ext cx="2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Line 35"/>
            <p:cNvSpPr>
              <a:spLocks noChangeShapeType="1"/>
            </p:cNvSpPr>
            <p:nvPr/>
          </p:nvSpPr>
          <p:spPr bwMode="auto">
            <a:xfrm flipV="1">
              <a:off x="1693" y="615"/>
              <a:ext cx="263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Line 36"/>
            <p:cNvSpPr>
              <a:spLocks noChangeShapeType="1"/>
            </p:cNvSpPr>
            <p:nvPr/>
          </p:nvSpPr>
          <p:spPr bwMode="auto">
            <a:xfrm>
              <a:off x="1703" y="986"/>
              <a:ext cx="263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Line 37"/>
            <p:cNvSpPr>
              <a:spLocks noChangeShapeType="1"/>
            </p:cNvSpPr>
            <p:nvPr/>
          </p:nvSpPr>
          <p:spPr bwMode="auto">
            <a:xfrm>
              <a:off x="1954" y="624"/>
              <a:ext cx="225" cy="0"/>
            </a:xfrm>
            <a:prstGeom prst="line">
              <a:avLst/>
            </a:prstGeom>
            <a:noFill/>
            <a:ln w="38100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Line 38"/>
            <p:cNvSpPr>
              <a:spLocks noChangeShapeType="1"/>
            </p:cNvSpPr>
            <p:nvPr/>
          </p:nvSpPr>
          <p:spPr bwMode="auto">
            <a:xfrm>
              <a:off x="1961" y="1261"/>
              <a:ext cx="2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Line 39"/>
            <p:cNvSpPr>
              <a:spLocks noChangeShapeType="1"/>
            </p:cNvSpPr>
            <p:nvPr/>
          </p:nvSpPr>
          <p:spPr bwMode="auto">
            <a:xfrm flipV="1">
              <a:off x="2179" y="528"/>
              <a:ext cx="188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Line 40"/>
            <p:cNvSpPr>
              <a:spLocks noChangeShapeType="1"/>
            </p:cNvSpPr>
            <p:nvPr/>
          </p:nvSpPr>
          <p:spPr bwMode="auto">
            <a:xfrm flipV="1">
              <a:off x="2179" y="1165"/>
              <a:ext cx="151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Line 41"/>
            <p:cNvSpPr>
              <a:spLocks noChangeShapeType="1"/>
            </p:cNvSpPr>
            <p:nvPr/>
          </p:nvSpPr>
          <p:spPr bwMode="auto">
            <a:xfrm>
              <a:off x="3722" y="624"/>
              <a:ext cx="376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42"/>
            <p:cNvSpPr>
              <a:spLocks noChangeShapeType="1"/>
            </p:cNvSpPr>
            <p:nvPr/>
          </p:nvSpPr>
          <p:spPr bwMode="auto">
            <a:xfrm flipV="1">
              <a:off x="3722" y="1008"/>
              <a:ext cx="376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43"/>
            <p:cNvSpPr txBox="1">
              <a:spLocks noChangeArrowheads="1"/>
            </p:cNvSpPr>
            <p:nvPr/>
          </p:nvSpPr>
          <p:spPr bwMode="auto">
            <a:xfrm>
              <a:off x="2016" y="624"/>
              <a:ext cx="3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en-US" sz="2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1" name="Text Box 44"/>
            <p:cNvSpPr txBox="1">
              <a:spLocks noChangeArrowheads="1"/>
            </p:cNvSpPr>
            <p:nvPr/>
          </p:nvSpPr>
          <p:spPr bwMode="auto">
            <a:xfrm>
              <a:off x="2016" y="1296"/>
              <a:ext cx="3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en-US" sz="2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46" name="Text Box 45"/>
          <p:cNvSpPr txBox="1">
            <a:spLocks noChangeArrowheads="1"/>
          </p:cNvSpPr>
          <p:nvPr/>
        </p:nvSpPr>
        <p:spPr bwMode="auto">
          <a:xfrm>
            <a:off x="1524000" y="4728866"/>
            <a:ext cx="6629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en-US" altLang="en-US" sz="2400" baseline="-25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điểu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altLang="en-US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en-US" altLang="en-US" sz="2400" baseline="-25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điểu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altLang="en-US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24000" y="2286000"/>
            <a:ext cx="2178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800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5791201"/>
            <a:ext cx="8937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1" y="1"/>
            <a:ext cx="87084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220V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220V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71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81400" y="1676400"/>
            <a:ext cx="4991100" cy="523220"/>
          </a:xfrm>
          <a:prstGeom prst="rect">
            <a:avLst/>
          </a:prstGeom>
          <a:solidFill>
            <a:srgbClr val="0DB33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= I</a:t>
            </a:r>
            <a:r>
              <a:rPr lang="en-US" altLang="en-US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I</a:t>
            </a:r>
            <a:r>
              <a:rPr lang="en-US" altLang="en-US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+...+ I</a:t>
            </a:r>
            <a:r>
              <a:rPr lang="en-US" altLang="en-US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81400" y="2743200"/>
            <a:ext cx="4991100" cy="523220"/>
          </a:xfrm>
          <a:prstGeom prst="rect">
            <a:avLst/>
          </a:prstGeom>
          <a:solidFill>
            <a:srgbClr val="0DB33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= U</a:t>
            </a:r>
            <a:r>
              <a:rPr lang="en-US" altLang="en-US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U</a:t>
            </a:r>
            <a:r>
              <a:rPr lang="en-US" altLang="en-US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=...= U</a:t>
            </a:r>
            <a:r>
              <a:rPr lang="en-US" altLang="en-US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8844675"/>
              </p:ext>
            </p:extLst>
          </p:nvPr>
        </p:nvGraphicFramePr>
        <p:xfrm>
          <a:off x="3683000" y="3810000"/>
          <a:ext cx="4889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1447800" imgH="431800" progId="">
                  <p:embed/>
                </p:oleObj>
              </mc:Choice>
              <mc:Fallback>
                <p:oleObj name="Equation" r:id="rId3" imgW="1447800" imgH="431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 contrast="10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3810000"/>
                        <a:ext cx="4889500" cy="1143000"/>
                      </a:xfrm>
                      <a:prstGeom prst="rect">
                        <a:avLst/>
                      </a:prstGeom>
                      <a:solidFill>
                        <a:srgbClr val="0DB338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43100" y="543580"/>
            <a:ext cx="822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2"/>
          <a:stretch/>
        </p:blipFill>
        <p:spPr>
          <a:xfrm>
            <a:off x="8898822" y="1370898"/>
            <a:ext cx="1769178" cy="5487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2"/>
          <a:stretch/>
        </p:blipFill>
        <p:spPr>
          <a:xfrm>
            <a:off x="1371600" y="1370196"/>
            <a:ext cx="1769178" cy="548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5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33600" y="593726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cap="all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1295400" y="914400"/>
            <a:ext cx="9220200" cy="5438715"/>
          </a:xfrm>
          <a:prstGeom prst="horizontalScroll">
            <a:avLst>
              <a:gd name="adj" fmla="val 12500"/>
            </a:avLst>
          </a:prstGeom>
          <a:solidFill>
            <a:srgbClr val="FFFF00">
              <a:alpha val="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743200" y="1828800"/>
            <a:ext cx="7239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3200" dirty="0" err="1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en-US" sz="3200" dirty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3200" dirty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dirty="0" smtClean="0">
                <a:solidFill>
                  <a:srgbClr val="6F53A8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en-US" sz="3200" dirty="0">
              <a:solidFill>
                <a:srgbClr val="6F53A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5.1; 5.2; 5.5; 5.14 </a:t>
            </a:r>
            <a:r>
              <a:rPr lang="en-US" alt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alt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alt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endParaRPr lang="en-US" altLang="en-US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3200" dirty="0">
              <a:solidFill>
                <a:srgbClr val="FF0066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4758813"/>
            <a:ext cx="1825855" cy="20991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3500" y="5181496"/>
            <a:ext cx="1333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6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228600" y="152400"/>
                <a:ext cx="5765800" cy="65531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trở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đương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mạch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smtClean="0"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=5+10+15=30(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Cường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dòng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mạch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đ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=0,4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=0,4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28600" y="152400"/>
                <a:ext cx="5765800" cy="6553199"/>
              </a:xfrm>
              <a:blipFill>
                <a:blip r:embed="rId3"/>
                <a:stretch>
                  <a:fillRect l="-2222" t="-930" r="-1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399"/>
            <a:ext cx="5994400" cy="6553199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331668" y="3807948"/>
            <a:ext cx="5631732" cy="386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spcAft>
                <a:spcPct val="20000"/>
              </a:spcAft>
            </a:pPr>
            <a:r>
              <a:rPr lang="en-US" altLang="en-US" sz="2400" b="1" dirty="0">
                <a:solidFill>
                  <a:srgbClr val="0502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C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cường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rẽ</a:t>
            </a:r>
            <a:r>
              <a:rPr lang="en-US" altLang="en-US" sz="2400" b="1" dirty="0">
                <a:solidFill>
                  <a:srgbClr val="050287"/>
                </a:solidFill>
                <a:latin typeface="Times New Roman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696200" y="4586287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= I</a:t>
            </a:r>
            <a:r>
              <a:rPr lang="en-US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I</a:t>
            </a:r>
            <a:r>
              <a:rPr lang="en-US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n-US" altLang="en-US" sz="2800" b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8"/>
          <p:cNvSpPr>
            <a:spLocks noChangeArrowheads="1"/>
          </p:cNvSpPr>
          <p:nvPr/>
        </p:nvSpPr>
        <p:spPr bwMode="auto">
          <a:xfrm>
            <a:off x="6513945" y="5028560"/>
            <a:ext cx="53340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altLang="en-US" sz="28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en-US" altLang="en-US" sz="2400" b="1" dirty="0">
                <a:solidFill>
                  <a:srgbClr val="0000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8077200" y="6248400"/>
            <a:ext cx="2743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= U</a:t>
            </a:r>
            <a:r>
              <a:rPr lang="en-US" altLang="en-US" sz="2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U</a:t>
            </a:r>
            <a:r>
              <a:rPr lang="en-US" altLang="en-US" sz="2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US" altLang="en-US" sz="2600" b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6629400" y="609600"/>
            <a:ext cx="5064125" cy="2605088"/>
            <a:chOff x="1488" y="1104"/>
            <a:chExt cx="3190" cy="1728"/>
          </a:xfrm>
        </p:grpSpPr>
        <p:grpSp>
          <p:nvGrpSpPr>
            <p:cNvPr id="10" name="Group 6"/>
            <p:cNvGrpSpPr>
              <a:grpSpLocks/>
            </p:cNvGrpSpPr>
            <p:nvPr/>
          </p:nvGrpSpPr>
          <p:grpSpPr bwMode="auto">
            <a:xfrm>
              <a:off x="1488" y="1104"/>
              <a:ext cx="2880" cy="1728"/>
              <a:chOff x="384" y="672"/>
              <a:chExt cx="4752" cy="3120"/>
            </a:xfrm>
          </p:grpSpPr>
          <p:pic>
            <p:nvPicPr>
              <p:cNvPr id="14" name="Picture 2" descr="Pindai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64" t="31644" r="26569" b="46941"/>
              <a:stretch>
                <a:fillRect/>
              </a:stretch>
            </p:blipFill>
            <p:spPr bwMode="auto">
              <a:xfrm>
                <a:off x="528" y="672"/>
                <a:ext cx="1152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3" descr="Pindai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64" t="31644" r="26569" b="46941"/>
              <a:stretch>
                <a:fillRect/>
              </a:stretch>
            </p:blipFill>
            <p:spPr bwMode="auto">
              <a:xfrm>
                <a:off x="1632" y="672"/>
                <a:ext cx="1152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5" descr="bongdendeghep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t="12500" r="21014" b="41072"/>
              <a:stretch>
                <a:fillRect/>
              </a:stretch>
            </p:blipFill>
            <p:spPr bwMode="auto">
              <a:xfrm>
                <a:off x="1755" y="2544"/>
                <a:ext cx="2064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Line 8"/>
              <p:cNvSpPr>
                <a:spLocks noChangeShapeType="1"/>
              </p:cNvSpPr>
              <p:nvPr/>
            </p:nvSpPr>
            <p:spPr bwMode="auto">
              <a:xfrm>
                <a:off x="5136" y="1008"/>
                <a:ext cx="0" cy="1776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9"/>
              <p:cNvSpPr>
                <a:spLocks noChangeShapeType="1"/>
              </p:cNvSpPr>
              <p:nvPr/>
            </p:nvSpPr>
            <p:spPr bwMode="auto">
              <a:xfrm flipH="1">
                <a:off x="4080" y="2784"/>
                <a:ext cx="1056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0"/>
              <p:cNvSpPr>
                <a:spLocks noChangeShapeType="1"/>
              </p:cNvSpPr>
              <p:nvPr/>
            </p:nvSpPr>
            <p:spPr bwMode="auto">
              <a:xfrm flipH="1">
                <a:off x="384" y="2832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 flipV="1">
                <a:off x="384" y="1104"/>
                <a:ext cx="0" cy="1728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384" y="1104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2" name="Picture 13" descr="bongdendeghep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t="12500" r="21014" b="41072"/>
              <a:stretch>
                <a:fillRect/>
              </a:stretch>
            </p:blipFill>
            <p:spPr bwMode="auto">
              <a:xfrm>
                <a:off x="1728" y="1344"/>
                <a:ext cx="2064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Line 14"/>
              <p:cNvSpPr>
                <a:spLocks noChangeShapeType="1"/>
              </p:cNvSpPr>
              <p:nvPr/>
            </p:nvSpPr>
            <p:spPr bwMode="auto">
              <a:xfrm flipH="1">
                <a:off x="1392" y="220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5"/>
              <p:cNvSpPr>
                <a:spLocks noChangeShapeType="1"/>
              </p:cNvSpPr>
              <p:nvPr/>
            </p:nvSpPr>
            <p:spPr bwMode="auto">
              <a:xfrm>
                <a:off x="1392" y="2208"/>
                <a:ext cx="0" cy="1344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1392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7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4080" y="2208"/>
                <a:ext cx="0" cy="1296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19"/>
              <p:cNvSpPr>
                <a:spLocks noChangeShapeType="1"/>
              </p:cNvSpPr>
              <p:nvPr/>
            </p:nvSpPr>
            <p:spPr bwMode="auto">
              <a:xfrm flipH="1">
                <a:off x="3600" y="3504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9" name="Picture 11" descr="congtacdo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818" t="43306" r="13289" b="38284"/>
              <a:stretch>
                <a:fillRect/>
              </a:stretch>
            </p:blipFill>
            <p:spPr bwMode="auto">
              <a:xfrm>
                <a:off x="3036" y="860"/>
                <a:ext cx="1632" cy="3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>
                <a:off x="2710" y="1017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4464" y="1008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5"/>
              <p:cNvSpPr>
                <a:spLocks noChangeShapeType="1"/>
              </p:cNvSpPr>
              <p:nvPr/>
            </p:nvSpPr>
            <p:spPr bwMode="auto">
              <a:xfrm rot="-16200000">
                <a:off x="4848" y="1968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26"/>
              <p:cNvSpPr>
                <a:spLocks noChangeShapeType="1"/>
              </p:cNvSpPr>
              <p:nvPr/>
            </p:nvSpPr>
            <p:spPr bwMode="auto">
              <a:xfrm rot="-10800000">
                <a:off x="3792" y="350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7"/>
              <p:cNvSpPr>
                <a:spLocks noChangeShapeType="1"/>
              </p:cNvSpPr>
              <p:nvPr/>
            </p:nvSpPr>
            <p:spPr bwMode="auto">
              <a:xfrm rot="-10800000">
                <a:off x="3744" y="2208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3503" y="1688"/>
              <a:ext cx="288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29"/>
            <p:cNvSpPr txBox="1">
              <a:spLocks noChangeArrowheads="1"/>
            </p:cNvSpPr>
            <p:nvPr/>
          </p:nvSpPr>
          <p:spPr bwMode="auto">
            <a:xfrm>
              <a:off x="3495" y="2400"/>
              <a:ext cx="288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4390" y="1676"/>
              <a:ext cx="288" cy="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5952836" y="34623"/>
            <a:ext cx="41564" cy="682337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0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087" y="3429000"/>
            <a:ext cx="3505200" cy="3276600"/>
          </a:xfrm>
        </p:spPr>
      </p:pic>
      <p:sp>
        <p:nvSpPr>
          <p:cNvPr id="6" name="Cloud Callout 5"/>
          <p:cNvSpPr/>
          <p:nvPr/>
        </p:nvSpPr>
        <p:spPr>
          <a:xfrm>
            <a:off x="152400" y="381000"/>
            <a:ext cx="9906000" cy="5105400"/>
          </a:xfrm>
          <a:prstGeom prst="cloudCallout">
            <a:avLst>
              <a:gd name="adj1" fmla="val 42999"/>
              <a:gd name="adj2" fmla="val 61225"/>
            </a:avLst>
          </a:prstGeom>
          <a:solidFill>
            <a:srgbClr val="0099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0482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ại sao bị điện giậ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" t="10026" r="-679" b="2416"/>
          <a:stretch/>
        </p:blipFill>
        <p:spPr bwMode="auto">
          <a:xfrm>
            <a:off x="0" y="-1"/>
            <a:ext cx="12268200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93344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682626"/>
            <a:ext cx="5257800" cy="688975"/>
          </a:xfrm>
        </p:spPr>
        <p:txBody>
          <a:bodyPr>
            <a:noAutofit/>
          </a:bodyPr>
          <a:lstStyle/>
          <a:p>
            <a:r>
              <a:rPr lang="vi-VN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5-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2223042"/>
            <a:ext cx="8686800" cy="1752600"/>
          </a:xfrm>
        </p:spPr>
        <p:txBody>
          <a:bodyPr>
            <a:normAutofit/>
            <a:scene3d>
              <a:camera prst="perspectiveAbove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800" b="1" cap="all" dirty="0">
                <a:ln w="0"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 MẠCH SONG </a:t>
            </a:r>
            <a:r>
              <a:rPr lang="en-US" sz="4800" b="1" cap="all" dirty="0" err="1">
                <a:ln w="0"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4800" b="1" cap="all" dirty="0">
              <a:ln w="0">
                <a:solidFill>
                  <a:srgbClr val="006600"/>
                </a:solidFill>
              </a:ln>
              <a:solidFill>
                <a:srgbClr val="0066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1219200"/>
            <a:ext cx="3810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858000" y="1219200"/>
            <a:ext cx="3810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0" y="1371600"/>
            <a:ext cx="9144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724400" y="3505200"/>
            <a:ext cx="5562600" cy="2819400"/>
            <a:chOff x="384" y="672"/>
            <a:chExt cx="4752" cy="3120"/>
          </a:xfrm>
        </p:grpSpPr>
        <p:pic>
          <p:nvPicPr>
            <p:cNvPr id="12" name="Picture 2" descr="Pinda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4" t="31644" r="26569" b="46941"/>
            <a:stretch>
              <a:fillRect/>
            </a:stretch>
          </p:blipFill>
          <p:spPr bwMode="auto">
            <a:xfrm>
              <a:off x="528" y="672"/>
              <a:ext cx="1152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Pinda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4" t="31644" r="26569" b="46941"/>
            <a:stretch>
              <a:fillRect/>
            </a:stretch>
          </p:blipFill>
          <p:spPr bwMode="auto">
            <a:xfrm>
              <a:off x="1632" y="672"/>
              <a:ext cx="1152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congtacm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89" t="44978" r="23996" b="29916"/>
            <a:stretch>
              <a:fillRect/>
            </a:stretch>
          </p:blipFill>
          <p:spPr bwMode="auto">
            <a:xfrm>
              <a:off x="3072" y="720"/>
              <a:ext cx="1584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5" descr="bongdendeghe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12500" r="21014" b="41072"/>
            <a:stretch>
              <a:fillRect/>
            </a:stretch>
          </p:blipFill>
          <p:spPr bwMode="auto">
            <a:xfrm>
              <a:off x="1872" y="2544"/>
              <a:ext cx="2064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2736" y="1056"/>
              <a:ext cx="48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4464" y="1008"/>
              <a:ext cx="67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5136" y="1008"/>
              <a:ext cx="0" cy="17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4080" y="2784"/>
              <a:ext cx="105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H="1">
              <a:off x="384" y="2832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 flipV="1">
              <a:off x="384" y="1104"/>
              <a:ext cx="0" cy="17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384" y="1104"/>
              <a:ext cx="2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3" name="Picture 13" descr="bongdendeghe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12500" r="21014" b="41072"/>
            <a:stretch>
              <a:fillRect/>
            </a:stretch>
          </p:blipFill>
          <p:spPr bwMode="auto">
            <a:xfrm>
              <a:off x="1728" y="1344"/>
              <a:ext cx="2064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H="1">
              <a:off x="1392" y="2208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>
              <a:off x="1392" y="2208"/>
              <a:ext cx="0" cy="13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>
              <a:off x="1392" y="3552"/>
              <a:ext cx="67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>
              <a:off x="3552" y="2208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4080" y="2208"/>
              <a:ext cx="0" cy="12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 flipH="1">
              <a:off x="3600" y="3504"/>
              <a:ext cx="48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859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8991600" cy="114300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CƯỜNG ĐỘ DÒNG ĐIỆN VÀ HIỆU ĐIỆN THẾ TRONG ĐOẠN MẠCH SONG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990600"/>
            <a:ext cx="8991600" cy="9906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26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52600" y="3886200"/>
            <a:ext cx="8534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spcAft>
                <a:spcPct val="20000"/>
              </a:spcAft>
            </a:pP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  <a:sym typeface="Wingdings" pitchFamily="2" charset="2"/>
              </a:rPr>
              <a:t>C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cường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rẽ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33900" y="4814888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= I</a:t>
            </a:r>
            <a:r>
              <a:rPr lang="en-US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I</a:t>
            </a:r>
            <a:r>
              <a:rPr lang="en-US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n-US" altLang="en-US" sz="2800" b="1" baseline="-25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8"/>
          <p:cNvSpPr>
            <a:spLocks noChangeArrowheads="1"/>
          </p:cNvSpPr>
          <p:nvPr/>
        </p:nvSpPr>
        <p:spPr bwMode="auto">
          <a:xfrm>
            <a:off x="1828800" y="5287962"/>
            <a:ext cx="84582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en-US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37"/>
          <p:cNvSpPr txBox="1">
            <a:spLocks noChangeArrowheads="1"/>
          </p:cNvSpPr>
          <p:nvPr/>
        </p:nvSpPr>
        <p:spPr bwMode="auto">
          <a:xfrm>
            <a:off x="4686300" y="6140450"/>
            <a:ext cx="2743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6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= U</a:t>
            </a:r>
            <a:r>
              <a:rPr lang="en-US" altLang="en-US" sz="2600" b="1" baseline="-2500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6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U</a:t>
            </a:r>
            <a:r>
              <a:rPr lang="en-US" altLang="en-US" sz="2600" b="1" baseline="-2500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US" altLang="en-US" sz="2600" b="1" baseline="-2500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3755160" y="1447800"/>
            <a:ext cx="5064125" cy="2605088"/>
            <a:chOff x="1488" y="1104"/>
            <a:chExt cx="3190" cy="1728"/>
          </a:xfrm>
        </p:grpSpPr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1488" y="1104"/>
              <a:ext cx="2880" cy="1728"/>
              <a:chOff x="384" y="672"/>
              <a:chExt cx="4752" cy="3120"/>
            </a:xfrm>
          </p:grpSpPr>
          <p:pic>
            <p:nvPicPr>
              <p:cNvPr id="13" name="Picture 2" descr="Pindai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64" t="31644" r="26569" b="46941"/>
              <a:stretch>
                <a:fillRect/>
              </a:stretch>
            </p:blipFill>
            <p:spPr bwMode="auto">
              <a:xfrm>
                <a:off x="528" y="672"/>
                <a:ext cx="1152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3" descr="Pindai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64" t="31644" r="26569" b="46941"/>
              <a:stretch>
                <a:fillRect/>
              </a:stretch>
            </p:blipFill>
            <p:spPr bwMode="auto">
              <a:xfrm>
                <a:off x="1632" y="672"/>
                <a:ext cx="1152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5" descr="bongdendeghep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t="12500" r="21014" b="41072"/>
              <a:stretch>
                <a:fillRect/>
              </a:stretch>
            </p:blipFill>
            <p:spPr bwMode="auto">
              <a:xfrm>
                <a:off x="1755" y="2544"/>
                <a:ext cx="2064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Line 8"/>
              <p:cNvSpPr>
                <a:spLocks noChangeShapeType="1"/>
              </p:cNvSpPr>
              <p:nvPr/>
            </p:nvSpPr>
            <p:spPr bwMode="auto">
              <a:xfrm>
                <a:off x="5136" y="1008"/>
                <a:ext cx="0" cy="1776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 flipH="1">
                <a:off x="4080" y="2784"/>
                <a:ext cx="1056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 flipH="1">
                <a:off x="384" y="2832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1"/>
              <p:cNvSpPr>
                <a:spLocks noChangeShapeType="1"/>
              </p:cNvSpPr>
              <p:nvPr/>
            </p:nvSpPr>
            <p:spPr bwMode="auto">
              <a:xfrm flipV="1">
                <a:off x="384" y="1104"/>
                <a:ext cx="0" cy="1728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2"/>
              <p:cNvSpPr>
                <a:spLocks noChangeShapeType="1"/>
              </p:cNvSpPr>
              <p:nvPr/>
            </p:nvSpPr>
            <p:spPr bwMode="auto">
              <a:xfrm>
                <a:off x="384" y="1104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1" name="Picture 13" descr="bongdendeghep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t="12500" r="21014" b="41072"/>
              <a:stretch>
                <a:fillRect/>
              </a:stretch>
            </p:blipFill>
            <p:spPr bwMode="auto">
              <a:xfrm>
                <a:off x="1728" y="1344"/>
                <a:ext cx="2064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Line 14"/>
              <p:cNvSpPr>
                <a:spLocks noChangeShapeType="1"/>
              </p:cNvSpPr>
              <p:nvPr/>
            </p:nvSpPr>
            <p:spPr bwMode="auto">
              <a:xfrm flipH="1">
                <a:off x="1392" y="220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>
                <a:off x="1392" y="2208"/>
                <a:ext cx="0" cy="1344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392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7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>
                <a:off x="4080" y="2208"/>
                <a:ext cx="0" cy="1296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 flipH="1">
                <a:off x="3600" y="3504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8" name="Picture 11" descr="congtacdo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818" t="43306" r="13289" b="38284"/>
              <a:stretch>
                <a:fillRect/>
              </a:stretch>
            </p:blipFill>
            <p:spPr bwMode="auto">
              <a:xfrm>
                <a:off x="3036" y="860"/>
                <a:ext cx="1632" cy="3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>
                <a:off x="2710" y="1017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7"/>
              <p:cNvSpPr>
                <a:spLocks noChangeShapeType="1"/>
              </p:cNvSpPr>
              <p:nvPr/>
            </p:nvSpPr>
            <p:spPr bwMode="auto">
              <a:xfrm>
                <a:off x="4464" y="1008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5"/>
              <p:cNvSpPr>
                <a:spLocks noChangeShapeType="1"/>
              </p:cNvSpPr>
              <p:nvPr/>
            </p:nvSpPr>
            <p:spPr bwMode="auto">
              <a:xfrm rot="-16200000">
                <a:off x="4848" y="1968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6"/>
              <p:cNvSpPr>
                <a:spLocks noChangeShapeType="1"/>
              </p:cNvSpPr>
              <p:nvPr/>
            </p:nvSpPr>
            <p:spPr bwMode="auto">
              <a:xfrm rot="-10800000">
                <a:off x="3792" y="350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27"/>
              <p:cNvSpPr>
                <a:spLocks noChangeShapeType="1"/>
              </p:cNvSpPr>
              <p:nvPr/>
            </p:nvSpPr>
            <p:spPr bwMode="auto">
              <a:xfrm rot="-10800000">
                <a:off x="3744" y="2208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 Box 28"/>
            <p:cNvSpPr txBox="1">
              <a:spLocks noChangeArrowheads="1"/>
            </p:cNvSpPr>
            <p:nvPr/>
          </p:nvSpPr>
          <p:spPr bwMode="auto">
            <a:xfrm>
              <a:off x="3503" y="1688"/>
              <a:ext cx="288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29"/>
            <p:cNvSpPr txBox="1">
              <a:spLocks noChangeArrowheads="1"/>
            </p:cNvSpPr>
            <p:nvPr/>
          </p:nvSpPr>
          <p:spPr bwMode="auto">
            <a:xfrm>
              <a:off x="3495" y="2400"/>
              <a:ext cx="288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30"/>
            <p:cNvSpPr txBox="1">
              <a:spLocks noChangeArrowheads="1"/>
            </p:cNvSpPr>
            <p:nvPr/>
          </p:nvSpPr>
          <p:spPr bwMode="auto">
            <a:xfrm>
              <a:off x="4390" y="1676"/>
              <a:ext cx="288" cy="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314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038"/>
            <a:ext cx="8229600" cy="563562"/>
          </a:xfrm>
        </p:spPr>
        <p:txBody>
          <a:bodyPr>
            <a:normAutofit/>
          </a:bodyPr>
          <a:lstStyle/>
          <a:p>
            <a:pPr algn="just"/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26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609601"/>
            <a:ext cx="8991600" cy="837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altLang="en-US" sz="24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en-US" altLang="en-US" sz="24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ampe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1752600" y="1600201"/>
            <a:ext cx="3505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Hai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altLang="en-US" sz="24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altLang="en-US" sz="24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44"/>
          <p:cNvSpPr txBox="1">
            <a:spLocks noChangeArrowheads="1"/>
          </p:cNvSpPr>
          <p:nvPr/>
        </p:nvSpPr>
        <p:spPr bwMode="auto">
          <a:xfrm>
            <a:off x="1752600" y="2926140"/>
            <a:ext cx="3581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45"/>
          <p:cNvSpPr txBox="1">
            <a:spLocks noChangeArrowheads="1"/>
          </p:cNvSpPr>
          <p:nvPr/>
        </p:nvSpPr>
        <p:spPr bwMode="auto">
          <a:xfrm>
            <a:off x="1752600" y="46482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altLang="en-US" sz="24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Box 53"/>
          <p:cNvSpPr txBox="1">
            <a:spLocks noChangeArrowheads="1"/>
          </p:cNvSpPr>
          <p:nvPr/>
        </p:nvSpPr>
        <p:spPr bwMode="auto">
          <a:xfrm>
            <a:off x="1676400" y="5334001"/>
            <a:ext cx="7924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(1),(2)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1600200" y="776288"/>
            <a:ext cx="609600" cy="519113"/>
          </a:xfrm>
          <a:prstGeom prst="rect">
            <a:avLst/>
          </a:prstGeom>
          <a:solidFill>
            <a:srgbClr val="0DB338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C1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5971309" y="1735479"/>
            <a:ext cx="5257800" cy="2412099"/>
            <a:chOff x="3733800" y="1856601"/>
            <a:chExt cx="5257800" cy="2412099"/>
          </a:xfrm>
        </p:grpSpPr>
        <p:grpSp>
          <p:nvGrpSpPr>
            <p:cNvPr id="5" name="Group 124"/>
            <p:cNvGrpSpPr/>
            <p:nvPr/>
          </p:nvGrpSpPr>
          <p:grpSpPr>
            <a:xfrm>
              <a:off x="3733800" y="1856601"/>
              <a:ext cx="5257800" cy="2412099"/>
              <a:chOff x="4736306" y="1704201"/>
              <a:chExt cx="2895600" cy="1746899"/>
            </a:xfrm>
          </p:grpSpPr>
          <p:grpSp>
            <p:nvGrpSpPr>
              <p:cNvPr id="6" name="Group 122"/>
              <p:cNvGrpSpPr/>
              <p:nvPr/>
            </p:nvGrpSpPr>
            <p:grpSpPr>
              <a:xfrm>
                <a:off x="4736306" y="1849758"/>
                <a:ext cx="2895600" cy="1371600"/>
                <a:chOff x="4736306" y="1849758"/>
                <a:chExt cx="2895600" cy="1371600"/>
              </a:xfrm>
            </p:grpSpPr>
            <p:cxnSp>
              <p:nvCxnSpPr>
                <p:cNvPr id="80" name="Straight Connector 79"/>
                <p:cNvCxnSpPr>
                  <a:stCxn id="66" idx="6"/>
                </p:cNvCxnSpPr>
                <p:nvPr/>
              </p:nvCxnSpPr>
              <p:spPr>
                <a:xfrm>
                  <a:off x="6946106" y="1967876"/>
                  <a:ext cx="6858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" name="Group 114"/>
                <p:cNvGrpSpPr/>
                <p:nvPr/>
              </p:nvGrpSpPr>
              <p:grpSpPr>
                <a:xfrm>
                  <a:off x="4736306" y="1849758"/>
                  <a:ext cx="2895600" cy="1371600"/>
                  <a:chOff x="4724400" y="1828800"/>
                  <a:chExt cx="2895600" cy="1371600"/>
                </a:xfrm>
              </p:grpSpPr>
              <p:grpSp>
                <p:nvGrpSpPr>
                  <p:cNvPr id="8" name="Group 66"/>
                  <p:cNvGrpSpPr/>
                  <p:nvPr/>
                </p:nvGrpSpPr>
                <p:grpSpPr>
                  <a:xfrm>
                    <a:off x="6010275" y="1912635"/>
                    <a:ext cx="695325" cy="68565"/>
                    <a:chOff x="6324600" y="1981200"/>
                    <a:chExt cx="695325" cy="68565"/>
                  </a:xfrm>
                </p:grpSpPr>
                <p:sp>
                  <p:nvSpPr>
                    <p:cNvPr id="61" name="Oval 60"/>
                    <p:cNvSpPr/>
                    <p:nvPr/>
                  </p:nvSpPr>
                  <p:spPr>
                    <a:xfrm>
                      <a:off x="6953250" y="1981200"/>
                      <a:ext cx="66675" cy="6856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65" name="Straight Connector 64"/>
                    <p:cNvCxnSpPr>
                      <a:stCxn id="61" idx="2"/>
                    </p:cNvCxnSpPr>
                    <p:nvPr/>
                  </p:nvCxnSpPr>
                  <p:spPr>
                    <a:xfrm flipH="1" flipV="1">
                      <a:off x="6324600" y="2015482"/>
                      <a:ext cx="628650" cy="1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1" name="Straight Connector 70"/>
                  <p:cNvCxnSpPr/>
                  <p:nvPr/>
                </p:nvCxnSpPr>
                <p:spPr>
                  <a:xfrm flipH="1">
                    <a:off x="4876800" y="1946918"/>
                    <a:ext cx="904875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 flipV="1">
                    <a:off x="5781675" y="1828800"/>
                    <a:ext cx="152400" cy="1181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" name="Group 113"/>
                  <p:cNvGrpSpPr/>
                  <p:nvPr/>
                </p:nvGrpSpPr>
                <p:grpSpPr>
                  <a:xfrm>
                    <a:off x="6867524" y="1863839"/>
                    <a:ext cx="66676" cy="159501"/>
                    <a:chOff x="6867524" y="1863839"/>
                    <a:chExt cx="66676" cy="159501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6867525" y="1912635"/>
                      <a:ext cx="66675" cy="6856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77" name="Straight Connector 76"/>
                    <p:cNvCxnSpPr/>
                    <p:nvPr/>
                  </p:nvCxnSpPr>
                  <p:spPr>
                    <a:xfrm flipH="1">
                      <a:off x="6867524" y="1863839"/>
                      <a:ext cx="66676" cy="15950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1" name="Oval 80"/>
                  <p:cNvSpPr/>
                  <p:nvPr/>
                </p:nvSpPr>
                <p:spPr>
                  <a:xfrm>
                    <a:off x="4724400" y="2343329"/>
                    <a:ext cx="304800" cy="304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cxnSp>
                <p:nvCxnSpPr>
                  <p:cNvPr id="86" name="Straight Connector 85"/>
                  <p:cNvCxnSpPr>
                    <a:endCxn id="81" idx="0"/>
                  </p:cNvCxnSpPr>
                  <p:nvPr/>
                </p:nvCxnSpPr>
                <p:spPr>
                  <a:xfrm>
                    <a:off x="4876800" y="1946917"/>
                    <a:ext cx="0" cy="39641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/>
                  <p:cNvCxnSpPr>
                    <a:stCxn id="81" idx="4"/>
                  </p:cNvCxnSpPr>
                  <p:nvPr/>
                </p:nvCxnSpPr>
                <p:spPr>
                  <a:xfrm>
                    <a:off x="4876800" y="2648129"/>
                    <a:ext cx="0" cy="476071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9" name="Rectangle 88"/>
                  <p:cNvSpPr/>
                  <p:nvPr/>
                </p:nvSpPr>
                <p:spPr>
                  <a:xfrm>
                    <a:off x="6374796" y="3048000"/>
                    <a:ext cx="4572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Rectangle 90"/>
                  <p:cNvSpPr/>
                  <p:nvPr/>
                </p:nvSpPr>
                <p:spPr>
                  <a:xfrm>
                    <a:off x="6374796" y="2743200"/>
                    <a:ext cx="4572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5" name="Straight Connector 94"/>
                  <p:cNvCxnSpPr>
                    <a:stCxn id="89" idx="1"/>
                  </p:cNvCxnSpPr>
                  <p:nvPr/>
                </p:nvCxnSpPr>
                <p:spPr>
                  <a:xfrm flipH="1">
                    <a:off x="4876800" y="3124200"/>
                    <a:ext cx="1497996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Straight Connector 96"/>
                  <p:cNvCxnSpPr>
                    <a:stCxn id="91" idx="1"/>
                  </p:cNvCxnSpPr>
                  <p:nvPr/>
                </p:nvCxnSpPr>
                <p:spPr>
                  <a:xfrm flipH="1">
                    <a:off x="4876800" y="2819400"/>
                    <a:ext cx="1497996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/>
                  <p:cNvCxnSpPr>
                    <a:stCxn id="89" idx="3"/>
                  </p:cNvCxnSpPr>
                  <p:nvPr/>
                </p:nvCxnSpPr>
                <p:spPr>
                  <a:xfrm>
                    <a:off x="6831996" y="3124200"/>
                    <a:ext cx="788004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Straight Connector 100"/>
                  <p:cNvCxnSpPr/>
                  <p:nvPr/>
                </p:nvCxnSpPr>
                <p:spPr>
                  <a:xfrm>
                    <a:off x="7620000" y="1946917"/>
                    <a:ext cx="0" cy="1177283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Straight Connector 103"/>
                  <p:cNvCxnSpPr>
                    <a:stCxn id="91" idx="3"/>
                  </p:cNvCxnSpPr>
                  <p:nvPr/>
                </p:nvCxnSpPr>
                <p:spPr>
                  <a:xfrm>
                    <a:off x="6831996" y="2819400"/>
                    <a:ext cx="788004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>
                    <a:off x="4876800" y="1946917"/>
                    <a:ext cx="381000" cy="339083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7" name="Oval 106"/>
                  <p:cNvSpPr/>
                  <p:nvPr/>
                </p:nvSpPr>
                <p:spPr>
                  <a:xfrm>
                    <a:off x="6069996" y="2133600"/>
                    <a:ext cx="304800" cy="304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V</a:t>
                    </a:r>
                  </a:p>
                </p:txBody>
              </p:sp>
              <p:cxnSp>
                <p:nvCxnSpPr>
                  <p:cNvPr id="109" name="Straight Connector 108"/>
                  <p:cNvCxnSpPr>
                    <a:stCxn id="107" idx="2"/>
                  </p:cNvCxnSpPr>
                  <p:nvPr/>
                </p:nvCxnSpPr>
                <p:spPr>
                  <a:xfrm flipH="1">
                    <a:off x="5257800" y="2286000"/>
                    <a:ext cx="812196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110"/>
                  <p:cNvCxnSpPr>
                    <a:stCxn id="107" idx="6"/>
                  </p:cNvCxnSpPr>
                  <p:nvPr/>
                </p:nvCxnSpPr>
                <p:spPr>
                  <a:xfrm>
                    <a:off x="6374796" y="2286000"/>
                    <a:ext cx="851202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/>
                  <p:cNvCxnSpPr/>
                  <p:nvPr/>
                </p:nvCxnSpPr>
                <p:spPr>
                  <a:xfrm flipV="1">
                    <a:off x="7225998" y="1946918"/>
                    <a:ext cx="394002" cy="33908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6" name="TextBox 115"/>
              <p:cNvSpPr txBox="1"/>
              <p:nvPr/>
            </p:nvSpPr>
            <p:spPr>
              <a:xfrm>
                <a:off x="5638800" y="1704201"/>
                <a:ext cx="162615" cy="20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6400800" y="1752600"/>
                <a:ext cx="162615" cy="20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6875542" y="1752600"/>
                <a:ext cx="158200" cy="20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6443246" y="2466201"/>
                <a:ext cx="247277" cy="2228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14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1400" b="1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6519446" y="3228201"/>
                <a:ext cx="205872" cy="2228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14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1400" b="1" dirty="0"/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6498845" y="1932801"/>
                <a:ext cx="19167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6936645" y="1904810"/>
                <a:ext cx="19167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cxnSp>
          <p:nvCxnSpPr>
            <p:cNvPr id="46" name="Straight Connector 45"/>
            <p:cNvCxnSpPr/>
            <p:nvPr/>
          </p:nvCxnSpPr>
          <p:spPr>
            <a:xfrm flipH="1">
              <a:off x="7206920" y="2104601"/>
              <a:ext cx="121070" cy="2202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Oval 9"/>
          <p:cNvSpPr/>
          <p:nvPr/>
        </p:nvSpPr>
        <p:spPr>
          <a:xfrm>
            <a:off x="6172200" y="3247584"/>
            <a:ext cx="152765" cy="105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11125200" y="3200400"/>
            <a:ext cx="152765" cy="105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98866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3" grpId="0"/>
      <p:bldP spid="44" grpId="0"/>
      <p:bldP spid="45" grpId="0"/>
      <p:bldP spid="47" grpId="0"/>
      <p:bldP spid="50" grpId="0" animBg="1"/>
      <p:bldP spid="10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03875" y="4469488"/>
            <a:ext cx="1798570" cy="1376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87888" y="320676"/>
            <a:ext cx="1331912" cy="1127125"/>
            <a:chOff x="1776" y="976"/>
            <a:chExt cx="839" cy="71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776" y="1365"/>
              <a:ext cx="24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298" y="1365"/>
              <a:ext cx="29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312" y="1340"/>
              <a:ext cx="30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3600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en-US" sz="3600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21" y="976"/>
              <a:ext cx="28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3600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en-US" sz="3600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866" y="1334"/>
              <a:ext cx="19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600" i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sz="3600" i="1" baseline="-2500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857" y="977"/>
              <a:ext cx="19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600" i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sz="3600" i="1" baseline="-2500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090" y="1182"/>
              <a:ext cx="12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2514600" y="623888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minh: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828800" y="623888"/>
            <a:ext cx="609600" cy="519113"/>
          </a:xfrm>
          <a:prstGeom prst="rect">
            <a:avLst/>
          </a:prstGeom>
          <a:solidFill>
            <a:srgbClr val="0DB338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C2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549445" y="1947771"/>
            <a:ext cx="495300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</a:t>
            </a:r>
            <a:r>
              <a:rPr lang="en-US" alt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Áp dụng định luật Ôm ta có:</a:t>
            </a:r>
          </a:p>
        </p:txBody>
      </p:sp>
      <p:sp>
        <p:nvSpPr>
          <p:cNvPr id="41" name="Rectangle 82"/>
          <p:cNvSpPr>
            <a:spLocks noChangeArrowheads="1"/>
          </p:cNvSpPr>
          <p:nvPr/>
        </p:nvSpPr>
        <p:spPr bwMode="auto">
          <a:xfrm>
            <a:off x="5110301" y="2674374"/>
            <a:ext cx="1593574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=I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84"/>
          <p:cNvSpPr>
            <a:spLocks noChangeArrowheads="1"/>
          </p:cNvSpPr>
          <p:nvPr/>
        </p:nvSpPr>
        <p:spPr bwMode="auto">
          <a:xfrm>
            <a:off x="5110163" y="3292577"/>
            <a:ext cx="1905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=I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85"/>
          <p:cNvSpPr>
            <a:spLocks noChangeArrowheads="1"/>
          </p:cNvSpPr>
          <p:nvPr/>
        </p:nvSpPr>
        <p:spPr bwMode="auto">
          <a:xfrm>
            <a:off x="2209800" y="4114800"/>
            <a:ext cx="2743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Vì     song song     , ta có U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=U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nên suy ra:</a:t>
            </a:r>
          </a:p>
        </p:txBody>
      </p:sp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3596181"/>
              </p:ext>
            </p:extLst>
          </p:nvPr>
        </p:nvGraphicFramePr>
        <p:xfrm>
          <a:off x="3790950" y="4495801"/>
          <a:ext cx="4591050" cy="1350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5" imgW="1511280" imgH="444240" progId="">
                  <p:embed/>
                </p:oleObj>
              </mc:Choice>
              <mc:Fallback>
                <p:oleObj name="Equation" r:id="rId5" imgW="1511280" imgH="444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4495801"/>
                        <a:ext cx="4591050" cy="13503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624388" y="4038601"/>
            <a:ext cx="4810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719388" y="4038601"/>
            <a:ext cx="4810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2"/>
          <a:stretch/>
        </p:blipFill>
        <p:spPr>
          <a:xfrm>
            <a:off x="10422822" y="1294698"/>
            <a:ext cx="1769178" cy="54878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63000" y="48768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" name="MS900074799[1]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0728598" y="1439789"/>
            <a:ext cx="244475" cy="244475"/>
          </a:xfrm>
          <a:prstGeom prst="rect">
            <a:avLst/>
          </a:prstGeom>
        </p:spPr>
      </p:pic>
      <p:sp>
        <p:nvSpPr>
          <p:cNvPr id="103" name="Oval 102"/>
          <p:cNvSpPr/>
          <p:nvPr/>
        </p:nvSpPr>
        <p:spPr>
          <a:xfrm>
            <a:off x="9792494" y="647701"/>
            <a:ext cx="2052228" cy="2052228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" name="Oval 103"/>
          <p:cNvSpPr/>
          <p:nvPr/>
        </p:nvSpPr>
        <p:spPr>
          <a:xfrm>
            <a:off x="9792494" y="647701"/>
            <a:ext cx="2052228" cy="205222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0058624" y="143645"/>
            <a:ext cx="1519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3 minutes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949410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80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00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178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"/>
                </p:tgtEl>
              </p:cMediaNode>
            </p:audio>
          </p:childTnLst>
        </p:cTn>
      </p:par>
    </p:tnLst>
    <p:bldLst>
      <p:bldP spid="3" grpId="0" animBg="1"/>
      <p:bldP spid="12" grpId="0"/>
      <p:bldP spid="14" grpId="0" animBg="1"/>
      <p:bldP spid="15" grpId="0"/>
      <p:bldP spid="43" grpId="0" animBg="1"/>
      <p:bldP spid="17" grpId="0"/>
      <p:bldP spid="18" grpId="0"/>
      <p:bldP spid="4" grpId="0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ại sao chim không bị điện giật khi đậu trên dây điện? | Tinh tế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t="2777" r="13393" b="2777"/>
          <a:stretch/>
        </p:blipFill>
        <p:spPr bwMode="auto">
          <a:xfrm>
            <a:off x="2209800" y="0"/>
            <a:ext cx="6934200" cy="485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5105400"/>
                <a:ext cx="6781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trở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chim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10 000 </a:t>
                </a:r>
                <a14:m>
                  <m:oMath xmlns:m="http://schemas.openxmlformats.org/officeDocument/2006/math">
                    <m:r>
                      <a:rPr lang="el-G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𝜴</m:t>
                    </m:r>
                  </m:oMath>
                </a14:m>
                <a:endParaRPr lang="en-US" sz="2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trở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dây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nhôm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1,63.10^-5</a:t>
                </a:r>
                <a:r>
                  <a:rPr lang="el-GR" sz="2800" b="1" dirty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𝜴</m:t>
                    </m:r>
                  </m:oMath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105400"/>
                <a:ext cx="6781800" cy="954107"/>
              </a:xfrm>
              <a:prstGeom prst="rect">
                <a:avLst/>
              </a:prstGeom>
              <a:blipFill>
                <a:blip r:embed="rId4"/>
                <a:stretch>
                  <a:fillRect l="-1797" t="-7051" b="-160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82" y="0"/>
            <a:ext cx="6934200" cy="1447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74027" y="615952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5,3.10^-7A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Vật Lí lớp 9 | Tổng hợp Lý thuyết - Bài tập Vật Lý 9 có đáp á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41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39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1073</Words>
  <Application>Microsoft Office PowerPoint</Application>
  <PresentationFormat>Custom</PresentationFormat>
  <Paragraphs>257</Paragraphs>
  <Slides>18</Slides>
  <Notes>2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Equation</vt:lpstr>
      <vt:lpstr>Equation.DSMT4</vt:lpstr>
      <vt:lpstr>KIỂM TRA BÀI CŨ</vt:lpstr>
      <vt:lpstr>PowerPoint Presentation</vt:lpstr>
      <vt:lpstr>PowerPoint Presentation</vt:lpstr>
      <vt:lpstr>PowerPoint Presentation</vt:lpstr>
      <vt:lpstr>TiẾT 5-Bài 5</vt:lpstr>
      <vt:lpstr>I. CƯỜNG ĐỘ DÒNG ĐIỆN VÀ HIỆU ĐIỆN THẾ TRONG ĐOẠN MẠCH SONG SONG</vt:lpstr>
      <vt:lpstr>2. Đoạn mạch gồm hai điện trở mắc song song</vt:lpstr>
      <vt:lpstr>PowerPoint Presentation</vt:lpstr>
      <vt:lpstr>PowerPoint Presentation</vt:lpstr>
      <vt:lpstr>II. ĐIỆN TRỞ TƯƠNG ĐƯƠNG CỦA ĐOẠN MẠCH SONG SONG</vt:lpstr>
      <vt:lpstr>PowerPoint Presentation</vt:lpstr>
      <vt:lpstr>PowerPoint Presentation</vt:lpstr>
      <vt:lpstr>PowerPoint Presentation</vt:lpstr>
      <vt:lpstr>III. VẬN DỤNG</vt:lpstr>
      <vt:lpstr>III. VẬN DỤNG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laptopanhvu</cp:lastModifiedBy>
  <cp:revision>41</cp:revision>
  <dcterms:created xsi:type="dcterms:W3CDTF">2020-09-14T15:36:04Z</dcterms:created>
  <dcterms:modified xsi:type="dcterms:W3CDTF">2021-01-24T08:48:12Z</dcterms:modified>
</cp:coreProperties>
</file>