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82" r:id="rId3"/>
    <p:sldId id="265" r:id="rId4"/>
    <p:sldId id="266" r:id="rId5"/>
    <p:sldId id="267" r:id="rId6"/>
    <p:sldId id="268" r:id="rId7"/>
    <p:sldId id="270" r:id="rId8"/>
    <p:sldId id="271" r:id="rId9"/>
    <p:sldId id="272" r:id="rId10"/>
    <p:sldId id="275" r:id="rId11"/>
    <p:sldId id="27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6AD9169-3530-46E5-9F56-47F635F81477}">
          <p14:sldIdLst>
            <p14:sldId id="256"/>
            <p14:sldId id="282"/>
            <p14:sldId id="265"/>
            <p14:sldId id="266"/>
            <p14:sldId id="267"/>
            <p14:sldId id="268"/>
            <p14:sldId id="270"/>
            <p14:sldId id="271"/>
            <p14:sldId id="272"/>
            <p14:sldId id="275"/>
            <p14:sldId id="27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8B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200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786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1518C9-C66B-4ABC-89C3-2C86128E7A76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B7FBCC-E08E-4DC7-9997-B1FFB19DFD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4840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B7FBCC-E08E-4DC7-9997-B1FFB19DFD4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27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3BC00-8F89-4DE6-91F9-B9ACC96BC0A1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19AAD-CA74-4B5F-BA6C-6582E4C53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253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3BC00-8F89-4DE6-91F9-B9ACC96BC0A1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19AAD-CA74-4B5F-BA6C-6582E4C53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593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3BC00-8F89-4DE6-91F9-B9ACC96BC0A1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19AAD-CA74-4B5F-BA6C-6582E4C53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200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3BC00-8F89-4DE6-91F9-B9ACC96BC0A1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19AAD-CA74-4B5F-BA6C-6582E4C53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048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3BC00-8F89-4DE6-91F9-B9ACC96BC0A1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19AAD-CA74-4B5F-BA6C-6582E4C53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711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3BC00-8F89-4DE6-91F9-B9ACC96BC0A1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19AAD-CA74-4B5F-BA6C-6582E4C53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408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3BC00-8F89-4DE6-91F9-B9ACC96BC0A1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19AAD-CA74-4B5F-BA6C-6582E4C53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171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3BC00-8F89-4DE6-91F9-B9ACC96BC0A1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19AAD-CA74-4B5F-BA6C-6582E4C53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565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3BC00-8F89-4DE6-91F9-B9ACC96BC0A1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19AAD-CA74-4B5F-BA6C-6582E4C53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60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3BC00-8F89-4DE6-91F9-B9ACC96BC0A1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19AAD-CA74-4B5F-BA6C-6582E4C53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837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3BC00-8F89-4DE6-91F9-B9ACC96BC0A1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19AAD-CA74-4B5F-BA6C-6582E4C53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301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13BC00-8F89-4DE6-91F9-B9ACC96BC0A1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19AAD-CA74-4B5F-BA6C-6582E4C53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555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95401"/>
            <a:ext cx="7772400" cy="2057399"/>
          </a:xfrm>
        </p:spPr>
        <p:txBody>
          <a:bodyPr>
            <a:noAutofit/>
          </a:bodyPr>
          <a:lstStyle/>
          <a:p>
            <a:r>
              <a:rPr lang="en-US" sz="12000" b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Nói</a:t>
            </a:r>
            <a:r>
              <a:rPr lang="en-US" sz="120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2000" b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quá</a:t>
            </a:r>
            <a:endParaRPr lang="en-US" sz="120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19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8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43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438" fill="hold">
                                          <p:stCondLst>
                                            <p:cond delay="4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438" fill="hold">
                                          <p:stCondLst>
                                            <p:cond delay="8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438" fill="hold">
                                          <p:stCondLst>
                                            <p:cond delay="131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751"/>
                            </p:stCondLst>
                            <p:childTnLst>
                              <p:par>
                                <p:cTn id="12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II. </a:t>
            </a:r>
            <a:r>
              <a:rPr lang="en-US" b="1" dirty="0" err="1"/>
              <a:t>Luyện</a:t>
            </a:r>
            <a:r>
              <a:rPr lang="en-US" b="1" dirty="0"/>
              <a:t> </a:t>
            </a:r>
            <a:r>
              <a:rPr lang="en-US" b="1" dirty="0" err="1"/>
              <a:t>tập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7200" y="4572000"/>
            <a:ext cx="2841494" cy="3063564"/>
          </a:xfrm>
        </p:spPr>
      </p:pic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152400" y="609600"/>
            <a:ext cx="8534400" cy="5867400"/>
          </a:xfrm>
        </p:spPr>
        <p:txBody>
          <a:bodyPr>
            <a:normAutofit/>
          </a:bodyPr>
          <a:lstStyle/>
          <a:p>
            <a:r>
              <a:rPr lang="en-US" sz="2400" b="1" dirty="0" err="1">
                <a:solidFill>
                  <a:schemeClr val="accent5"/>
                </a:solidFill>
              </a:rPr>
              <a:t>Câu</a:t>
            </a:r>
            <a:r>
              <a:rPr lang="en-US" sz="2400" b="1" dirty="0">
                <a:solidFill>
                  <a:schemeClr val="accent5"/>
                </a:solidFill>
              </a:rPr>
              <a:t> 3.</a:t>
            </a:r>
            <a:r>
              <a:rPr lang="en-US" sz="2400" b="1" dirty="0"/>
              <a:t> </a:t>
            </a:r>
            <a:r>
              <a:rPr lang="en-US" sz="2400" b="1" dirty="0" err="1">
                <a:solidFill>
                  <a:schemeClr val="accent5"/>
                </a:solidFill>
              </a:rPr>
              <a:t>Đặt</a:t>
            </a:r>
            <a:r>
              <a:rPr lang="en-US" sz="2400" b="1" dirty="0">
                <a:solidFill>
                  <a:schemeClr val="accent5"/>
                </a:solidFill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</a:rPr>
              <a:t>câu</a:t>
            </a:r>
            <a:r>
              <a:rPr lang="en-US" sz="2400" b="1" dirty="0">
                <a:solidFill>
                  <a:schemeClr val="accent5"/>
                </a:solidFill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</a:rPr>
              <a:t>với</a:t>
            </a:r>
            <a:r>
              <a:rPr lang="en-US" sz="2400" b="1" dirty="0">
                <a:solidFill>
                  <a:schemeClr val="accent5"/>
                </a:solidFill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</a:rPr>
              <a:t>các</a:t>
            </a:r>
            <a:r>
              <a:rPr lang="en-US" sz="2400" b="1" dirty="0">
                <a:solidFill>
                  <a:schemeClr val="accent5"/>
                </a:solidFill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</a:rPr>
              <a:t>thành</a:t>
            </a:r>
            <a:r>
              <a:rPr lang="en-US" sz="2400" b="1" dirty="0">
                <a:solidFill>
                  <a:schemeClr val="accent5"/>
                </a:solidFill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</a:rPr>
              <a:t>ngữ</a:t>
            </a:r>
            <a:r>
              <a:rPr lang="en-US" sz="2400" b="1" dirty="0">
                <a:solidFill>
                  <a:schemeClr val="accent5"/>
                </a:solidFill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</a:rPr>
              <a:t>dùng</a:t>
            </a:r>
            <a:r>
              <a:rPr lang="en-US" sz="2400" b="1" dirty="0">
                <a:solidFill>
                  <a:schemeClr val="accent5"/>
                </a:solidFill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</a:rPr>
              <a:t>biện</a:t>
            </a:r>
            <a:r>
              <a:rPr lang="en-US" sz="2400" b="1" dirty="0">
                <a:solidFill>
                  <a:schemeClr val="accent5"/>
                </a:solidFill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</a:rPr>
              <a:t>pháp</a:t>
            </a:r>
            <a:r>
              <a:rPr lang="en-US" sz="2400" b="1" dirty="0">
                <a:solidFill>
                  <a:schemeClr val="accent5"/>
                </a:solidFill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</a:rPr>
              <a:t>nói</a:t>
            </a:r>
            <a:r>
              <a:rPr lang="en-US" sz="2400" b="1" dirty="0">
                <a:solidFill>
                  <a:schemeClr val="accent5"/>
                </a:solidFill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</a:rPr>
              <a:t>quá</a:t>
            </a:r>
            <a:r>
              <a:rPr lang="en-US" sz="2400" b="1" dirty="0">
                <a:solidFill>
                  <a:schemeClr val="accent5"/>
                </a:solidFill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</a:rPr>
              <a:t>sau</a:t>
            </a:r>
            <a:r>
              <a:rPr lang="en-US" sz="2400" b="1" dirty="0">
                <a:solidFill>
                  <a:schemeClr val="accent5"/>
                </a:solidFill>
              </a:rPr>
              <a:t> </a:t>
            </a:r>
            <a:r>
              <a:rPr lang="en-US" sz="2400" b="1" dirty="0" err="1">
                <a:solidFill>
                  <a:schemeClr val="accent5"/>
                </a:solidFill>
              </a:rPr>
              <a:t>đây</a:t>
            </a:r>
            <a:r>
              <a:rPr lang="en-US" sz="2400" b="1" dirty="0">
                <a:solidFill>
                  <a:schemeClr val="accent5"/>
                </a:solidFill>
              </a:rPr>
              <a:t>:</a:t>
            </a:r>
            <a:r>
              <a:rPr lang="en-US" sz="2400" dirty="0"/>
              <a:t> </a:t>
            </a:r>
            <a:r>
              <a:rPr lang="en-US" sz="2400" b="1" i="1" dirty="0" err="1">
                <a:solidFill>
                  <a:schemeClr val="bg2">
                    <a:lumMod val="50000"/>
                  </a:schemeClr>
                </a:solidFill>
              </a:rPr>
              <a:t>nghiêng</a:t>
            </a:r>
            <a:r>
              <a:rPr lang="en-US" sz="2400" b="1" i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400" b="1" i="1" dirty="0" err="1">
                <a:solidFill>
                  <a:schemeClr val="bg2">
                    <a:lumMod val="50000"/>
                  </a:schemeClr>
                </a:solidFill>
              </a:rPr>
              <a:t>nước</a:t>
            </a:r>
            <a:r>
              <a:rPr lang="en-US" sz="2400" b="1" i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400" b="1" i="1" dirty="0" err="1">
                <a:solidFill>
                  <a:schemeClr val="bg2">
                    <a:lumMod val="50000"/>
                  </a:schemeClr>
                </a:solidFill>
              </a:rPr>
              <a:t>nghiêng</a:t>
            </a:r>
            <a:r>
              <a:rPr lang="en-US" sz="2400" b="1" i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400" b="1" i="1" dirty="0" err="1">
                <a:solidFill>
                  <a:schemeClr val="bg2">
                    <a:lumMod val="50000"/>
                  </a:schemeClr>
                </a:solidFill>
              </a:rPr>
              <a:t>thành</a:t>
            </a:r>
            <a:r>
              <a:rPr lang="en-US" sz="2400" i="1" dirty="0"/>
              <a:t>, </a:t>
            </a:r>
            <a:r>
              <a:rPr lang="en-US" sz="2400" b="1" i="1" dirty="0" err="1">
                <a:solidFill>
                  <a:schemeClr val="accent3"/>
                </a:solidFill>
              </a:rPr>
              <a:t>dời</a:t>
            </a:r>
            <a:r>
              <a:rPr lang="en-US" sz="2400" b="1" i="1" dirty="0">
                <a:solidFill>
                  <a:schemeClr val="accent3"/>
                </a:solidFill>
              </a:rPr>
              <a:t> non </a:t>
            </a:r>
            <a:r>
              <a:rPr lang="en-US" sz="2400" b="1" i="1" dirty="0" err="1">
                <a:solidFill>
                  <a:schemeClr val="accent3"/>
                </a:solidFill>
              </a:rPr>
              <a:t>lấp</a:t>
            </a:r>
            <a:r>
              <a:rPr lang="en-US" sz="2400" b="1" i="1" dirty="0">
                <a:solidFill>
                  <a:schemeClr val="accent3"/>
                </a:solidFill>
              </a:rPr>
              <a:t> </a:t>
            </a:r>
            <a:r>
              <a:rPr lang="en-US" sz="2400" b="1" i="1" dirty="0" err="1">
                <a:solidFill>
                  <a:schemeClr val="accent3"/>
                </a:solidFill>
              </a:rPr>
              <a:t>biển</a:t>
            </a:r>
            <a:r>
              <a:rPr lang="en-US" sz="2400" i="1" dirty="0"/>
              <a:t>, </a:t>
            </a:r>
            <a:r>
              <a:rPr lang="en-US" sz="2400" b="1" i="1" dirty="0" err="1">
                <a:solidFill>
                  <a:schemeClr val="accent6">
                    <a:lumMod val="75000"/>
                  </a:schemeClr>
                </a:solidFill>
              </a:rPr>
              <a:t>lấp</a:t>
            </a:r>
            <a:r>
              <a:rPr lang="en-US" sz="2400" b="1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b="1" i="1" dirty="0" err="1">
                <a:solidFill>
                  <a:schemeClr val="accent6">
                    <a:lumMod val="75000"/>
                  </a:schemeClr>
                </a:solidFill>
              </a:rPr>
              <a:t>biển</a:t>
            </a:r>
            <a:r>
              <a:rPr lang="en-US" sz="2400" b="1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b="1" i="1" dirty="0" err="1">
                <a:solidFill>
                  <a:schemeClr val="accent6">
                    <a:lumMod val="75000"/>
                  </a:schemeClr>
                </a:solidFill>
              </a:rPr>
              <a:t>vá</a:t>
            </a:r>
            <a:r>
              <a:rPr lang="en-US" sz="2400" b="1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b="1" i="1" dirty="0" err="1">
                <a:solidFill>
                  <a:schemeClr val="accent6">
                    <a:lumMod val="75000"/>
                  </a:schemeClr>
                </a:solidFill>
              </a:rPr>
              <a:t>trời</a:t>
            </a:r>
            <a:r>
              <a:rPr lang="en-US" sz="2400" b="1" i="1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sz="2400" b="1" i="1" dirty="0" err="1">
                <a:solidFill>
                  <a:schemeClr val="bg1">
                    <a:lumMod val="65000"/>
                  </a:schemeClr>
                </a:solidFill>
              </a:rPr>
              <a:t>mình</a:t>
            </a:r>
            <a:r>
              <a:rPr lang="en-US" sz="2400" b="1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2400" b="1" i="1" dirty="0" err="1">
                <a:solidFill>
                  <a:schemeClr val="bg1">
                    <a:lumMod val="65000"/>
                  </a:schemeClr>
                </a:solidFill>
              </a:rPr>
              <a:t>đồng</a:t>
            </a:r>
            <a:r>
              <a:rPr lang="en-US" sz="2400" b="1" i="1" dirty="0">
                <a:solidFill>
                  <a:schemeClr val="bg1">
                    <a:lumMod val="65000"/>
                  </a:schemeClr>
                </a:solidFill>
              </a:rPr>
              <a:t> da </a:t>
            </a:r>
            <a:r>
              <a:rPr lang="en-US" sz="2400" b="1" i="1" dirty="0" err="1">
                <a:solidFill>
                  <a:schemeClr val="bg1">
                    <a:lumMod val="65000"/>
                  </a:schemeClr>
                </a:solidFill>
              </a:rPr>
              <a:t>sắt</a:t>
            </a:r>
            <a:r>
              <a:rPr lang="en-US" sz="2400" i="1" dirty="0"/>
              <a:t>, </a:t>
            </a:r>
            <a:r>
              <a:rPr lang="en-US" sz="2400" b="1" i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nghĩ</a:t>
            </a:r>
            <a:r>
              <a:rPr lang="en-US" sz="2400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i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nát</a:t>
            </a:r>
            <a:r>
              <a:rPr lang="en-US" sz="2400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i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óc</a:t>
            </a:r>
            <a:r>
              <a:rPr lang="en-US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.</a:t>
            </a:r>
          </a:p>
          <a:p>
            <a:pPr>
              <a:buFont typeface="Symbol"/>
              <a:buChar char="Þ"/>
            </a:pPr>
            <a:r>
              <a:rPr lang="en-US" b="1" dirty="0" err="1" smtClean="0">
                <a:solidFill>
                  <a:schemeClr val="accent4"/>
                </a:solidFill>
              </a:rPr>
              <a:t>Cô</a:t>
            </a:r>
            <a:r>
              <a:rPr lang="en-US" b="1" dirty="0" smtClean="0">
                <a:solidFill>
                  <a:schemeClr val="accent4"/>
                </a:solidFill>
              </a:rPr>
              <a:t> </a:t>
            </a:r>
            <a:r>
              <a:rPr lang="en-US" b="1" dirty="0" err="1">
                <a:solidFill>
                  <a:schemeClr val="accent4"/>
                </a:solidFill>
              </a:rPr>
              <a:t>ấy</a:t>
            </a:r>
            <a:r>
              <a:rPr lang="en-US" b="1" dirty="0">
                <a:solidFill>
                  <a:schemeClr val="accent4"/>
                </a:solidFill>
              </a:rPr>
              <a:t> </a:t>
            </a:r>
            <a:r>
              <a:rPr lang="en-US" b="1" dirty="0" err="1">
                <a:solidFill>
                  <a:schemeClr val="accent4"/>
                </a:solidFill>
              </a:rPr>
              <a:t>có</a:t>
            </a:r>
            <a:r>
              <a:rPr lang="en-US" b="1" dirty="0">
                <a:solidFill>
                  <a:schemeClr val="accent4"/>
                </a:solidFill>
              </a:rPr>
              <a:t> </a:t>
            </a:r>
            <a:r>
              <a:rPr lang="en-US" b="1" dirty="0" err="1">
                <a:solidFill>
                  <a:schemeClr val="accent4"/>
                </a:solidFill>
              </a:rPr>
              <a:t>vẻ</a:t>
            </a:r>
            <a:r>
              <a:rPr lang="en-US" b="1" dirty="0">
                <a:solidFill>
                  <a:schemeClr val="accent4"/>
                </a:solidFill>
              </a:rPr>
              <a:t> </a:t>
            </a:r>
            <a:r>
              <a:rPr lang="en-US" b="1" dirty="0" err="1">
                <a:solidFill>
                  <a:schemeClr val="accent4"/>
                </a:solidFill>
              </a:rPr>
              <a:t>đẹp</a:t>
            </a:r>
            <a:r>
              <a:rPr lang="en-US" b="1" dirty="0">
                <a:solidFill>
                  <a:schemeClr val="accent4"/>
                </a:solidFill>
              </a:rPr>
              <a:t> </a:t>
            </a:r>
            <a:r>
              <a:rPr lang="en-US" b="1" dirty="0" err="1">
                <a:solidFill>
                  <a:schemeClr val="accent4"/>
                </a:solidFill>
              </a:rPr>
              <a:t>nghiêng</a:t>
            </a:r>
            <a:r>
              <a:rPr lang="en-US" b="1" dirty="0">
                <a:solidFill>
                  <a:schemeClr val="accent4"/>
                </a:solidFill>
              </a:rPr>
              <a:t> </a:t>
            </a:r>
            <a:r>
              <a:rPr lang="en-US" b="1" dirty="0" err="1">
                <a:solidFill>
                  <a:schemeClr val="accent4"/>
                </a:solidFill>
              </a:rPr>
              <a:t>nước</a:t>
            </a:r>
            <a:r>
              <a:rPr lang="en-US" b="1" dirty="0">
                <a:solidFill>
                  <a:schemeClr val="accent4"/>
                </a:solidFill>
              </a:rPr>
              <a:t> </a:t>
            </a:r>
            <a:r>
              <a:rPr lang="en-US" b="1" dirty="0" err="1">
                <a:solidFill>
                  <a:schemeClr val="accent4"/>
                </a:solidFill>
              </a:rPr>
              <a:t>nghiêng</a:t>
            </a:r>
            <a:r>
              <a:rPr lang="en-US" b="1" dirty="0">
                <a:solidFill>
                  <a:schemeClr val="accent4"/>
                </a:solidFill>
              </a:rPr>
              <a:t> </a:t>
            </a:r>
            <a:r>
              <a:rPr lang="en-US" b="1" dirty="0" err="1">
                <a:solidFill>
                  <a:schemeClr val="accent4"/>
                </a:solidFill>
              </a:rPr>
              <a:t>thành</a:t>
            </a:r>
            <a:r>
              <a:rPr lang="en-US" b="1" dirty="0" smtClean="0">
                <a:solidFill>
                  <a:schemeClr val="accent4"/>
                </a:solidFill>
              </a:rPr>
              <a:t>.</a:t>
            </a:r>
          </a:p>
          <a:p>
            <a:pPr>
              <a:buFont typeface="Symbol"/>
              <a:buChar char="Þ"/>
            </a:pPr>
            <a:r>
              <a:rPr lang="en-US" b="1" dirty="0" err="1">
                <a:solidFill>
                  <a:schemeClr val="accent2"/>
                </a:solidFill>
              </a:rPr>
              <a:t>Nếu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chúng</a:t>
            </a:r>
            <a:r>
              <a:rPr lang="en-US" b="1" dirty="0">
                <a:solidFill>
                  <a:schemeClr val="accent2"/>
                </a:solidFill>
              </a:rPr>
              <a:t> ta </a:t>
            </a:r>
            <a:r>
              <a:rPr lang="en-US" b="1" dirty="0" err="1">
                <a:solidFill>
                  <a:schemeClr val="accent2"/>
                </a:solidFill>
              </a:rPr>
              <a:t>có</a:t>
            </a:r>
            <a:r>
              <a:rPr lang="en-US" b="1" dirty="0">
                <a:solidFill>
                  <a:schemeClr val="accent2"/>
                </a:solidFill>
              </a:rPr>
              <a:t> ý </a:t>
            </a:r>
            <a:r>
              <a:rPr lang="en-US" b="1" dirty="0" err="1">
                <a:solidFill>
                  <a:schemeClr val="accent2"/>
                </a:solidFill>
              </a:rPr>
              <a:t>chí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thì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ngay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cả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việc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dời</a:t>
            </a:r>
            <a:r>
              <a:rPr lang="en-US" b="1" dirty="0">
                <a:solidFill>
                  <a:schemeClr val="accent2"/>
                </a:solidFill>
              </a:rPr>
              <a:t> non </a:t>
            </a:r>
            <a:r>
              <a:rPr lang="en-US" b="1" dirty="0" err="1">
                <a:solidFill>
                  <a:schemeClr val="accent2"/>
                </a:solidFill>
              </a:rPr>
              <a:t>lấp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bể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cũng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không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khó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khăn</a:t>
            </a:r>
            <a:r>
              <a:rPr lang="en-US" b="1" dirty="0">
                <a:solidFill>
                  <a:schemeClr val="accent2"/>
                </a:solidFill>
              </a:rPr>
              <a:t>.</a:t>
            </a:r>
          </a:p>
          <a:p>
            <a:pPr>
              <a:buFont typeface="Symbol"/>
              <a:buChar char="Þ"/>
            </a:pPr>
            <a:r>
              <a:rPr lang="en-US" b="1" dirty="0" err="1">
                <a:solidFill>
                  <a:schemeClr val="accent3"/>
                </a:solidFill>
              </a:rPr>
              <a:t>Người</a:t>
            </a:r>
            <a:r>
              <a:rPr lang="en-US" b="1" dirty="0">
                <a:solidFill>
                  <a:schemeClr val="accent3"/>
                </a:solidFill>
              </a:rPr>
              <a:t> </a:t>
            </a:r>
            <a:r>
              <a:rPr lang="en-US" b="1" dirty="0" err="1">
                <a:solidFill>
                  <a:schemeClr val="accent3"/>
                </a:solidFill>
              </a:rPr>
              <a:t>anh</a:t>
            </a:r>
            <a:r>
              <a:rPr lang="en-US" b="1" dirty="0">
                <a:solidFill>
                  <a:schemeClr val="accent3"/>
                </a:solidFill>
              </a:rPr>
              <a:t> </a:t>
            </a:r>
            <a:r>
              <a:rPr lang="en-US" b="1" dirty="0" err="1">
                <a:solidFill>
                  <a:schemeClr val="accent3"/>
                </a:solidFill>
              </a:rPr>
              <a:t>hùng</a:t>
            </a:r>
            <a:r>
              <a:rPr lang="en-US" b="1" dirty="0">
                <a:solidFill>
                  <a:schemeClr val="accent3"/>
                </a:solidFill>
              </a:rPr>
              <a:t> </a:t>
            </a:r>
            <a:r>
              <a:rPr lang="en-US" b="1" dirty="0" err="1">
                <a:solidFill>
                  <a:schemeClr val="accent3"/>
                </a:solidFill>
              </a:rPr>
              <a:t>thời</a:t>
            </a:r>
            <a:r>
              <a:rPr lang="en-US" b="1" dirty="0">
                <a:solidFill>
                  <a:schemeClr val="accent3"/>
                </a:solidFill>
              </a:rPr>
              <a:t> </a:t>
            </a:r>
            <a:r>
              <a:rPr lang="en-US" b="1" dirty="0" err="1">
                <a:solidFill>
                  <a:schemeClr val="accent3"/>
                </a:solidFill>
              </a:rPr>
              <a:t>xưa</a:t>
            </a:r>
            <a:r>
              <a:rPr lang="en-US" b="1" dirty="0">
                <a:solidFill>
                  <a:schemeClr val="accent3"/>
                </a:solidFill>
              </a:rPr>
              <a:t> </a:t>
            </a:r>
            <a:r>
              <a:rPr lang="en-US" b="1" dirty="0" err="1">
                <a:solidFill>
                  <a:schemeClr val="accent3"/>
                </a:solidFill>
              </a:rPr>
              <a:t>phải</a:t>
            </a:r>
            <a:r>
              <a:rPr lang="en-US" b="1" dirty="0">
                <a:solidFill>
                  <a:schemeClr val="accent3"/>
                </a:solidFill>
              </a:rPr>
              <a:t> </a:t>
            </a:r>
            <a:r>
              <a:rPr lang="en-US" b="1" dirty="0" err="1">
                <a:solidFill>
                  <a:schemeClr val="accent3"/>
                </a:solidFill>
              </a:rPr>
              <a:t>làm</a:t>
            </a:r>
            <a:r>
              <a:rPr lang="en-US" b="1" dirty="0">
                <a:solidFill>
                  <a:schemeClr val="accent3"/>
                </a:solidFill>
              </a:rPr>
              <a:t> </a:t>
            </a:r>
            <a:r>
              <a:rPr lang="en-US" b="1" dirty="0" err="1">
                <a:solidFill>
                  <a:schemeClr val="accent3"/>
                </a:solidFill>
              </a:rPr>
              <a:t>những</a:t>
            </a:r>
            <a:r>
              <a:rPr lang="en-US" b="1" dirty="0">
                <a:solidFill>
                  <a:schemeClr val="accent3"/>
                </a:solidFill>
              </a:rPr>
              <a:t> </a:t>
            </a:r>
            <a:r>
              <a:rPr lang="en-US" b="1" dirty="0" err="1">
                <a:solidFill>
                  <a:schemeClr val="accent3"/>
                </a:solidFill>
              </a:rPr>
              <a:t>việc</a:t>
            </a:r>
            <a:r>
              <a:rPr lang="en-US" b="1" dirty="0">
                <a:solidFill>
                  <a:schemeClr val="accent3"/>
                </a:solidFill>
              </a:rPr>
              <a:t> </a:t>
            </a:r>
            <a:r>
              <a:rPr lang="en-US" b="1" dirty="0" err="1">
                <a:solidFill>
                  <a:schemeClr val="accent3"/>
                </a:solidFill>
              </a:rPr>
              <a:t>như</a:t>
            </a:r>
            <a:r>
              <a:rPr lang="en-US" b="1" dirty="0">
                <a:solidFill>
                  <a:schemeClr val="accent3"/>
                </a:solidFill>
              </a:rPr>
              <a:t> </a:t>
            </a:r>
            <a:r>
              <a:rPr lang="en-US" b="1" dirty="0" err="1">
                <a:solidFill>
                  <a:schemeClr val="accent3"/>
                </a:solidFill>
              </a:rPr>
              <a:t>lấp</a:t>
            </a:r>
            <a:r>
              <a:rPr lang="en-US" b="1" dirty="0">
                <a:solidFill>
                  <a:schemeClr val="accent3"/>
                </a:solidFill>
              </a:rPr>
              <a:t> </a:t>
            </a:r>
            <a:r>
              <a:rPr lang="en-US" b="1" dirty="0" err="1">
                <a:solidFill>
                  <a:schemeClr val="accent3"/>
                </a:solidFill>
              </a:rPr>
              <a:t>biển</a:t>
            </a:r>
            <a:r>
              <a:rPr lang="en-US" b="1" dirty="0">
                <a:solidFill>
                  <a:schemeClr val="accent3"/>
                </a:solidFill>
              </a:rPr>
              <a:t> </a:t>
            </a:r>
            <a:r>
              <a:rPr lang="en-US" b="1" dirty="0" err="1">
                <a:solidFill>
                  <a:schemeClr val="accent3"/>
                </a:solidFill>
              </a:rPr>
              <a:t>vá</a:t>
            </a:r>
            <a:r>
              <a:rPr lang="en-US" b="1" dirty="0">
                <a:solidFill>
                  <a:schemeClr val="accent3"/>
                </a:solidFill>
              </a:rPr>
              <a:t> </a:t>
            </a:r>
            <a:r>
              <a:rPr lang="en-US" b="1" dirty="0" err="1">
                <a:solidFill>
                  <a:schemeClr val="accent3"/>
                </a:solidFill>
              </a:rPr>
              <a:t>trời</a:t>
            </a:r>
            <a:r>
              <a:rPr lang="en-US" b="1" dirty="0" smtClean="0">
                <a:solidFill>
                  <a:schemeClr val="accent3"/>
                </a:solidFill>
              </a:rPr>
              <a:t>.</a:t>
            </a:r>
          </a:p>
          <a:p>
            <a:pPr>
              <a:buFont typeface="Symbol"/>
              <a:buChar char="Þ"/>
            </a:pPr>
            <a:r>
              <a:rPr lang="en-US" b="1" dirty="0" err="1">
                <a:solidFill>
                  <a:schemeClr val="accent5"/>
                </a:solidFill>
              </a:rPr>
              <a:t>Vận</a:t>
            </a:r>
            <a:r>
              <a:rPr lang="en-US" b="1" dirty="0">
                <a:solidFill>
                  <a:schemeClr val="accent5"/>
                </a:solidFill>
              </a:rPr>
              <a:t> </a:t>
            </a:r>
            <a:r>
              <a:rPr lang="en-US" b="1" dirty="0" err="1">
                <a:solidFill>
                  <a:schemeClr val="accent5"/>
                </a:solidFill>
              </a:rPr>
              <a:t>động</a:t>
            </a:r>
            <a:r>
              <a:rPr lang="en-US" b="1" dirty="0">
                <a:solidFill>
                  <a:schemeClr val="accent5"/>
                </a:solidFill>
              </a:rPr>
              <a:t> </a:t>
            </a:r>
            <a:r>
              <a:rPr lang="en-US" b="1" dirty="0" err="1">
                <a:solidFill>
                  <a:schemeClr val="accent5"/>
                </a:solidFill>
              </a:rPr>
              <a:t>viên</a:t>
            </a:r>
            <a:r>
              <a:rPr lang="en-US" b="1" dirty="0">
                <a:solidFill>
                  <a:schemeClr val="accent5"/>
                </a:solidFill>
              </a:rPr>
              <a:t> </a:t>
            </a:r>
            <a:r>
              <a:rPr lang="en-US" b="1" dirty="0" err="1">
                <a:solidFill>
                  <a:schemeClr val="accent5"/>
                </a:solidFill>
              </a:rPr>
              <a:t>kia</a:t>
            </a:r>
            <a:r>
              <a:rPr lang="en-US" b="1" dirty="0">
                <a:solidFill>
                  <a:schemeClr val="accent5"/>
                </a:solidFill>
              </a:rPr>
              <a:t> </a:t>
            </a:r>
            <a:r>
              <a:rPr lang="en-US" b="1" dirty="0" err="1">
                <a:solidFill>
                  <a:schemeClr val="accent5"/>
                </a:solidFill>
              </a:rPr>
              <a:t>quả</a:t>
            </a:r>
            <a:r>
              <a:rPr lang="en-US" b="1" dirty="0">
                <a:solidFill>
                  <a:schemeClr val="accent5"/>
                </a:solidFill>
              </a:rPr>
              <a:t> </a:t>
            </a:r>
            <a:r>
              <a:rPr lang="en-US" b="1" dirty="0" err="1">
                <a:solidFill>
                  <a:schemeClr val="accent5"/>
                </a:solidFill>
              </a:rPr>
              <a:t>là</a:t>
            </a:r>
            <a:r>
              <a:rPr lang="en-US" b="1" dirty="0">
                <a:solidFill>
                  <a:schemeClr val="accent5"/>
                </a:solidFill>
              </a:rPr>
              <a:t> </a:t>
            </a:r>
            <a:r>
              <a:rPr lang="en-US" b="1" dirty="0" err="1">
                <a:solidFill>
                  <a:schemeClr val="accent5"/>
                </a:solidFill>
              </a:rPr>
              <a:t>mình</a:t>
            </a:r>
            <a:r>
              <a:rPr lang="en-US" b="1" dirty="0">
                <a:solidFill>
                  <a:schemeClr val="accent5"/>
                </a:solidFill>
              </a:rPr>
              <a:t> </a:t>
            </a:r>
            <a:r>
              <a:rPr lang="en-US" b="1" dirty="0" err="1">
                <a:solidFill>
                  <a:schemeClr val="accent5"/>
                </a:solidFill>
              </a:rPr>
              <a:t>đồng</a:t>
            </a:r>
            <a:r>
              <a:rPr lang="en-US" b="1" dirty="0">
                <a:solidFill>
                  <a:schemeClr val="accent5"/>
                </a:solidFill>
              </a:rPr>
              <a:t> da </a:t>
            </a:r>
            <a:r>
              <a:rPr lang="en-US" b="1" dirty="0" err="1">
                <a:solidFill>
                  <a:schemeClr val="accent5"/>
                </a:solidFill>
              </a:rPr>
              <a:t>sắt</a:t>
            </a:r>
            <a:r>
              <a:rPr lang="en-US" b="1" dirty="0">
                <a:solidFill>
                  <a:schemeClr val="accent5"/>
                </a:solidFill>
              </a:rPr>
              <a:t>.</a:t>
            </a:r>
          </a:p>
          <a:p>
            <a:pPr>
              <a:buFont typeface="Symbol"/>
              <a:buChar char="Þ"/>
            </a:pPr>
            <a:r>
              <a:rPr lang="en-US" b="1" dirty="0" err="1">
                <a:solidFill>
                  <a:schemeClr val="bg1">
                    <a:lumMod val="50000"/>
                  </a:schemeClr>
                </a:solidFill>
              </a:rPr>
              <a:t>Tôi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</a:rPr>
              <a:t>nghĩ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</a:rPr>
              <a:t>nát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</a:rPr>
              <a:t>óc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</a:rPr>
              <a:t>vẫn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</a:rPr>
              <a:t>không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</a:rPr>
              <a:t>ra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</a:rPr>
              <a:t>kết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</a:rPr>
              <a:t>quả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</a:rPr>
              <a:t>của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</a:rPr>
              <a:t>bài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</a:rPr>
              <a:t>toán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</a:rPr>
              <a:t>này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  <a:p>
            <a:pPr>
              <a:buFont typeface="Symbol"/>
              <a:buChar char="Þ"/>
            </a:pPr>
            <a:endParaRPr lang="en-US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52507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4648200"/>
            <a:ext cx="3207808" cy="2405856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954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II. </a:t>
            </a:r>
            <a:r>
              <a:rPr lang="en-US" b="1" dirty="0" err="1"/>
              <a:t>Luyện</a:t>
            </a:r>
            <a:r>
              <a:rPr lang="en-US" b="1" dirty="0"/>
              <a:t> </a:t>
            </a:r>
            <a:r>
              <a:rPr lang="en-US" b="1" dirty="0" err="1"/>
              <a:t>tập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228600" y="533400"/>
            <a:ext cx="8458200" cy="6019800"/>
          </a:xfrm>
        </p:spPr>
        <p:txBody>
          <a:bodyPr>
            <a:normAutofit/>
          </a:bodyPr>
          <a:lstStyle/>
          <a:p>
            <a:r>
              <a:rPr lang="en-US" sz="2400" b="1" dirty="0" err="1"/>
              <a:t>Câu</a:t>
            </a:r>
            <a:r>
              <a:rPr lang="en-US" sz="2400" b="1" dirty="0"/>
              <a:t> 5. </a:t>
            </a:r>
            <a:r>
              <a:rPr lang="en-US" sz="2400" b="1" dirty="0" err="1"/>
              <a:t>Viết</a:t>
            </a:r>
            <a:r>
              <a:rPr lang="en-US" sz="2400" b="1" dirty="0"/>
              <a:t> </a:t>
            </a:r>
            <a:r>
              <a:rPr lang="en-US" sz="2400" b="1" dirty="0" err="1"/>
              <a:t>một</a:t>
            </a:r>
            <a:r>
              <a:rPr lang="en-US" sz="2400" b="1" dirty="0"/>
              <a:t> </a:t>
            </a:r>
            <a:r>
              <a:rPr lang="en-US" sz="2400" b="1" dirty="0" err="1"/>
              <a:t>đoạn</a:t>
            </a:r>
            <a:r>
              <a:rPr lang="en-US" sz="2400" b="1" dirty="0"/>
              <a:t> </a:t>
            </a:r>
            <a:r>
              <a:rPr lang="en-US" sz="2400" b="1" dirty="0" err="1"/>
              <a:t>văn</a:t>
            </a:r>
            <a:r>
              <a:rPr lang="en-US" sz="2400" b="1" dirty="0"/>
              <a:t>, </a:t>
            </a:r>
            <a:r>
              <a:rPr lang="en-US" sz="2400" b="1" dirty="0" err="1"/>
              <a:t>hoặc</a:t>
            </a:r>
            <a:r>
              <a:rPr lang="en-US" sz="2400" b="1" dirty="0"/>
              <a:t> </a:t>
            </a:r>
            <a:r>
              <a:rPr lang="en-US" sz="2400" b="1" dirty="0" err="1"/>
              <a:t>làm</a:t>
            </a:r>
            <a:r>
              <a:rPr lang="en-US" sz="2400" b="1" dirty="0"/>
              <a:t> </a:t>
            </a:r>
            <a:r>
              <a:rPr lang="en-US" sz="2400" b="1" dirty="0" err="1"/>
              <a:t>một</a:t>
            </a:r>
            <a:r>
              <a:rPr lang="en-US" sz="2400" b="1" dirty="0"/>
              <a:t> </a:t>
            </a:r>
            <a:r>
              <a:rPr lang="en-US" sz="2400" b="1" dirty="0" err="1"/>
              <a:t>bài</a:t>
            </a:r>
            <a:r>
              <a:rPr lang="en-US" sz="2400" b="1" dirty="0"/>
              <a:t> </a:t>
            </a:r>
            <a:r>
              <a:rPr lang="en-US" sz="2400" b="1" dirty="0" err="1"/>
              <a:t>thơ</a:t>
            </a:r>
            <a:r>
              <a:rPr lang="en-US" sz="2400" b="1" dirty="0"/>
              <a:t> </a:t>
            </a:r>
            <a:r>
              <a:rPr lang="en-US" sz="2400" b="1" dirty="0" err="1"/>
              <a:t>có</a:t>
            </a:r>
            <a:r>
              <a:rPr lang="en-US" sz="2400" b="1" dirty="0"/>
              <a:t> </a:t>
            </a:r>
            <a:r>
              <a:rPr lang="en-US" sz="2400" b="1" dirty="0" err="1"/>
              <a:t>dùng</a:t>
            </a:r>
            <a:r>
              <a:rPr lang="en-US" sz="2400" b="1" dirty="0"/>
              <a:t> </a:t>
            </a:r>
            <a:r>
              <a:rPr lang="en-US" sz="2400" b="1" dirty="0" err="1"/>
              <a:t>biện</a:t>
            </a:r>
            <a:r>
              <a:rPr lang="en-US" sz="2400" b="1" dirty="0"/>
              <a:t> </a:t>
            </a:r>
            <a:r>
              <a:rPr lang="en-US" sz="2400" b="1" dirty="0" err="1"/>
              <a:t>pháp</a:t>
            </a:r>
            <a:r>
              <a:rPr lang="en-US" sz="2400" b="1" dirty="0"/>
              <a:t> </a:t>
            </a:r>
            <a:r>
              <a:rPr lang="en-US" sz="2400" b="1" dirty="0" err="1"/>
              <a:t>nói</a:t>
            </a:r>
            <a:r>
              <a:rPr lang="en-US" sz="2400" b="1" dirty="0"/>
              <a:t> </a:t>
            </a:r>
            <a:r>
              <a:rPr lang="en-US" sz="2400" b="1" dirty="0" err="1" smtClean="0"/>
              <a:t>quá</a:t>
            </a:r>
            <a:r>
              <a:rPr lang="en-US" sz="2400" b="1" dirty="0" smtClean="0"/>
              <a:t> ( </a:t>
            </a:r>
            <a:r>
              <a:rPr lang="en-US" sz="2400" b="1" dirty="0" err="1" smtClean="0"/>
              <a:t>chú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thích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rõ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ràng</a:t>
            </a:r>
            <a:r>
              <a:rPr lang="en-US" sz="2400" b="1" dirty="0" smtClean="0"/>
              <a:t> )</a:t>
            </a:r>
          </a:p>
          <a:p>
            <a:pPr marL="0" indent="0">
              <a:buNone/>
            </a:pPr>
            <a:r>
              <a:rPr lang="en-US" sz="2400" b="1" dirty="0" smtClean="0"/>
              <a:t>“</a:t>
            </a:r>
            <a:r>
              <a:rPr lang="en-US" sz="2400" dirty="0" err="1"/>
              <a:t>Gia</a:t>
            </a:r>
            <a:r>
              <a:rPr lang="en-US" sz="2400" dirty="0"/>
              <a:t> </a:t>
            </a:r>
            <a:r>
              <a:rPr lang="en-US" sz="2400" dirty="0" err="1"/>
              <a:t>đình</a:t>
            </a:r>
            <a:r>
              <a:rPr lang="en-US" sz="2400" dirty="0"/>
              <a:t> </a:t>
            </a:r>
            <a:r>
              <a:rPr lang="en-US" sz="2400" dirty="0" err="1"/>
              <a:t>thuộc</a:t>
            </a:r>
            <a:r>
              <a:rPr lang="en-US" sz="2400" dirty="0"/>
              <a:t> “</a:t>
            </a:r>
            <a:r>
              <a:rPr lang="en-US" sz="2400" dirty="0" err="1"/>
              <a:t>nghèo</a:t>
            </a:r>
            <a:r>
              <a:rPr lang="en-US" sz="2400" dirty="0"/>
              <a:t> </a:t>
            </a:r>
            <a:r>
              <a:rPr lang="en-US" sz="2400" dirty="0" err="1"/>
              <a:t>nhất</a:t>
            </a:r>
            <a:r>
              <a:rPr lang="en-US" sz="2400" dirty="0"/>
              <a:t> </a:t>
            </a:r>
            <a:r>
              <a:rPr lang="en-US" sz="2400" dirty="0" err="1"/>
              <a:t>nhì</a:t>
            </a:r>
            <a:r>
              <a:rPr lang="en-US" sz="2400" dirty="0"/>
              <a:t>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hạng</a:t>
            </a:r>
            <a:r>
              <a:rPr lang="en-US" sz="2400" dirty="0"/>
              <a:t> </a:t>
            </a:r>
            <a:r>
              <a:rPr lang="en-US" sz="2400" dirty="0" err="1"/>
              <a:t>cùng</a:t>
            </a:r>
            <a:r>
              <a:rPr lang="en-US" sz="2400" dirty="0"/>
              <a:t> </a:t>
            </a:r>
            <a:r>
              <a:rPr lang="en-US" sz="2400" dirty="0" err="1"/>
              <a:t>đinh</a:t>
            </a:r>
            <a:r>
              <a:rPr lang="en-US" sz="2400" dirty="0"/>
              <a:t>” </a:t>
            </a:r>
            <a:r>
              <a:rPr lang="en-US" sz="2400" dirty="0" err="1"/>
              <a:t>nên</a:t>
            </a:r>
            <a:r>
              <a:rPr lang="en-US" sz="2400" dirty="0"/>
              <a:t> </a:t>
            </a:r>
            <a:r>
              <a:rPr lang="en-US" sz="2400" dirty="0" err="1"/>
              <a:t>chị</a:t>
            </a:r>
            <a:r>
              <a:rPr lang="en-US" sz="2400" dirty="0"/>
              <a:t> </a:t>
            </a:r>
            <a:r>
              <a:rPr lang="en-US" sz="2400" dirty="0" err="1"/>
              <a:t>Dậu</a:t>
            </a:r>
            <a:r>
              <a:rPr lang="en-US" sz="2400" dirty="0"/>
              <a:t> </a:t>
            </a:r>
            <a:r>
              <a:rPr lang="en-US" sz="2400" dirty="0" err="1"/>
              <a:t>phải</a:t>
            </a:r>
            <a:r>
              <a:rPr lang="en-US" sz="2400" dirty="0"/>
              <a:t> </a:t>
            </a:r>
            <a:r>
              <a:rPr lang="en-US" sz="2400" dirty="0" err="1"/>
              <a:t>chạy</a:t>
            </a:r>
            <a:r>
              <a:rPr lang="en-US" sz="2400" dirty="0"/>
              <a:t> </a:t>
            </a:r>
            <a:r>
              <a:rPr lang="en-US" sz="2400" dirty="0" err="1"/>
              <a:t>ngược</a:t>
            </a:r>
            <a:r>
              <a:rPr lang="en-US" sz="2400" dirty="0"/>
              <a:t> </a:t>
            </a:r>
            <a:r>
              <a:rPr lang="en-US" sz="2400" dirty="0" err="1"/>
              <a:t>chạy</a:t>
            </a:r>
            <a:r>
              <a:rPr lang="en-US" sz="2400" dirty="0"/>
              <a:t> </a:t>
            </a:r>
            <a:r>
              <a:rPr lang="en-US" sz="2400" dirty="0" err="1"/>
              <a:t>xuôi</a:t>
            </a:r>
            <a:r>
              <a:rPr lang="en-US" sz="2400" dirty="0"/>
              <a:t> </a:t>
            </a:r>
            <a:r>
              <a:rPr lang="en-US" sz="2400" dirty="0" err="1"/>
              <a:t>vay</a:t>
            </a:r>
            <a:r>
              <a:rPr lang="en-US" sz="2400" dirty="0"/>
              <a:t> </a:t>
            </a:r>
            <a:r>
              <a:rPr lang="en-US" sz="2400" dirty="0" err="1"/>
              <a:t>tiền</a:t>
            </a:r>
            <a:r>
              <a:rPr lang="en-US" sz="2400" dirty="0"/>
              <a:t> </a:t>
            </a:r>
            <a:r>
              <a:rPr lang="en-US" sz="2400" dirty="0" err="1"/>
              <a:t>để</a:t>
            </a:r>
            <a:r>
              <a:rPr lang="en-US" sz="2400" dirty="0"/>
              <a:t> </a:t>
            </a:r>
            <a:r>
              <a:rPr lang="en-US" sz="2400" dirty="0" err="1"/>
              <a:t>nộp</a:t>
            </a:r>
            <a:r>
              <a:rPr lang="en-US" sz="2400" dirty="0"/>
              <a:t> </a:t>
            </a:r>
            <a:r>
              <a:rPr lang="en-US" sz="2400" dirty="0" err="1"/>
              <a:t>suất</a:t>
            </a:r>
            <a:r>
              <a:rPr lang="en-US" sz="2400" dirty="0"/>
              <a:t> </a:t>
            </a:r>
            <a:r>
              <a:rPr lang="en-US" sz="2400" dirty="0" err="1"/>
              <a:t>sưu</a:t>
            </a:r>
            <a:r>
              <a:rPr lang="en-US" sz="2400" dirty="0"/>
              <a:t> </a:t>
            </a:r>
            <a:r>
              <a:rPr lang="en-US" sz="2400" dirty="0" err="1"/>
              <a:t>cho</a:t>
            </a:r>
            <a:r>
              <a:rPr lang="en-US" sz="2400" dirty="0"/>
              <a:t> </a:t>
            </a:r>
            <a:r>
              <a:rPr lang="en-US" sz="2400" dirty="0" err="1"/>
              <a:t>chồng</a:t>
            </a:r>
            <a:r>
              <a:rPr lang="en-US" sz="2400" dirty="0"/>
              <a:t>. </a:t>
            </a:r>
            <a:r>
              <a:rPr lang="en-US" sz="2400" dirty="0" err="1"/>
              <a:t>Anh</a:t>
            </a:r>
            <a:r>
              <a:rPr lang="en-US" sz="2400" dirty="0"/>
              <a:t> </a:t>
            </a:r>
            <a:r>
              <a:rPr lang="en-US" sz="2400" dirty="0" err="1"/>
              <a:t>Dậu</a:t>
            </a:r>
            <a:r>
              <a:rPr lang="en-US" sz="2400" dirty="0"/>
              <a:t> </a:t>
            </a:r>
            <a:r>
              <a:rPr lang="en-US" sz="2400" dirty="0" err="1"/>
              <a:t>bị</a:t>
            </a:r>
            <a:r>
              <a:rPr lang="en-US" sz="2400" dirty="0"/>
              <a:t> </a:t>
            </a:r>
            <a:r>
              <a:rPr lang="en-US" sz="2400" dirty="0" err="1"/>
              <a:t>ốm</a:t>
            </a:r>
            <a:r>
              <a:rPr lang="en-US" sz="2400" dirty="0"/>
              <a:t> </a:t>
            </a:r>
            <a:r>
              <a:rPr lang="en-US" sz="2400" dirty="0" err="1"/>
              <a:t>nhưng</a:t>
            </a:r>
            <a:r>
              <a:rPr lang="en-US" sz="2400" dirty="0"/>
              <a:t> </a:t>
            </a:r>
            <a:r>
              <a:rPr lang="en-US" sz="2400" dirty="0" err="1"/>
              <a:t>vẫn</a:t>
            </a:r>
            <a:r>
              <a:rPr lang="en-US" sz="2400" dirty="0"/>
              <a:t> </a:t>
            </a:r>
            <a:r>
              <a:rPr lang="en-US" sz="2400" dirty="0" err="1"/>
              <a:t>bị</a:t>
            </a:r>
            <a:r>
              <a:rPr lang="en-US" sz="2400" dirty="0"/>
              <a:t> </a:t>
            </a:r>
            <a:r>
              <a:rPr lang="en-US" sz="2400" dirty="0" err="1"/>
              <a:t>bọn</a:t>
            </a:r>
            <a:r>
              <a:rPr lang="en-US" sz="2400" dirty="0"/>
              <a:t> </a:t>
            </a:r>
            <a:r>
              <a:rPr lang="en-US" sz="2400" dirty="0" err="1"/>
              <a:t>lính</a:t>
            </a:r>
            <a:r>
              <a:rPr lang="en-US" sz="2400" dirty="0"/>
              <a:t> </a:t>
            </a:r>
            <a:r>
              <a:rPr lang="en-US" sz="2400" dirty="0" err="1"/>
              <a:t>đánh</a:t>
            </a:r>
            <a:r>
              <a:rPr lang="en-US" sz="2400" dirty="0"/>
              <a:t> </a:t>
            </a:r>
            <a:r>
              <a:rPr lang="en-US" sz="2400" dirty="0" err="1"/>
              <a:t>trói</a:t>
            </a:r>
            <a:r>
              <a:rPr lang="en-US" sz="2400" dirty="0"/>
              <a:t>, </a:t>
            </a:r>
            <a:r>
              <a:rPr lang="en-US" sz="2400" dirty="0" err="1"/>
              <a:t>lôi</a:t>
            </a:r>
            <a:r>
              <a:rPr lang="en-US" sz="2400" dirty="0"/>
              <a:t> </a:t>
            </a:r>
            <a:r>
              <a:rPr lang="en-US" sz="2400" dirty="0" err="1"/>
              <a:t>ra</a:t>
            </a:r>
            <a:r>
              <a:rPr lang="en-US" sz="2400" dirty="0"/>
              <a:t> </a:t>
            </a:r>
            <a:r>
              <a:rPr lang="en-US" sz="2400" dirty="0" err="1"/>
              <a:t>đình</a:t>
            </a:r>
            <a:r>
              <a:rPr lang="en-US" sz="2400" dirty="0"/>
              <a:t> </a:t>
            </a:r>
            <a:r>
              <a:rPr lang="en-US" sz="2400" dirty="0" err="1"/>
              <a:t>cùm</a:t>
            </a:r>
            <a:r>
              <a:rPr lang="en-US" sz="2400" dirty="0"/>
              <a:t> </a:t>
            </a:r>
            <a:r>
              <a:rPr lang="en-US" sz="2400" dirty="0" err="1"/>
              <a:t>kẹp</a:t>
            </a:r>
            <a:r>
              <a:rPr lang="en-US" sz="2400" dirty="0"/>
              <a:t>. </a:t>
            </a:r>
            <a:r>
              <a:rPr lang="en-US" sz="2400" dirty="0" err="1"/>
              <a:t>Chị</a:t>
            </a:r>
            <a:r>
              <a:rPr lang="en-US" sz="2400" dirty="0"/>
              <a:t> </a:t>
            </a:r>
            <a:r>
              <a:rPr lang="en-US" sz="2400" dirty="0" err="1"/>
              <a:t>Dậu</a:t>
            </a:r>
            <a:r>
              <a:rPr lang="en-US" sz="2400" dirty="0"/>
              <a:t> </a:t>
            </a:r>
            <a:r>
              <a:rPr lang="en-US" sz="2400" dirty="0" err="1"/>
              <a:t>dù</a:t>
            </a:r>
            <a:r>
              <a:rPr lang="en-US" sz="2400" dirty="0"/>
              <a:t> </a:t>
            </a:r>
            <a:r>
              <a:rPr lang="en-US" sz="2400" dirty="0" err="1"/>
              <a:t>lòng</a:t>
            </a:r>
            <a:r>
              <a:rPr lang="en-US" sz="2400" dirty="0"/>
              <a:t> </a:t>
            </a:r>
            <a:r>
              <a:rPr lang="en-US" sz="2400" dirty="0" err="1"/>
              <a:t>đau</a:t>
            </a:r>
            <a:r>
              <a:rPr lang="en-US" sz="2400" dirty="0"/>
              <a:t> </a:t>
            </a:r>
            <a:r>
              <a:rPr lang="en-US" sz="2400" dirty="0" err="1"/>
              <a:t>như</a:t>
            </a:r>
            <a:r>
              <a:rPr lang="en-US" sz="2400" dirty="0"/>
              <a:t> </a:t>
            </a:r>
            <a:r>
              <a:rPr lang="en-US" sz="2400" dirty="0" err="1"/>
              <a:t>cắt</a:t>
            </a:r>
            <a:r>
              <a:rPr lang="en-US" sz="2400" dirty="0"/>
              <a:t> </a:t>
            </a:r>
            <a:r>
              <a:rPr lang="en-US" sz="2400" dirty="0" err="1"/>
              <a:t>vẫn</a:t>
            </a:r>
            <a:r>
              <a:rPr lang="en-US" sz="2400" dirty="0"/>
              <a:t> </a:t>
            </a:r>
            <a:r>
              <a:rPr lang="en-US" sz="2400" dirty="0" err="1"/>
              <a:t>phải</a:t>
            </a:r>
            <a:r>
              <a:rPr lang="en-US" sz="2400" dirty="0"/>
              <a:t> </a:t>
            </a:r>
            <a:r>
              <a:rPr lang="en-US" sz="2400" dirty="0" err="1"/>
              <a:t>đem</a:t>
            </a:r>
            <a:r>
              <a:rPr lang="en-US" sz="2400" dirty="0"/>
              <a:t> con </a:t>
            </a:r>
            <a:r>
              <a:rPr lang="en-US" sz="2400" dirty="0" err="1"/>
              <a:t>Tí</a:t>
            </a:r>
            <a:r>
              <a:rPr lang="en-US" sz="2400" dirty="0"/>
              <a:t>, </a:t>
            </a:r>
            <a:r>
              <a:rPr lang="en-US" sz="2400" dirty="0" err="1"/>
              <a:t>đứa</a:t>
            </a:r>
            <a:r>
              <a:rPr lang="en-US" sz="2400" dirty="0"/>
              <a:t> con </a:t>
            </a:r>
            <a:r>
              <a:rPr lang="en-US" sz="2400" dirty="0" err="1"/>
              <a:t>gái</a:t>
            </a:r>
            <a:r>
              <a:rPr lang="en-US" sz="2400" dirty="0"/>
              <a:t> </a:t>
            </a:r>
            <a:r>
              <a:rPr lang="en-US" sz="2400" dirty="0" err="1"/>
              <a:t>đầu</a:t>
            </a:r>
            <a:r>
              <a:rPr lang="en-US" sz="2400" dirty="0"/>
              <a:t> </a:t>
            </a:r>
            <a:r>
              <a:rPr lang="en-US" sz="2400" dirty="0" err="1"/>
              <a:t>lòng</a:t>
            </a:r>
            <a:r>
              <a:rPr lang="en-US" sz="2400" dirty="0"/>
              <a:t> </a:t>
            </a:r>
            <a:r>
              <a:rPr lang="en-US" sz="2400" dirty="0" err="1"/>
              <a:t>bảy</a:t>
            </a:r>
            <a:r>
              <a:rPr lang="en-US" sz="2400" dirty="0"/>
              <a:t> </a:t>
            </a:r>
            <a:r>
              <a:rPr lang="en-US" sz="2400" dirty="0" err="1"/>
              <a:t>tuổi</a:t>
            </a:r>
            <a:r>
              <a:rPr lang="en-US" sz="2400" dirty="0"/>
              <a:t> </a:t>
            </a:r>
            <a:r>
              <a:rPr lang="en-US" sz="2400" dirty="0" err="1"/>
              <a:t>bán</a:t>
            </a:r>
            <a:r>
              <a:rPr lang="en-US" sz="2400" dirty="0"/>
              <a:t> </a:t>
            </a:r>
            <a:r>
              <a:rPr lang="en-US" sz="2400" dirty="0" err="1"/>
              <a:t>cho</a:t>
            </a:r>
            <a:r>
              <a:rPr lang="en-US" sz="2400" dirty="0"/>
              <a:t> </a:t>
            </a:r>
            <a:r>
              <a:rPr lang="en-US" sz="2400" dirty="0" err="1"/>
              <a:t>lão</a:t>
            </a:r>
            <a:r>
              <a:rPr lang="en-US" sz="2400" dirty="0"/>
              <a:t> </a:t>
            </a:r>
            <a:r>
              <a:rPr lang="en-US" sz="2400" dirty="0" err="1"/>
              <a:t>Nghị</a:t>
            </a:r>
            <a:r>
              <a:rPr lang="en-US" sz="2400" dirty="0"/>
              <a:t> </a:t>
            </a:r>
            <a:r>
              <a:rPr lang="en-US" sz="2400" dirty="0" err="1"/>
              <a:t>Quế</a:t>
            </a:r>
            <a:r>
              <a:rPr lang="en-US" sz="2400" dirty="0"/>
              <a:t> </a:t>
            </a:r>
            <a:r>
              <a:rPr lang="en-US" sz="2400" dirty="0" err="1"/>
              <a:t>bên</a:t>
            </a:r>
            <a:r>
              <a:rPr lang="en-US" sz="2400" dirty="0"/>
              <a:t> </a:t>
            </a:r>
            <a:r>
              <a:rPr lang="en-US" sz="2400" dirty="0" err="1"/>
              <a:t>thôn</a:t>
            </a:r>
            <a:r>
              <a:rPr lang="en-US" sz="2400" dirty="0"/>
              <a:t> </a:t>
            </a:r>
            <a:r>
              <a:rPr lang="en-US" sz="2400" dirty="0" err="1"/>
              <a:t>Đoài</a:t>
            </a:r>
            <a:r>
              <a:rPr lang="en-US" sz="2400" dirty="0"/>
              <a:t> </a:t>
            </a:r>
            <a:r>
              <a:rPr lang="en-US" sz="2400" dirty="0" err="1"/>
              <a:t>để</a:t>
            </a:r>
            <a:r>
              <a:rPr lang="en-US" sz="2400" dirty="0"/>
              <a:t> </a:t>
            </a:r>
            <a:r>
              <a:rPr lang="en-US" sz="2400" dirty="0" err="1"/>
              <a:t>lấy</a:t>
            </a:r>
            <a:r>
              <a:rPr lang="en-US" sz="2400" dirty="0"/>
              <a:t> </a:t>
            </a:r>
            <a:r>
              <a:rPr lang="en-US" sz="2400" dirty="0" err="1"/>
              <a:t>tiền</a:t>
            </a:r>
            <a:r>
              <a:rPr lang="en-US" sz="2400" dirty="0"/>
              <a:t> </a:t>
            </a:r>
            <a:r>
              <a:rPr lang="en-US" sz="2400" dirty="0" err="1"/>
              <a:t>nộp</a:t>
            </a:r>
            <a:r>
              <a:rPr lang="en-US" sz="2400" dirty="0"/>
              <a:t> </a:t>
            </a:r>
            <a:r>
              <a:rPr lang="en-US" sz="2400" dirty="0" err="1"/>
              <a:t>sưu</a:t>
            </a:r>
            <a:r>
              <a:rPr lang="en-US" sz="2400" dirty="0"/>
              <a:t>. </a:t>
            </a:r>
            <a:r>
              <a:rPr lang="en-US" sz="2400" dirty="0" err="1"/>
              <a:t>Đêm</a:t>
            </a:r>
            <a:r>
              <a:rPr lang="en-US" sz="2400" dirty="0"/>
              <a:t> </a:t>
            </a:r>
            <a:r>
              <a:rPr lang="en-US" sz="2400" dirty="0" err="1"/>
              <a:t>hôm</a:t>
            </a:r>
            <a:r>
              <a:rPr lang="en-US" sz="2400" dirty="0"/>
              <a:t> </a:t>
            </a:r>
            <a:r>
              <a:rPr lang="en-US" sz="2400" dirty="0" err="1"/>
              <a:t>ấy</a:t>
            </a:r>
            <a:r>
              <a:rPr lang="en-US" sz="2400" dirty="0"/>
              <a:t> </a:t>
            </a:r>
            <a:r>
              <a:rPr lang="en-US" sz="2400" dirty="0" err="1"/>
              <a:t>người</a:t>
            </a:r>
            <a:r>
              <a:rPr lang="en-US" sz="2400" dirty="0"/>
              <a:t> ta </a:t>
            </a:r>
            <a:r>
              <a:rPr lang="en-US" sz="2400" dirty="0" err="1"/>
              <a:t>cõng</a:t>
            </a:r>
            <a:r>
              <a:rPr lang="en-US" sz="2400" dirty="0"/>
              <a:t> </a:t>
            </a:r>
            <a:r>
              <a:rPr lang="en-US" sz="2400" dirty="0" err="1"/>
              <a:t>anh</a:t>
            </a:r>
            <a:r>
              <a:rPr lang="en-US" sz="2400" dirty="0"/>
              <a:t> </a:t>
            </a:r>
            <a:r>
              <a:rPr lang="en-US" sz="2400" dirty="0" err="1"/>
              <a:t>Dậu</a:t>
            </a:r>
            <a:r>
              <a:rPr lang="en-US" sz="2400" dirty="0"/>
              <a:t> </a:t>
            </a:r>
            <a:r>
              <a:rPr lang="en-US" sz="2400" dirty="0" err="1"/>
              <a:t>về</a:t>
            </a:r>
            <a:r>
              <a:rPr lang="en-US" sz="2400" dirty="0"/>
              <a:t>. </a:t>
            </a:r>
            <a:r>
              <a:rPr lang="en-US" sz="2400" dirty="0" err="1"/>
              <a:t>Bà</a:t>
            </a:r>
            <a:r>
              <a:rPr lang="en-US" sz="2400" dirty="0"/>
              <a:t> con </a:t>
            </a:r>
            <a:r>
              <a:rPr lang="en-US" sz="2400" dirty="0" err="1"/>
              <a:t>hàng</a:t>
            </a:r>
            <a:r>
              <a:rPr lang="en-US" sz="2400" dirty="0"/>
              <a:t> </a:t>
            </a:r>
            <a:r>
              <a:rPr lang="en-US" sz="2400" dirty="0" err="1"/>
              <a:t>xóm</a:t>
            </a:r>
            <a:r>
              <a:rPr lang="en-US" sz="2400" dirty="0"/>
              <a:t> </a:t>
            </a:r>
            <a:r>
              <a:rPr lang="en-US" sz="2400" dirty="0" err="1"/>
              <a:t>đến</a:t>
            </a:r>
            <a:r>
              <a:rPr lang="en-US" sz="2400" dirty="0"/>
              <a:t> </a:t>
            </a:r>
            <a:r>
              <a:rPr lang="en-US" sz="2400" dirty="0" err="1"/>
              <a:t>cứu</a:t>
            </a:r>
            <a:r>
              <a:rPr lang="en-US" sz="2400" dirty="0"/>
              <a:t> </a:t>
            </a:r>
            <a:r>
              <a:rPr lang="en-US" sz="2400" dirty="0" err="1"/>
              <a:t>giúp</a:t>
            </a:r>
            <a:r>
              <a:rPr lang="en-US" sz="2400" dirty="0"/>
              <a:t>,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bà</a:t>
            </a:r>
            <a:r>
              <a:rPr lang="en-US" sz="2400" dirty="0"/>
              <a:t> </a:t>
            </a:r>
            <a:r>
              <a:rPr lang="en-US" sz="2400" dirty="0" err="1"/>
              <a:t>lão</a:t>
            </a:r>
            <a:r>
              <a:rPr lang="en-US" sz="2400" dirty="0"/>
              <a:t> </a:t>
            </a:r>
            <a:r>
              <a:rPr lang="en-US" sz="2400" dirty="0" err="1"/>
              <a:t>đem</a:t>
            </a:r>
            <a:r>
              <a:rPr lang="en-US" sz="2400" dirty="0"/>
              <a:t>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bát</a:t>
            </a:r>
            <a:r>
              <a:rPr lang="en-US" sz="2400" dirty="0"/>
              <a:t> </a:t>
            </a:r>
            <a:r>
              <a:rPr lang="en-US" sz="2400" dirty="0" err="1"/>
              <a:t>gạo</a:t>
            </a:r>
            <a:r>
              <a:rPr lang="en-US" sz="2400" dirty="0"/>
              <a:t> </a:t>
            </a:r>
            <a:r>
              <a:rPr lang="en-US" sz="2400" dirty="0" err="1"/>
              <a:t>đến</a:t>
            </a:r>
            <a:r>
              <a:rPr lang="en-US" sz="2400" dirty="0"/>
              <a:t> </a:t>
            </a:r>
            <a:r>
              <a:rPr lang="en-US" sz="2400" dirty="0" err="1"/>
              <a:t>cho</a:t>
            </a:r>
            <a:r>
              <a:rPr lang="en-US" sz="2400" dirty="0"/>
              <a:t> </a:t>
            </a:r>
            <a:r>
              <a:rPr lang="en-US" sz="2400" dirty="0" err="1"/>
              <a:t>chị</a:t>
            </a:r>
            <a:r>
              <a:rPr lang="en-US" sz="2400" dirty="0"/>
              <a:t> </a:t>
            </a:r>
            <a:r>
              <a:rPr lang="en-US" sz="2400" dirty="0" err="1"/>
              <a:t>nấu</a:t>
            </a:r>
            <a:r>
              <a:rPr lang="en-US" sz="2400" dirty="0"/>
              <a:t> </a:t>
            </a:r>
            <a:r>
              <a:rPr lang="en-US" sz="2400" dirty="0" err="1"/>
              <a:t>cháo</a:t>
            </a:r>
            <a:r>
              <a:rPr lang="en-US" sz="2400" dirty="0"/>
              <a:t>. </a:t>
            </a:r>
            <a:r>
              <a:rPr lang="en-US" sz="2400" dirty="0" err="1"/>
              <a:t>Cháo</a:t>
            </a:r>
            <a:r>
              <a:rPr lang="en-US" sz="2400" dirty="0"/>
              <a:t> </a:t>
            </a:r>
            <a:r>
              <a:rPr lang="en-US" sz="2400" dirty="0" err="1"/>
              <a:t>chín</a:t>
            </a:r>
            <a:r>
              <a:rPr lang="en-US" sz="2400" dirty="0"/>
              <a:t>, </a:t>
            </a:r>
            <a:r>
              <a:rPr lang="en-US" sz="2400" dirty="0" err="1"/>
              <a:t>chị</a:t>
            </a:r>
            <a:r>
              <a:rPr lang="en-US" sz="2400" dirty="0"/>
              <a:t> </a:t>
            </a:r>
            <a:r>
              <a:rPr lang="en-US" sz="2400" dirty="0" err="1"/>
              <a:t>Dậu</a:t>
            </a:r>
            <a:r>
              <a:rPr lang="en-US" sz="2400" dirty="0"/>
              <a:t> </a:t>
            </a:r>
            <a:r>
              <a:rPr lang="en-US" sz="2400" dirty="0" err="1"/>
              <a:t>mang</a:t>
            </a:r>
            <a:r>
              <a:rPr lang="en-US" sz="2400" dirty="0"/>
              <a:t> </a:t>
            </a:r>
            <a:r>
              <a:rPr lang="en-US" sz="2400" dirty="0" err="1"/>
              <a:t>đến</a:t>
            </a:r>
            <a:r>
              <a:rPr lang="en-US" sz="2400" dirty="0"/>
              <a:t> </a:t>
            </a:r>
            <a:r>
              <a:rPr lang="en-US" sz="2400" dirty="0" err="1"/>
              <a:t>cho</a:t>
            </a:r>
            <a:r>
              <a:rPr lang="en-US" sz="2400" dirty="0"/>
              <a:t> </a:t>
            </a:r>
            <a:r>
              <a:rPr lang="en-US" sz="2400" dirty="0" err="1"/>
              <a:t>chồng</a:t>
            </a:r>
            <a:r>
              <a:rPr lang="en-US" sz="2400" dirty="0"/>
              <a:t>. </a:t>
            </a:r>
            <a:r>
              <a:rPr lang="en-US" sz="2400" dirty="0" err="1"/>
              <a:t>Nhưng</a:t>
            </a:r>
            <a:r>
              <a:rPr lang="en-US" sz="2400" dirty="0"/>
              <a:t> </a:t>
            </a:r>
            <a:r>
              <a:rPr lang="en-US" sz="2400" dirty="0" err="1"/>
              <a:t>anh</a:t>
            </a:r>
            <a:r>
              <a:rPr lang="en-US" sz="2400" dirty="0"/>
              <a:t> </a:t>
            </a:r>
            <a:r>
              <a:rPr lang="en-US" sz="2400" dirty="0" err="1"/>
              <a:t>Dậu</a:t>
            </a:r>
            <a:r>
              <a:rPr lang="en-US" sz="2400" dirty="0"/>
              <a:t> </a:t>
            </a:r>
            <a:r>
              <a:rPr lang="en-US" sz="2400" dirty="0" err="1"/>
              <a:t>chưa</a:t>
            </a:r>
            <a:r>
              <a:rPr lang="en-US" sz="2400" dirty="0"/>
              <a:t> </a:t>
            </a:r>
            <a:r>
              <a:rPr lang="en-US" sz="2400" dirty="0" err="1"/>
              <a:t>kịp</a:t>
            </a:r>
            <a:r>
              <a:rPr lang="en-US" sz="2400" dirty="0"/>
              <a:t> </a:t>
            </a:r>
            <a:r>
              <a:rPr lang="en-US" sz="2400" dirty="0" err="1"/>
              <a:t>ăn</a:t>
            </a:r>
            <a:r>
              <a:rPr lang="en-US" sz="2400" dirty="0"/>
              <a:t> </a:t>
            </a:r>
            <a:r>
              <a:rPr lang="en-US" sz="2400" dirty="0" err="1"/>
              <a:t>thì</a:t>
            </a:r>
            <a:r>
              <a:rPr lang="en-US" sz="2400" dirty="0"/>
              <a:t> </a:t>
            </a:r>
            <a:r>
              <a:rPr lang="en-US" sz="2400" dirty="0" err="1"/>
              <a:t>cai</a:t>
            </a:r>
            <a:r>
              <a:rPr lang="en-US" sz="2400" dirty="0"/>
              <a:t> </a:t>
            </a:r>
            <a:r>
              <a:rPr lang="en-US" sz="2400" dirty="0" err="1"/>
              <a:t>lệ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người</a:t>
            </a:r>
            <a:r>
              <a:rPr lang="en-US" sz="2400" dirty="0"/>
              <a:t> </a:t>
            </a:r>
            <a:r>
              <a:rPr lang="en-US" sz="2400" dirty="0" err="1"/>
              <a:t>nhà</a:t>
            </a:r>
            <a:r>
              <a:rPr lang="en-US" sz="2400" dirty="0"/>
              <a:t> </a:t>
            </a:r>
            <a:r>
              <a:rPr lang="en-US" sz="2400" dirty="0" err="1"/>
              <a:t>lí</a:t>
            </a:r>
            <a:r>
              <a:rPr lang="en-US" sz="2400" dirty="0"/>
              <a:t> </a:t>
            </a:r>
            <a:r>
              <a:rPr lang="en-US" sz="2400" dirty="0" err="1"/>
              <a:t>trưởng</a:t>
            </a:r>
            <a:r>
              <a:rPr lang="en-US" sz="2400" dirty="0"/>
              <a:t> </a:t>
            </a:r>
            <a:r>
              <a:rPr lang="en-US" sz="2400" dirty="0" err="1"/>
              <a:t>đã</a:t>
            </a:r>
            <a:r>
              <a:rPr lang="en-US" sz="2400" dirty="0"/>
              <a:t> </a:t>
            </a:r>
            <a:r>
              <a:rPr lang="en-US" sz="2400" dirty="0" err="1"/>
              <a:t>đến</a:t>
            </a:r>
            <a:r>
              <a:rPr lang="en-US" sz="2400" dirty="0"/>
              <a:t> </a:t>
            </a:r>
            <a:r>
              <a:rPr lang="en-US" sz="2400" dirty="0" err="1"/>
              <a:t>đòi</a:t>
            </a:r>
            <a:r>
              <a:rPr lang="en-US" sz="2400" dirty="0"/>
              <a:t> </a:t>
            </a:r>
            <a:r>
              <a:rPr lang="en-US" sz="2400" dirty="0" err="1"/>
              <a:t>tiền</a:t>
            </a:r>
            <a:r>
              <a:rPr lang="en-US" sz="2400" dirty="0"/>
              <a:t> </a:t>
            </a:r>
            <a:r>
              <a:rPr lang="en-US" sz="2400" dirty="0" err="1"/>
              <a:t>suất</a:t>
            </a:r>
            <a:r>
              <a:rPr lang="en-US" sz="2400" dirty="0"/>
              <a:t> </a:t>
            </a:r>
            <a:r>
              <a:rPr lang="en-US" sz="2400" dirty="0" err="1"/>
              <a:t>sưu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người</a:t>
            </a:r>
            <a:r>
              <a:rPr lang="en-US" sz="2400" dirty="0"/>
              <a:t> </a:t>
            </a:r>
            <a:r>
              <a:rPr lang="en-US" sz="2400" dirty="0" err="1"/>
              <a:t>em</a:t>
            </a:r>
            <a:r>
              <a:rPr lang="en-US" sz="2400" dirty="0"/>
              <a:t> </a:t>
            </a:r>
            <a:r>
              <a:rPr lang="en-US" sz="2400" dirty="0" err="1"/>
              <a:t>chồng</a:t>
            </a:r>
            <a:r>
              <a:rPr lang="en-US" sz="2400" dirty="0"/>
              <a:t> </a:t>
            </a:r>
            <a:r>
              <a:rPr lang="en-US" sz="2400" dirty="0" err="1"/>
              <a:t>đã</a:t>
            </a:r>
            <a:r>
              <a:rPr lang="en-US" sz="2400" dirty="0"/>
              <a:t> </a:t>
            </a:r>
            <a:r>
              <a:rPr lang="en-US" sz="2400" dirty="0" err="1"/>
              <a:t>chết</a:t>
            </a:r>
            <a:r>
              <a:rPr lang="en-US" sz="2400" dirty="0"/>
              <a:t>. </a:t>
            </a:r>
            <a:r>
              <a:rPr lang="en-US" sz="2400" dirty="0" err="1"/>
              <a:t>Chị</a:t>
            </a:r>
            <a:r>
              <a:rPr lang="en-US" sz="2400" dirty="0"/>
              <a:t> </a:t>
            </a:r>
            <a:r>
              <a:rPr lang="en-US" sz="2400" dirty="0" err="1"/>
              <a:t>Dậu</a:t>
            </a:r>
            <a:r>
              <a:rPr lang="en-US" sz="2400" dirty="0"/>
              <a:t> </a:t>
            </a:r>
            <a:r>
              <a:rPr lang="en-US" sz="2400" dirty="0" err="1"/>
              <a:t>tìm</a:t>
            </a:r>
            <a:r>
              <a:rPr lang="en-US" sz="2400" dirty="0"/>
              <a:t> </a:t>
            </a:r>
            <a:r>
              <a:rPr lang="en-US" sz="2400" dirty="0" err="1"/>
              <a:t>cách</a:t>
            </a:r>
            <a:r>
              <a:rPr lang="en-US" sz="2400" dirty="0"/>
              <a:t> van </a:t>
            </a:r>
            <a:r>
              <a:rPr lang="en-US" sz="2400" dirty="0" err="1"/>
              <a:t>xin</a:t>
            </a:r>
            <a:r>
              <a:rPr lang="en-US" sz="2400" dirty="0"/>
              <a:t> </a:t>
            </a:r>
            <a:r>
              <a:rPr lang="en-US" sz="2400" dirty="0" err="1"/>
              <a:t>để</a:t>
            </a:r>
            <a:r>
              <a:rPr lang="en-US" sz="2400" dirty="0"/>
              <a:t> </a:t>
            </a:r>
            <a:r>
              <a:rPr lang="en-US" sz="2400" dirty="0" smtClean="0"/>
              <a:t> </a:t>
            </a:r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                  </a:t>
            </a:r>
            <a:r>
              <a:rPr lang="en-US" sz="2400" dirty="0" err="1" smtClean="0"/>
              <a:t>khất</a:t>
            </a:r>
            <a:r>
              <a:rPr lang="en-US" sz="2400" dirty="0" smtClean="0"/>
              <a:t> </a:t>
            </a:r>
            <a:r>
              <a:rPr lang="en-US" sz="2400" dirty="0" err="1"/>
              <a:t>sưu</a:t>
            </a:r>
            <a:r>
              <a:rPr lang="en-US" sz="2400" dirty="0"/>
              <a:t>, </a:t>
            </a:r>
            <a:r>
              <a:rPr lang="en-US" sz="2400" dirty="0" err="1"/>
              <a:t>nhưng</a:t>
            </a:r>
            <a:r>
              <a:rPr lang="en-US" sz="2400" dirty="0"/>
              <a:t> </a:t>
            </a:r>
            <a:r>
              <a:rPr lang="en-US" sz="2400" dirty="0" err="1"/>
              <a:t>không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. </a:t>
            </a:r>
            <a:r>
              <a:rPr lang="en-US" sz="2400" dirty="0" err="1"/>
              <a:t>Chúng</a:t>
            </a:r>
            <a:r>
              <a:rPr lang="en-US" sz="2400" dirty="0"/>
              <a:t> </a:t>
            </a:r>
            <a:r>
              <a:rPr lang="en-US" sz="2400" dirty="0" err="1"/>
              <a:t>định</a:t>
            </a:r>
            <a:r>
              <a:rPr lang="en-US" sz="2400" dirty="0"/>
              <a:t> </a:t>
            </a:r>
            <a:r>
              <a:rPr lang="en-US" sz="2400" dirty="0" err="1"/>
              <a:t>đánh</a:t>
            </a:r>
            <a:r>
              <a:rPr lang="en-US" sz="2400" dirty="0"/>
              <a:t> </a:t>
            </a:r>
            <a:r>
              <a:rPr lang="en-US" sz="2400" dirty="0" err="1"/>
              <a:t>anh</a:t>
            </a:r>
            <a:r>
              <a:rPr lang="en-US" sz="2400" dirty="0"/>
              <a:t> 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                    </a:t>
            </a:r>
            <a:r>
              <a:rPr lang="en-US" sz="2400" dirty="0" err="1" smtClean="0"/>
              <a:t>Dậu</a:t>
            </a:r>
            <a:r>
              <a:rPr lang="en-US" sz="2400" dirty="0"/>
              <a:t>, </a:t>
            </a:r>
            <a:r>
              <a:rPr lang="en-US" sz="2400" dirty="0" err="1"/>
              <a:t>chị</a:t>
            </a:r>
            <a:r>
              <a:rPr lang="en-US" sz="2400" dirty="0"/>
              <a:t> </a:t>
            </a:r>
            <a:r>
              <a:rPr lang="en-US" sz="2400" dirty="0" err="1"/>
              <a:t>Dậu</a:t>
            </a:r>
            <a:r>
              <a:rPr lang="en-US" sz="2400" dirty="0"/>
              <a:t> </a:t>
            </a:r>
            <a:r>
              <a:rPr lang="en-US" sz="2400" dirty="0" err="1"/>
              <a:t>vùng</a:t>
            </a:r>
            <a:r>
              <a:rPr lang="en-US" sz="2400" dirty="0"/>
              <a:t> </a:t>
            </a:r>
            <a:r>
              <a:rPr lang="en-US" sz="2400" dirty="0" err="1"/>
              <a:t>lên</a:t>
            </a:r>
            <a:r>
              <a:rPr lang="en-US" sz="2400" dirty="0"/>
              <a:t> </a:t>
            </a:r>
            <a:r>
              <a:rPr lang="en-US" sz="2400" dirty="0" err="1"/>
              <a:t>đáp</a:t>
            </a:r>
            <a:r>
              <a:rPr lang="en-US" sz="2400" dirty="0"/>
              <a:t> </a:t>
            </a:r>
            <a:r>
              <a:rPr lang="en-US" sz="2400" dirty="0" err="1"/>
              <a:t>trả</a:t>
            </a:r>
            <a:r>
              <a:rPr lang="en-US" sz="2400" dirty="0"/>
              <a:t> </a:t>
            </a:r>
            <a:r>
              <a:rPr lang="en-US" sz="2400" dirty="0" err="1"/>
              <a:t>lại</a:t>
            </a:r>
            <a:r>
              <a:rPr lang="en-US" sz="2400" dirty="0" smtClean="0"/>
              <a:t>. ‘’</a:t>
            </a:r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                       </a:t>
            </a:r>
            <a:r>
              <a:rPr lang="en-US" sz="2400" b="1" dirty="0" err="1" smtClean="0">
                <a:solidFill>
                  <a:srgbClr val="D98BC5"/>
                </a:solidFill>
              </a:rPr>
              <a:t>Chú</a:t>
            </a:r>
            <a:r>
              <a:rPr lang="en-US" sz="2400" b="1" dirty="0" smtClean="0">
                <a:solidFill>
                  <a:srgbClr val="D98BC5"/>
                </a:solidFill>
              </a:rPr>
              <a:t> </a:t>
            </a:r>
            <a:r>
              <a:rPr lang="en-US" sz="2400" b="1" dirty="0" err="1" smtClean="0">
                <a:solidFill>
                  <a:srgbClr val="D98BC5"/>
                </a:solidFill>
              </a:rPr>
              <a:t>thích</a:t>
            </a:r>
            <a:r>
              <a:rPr lang="en-US" sz="2400" b="1" dirty="0" smtClean="0">
                <a:solidFill>
                  <a:srgbClr val="D98BC5"/>
                </a:solidFill>
              </a:rPr>
              <a:t> : </a:t>
            </a:r>
            <a:r>
              <a:rPr lang="en-US" sz="2400" b="1" dirty="0" err="1">
                <a:solidFill>
                  <a:srgbClr val="D98BC5"/>
                </a:solidFill>
              </a:rPr>
              <a:t>Nói</a:t>
            </a:r>
            <a:r>
              <a:rPr lang="en-US" sz="2400" b="1" dirty="0">
                <a:solidFill>
                  <a:srgbClr val="D98BC5"/>
                </a:solidFill>
              </a:rPr>
              <a:t> </a:t>
            </a:r>
            <a:r>
              <a:rPr lang="en-US" sz="2400" b="1" dirty="0" err="1">
                <a:solidFill>
                  <a:srgbClr val="D98BC5"/>
                </a:solidFill>
              </a:rPr>
              <a:t>quá</a:t>
            </a:r>
            <a:r>
              <a:rPr lang="en-US" sz="2400" b="1" dirty="0">
                <a:solidFill>
                  <a:srgbClr val="D98BC5"/>
                </a:solidFill>
              </a:rPr>
              <a:t>: </a:t>
            </a:r>
            <a:r>
              <a:rPr lang="en-US" sz="2400" b="1" i="1" dirty="0" err="1">
                <a:solidFill>
                  <a:srgbClr val="D98BC5"/>
                </a:solidFill>
              </a:rPr>
              <a:t>Lòng</a:t>
            </a:r>
            <a:r>
              <a:rPr lang="en-US" sz="2400" b="1" i="1" dirty="0">
                <a:solidFill>
                  <a:srgbClr val="D98BC5"/>
                </a:solidFill>
              </a:rPr>
              <a:t> </a:t>
            </a:r>
            <a:r>
              <a:rPr lang="en-US" sz="2400" b="1" i="1" dirty="0" err="1">
                <a:solidFill>
                  <a:srgbClr val="D98BC5"/>
                </a:solidFill>
              </a:rPr>
              <a:t>đau</a:t>
            </a:r>
            <a:r>
              <a:rPr lang="en-US" sz="2400" b="1" i="1" dirty="0">
                <a:solidFill>
                  <a:srgbClr val="D98BC5"/>
                </a:solidFill>
              </a:rPr>
              <a:t> </a:t>
            </a:r>
            <a:r>
              <a:rPr lang="en-US" sz="2400" b="1" i="1" dirty="0" err="1">
                <a:solidFill>
                  <a:srgbClr val="D98BC5"/>
                </a:solidFill>
              </a:rPr>
              <a:t>như</a:t>
            </a:r>
            <a:r>
              <a:rPr lang="en-US" sz="2400" b="1" i="1" dirty="0">
                <a:solidFill>
                  <a:srgbClr val="D98BC5"/>
                </a:solidFill>
              </a:rPr>
              <a:t> </a:t>
            </a:r>
            <a:r>
              <a:rPr lang="en-US" sz="2400" b="1" i="1" dirty="0" err="1">
                <a:solidFill>
                  <a:srgbClr val="D98BC5"/>
                </a:solidFill>
              </a:rPr>
              <a:t>cắt</a:t>
            </a:r>
            <a:r>
              <a:rPr lang="en-US" sz="2400" b="1" i="1" dirty="0">
                <a:solidFill>
                  <a:srgbClr val="D98BC5"/>
                </a:solidFill>
              </a:rPr>
              <a:t>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607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795272"/>
            <a:ext cx="2362200" cy="4724400"/>
          </a:xfrm>
        </p:spPr>
      </p:pic>
      <p:sp>
        <p:nvSpPr>
          <p:cNvPr id="5" name="Cloud Callout 4"/>
          <p:cNvSpPr/>
          <p:nvPr/>
        </p:nvSpPr>
        <p:spPr>
          <a:xfrm>
            <a:off x="3886200" y="533400"/>
            <a:ext cx="4191000" cy="3581400"/>
          </a:xfrm>
          <a:prstGeom prst="cloudCallout">
            <a:avLst>
              <a:gd name="adj1" fmla="val -77603"/>
              <a:gd name="adj2" fmla="val 30523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/>
              <a:t>Nói</a:t>
            </a:r>
            <a:r>
              <a:rPr lang="en-US" sz="6000" b="1" dirty="0" smtClean="0"/>
              <a:t> </a:t>
            </a:r>
            <a:r>
              <a:rPr lang="en-US" sz="6000" b="1" dirty="0" err="1" smtClean="0"/>
              <a:t>quá</a:t>
            </a:r>
            <a:r>
              <a:rPr lang="en-US" sz="6000" b="1" dirty="0" smtClean="0"/>
              <a:t> </a:t>
            </a:r>
            <a:r>
              <a:rPr lang="en-US" sz="6000" b="1" dirty="0" err="1" smtClean="0"/>
              <a:t>là</a:t>
            </a:r>
            <a:r>
              <a:rPr lang="en-US" sz="6000" b="1" dirty="0" smtClean="0"/>
              <a:t> </a:t>
            </a:r>
            <a:r>
              <a:rPr lang="en-US" sz="6000" b="1" dirty="0" err="1" smtClean="0"/>
              <a:t>gì</a:t>
            </a:r>
            <a:r>
              <a:rPr lang="en-US" sz="6000" b="1" dirty="0" smtClean="0"/>
              <a:t> ? 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3872950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839200" cy="944562"/>
          </a:xfrm>
        </p:spPr>
        <p:txBody>
          <a:bodyPr>
            <a:normAutofit fontScale="90000"/>
          </a:bodyPr>
          <a:lstStyle/>
          <a:p>
            <a:r>
              <a:rPr lang="en-US" b="1" i="1" dirty="0"/>
              <a:t/>
            </a:r>
            <a:br>
              <a:rPr lang="en-US" b="1" i="1" dirty="0"/>
            </a:br>
            <a:r>
              <a:rPr lang="en-US" b="1" dirty="0" smtClean="0">
                <a:latin typeface="+mn-lt"/>
              </a:rPr>
              <a:t>I - </a:t>
            </a:r>
            <a:r>
              <a:rPr lang="en-US" b="1" dirty="0">
                <a:latin typeface="+mn-lt"/>
              </a:rPr>
              <a:t>NÓI QUÁ VÀ TÁC DỤNG CỦA NÓI </a:t>
            </a:r>
            <a:r>
              <a:rPr lang="en-US" b="1" dirty="0" smtClean="0">
                <a:latin typeface="+mn-lt"/>
              </a:rPr>
              <a:t>QUÁ</a:t>
            </a:r>
            <a:r>
              <a:rPr lang="en-US" b="1" i="1" dirty="0">
                <a:latin typeface="+mn-lt"/>
              </a:rPr>
              <a:t/>
            </a:r>
            <a:br>
              <a:rPr lang="en-US" b="1" i="1" dirty="0">
                <a:latin typeface="+mn-lt"/>
              </a:rPr>
            </a:br>
            <a:r>
              <a:rPr lang="en-US" b="1" i="1" dirty="0" smtClean="0">
                <a:latin typeface="+mn-lt"/>
              </a:rPr>
              <a:t/>
            </a:r>
            <a:br>
              <a:rPr lang="en-US" b="1" i="1" dirty="0" smtClean="0">
                <a:latin typeface="+mn-lt"/>
              </a:rPr>
            </a:br>
            <a:endParaRPr lang="en-US" b="1" i="1" dirty="0">
              <a:latin typeface="+mn-lt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5181600"/>
            <a:ext cx="2395008" cy="1796256"/>
          </a:xfrm>
        </p:spPr>
      </p:pic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152400" y="838200"/>
            <a:ext cx="8991600" cy="5867400"/>
          </a:xfrm>
        </p:spPr>
        <p:txBody>
          <a:bodyPr>
            <a:normAutofit/>
          </a:bodyPr>
          <a:lstStyle/>
          <a:p>
            <a:r>
              <a:rPr lang="vi-VN" i="1" dirty="0" smtClean="0"/>
              <a:t> </a:t>
            </a:r>
            <a:r>
              <a:rPr lang="vi-VN" i="1" dirty="0">
                <a:solidFill>
                  <a:schemeClr val="accent5"/>
                </a:solidFill>
              </a:rPr>
              <a:t>Đêm tháng năm chưa nằm đã sáng</a:t>
            </a:r>
            <a:endParaRPr lang="vi-VN" dirty="0">
              <a:solidFill>
                <a:schemeClr val="accent5"/>
              </a:solidFill>
            </a:endParaRPr>
          </a:p>
          <a:p>
            <a:pPr marL="0" indent="0">
              <a:buNone/>
            </a:pPr>
            <a:r>
              <a:rPr lang="en-US" i="1" dirty="0" smtClean="0">
                <a:solidFill>
                  <a:schemeClr val="accent5"/>
                </a:solidFill>
              </a:rPr>
              <a:t>     </a:t>
            </a:r>
            <a:r>
              <a:rPr lang="vi-VN" i="1" dirty="0" smtClean="0">
                <a:solidFill>
                  <a:schemeClr val="accent5"/>
                </a:solidFill>
              </a:rPr>
              <a:t>Ngày </a:t>
            </a:r>
            <a:r>
              <a:rPr lang="vi-VN" i="1" dirty="0">
                <a:solidFill>
                  <a:schemeClr val="accent5"/>
                </a:solidFill>
              </a:rPr>
              <a:t>tháng mười chưa cười đã tối.</a:t>
            </a:r>
            <a:endParaRPr lang="vi-VN" dirty="0">
              <a:solidFill>
                <a:schemeClr val="accent5"/>
              </a:solidFill>
            </a:endParaRPr>
          </a:p>
          <a:p>
            <a:pPr marL="0" indent="0">
              <a:buNone/>
            </a:pPr>
            <a:r>
              <a:rPr lang="vi-VN" dirty="0"/>
              <a:t>                                   </a:t>
            </a:r>
            <a:r>
              <a:rPr lang="en-US" b="1" dirty="0" smtClean="0"/>
              <a:t>             </a:t>
            </a:r>
            <a:r>
              <a:rPr lang="vi-VN" i="1" dirty="0" smtClean="0"/>
              <a:t>(</a:t>
            </a:r>
            <a:r>
              <a:rPr lang="vi-VN" i="1" dirty="0"/>
              <a:t>Tục </a:t>
            </a:r>
            <a:r>
              <a:rPr lang="vi-VN" i="1" dirty="0" smtClean="0"/>
              <a:t>ngữ</a:t>
            </a:r>
            <a:r>
              <a:rPr lang="en-US" i="1" dirty="0" smtClean="0"/>
              <a:t>)</a:t>
            </a:r>
          </a:p>
          <a:p>
            <a:pPr marL="0" indent="0">
              <a:buNone/>
            </a:pPr>
            <a:r>
              <a:rPr lang="en-US" b="1" i="1" dirty="0" smtClean="0">
                <a:solidFill>
                  <a:schemeClr val="accent3"/>
                </a:solidFill>
              </a:rPr>
              <a:t>                      =&gt; </a:t>
            </a:r>
            <a:r>
              <a:rPr lang="en-US" b="1" i="1" dirty="0" err="1" smtClean="0">
                <a:solidFill>
                  <a:schemeClr val="accent3"/>
                </a:solidFill>
              </a:rPr>
              <a:t>Là</a:t>
            </a:r>
            <a:r>
              <a:rPr lang="en-US" b="1" i="1" dirty="0" smtClean="0">
                <a:solidFill>
                  <a:schemeClr val="accent3"/>
                </a:solidFill>
              </a:rPr>
              <a:t> </a:t>
            </a:r>
            <a:r>
              <a:rPr lang="en-US" b="1" i="1" dirty="0" err="1">
                <a:solidFill>
                  <a:schemeClr val="accent3"/>
                </a:solidFill>
              </a:rPr>
              <a:t>quá</a:t>
            </a:r>
            <a:r>
              <a:rPr lang="en-US" b="1" i="1" dirty="0">
                <a:solidFill>
                  <a:schemeClr val="accent3"/>
                </a:solidFill>
              </a:rPr>
              <a:t> so </a:t>
            </a:r>
            <a:r>
              <a:rPr lang="en-US" b="1" i="1" dirty="0" err="1">
                <a:solidFill>
                  <a:schemeClr val="accent3"/>
                </a:solidFill>
              </a:rPr>
              <a:t>với</a:t>
            </a:r>
            <a:r>
              <a:rPr lang="en-US" b="1" i="1" dirty="0">
                <a:solidFill>
                  <a:schemeClr val="accent3"/>
                </a:solidFill>
              </a:rPr>
              <a:t> </a:t>
            </a:r>
            <a:r>
              <a:rPr lang="en-US" b="1" i="1" dirty="0" err="1">
                <a:solidFill>
                  <a:schemeClr val="accent3"/>
                </a:solidFill>
              </a:rPr>
              <a:t>sự</a:t>
            </a:r>
            <a:r>
              <a:rPr lang="en-US" b="1" i="1" dirty="0">
                <a:solidFill>
                  <a:schemeClr val="accent3"/>
                </a:solidFill>
              </a:rPr>
              <a:t> </a:t>
            </a:r>
            <a:r>
              <a:rPr lang="en-US" b="1" i="1" dirty="0" err="1" smtClean="0">
                <a:solidFill>
                  <a:schemeClr val="accent3"/>
                </a:solidFill>
              </a:rPr>
              <a:t>thật</a:t>
            </a:r>
            <a:endParaRPr lang="en-US" b="1" i="1" dirty="0" smtClean="0">
              <a:solidFill>
                <a:schemeClr val="accent3"/>
              </a:solidFill>
            </a:endParaRPr>
          </a:p>
          <a:p>
            <a:r>
              <a:rPr lang="vi-VN" i="1" dirty="0" smtClean="0">
                <a:solidFill>
                  <a:schemeClr val="accent5"/>
                </a:solidFill>
              </a:rPr>
              <a:t>Cày </a:t>
            </a:r>
            <a:r>
              <a:rPr lang="vi-VN" i="1" dirty="0">
                <a:solidFill>
                  <a:schemeClr val="accent5"/>
                </a:solidFill>
              </a:rPr>
              <a:t>đồng đang buổi ban trưa</a:t>
            </a:r>
            <a:endParaRPr lang="vi-VN" dirty="0">
              <a:solidFill>
                <a:schemeClr val="accent5"/>
              </a:solidFill>
            </a:endParaRPr>
          </a:p>
          <a:p>
            <a:pPr marL="0" indent="0">
              <a:buNone/>
            </a:pPr>
            <a:r>
              <a:rPr lang="en-US" i="1" dirty="0" smtClean="0">
                <a:solidFill>
                  <a:schemeClr val="accent5"/>
                </a:solidFill>
              </a:rPr>
              <a:t>     </a:t>
            </a:r>
            <a:r>
              <a:rPr lang="vi-VN" i="1" dirty="0" smtClean="0">
                <a:solidFill>
                  <a:schemeClr val="accent5"/>
                </a:solidFill>
              </a:rPr>
              <a:t>Mồ </a:t>
            </a:r>
            <a:r>
              <a:rPr lang="vi-VN" i="1" dirty="0">
                <a:solidFill>
                  <a:schemeClr val="accent5"/>
                </a:solidFill>
              </a:rPr>
              <a:t>hôi thánh thót như mưa ruộng cày.</a:t>
            </a:r>
            <a:endParaRPr lang="vi-VN" dirty="0">
              <a:solidFill>
                <a:schemeClr val="accent5"/>
              </a:solidFill>
            </a:endParaRPr>
          </a:p>
          <a:p>
            <a:pPr marL="0" indent="0">
              <a:buNone/>
            </a:pPr>
            <a:r>
              <a:rPr lang="en-US" i="1" dirty="0" smtClean="0">
                <a:solidFill>
                  <a:schemeClr val="accent5"/>
                </a:solidFill>
              </a:rPr>
              <a:t>     </a:t>
            </a:r>
            <a:r>
              <a:rPr lang="vi-VN" i="1" dirty="0" smtClean="0">
                <a:solidFill>
                  <a:schemeClr val="accent5"/>
                </a:solidFill>
              </a:rPr>
              <a:t>Ai </a:t>
            </a:r>
            <a:r>
              <a:rPr lang="vi-VN" i="1" dirty="0">
                <a:solidFill>
                  <a:schemeClr val="accent5"/>
                </a:solidFill>
              </a:rPr>
              <a:t>ơi bưng bát cơm đầy,</a:t>
            </a:r>
            <a:endParaRPr lang="vi-VN" dirty="0">
              <a:solidFill>
                <a:schemeClr val="accent5"/>
              </a:solidFill>
            </a:endParaRPr>
          </a:p>
          <a:p>
            <a:pPr marL="0" indent="0">
              <a:buNone/>
            </a:pPr>
            <a:r>
              <a:rPr lang="en-US" i="1" dirty="0" smtClean="0">
                <a:solidFill>
                  <a:schemeClr val="accent5"/>
                </a:solidFill>
              </a:rPr>
              <a:t>     </a:t>
            </a:r>
            <a:r>
              <a:rPr lang="vi-VN" i="1" dirty="0" smtClean="0">
                <a:solidFill>
                  <a:schemeClr val="accent5"/>
                </a:solidFill>
              </a:rPr>
              <a:t>Dẻo </a:t>
            </a:r>
            <a:r>
              <a:rPr lang="vi-VN" i="1" dirty="0">
                <a:solidFill>
                  <a:schemeClr val="accent5"/>
                </a:solidFill>
              </a:rPr>
              <a:t>thơm một hạt, đắng cay muôn phần.</a:t>
            </a:r>
            <a:endParaRPr lang="vi-VN" dirty="0">
              <a:solidFill>
                <a:schemeClr val="accent5"/>
              </a:solidFill>
            </a:endParaRPr>
          </a:p>
          <a:p>
            <a:pPr marL="0" indent="0">
              <a:buNone/>
            </a:pPr>
            <a:r>
              <a:rPr lang="vi-VN" dirty="0"/>
              <a:t>                                             (Ca dao</a:t>
            </a:r>
            <a:r>
              <a:rPr lang="vi-VN" dirty="0" smtClean="0"/>
              <a:t>)</a:t>
            </a:r>
            <a:endParaRPr lang="en-US" dirty="0" smtClean="0"/>
          </a:p>
          <a:p>
            <a:pPr marL="0" indent="0">
              <a:buNone/>
            </a:pPr>
            <a:r>
              <a:rPr lang="en-US" b="1" dirty="0" smtClean="0">
                <a:solidFill>
                  <a:schemeClr val="accent3"/>
                </a:solidFill>
              </a:rPr>
              <a:t>                       =&gt; </a:t>
            </a:r>
            <a:r>
              <a:rPr lang="en-US" b="1" dirty="0" err="1" smtClean="0">
                <a:solidFill>
                  <a:schemeClr val="accent3"/>
                </a:solidFill>
              </a:rPr>
              <a:t>Là</a:t>
            </a:r>
            <a:r>
              <a:rPr lang="en-US" b="1" dirty="0" smtClean="0">
                <a:solidFill>
                  <a:schemeClr val="accent3"/>
                </a:solidFill>
              </a:rPr>
              <a:t> </a:t>
            </a:r>
            <a:r>
              <a:rPr lang="en-US" b="1" dirty="0" err="1" smtClean="0">
                <a:solidFill>
                  <a:schemeClr val="accent3"/>
                </a:solidFill>
              </a:rPr>
              <a:t>quá</a:t>
            </a:r>
            <a:r>
              <a:rPr lang="en-US" b="1" dirty="0" smtClean="0">
                <a:solidFill>
                  <a:schemeClr val="accent3"/>
                </a:solidFill>
              </a:rPr>
              <a:t> so </a:t>
            </a:r>
            <a:r>
              <a:rPr lang="en-US" b="1" dirty="0" err="1" smtClean="0">
                <a:solidFill>
                  <a:schemeClr val="accent3"/>
                </a:solidFill>
              </a:rPr>
              <a:t>với</a:t>
            </a:r>
            <a:r>
              <a:rPr lang="en-US" b="1" dirty="0" smtClean="0">
                <a:solidFill>
                  <a:schemeClr val="accent3"/>
                </a:solidFill>
              </a:rPr>
              <a:t> </a:t>
            </a:r>
            <a:r>
              <a:rPr lang="en-US" b="1" dirty="0" err="1" smtClean="0">
                <a:solidFill>
                  <a:schemeClr val="accent3"/>
                </a:solidFill>
              </a:rPr>
              <a:t>sự</a:t>
            </a:r>
            <a:r>
              <a:rPr lang="en-US" b="1" dirty="0" smtClean="0">
                <a:solidFill>
                  <a:schemeClr val="accent3"/>
                </a:solidFill>
              </a:rPr>
              <a:t> </a:t>
            </a:r>
            <a:r>
              <a:rPr lang="en-US" b="1" dirty="0" err="1" smtClean="0">
                <a:solidFill>
                  <a:schemeClr val="accent3"/>
                </a:solidFill>
              </a:rPr>
              <a:t>thật</a:t>
            </a:r>
            <a:endParaRPr lang="en-US" b="1" dirty="0" smtClean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695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74638"/>
            <a:ext cx="8991600" cy="79216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 - NÓI QUÁ VÀ TÁC DỤNG CỦA NÓI QUÁ</a:t>
            </a:r>
            <a:r>
              <a:rPr lang="en-US" b="1" i="1" dirty="0"/>
              <a:t/>
            </a:r>
            <a:br>
              <a:rPr lang="en-US" b="1" i="1" dirty="0"/>
            </a:b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291" y="5343525"/>
            <a:ext cx="2019300" cy="1514475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400" y="685800"/>
            <a:ext cx="8991600" cy="6096000"/>
          </a:xfrm>
        </p:spPr>
        <p:txBody>
          <a:bodyPr>
            <a:noAutofit/>
          </a:bodyPr>
          <a:lstStyle/>
          <a:p>
            <a:r>
              <a:rPr lang="en-US" sz="3200" i="1" dirty="0" err="1">
                <a:solidFill>
                  <a:schemeClr val="accent5"/>
                </a:solidFill>
              </a:rPr>
              <a:t>Đêm</a:t>
            </a:r>
            <a:r>
              <a:rPr lang="en-US" sz="3200" i="1" dirty="0">
                <a:solidFill>
                  <a:schemeClr val="accent5"/>
                </a:solidFill>
              </a:rPr>
              <a:t> </a:t>
            </a:r>
            <a:r>
              <a:rPr lang="en-US" sz="3200" i="1" dirty="0" err="1">
                <a:solidFill>
                  <a:schemeClr val="accent5"/>
                </a:solidFill>
              </a:rPr>
              <a:t>tháng</a:t>
            </a:r>
            <a:r>
              <a:rPr lang="en-US" sz="3200" i="1" dirty="0">
                <a:solidFill>
                  <a:schemeClr val="accent5"/>
                </a:solidFill>
              </a:rPr>
              <a:t> </a:t>
            </a:r>
            <a:r>
              <a:rPr lang="en-US" sz="3200" i="1" dirty="0" err="1">
                <a:solidFill>
                  <a:schemeClr val="accent5"/>
                </a:solidFill>
              </a:rPr>
              <a:t>năm</a:t>
            </a:r>
            <a:r>
              <a:rPr lang="en-US" sz="3200" i="1" dirty="0">
                <a:solidFill>
                  <a:schemeClr val="accent5"/>
                </a:solidFill>
              </a:rPr>
              <a:t> </a:t>
            </a:r>
            <a:r>
              <a:rPr lang="en-US" sz="3200" i="1" dirty="0" err="1">
                <a:solidFill>
                  <a:schemeClr val="accent5"/>
                </a:solidFill>
              </a:rPr>
              <a:t>chưa</a:t>
            </a:r>
            <a:r>
              <a:rPr lang="en-US" sz="3200" i="1" dirty="0">
                <a:solidFill>
                  <a:schemeClr val="accent5"/>
                </a:solidFill>
              </a:rPr>
              <a:t> </a:t>
            </a:r>
            <a:r>
              <a:rPr lang="en-US" sz="3200" i="1" dirty="0" err="1">
                <a:solidFill>
                  <a:schemeClr val="accent5"/>
                </a:solidFill>
              </a:rPr>
              <a:t>nằm</a:t>
            </a:r>
            <a:r>
              <a:rPr lang="en-US" sz="3200" i="1" dirty="0">
                <a:solidFill>
                  <a:schemeClr val="accent5"/>
                </a:solidFill>
              </a:rPr>
              <a:t> </a:t>
            </a:r>
            <a:r>
              <a:rPr lang="en-US" sz="3200" i="1" dirty="0" err="1">
                <a:solidFill>
                  <a:schemeClr val="accent5"/>
                </a:solidFill>
              </a:rPr>
              <a:t>đã</a:t>
            </a:r>
            <a:r>
              <a:rPr lang="en-US" sz="3200" i="1" dirty="0">
                <a:solidFill>
                  <a:schemeClr val="accent5"/>
                </a:solidFill>
              </a:rPr>
              <a:t> </a:t>
            </a:r>
            <a:r>
              <a:rPr lang="en-US" sz="3200" i="1" dirty="0" err="1" smtClean="0">
                <a:solidFill>
                  <a:schemeClr val="accent5"/>
                </a:solidFill>
              </a:rPr>
              <a:t>sáng</a:t>
            </a:r>
            <a:endParaRPr lang="en-US" sz="3200" i="1" dirty="0" smtClean="0">
              <a:solidFill>
                <a:schemeClr val="accent5"/>
              </a:solidFill>
            </a:endParaRPr>
          </a:p>
          <a:p>
            <a:pPr marL="0" indent="0">
              <a:buNone/>
            </a:pPr>
            <a:r>
              <a:rPr lang="en-US" sz="3200" dirty="0" smtClean="0"/>
              <a:t>                      </a:t>
            </a:r>
            <a:r>
              <a:rPr lang="en-US" sz="3200" b="1" i="1" dirty="0" smtClean="0">
                <a:solidFill>
                  <a:schemeClr val="accent4"/>
                </a:solidFill>
              </a:rPr>
              <a:t>=&gt; </a:t>
            </a:r>
            <a:r>
              <a:rPr lang="en-US" sz="3200" b="1" i="1" dirty="0" err="1" smtClean="0">
                <a:solidFill>
                  <a:schemeClr val="accent4"/>
                </a:solidFill>
              </a:rPr>
              <a:t>Đêm</a:t>
            </a:r>
            <a:r>
              <a:rPr lang="en-US" sz="3200" b="1" i="1" dirty="0" smtClean="0">
                <a:solidFill>
                  <a:schemeClr val="accent4"/>
                </a:solidFill>
              </a:rPr>
              <a:t> </a:t>
            </a:r>
            <a:r>
              <a:rPr lang="en-US" sz="3200" b="1" i="1" dirty="0" err="1" smtClean="0">
                <a:solidFill>
                  <a:schemeClr val="accent4"/>
                </a:solidFill>
              </a:rPr>
              <a:t>tháng</a:t>
            </a:r>
            <a:r>
              <a:rPr lang="en-US" sz="3200" b="1" i="1" dirty="0" smtClean="0">
                <a:solidFill>
                  <a:schemeClr val="accent4"/>
                </a:solidFill>
              </a:rPr>
              <a:t> </a:t>
            </a:r>
            <a:r>
              <a:rPr lang="en-US" sz="3200" b="1" i="1" dirty="0" err="1" smtClean="0">
                <a:solidFill>
                  <a:schemeClr val="accent4"/>
                </a:solidFill>
              </a:rPr>
              <a:t>năm</a:t>
            </a:r>
            <a:r>
              <a:rPr lang="en-US" sz="3200" b="1" i="1" dirty="0" smtClean="0">
                <a:solidFill>
                  <a:schemeClr val="accent4"/>
                </a:solidFill>
              </a:rPr>
              <a:t> </a:t>
            </a:r>
            <a:r>
              <a:rPr lang="en-US" sz="3200" b="1" i="1" dirty="0" err="1" smtClean="0">
                <a:solidFill>
                  <a:schemeClr val="accent4"/>
                </a:solidFill>
              </a:rPr>
              <a:t>rất</a:t>
            </a:r>
            <a:r>
              <a:rPr lang="en-US" sz="3200" b="1" i="1" dirty="0" smtClean="0">
                <a:solidFill>
                  <a:schemeClr val="accent4"/>
                </a:solidFill>
              </a:rPr>
              <a:t> </a:t>
            </a:r>
            <a:r>
              <a:rPr lang="en-US" sz="3200" b="1" i="1" dirty="0" err="1" smtClean="0">
                <a:solidFill>
                  <a:schemeClr val="accent4"/>
                </a:solidFill>
              </a:rPr>
              <a:t>ngắn</a:t>
            </a:r>
            <a:r>
              <a:rPr lang="en-US" sz="3200" b="1" i="1" dirty="0" smtClean="0">
                <a:solidFill>
                  <a:schemeClr val="accent4"/>
                </a:solidFill>
              </a:rPr>
              <a:t> </a:t>
            </a:r>
            <a:endParaRPr lang="en-US" sz="3200" b="1" i="1" dirty="0">
              <a:solidFill>
                <a:schemeClr val="accent4"/>
              </a:solidFill>
            </a:endParaRPr>
          </a:p>
          <a:p>
            <a:r>
              <a:rPr lang="en-US" sz="3200" i="1" dirty="0" err="1">
                <a:solidFill>
                  <a:schemeClr val="accent5"/>
                </a:solidFill>
              </a:rPr>
              <a:t>Ngày</a:t>
            </a:r>
            <a:r>
              <a:rPr lang="en-US" sz="3200" i="1" dirty="0">
                <a:solidFill>
                  <a:schemeClr val="accent5"/>
                </a:solidFill>
              </a:rPr>
              <a:t> </a:t>
            </a:r>
            <a:r>
              <a:rPr lang="en-US" sz="3200" i="1" dirty="0" err="1">
                <a:solidFill>
                  <a:schemeClr val="accent5"/>
                </a:solidFill>
              </a:rPr>
              <a:t>tháng</a:t>
            </a:r>
            <a:r>
              <a:rPr lang="en-US" sz="3200" i="1" dirty="0">
                <a:solidFill>
                  <a:schemeClr val="accent5"/>
                </a:solidFill>
              </a:rPr>
              <a:t> </a:t>
            </a:r>
            <a:r>
              <a:rPr lang="en-US" sz="3200" i="1" dirty="0" err="1" smtClean="0">
                <a:solidFill>
                  <a:schemeClr val="accent5"/>
                </a:solidFill>
              </a:rPr>
              <a:t>mười</a:t>
            </a:r>
            <a:r>
              <a:rPr lang="en-US" sz="3200" i="1" dirty="0" smtClean="0">
                <a:solidFill>
                  <a:schemeClr val="accent5"/>
                </a:solidFill>
              </a:rPr>
              <a:t> </a:t>
            </a:r>
            <a:r>
              <a:rPr lang="en-US" sz="3200" i="1" dirty="0" err="1" smtClean="0">
                <a:solidFill>
                  <a:schemeClr val="accent5"/>
                </a:solidFill>
              </a:rPr>
              <a:t>chưa</a:t>
            </a:r>
            <a:r>
              <a:rPr lang="en-US" sz="3200" i="1" dirty="0" smtClean="0">
                <a:solidFill>
                  <a:schemeClr val="accent5"/>
                </a:solidFill>
              </a:rPr>
              <a:t> </a:t>
            </a:r>
            <a:r>
              <a:rPr lang="en-US" sz="3200" i="1" dirty="0" err="1">
                <a:solidFill>
                  <a:schemeClr val="accent5"/>
                </a:solidFill>
              </a:rPr>
              <a:t>cười</a:t>
            </a:r>
            <a:r>
              <a:rPr lang="en-US" sz="3200" i="1" dirty="0">
                <a:solidFill>
                  <a:schemeClr val="accent5"/>
                </a:solidFill>
              </a:rPr>
              <a:t> </a:t>
            </a:r>
            <a:r>
              <a:rPr lang="en-US" sz="3200" i="1" dirty="0" err="1">
                <a:solidFill>
                  <a:schemeClr val="accent5"/>
                </a:solidFill>
              </a:rPr>
              <a:t>đã</a:t>
            </a:r>
            <a:r>
              <a:rPr lang="en-US" sz="3200" i="1" dirty="0">
                <a:solidFill>
                  <a:schemeClr val="accent5"/>
                </a:solidFill>
              </a:rPr>
              <a:t> </a:t>
            </a:r>
            <a:r>
              <a:rPr lang="en-US" sz="3200" i="1" dirty="0" err="1" smtClean="0">
                <a:solidFill>
                  <a:schemeClr val="accent5"/>
                </a:solidFill>
              </a:rPr>
              <a:t>tối</a:t>
            </a:r>
            <a:endParaRPr lang="en-US" sz="3200" i="1" dirty="0" smtClean="0">
              <a:solidFill>
                <a:schemeClr val="accent5"/>
              </a:solidFill>
            </a:endParaRPr>
          </a:p>
          <a:p>
            <a:pPr marL="0" indent="0">
              <a:buNone/>
            </a:pPr>
            <a:r>
              <a:rPr lang="en-US" sz="3200" dirty="0" smtClean="0"/>
              <a:t>                      </a:t>
            </a:r>
            <a:r>
              <a:rPr lang="en-US" sz="3200" b="1" i="1" dirty="0" smtClean="0">
                <a:solidFill>
                  <a:schemeClr val="accent4"/>
                </a:solidFill>
              </a:rPr>
              <a:t>=&gt; </a:t>
            </a:r>
            <a:r>
              <a:rPr lang="en-US" sz="3200" b="1" i="1" dirty="0" err="1">
                <a:solidFill>
                  <a:schemeClr val="accent4"/>
                </a:solidFill>
              </a:rPr>
              <a:t>N</a:t>
            </a:r>
            <a:r>
              <a:rPr lang="en-US" sz="3200" b="1" i="1" dirty="0" err="1" smtClean="0">
                <a:solidFill>
                  <a:schemeClr val="accent4"/>
                </a:solidFill>
              </a:rPr>
              <a:t>gày</a:t>
            </a:r>
            <a:r>
              <a:rPr lang="en-US" sz="3200" b="1" i="1" dirty="0" smtClean="0">
                <a:solidFill>
                  <a:schemeClr val="accent4"/>
                </a:solidFill>
              </a:rPr>
              <a:t> </a:t>
            </a:r>
            <a:r>
              <a:rPr lang="en-US" sz="3200" b="1" i="1" dirty="0" err="1">
                <a:solidFill>
                  <a:schemeClr val="accent4"/>
                </a:solidFill>
              </a:rPr>
              <a:t>tháng</a:t>
            </a:r>
            <a:r>
              <a:rPr lang="en-US" sz="3200" b="1" i="1" dirty="0">
                <a:solidFill>
                  <a:schemeClr val="accent4"/>
                </a:solidFill>
              </a:rPr>
              <a:t> </a:t>
            </a:r>
            <a:r>
              <a:rPr lang="en-US" sz="3200" b="1" i="1" dirty="0" err="1">
                <a:solidFill>
                  <a:schemeClr val="accent4"/>
                </a:solidFill>
              </a:rPr>
              <a:t>mười</a:t>
            </a:r>
            <a:r>
              <a:rPr lang="en-US" sz="3200" b="1" i="1" dirty="0">
                <a:solidFill>
                  <a:schemeClr val="accent4"/>
                </a:solidFill>
              </a:rPr>
              <a:t> </a:t>
            </a:r>
            <a:r>
              <a:rPr lang="en-US" sz="3200" b="1" i="1" dirty="0" err="1" smtClean="0">
                <a:solidFill>
                  <a:schemeClr val="accent4"/>
                </a:solidFill>
              </a:rPr>
              <a:t>rất</a:t>
            </a:r>
            <a:r>
              <a:rPr lang="en-US" sz="3200" b="1" i="1" dirty="0" smtClean="0">
                <a:solidFill>
                  <a:schemeClr val="accent4"/>
                </a:solidFill>
              </a:rPr>
              <a:t> </a:t>
            </a:r>
            <a:r>
              <a:rPr lang="en-US" sz="3200" b="1" i="1" dirty="0" err="1" smtClean="0">
                <a:solidFill>
                  <a:schemeClr val="accent4"/>
                </a:solidFill>
              </a:rPr>
              <a:t>ngắn</a:t>
            </a:r>
            <a:r>
              <a:rPr lang="en-US" sz="3200" b="1" i="1" dirty="0" smtClean="0">
                <a:solidFill>
                  <a:schemeClr val="accent4"/>
                </a:solidFill>
              </a:rPr>
              <a:t> </a:t>
            </a:r>
            <a:endParaRPr lang="en-US" sz="3200" b="1" i="1" dirty="0">
              <a:solidFill>
                <a:schemeClr val="accent4"/>
              </a:solidFill>
            </a:endParaRPr>
          </a:p>
          <a:p>
            <a:r>
              <a:rPr lang="en-US" sz="3200" i="1" dirty="0" err="1">
                <a:solidFill>
                  <a:schemeClr val="accent5"/>
                </a:solidFill>
              </a:rPr>
              <a:t>Mồ</a:t>
            </a:r>
            <a:r>
              <a:rPr lang="en-US" sz="3200" i="1" dirty="0">
                <a:solidFill>
                  <a:schemeClr val="accent5"/>
                </a:solidFill>
              </a:rPr>
              <a:t> </a:t>
            </a:r>
            <a:r>
              <a:rPr lang="en-US" sz="3200" i="1" dirty="0" err="1">
                <a:solidFill>
                  <a:schemeClr val="accent5"/>
                </a:solidFill>
              </a:rPr>
              <a:t>hôi</a:t>
            </a:r>
            <a:r>
              <a:rPr lang="en-US" sz="3200" i="1" dirty="0">
                <a:solidFill>
                  <a:schemeClr val="accent5"/>
                </a:solidFill>
              </a:rPr>
              <a:t> </a:t>
            </a:r>
            <a:r>
              <a:rPr lang="en-US" sz="3200" i="1" dirty="0" err="1">
                <a:solidFill>
                  <a:schemeClr val="accent5"/>
                </a:solidFill>
              </a:rPr>
              <a:t>thánh</a:t>
            </a:r>
            <a:r>
              <a:rPr lang="en-US" sz="3200" i="1" dirty="0">
                <a:solidFill>
                  <a:schemeClr val="accent5"/>
                </a:solidFill>
              </a:rPr>
              <a:t> </a:t>
            </a:r>
            <a:r>
              <a:rPr lang="en-US" sz="3200" i="1" dirty="0" err="1">
                <a:solidFill>
                  <a:schemeClr val="accent5"/>
                </a:solidFill>
              </a:rPr>
              <a:t>thót</a:t>
            </a:r>
            <a:r>
              <a:rPr lang="en-US" sz="3200" i="1" dirty="0">
                <a:solidFill>
                  <a:schemeClr val="accent5"/>
                </a:solidFill>
              </a:rPr>
              <a:t> </a:t>
            </a:r>
            <a:r>
              <a:rPr lang="en-US" sz="3200" i="1" dirty="0" err="1" smtClean="0">
                <a:solidFill>
                  <a:schemeClr val="accent5"/>
                </a:solidFill>
              </a:rPr>
              <a:t>như</a:t>
            </a:r>
            <a:r>
              <a:rPr lang="en-US" sz="3200" i="1" dirty="0" smtClean="0">
                <a:solidFill>
                  <a:schemeClr val="accent5"/>
                </a:solidFill>
              </a:rPr>
              <a:t> </a:t>
            </a:r>
            <a:r>
              <a:rPr lang="en-US" sz="3200" i="1" dirty="0" err="1">
                <a:solidFill>
                  <a:schemeClr val="accent5"/>
                </a:solidFill>
              </a:rPr>
              <a:t>mưa</a:t>
            </a:r>
            <a:r>
              <a:rPr lang="en-US" sz="3200" i="1" dirty="0">
                <a:solidFill>
                  <a:schemeClr val="accent5"/>
                </a:solidFill>
              </a:rPr>
              <a:t> </a:t>
            </a:r>
            <a:r>
              <a:rPr lang="en-US" sz="3200" i="1" dirty="0" err="1">
                <a:solidFill>
                  <a:schemeClr val="accent5"/>
                </a:solidFill>
              </a:rPr>
              <a:t>ruộng</a:t>
            </a:r>
            <a:r>
              <a:rPr lang="en-US" sz="3200" i="1" dirty="0">
                <a:solidFill>
                  <a:schemeClr val="accent5"/>
                </a:solidFill>
              </a:rPr>
              <a:t> </a:t>
            </a:r>
            <a:r>
              <a:rPr lang="en-US" sz="3200" i="1" dirty="0" err="1" smtClean="0">
                <a:solidFill>
                  <a:schemeClr val="accent5"/>
                </a:solidFill>
              </a:rPr>
              <a:t>cày</a:t>
            </a:r>
            <a:endParaRPr lang="en-US" sz="3200" i="1" dirty="0">
              <a:solidFill>
                <a:schemeClr val="accent5"/>
              </a:solidFill>
            </a:endParaRPr>
          </a:p>
          <a:p>
            <a:pPr marL="0" indent="0">
              <a:buNone/>
            </a:pPr>
            <a:r>
              <a:rPr lang="en-US" sz="3200" b="1" i="1" dirty="0" smtClean="0">
                <a:solidFill>
                  <a:schemeClr val="accent4"/>
                </a:solidFill>
              </a:rPr>
              <a:t>                       =&gt; </a:t>
            </a:r>
            <a:r>
              <a:rPr lang="en-US" sz="3200" b="1" i="1" dirty="0" err="1" smtClean="0">
                <a:solidFill>
                  <a:schemeClr val="accent4"/>
                </a:solidFill>
              </a:rPr>
              <a:t>Mồ</a:t>
            </a:r>
            <a:r>
              <a:rPr lang="en-US" sz="3200" b="1" i="1" dirty="0" smtClean="0">
                <a:solidFill>
                  <a:schemeClr val="accent4"/>
                </a:solidFill>
              </a:rPr>
              <a:t> </a:t>
            </a:r>
            <a:r>
              <a:rPr lang="en-US" sz="3200" b="1" i="1" dirty="0" err="1" smtClean="0">
                <a:solidFill>
                  <a:schemeClr val="accent4"/>
                </a:solidFill>
              </a:rPr>
              <a:t>hôi</a:t>
            </a:r>
            <a:r>
              <a:rPr lang="en-US" sz="3200" b="1" i="1" dirty="0" smtClean="0">
                <a:solidFill>
                  <a:schemeClr val="accent4"/>
                </a:solidFill>
              </a:rPr>
              <a:t> </a:t>
            </a:r>
            <a:r>
              <a:rPr lang="en-US" sz="3200" b="1" i="1" dirty="0" err="1" smtClean="0">
                <a:solidFill>
                  <a:schemeClr val="accent4"/>
                </a:solidFill>
              </a:rPr>
              <a:t>chảy</a:t>
            </a:r>
            <a:r>
              <a:rPr lang="en-US" sz="3200" b="1" i="1" dirty="0" smtClean="0">
                <a:solidFill>
                  <a:schemeClr val="accent4"/>
                </a:solidFill>
              </a:rPr>
              <a:t> </a:t>
            </a:r>
            <a:r>
              <a:rPr lang="en-US" sz="3200" b="1" i="1" dirty="0" err="1" smtClean="0">
                <a:solidFill>
                  <a:schemeClr val="accent4"/>
                </a:solidFill>
              </a:rPr>
              <a:t>nhiều</a:t>
            </a:r>
            <a:r>
              <a:rPr lang="en-US" sz="3200" b="1" i="1" dirty="0" smtClean="0">
                <a:solidFill>
                  <a:schemeClr val="accent4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3200" b="1" i="1" dirty="0" smtClean="0">
                <a:solidFill>
                  <a:schemeClr val="accent4"/>
                </a:solidFill>
              </a:rPr>
              <a:t>                        (</a:t>
            </a:r>
            <a:r>
              <a:rPr lang="en-US" sz="3200" b="1" i="1" dirty="0" err="1">
                <a:solidFill>
                  <a:schemeClr val="accent4"/>
                </a:solidFill>
              </a:rPr>
              <a:t>người</a:t>
            </a:r>
            <a:r>
              <a:rPr lang="en-US" sz="3200" b="1" i="1" dirty="0">
                <a:solidFill>
                  <a:schemeClr val="accent4"/>
                </a:solidFill>
              </a:rPr>
              <a:t> </a:t>
            </a:r>
            <a:r>
              <a:rPr lang="en-US" sz="3200" b="1" i="1" dirty="0" err="1">
                <a:solidFill>
                  <a:schemeClr val="accent4"/>
                </a:solidFill>
              </a:rPr>
              <a:t>nông</a:t>
            </a:r>
            <a:r>
              <a:rPr lang="en-US" sz="3200" b="1" i="1" dirty="0">
                <a:solidFill>
                  <a:schemeClr val="accent4"/>
                </a:solidFill>
              </a:rPr>
              <a:t> </a:t>
            </a:r>
            <a:r>
              <a:rPr lang="en-US" sz="3200" b="1" i="1" dirty="0" err="1">
                <a:solidFill>
                  <a:schemeClr val="accent4"/>
                </a:solidFill>
              </a:rPr>
              <a:t>dân</a:t>
            </a:r>
            <a:r>
              <a:rPr lang="en-US" sz="3200" b="1" i="1" dirty="0">
                <a:solidFill>
                  <a:schemeClr val="accent4"/>
                </a:solidFill>
              </a:rPr>
              <a:t> </a:t>
            </a:r>
            <a:r>
              <a:rPr lang="en-US" sz="3200" b="1" i="1" dirty="0" err="1">
                <a:solidFill>
                  <a:schemeClr val="accent4"/>
                </a:solidFill>
              </a:rPr>
              <a:t>lao</a:t>
            </a:r>
            <a:r>
              <a:rPr lang="en-US" sz="3200" b="1" i="1" dirty="0">
                <a:solidFill>
                  <a:schemeClr val="accent4"/>
                </a:solidFill>
              </a:rPr>
              <a:t> </a:t>
            </a:r>
            <a:r>
              <a:rPr lang="en-US" sz="3200" b="1" i="1" dirty="0" err="1">
                <a:solidFill>
                  <a:schemeClr val="accent4"/>
                </a:solidFill>
              </a:rPr>
              <a:t>động</a:t>
            </a:r>
            <a:r>
              <a:rPr lang="en-US" sz="3200" b="1" i="1" dirty="0">
                <a:solidFill>
                  <a:schemeClr val="accent4"/>
                </a:solidFill>
              </a:rPr>
              <a:t> </a:t>
            </a:r>
            <a:r>
              <a:rPr lang="en-US" sz="3200" b="1" i="1" dirty="0" err="1">
                <a:solidFill>
                  <a:schemeClr val="accent4"/>
                </a:solidFill>
              </a:rPr>
              <a:t>rất</a:t>
            </a:r>
            <a:r>
              <a:rPr lang="en-US" sz="3200" b="1" i="1" dirty="0">
                <a:solidFill>
                  <a:schemeClr val="accent4"/>
                </a:solidFill>
              </a:rPr>
              <a:t> </a:t>
            </a:r>
            <a:r>
              <a:rPr lang="en-US" sz="3200" b="1" i="1" dirty="0" err="1">
                <a:solidFill>
                  <a:schemeClr val="accent4"/>
                </a:solidFill>
              </a:rPr>
              <a:t>vất</a:t>
            </a:r>
            <a:r>
              <a:rPr lang="en-US" sz="3200" b="1" i="1" dirty="0">
                <a:solidFill>
                  <a:schemeClr val="accent4"/>
                </a:solidFill>
              </a:rPr>
              <a:t> </a:t>
            </a:r>
            <a:r>
              <a:rPr lang="en-US" sz="3200" b="1" i="1" dirty="0" err="1" smtClean="0">
                <a:solidFill>
                  <a:schemeClr val="accent4"/>
                </a:solidFill>
              </a:rPr>
              <a:t>vả</a:t>
            </a:r>
            <a:r>
              <a:rPr lang="en-US" sz="3200" b="1" i="1" dirty="0" smtClean="0">
                <a:solidFill>
                  <a:schemeClr val="accent4"/>
                </a:solidFill>
              </a:rPr>
              <a:t> )</a:t>
            </a:r>
          </a:p>
          <a:p>
            <a:pPr marL="1660525" indent="-177800">
              <a:buNone/>
            </a:pPr>
            <a:r>
              <a:rPr lang="en-US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=&gt; </a:t>
            </a:r>
            <a:r>
              <a:rPr lang="en-US" sz="3600" b="1" i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Nói</a:t>
            </a:r>
            <a:r>
              <a:rPr lang="en-US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i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quá</a:t>
            </a:r>
            <a:r>
              <a:rPr lang="en-US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i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là</a:t>
            </a:r>
            <a:r>
              <a:rPr lang="en-US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i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biện</a:t>
            </a:r>
            <a:r>
              <a:rPr lang="en-US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i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pháp</a:t>
            </a:r>
            <a:r>
              <a:rPr lang="en-US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i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</a:t>
            </a:r>
            <a:r>
              <a:rPr lang="en-US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i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từ</a:t>
            </a:r>
            <a:r>
              <a:rPr lang="en-US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i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phóng</a:t>
            </a:r>
            <a:r>
              <a:rPr lang="en-US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3600" b="1" i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đại</a:t>
            </a:r>
            <a:r>
              <a:rPr lang="en-US" sz="36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3600" b="1" i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mức</a:t>
            </a:r>
            <a:r>
              <a:rPr lang="en-US" sz="36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i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độ</a:t>
            </a:r>
            <a:r>
              <a:rPr lang="en-US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3600" b="1" i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quy</a:t>
            </a:r>
            <a:r>
              <a:rPr lang="en-US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i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mô</a:t>
            </a:r>
            <a:r>
              <a:rPr lang="en-US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3600" b="1" i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tính</a:t>
            </a:r>
            <a:r>
              <a:rPr lang="en-US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i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chất</a:t>
            </a:r>
            <a:r>
              <a:rPr lang="en-US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i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của</a:t>
            </a:r>
            <a:r>
              <a:rPr lang="en-US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i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sự</a:t>
            </a:r>
            <a:r>
              <a:rPr lang="en-US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i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vật</a:t>
            </a:r>
            <a:r>
              <a:rPr lang="en-US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i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hiện</a:t>
            </a:r>
            <a:r>
              <a:rPr lang="en-US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i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tượng</a:t>
            </a:r>
            <a:r>
              <a:rPr lang="en-US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i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được</a:t>
            </a:r>
            <a:r>
              <a:rPr lang="en-US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i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miêu</a:t>
            </a:r>
            <a:r>
              <a:rPr lang="en-US" sz="36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i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tả</a:t>
            </a:r>
            <a:r>
              <a:rPr lang="en-US" sz="36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vi-VN" sz="3600" dirty="0"/>
              <a:t/>
            </a:r>
            <a:br>
              <a:rPr lang="vi-VN" sz="3600" dirty="0"/>
            </a:br>
            <a:r>
              <a:rPr lang="vi-VN" sz="3200" dirty="0"/>
              <a:t/>
            </a:r>
            <a:br>
              <a:rPr lang="vi-VN" sz="3200" dirty="0"/>
            </a:b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02183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839200" cy="79216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 - NÓI QUÁ VÀ TÁC DỤNG CỦA NÓI QUÁ</a:t>
            </a:r>
            <a:r>
              <a:rPr lang="en-US" b="1" i="1" dirty="0"/>
              <a:t/>
            </a:r>
            <a:br>
              <a:rPr lang="en-US" b="1" i="1" dirty="0"/>
            </a:b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068"/>
            <a:ext cx="2667000" cy="2402702"/>
          </a:xfrm>
        </p:spPr>
      </p:pic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228600" y="914400"/>
            <a:ext cx="8458200" cy="5638800"/>
          </a:xfrm>
        </p:spPr>
        <p:txBody>
          <a:bodyPr/>
          <a:lstStyle/>
          <a:p>
            <a:r>
              <a:rPr lang="en-US" b="1" i="1" dirty="0" err="1" smtClean="0">
                <a:solidFill>
                  <a:schemeClr val="accent5"/>
                </a:solidFill>
              </a:rPr>
              <a:t>Đêm</a:t>
            </a:r>
            <a:r>
              <a:rPr lang="en-US" b="1" i="1" dirty="0" smtClean="0">
                <a:solidFill>
                  <a:schemeClr val="accent5"/>
                </a:solidFill>
              </a:rPr>
              <a:t> </a:t>
            </a:r>
            <a:r>
              <a:rPr lang="en-US" b="1" i="1" dirty="0" err="1">
                <a:solidFill>
                  <a:schemeClr val="accent5"/>
                </a:solidFill>
              </a:rPr>
              <a:t>tháng</a:t>
            </a:r>
            <a:r>
              <a:rPr lang="en-US" b="1" i="1" dirty="0">
                <a:solidFill>
                  <a:schemeClr val="accent5"/>
                </a:solidFill>
              </a:rPr>
              <a:t> </a:t>
            </a:r>
            <a:r>
              <a:rPr lang="en-US" b="1" i="1" dirty="0" err="1">
                <a:solidFill>
                  <a:schemeClr val="accent5"/>
                </a:solidFill>
              </a:rPr>
              <a:t>năm</a:t>
            </a:r>
            <a:r>
              <a:rPr lang="en-US" b="1" i="1" dirty="0">
                <a:solidFill>
                  <a:schemeClr val="accent5"/>
                </a:solidFill>
              </a:rPr>
              <a:t> </a:t>
            </a:r>
            <a:r>
              <a:rPr lang="en-US" b="1" i="1" dirty="0" err="1">
                <a:solidFill>
                  <a:schemeClr val="accent5"/>
                </a:solidFill>
              </a:rPr>
              <a:t>chưa</a:t>
            </a:r>
            <a:r>
              <a:rPr lang="en-US" b="1" i="1" dirty="0">
                <a:solidFill>
                  <a:schemeClr val="accent5"/>
                </a:solidFill>
              </a:rPr>
              <a:t> </a:t>
            </a:r>
            <a:r>
              <a:rPr lang="en-US" b="1" i="1" dirty="0" err="1">
                <a:solidFill>
                  <a:schemeClr val="accent5"/>
                </a:solidFill>
              </a:rPr>
              <a:t>nằm</a:t>
            </a:r>
            <a:r>
              <a:rPr lang="en-US" b="1" i="1" dirty="0">
                <a:solidFill>
                  <a:schemeClr val="accent5"/>
                </a:solidFill>
              </a:rPr>
              <a:t> </a:t>
            </a:r>
            <a:r>
              <a:rPr lang="en-US" b="1" i="1" dirty="0" err="1">
                <a:solidFill>
                  <a:schemeClr val="accent5"/>
                </a:solidFill>
              </a:rPr>
              <a:t>đã</a:t>
            </a:r>
            <a:r>
              <a:rPr lang="en-US" b="1" i="1" dirty="0">
                <a:solidFill>
                  <a:schemeClr val="accent5"/>
                </a:solidFill>
              </a:rPr>
              <a:t> </a:t>
            </a:r>
            <a:r>
              <a:rPr lang="en-US" b="1" i="1" dirty="0" err="1" smtClean="0">
                <a:solidFill>
                  <a:schemeClr val="accent5"/>
                </a:solidFill>
              </a:rPr>
              <a:t>sáng</a:t>
            </a:r>
            <a:endParaRPr lang="en-US" b="1" i="1" dirty="0" smtClean="0">
              <a:solidFill>
                <a:schemeClr val="accent5"/>
              </a:solidFill>
            </a:endParaRPr>
          </a:p>
          <a:p>
            <a:r>
              <a:rPr lang="en-US" b="1" i="1" dirty="0" err="1" smtClean="0">
                <a:solidFill>
                  <a:schemeClr val="accent5"/>
                </a:solidFill>
              </a:rPr>
              <a:t>Ngày</a:t>
            </a:r>
            <a:r>
              <a:rPr lang="en-US" b="1" i="1" dirty="0" smtClean="0">
                <a:solidFill>
                  <a:schemeClr val="accent5"/>
                </a:solidFill>
              </a:rPr>
              <a:t> </a:t>
            </a:r>
            <a:r>
              <a:rPr lang="en-US" b="1" i="1" dirty="0" err="1">
                <a:solidFill>
                  <a:schemeClr val="accent5"/>
                </a:solidFill>
              </a:rPr>
              <a:t>tháng</a:t>
            </a:r>
            <a:r>
              <a:rPr lang="en-US" b="1" i="1" dirty="0">
                <a:solidFill>
                  <a:schemeClr val="accent5"/>
                </a:solidFill>
              </a:rPr>
              <a:t> </a:t>
            </a:r>
            <a:r>
              <a:rPr lang="en-US" b="1" i="1" dirty="0" err="1">
                <a:solidFill>
                  <a:schemeClr val="accent5"/>
                </a:solidFill>
              </a:rPr>
              <a:t>năm</a:t>
            </a:r>
            <a:r>
              <a:rPr lang="en-US" b="1" i="1" dirty="0">
                <a:solidFill>
                  <a:schemeClr val="accent5"/>
                </a:solidFill>
              </a:rPr>
              <a:t> </a:t>
            </a:r>
            <a:r>
              <a:rPr lang="en-US" b="1" i="1" dirty="0" err="1">
                <a:solidFill>
                  <a:schemeClr val="accent5"/>
                </a:solidFill>
              </a:rPr>
              <a:t>chưa</a:t>
            </a:r>
            <a:r>
              <a:rPr lang="en-US" b="1" i="1" dirty="0">
                <a:solidFill>
                  <a:schemeClr val="accent5"/>
                </a:solidFill>
              </a:rPr>
              <a:t> </a:t>
            </a:r>
            <a:r>
              <a:rPr lang="en-US" b="1" i="1" dirty="0" err="1">
                <a:solidFill>
                  <a:schemeClr val="accent5"/>
                </a:solidFill>
              </a:rPr>
              <a:t>cười</a:t>
            </a:r>
            <a:r>
              <a:rPr lang="en-US" b="1" i="1" dirty="0">
                <a:solidFill>
                  <a:schemeClr val="accent5"/>
                </a:solidFill>
              </a:rPr>
              <a:t> </a:t>
            </a:r>
            <a:r>
              <a:rPr lang="en-US" b="1" i="1" dirty="0" err="1">
                <a:solidFill>
                  <a:schemeClr val="accent5"/>
                </a:solidFill>
              </a:rPr>
              <a:t>đã</a:t>
            </a:r>
            <a:r>
              <a:rPr lang="en-US" b="1" i="1" dirty="0">
                <a:solidFill>
                  <a:schemeClr val="accent5"/>
                </a:solidFill>
              </a:rPr>
              <a:t> </a:t>
            </a:r>
            <a:r>
              <a:rPr lang="en-US" b="1" i="1" dirty="0" err="1" smtClean="0">
                <a:solidFill>
                  <a:schemeClr val="accent5"/>
                </a:solidFill>
              </a:rPr>
              <a:t>tối</a:t>
            </a:r>
            <a:endParaRPr lang="en-US" b="1" i="1" dirty="0" smtClean="0">
              <a:solidFill>
                <a:schemeClr val="accent5"/>
              </a:solidFill>
            </a:endParaRPr>
          </a:p>
          <a:p>
            <a:r>
              <a:rPr lang="en-US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Mồ</a:t>
            </a:r>
            <a:r>
              <a:rPr lang="en-US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hôi</a:t>
            </a:r>
            <a:r>
              <a:rPr lang="en-US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thánh</a:t>
            </a:r>
            <a:r>
              <a:rPr lang="en-US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thót</a:t>
            </a:r>
            <a:r>
              <a:rPr lang="en-US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như</a:t>
            </a:r>
            <a:r>
              <a:rPr lang="en-US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mưa</a:t>
            </a:r>
            <a:r>
              <a:rPr lang="en-US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ruộng</a:t>
            </a:r>
            <a:r>
              <a:rPr lang="en-US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cày</a:t>
            </a:r>
            <a:endParaRPr lang="en-US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en-US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1255713" indent="-457200">
              <a:buFont typeface="Symbol"/>
              <a:buChar char="Þ"/>
            </a:pPr>
            <a:r>
              <a:rPr lang="vi-VN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Cách </a:t>
            </a:r>
            <a:r>
              <a:rPr lang="vi-VN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nói phóng đại như vậy giúp nhấn mạnh, gây ấn tượng, tăng sức biểu cảm cho sự vật, sự việc, hiện tượng</a:t>
            </a:r>
            <a:r>
              <a:rPr lang="vi-VN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b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98513" indent="0">
              <a:buNone/>
            </a:pPr>
            <a:endParaRPr lang="en-US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loud Callout 3"/>
          <p:cNvSpPr/>
          <p:nvPr/>
        </p:nvSpPr>
        <p:spPr>
          <a:xfrm>
            <a:off x="2514600" y="762000"/>
            <a:ext cx="5257800" cy="3886200"/>
          </a:xfrm>
          <a:prstGeom prst="cloudCallout">
            <a:avLst>
              <a:gd name="adj1" fmla="val -50550"/>
              <a:gd name="adj2" fmla="val 60901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</a:rPr>
              <a:t>Cách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nói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trên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có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tác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dụng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gì</a:t>
            </a:r>
            <a:r>
              <a:rPr lang="en-US" sz="5400" b="1" dirty="0" smtClean="0">
                <a:solidFill>
                  <a:schemeClr val="bg1"/>
                </a:solidFill>
              </a:rPr>
              <a:t> ? </a:t>
            </a:r>
            <a:endParaRPr lang="en-US" sz="5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930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915400" cy="86836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 - NÓI QUÁ VÀ TÁC DỤNG CỦA NÓI QUÁ</a:t>
            </a:r>
            <a:r>
              <a:rPr lang="en-US" b="1" i="1" dirty="0"/>
              <a:t/>
            </a:r>
            <a:br>
              <a:rPr lang="en-US" b="1" i="1" dirty="0"/>
            </a:b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449" y="3653143"/>
            <a:ext cx="2423088" cy="4320315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762000"/>
            <a:ext cx="8382000" cy="5867400"/>
          </a:xfrm>
        </p:spPr>
        <p:txBody>
          <a:bodyPr/>
          <a:lstStyle/>
          <a:p>
            <a:pPr>
              <a:buFont typeface="Symbol"/>
              <a:buChar char="Þ"/>
            </a:pPr>
            <a:r>
              <a:rPr lang="en-US" b="1" u="sng" dirty="0" smtClean="0">
                <a:solidFill>
                  <a:schemeClr val="accent6">
                    <a:lumMod val="75000"/>
                  </a:schemeClr>
                </a:solidFill>
              </a:rPr>
              <a:t>TỔNG KẾT:</a:t>
            </a:r>
            <a:r>
              <a:rPr lang="en-US" b="1" dirty="0">
                <a:solidFill>
                  <a:schemeClr val="accent6"/>
                </a:solidFill>
              </a:rPr>
              <a:t> </a:t>
            </a:r>
            <a:r>
              <a:rPr lang="en-US" b="1" i="1" dirty="0" err="1">
                <a:solidFill>
                  <a:schemeClr val="accent6"/>
                </a:solidFill>
              </a:rPr>
              <a:t>Nói</a:t>
            </a:r>
            <a:r>
              <a:rPr lang="en-US" b="1" i="1" dirty="0">
                <a:solidFill>
                  <a:schemeClr val="accent6"/>
                </a:solidFill>
              </a:rPr>
              <a:t> </a:t>
            </a:r>
            <a:r>
              <a:rPr lang="en-US" b="1" i="1" dirty="0" err="1">
                <a:solidFill>
                  <a:schemeClr val="accent6"/>
                </a:solidFill>
              </a:rPr>
              <a:t>quá</a:t>
            </a:r>
            <a:r>
              <a:rPr lang="en-US" b="1" i="1" dirty="0">
                <a:solidFill>
                  <a:schemeClr val="accent6"/>
                </a:solidFill>
              </a:rPr>
              <a:t> </a:t>
            </a:r>
            <a:r>
              <a:rPr lang="en-US" b="1" i="1" dirty="0" err="1">
                <a:solidFill>
                  <a:schemeClr val="accent6"/>
                </a:solidFill>
              </a:rPr>
              <a:t>là</a:t>
            </a:r>
            <a:r>
              <a:rPr lang="en-US" b="1" i="1" dirty="0">
                <a:solidFill>
                  <a:schemeClr val="accent6"/>
                </a:solidFill>
              </a:rPr>
              <a:t> </a:t>
            </a:r>
            <a:r>
              <a:rPr lang="en-US" b="1" i="1" dirty="0" err="1">
                <a:solidFill>
                  <a:schemeClr val="accent2"/>
                </a:solidFill>
              </a:rPr>
              <a:t>biện</a:t>
            </a:r>
            <a:r>
              <a:rPr lang="en-US" b="1" i="1" dirty="0">
                <a:solidFill>
                  <a:schemeClr val="accent2"/>
                </a:solidFill>
              </a:rPr>
              <a:t> </a:t>
            </a:r>
            <a:r>
              <a:rPr lang="en-US" b="1" i="1" dirty="0" err="1">
                <a:solidFill>
                  <a:schemeClr val="accent2"/>
                </a:solidFill>
              </a:rPr>
              <a:t>pháp</a:t>
            </a:r>
            <a:r>
              <a:rPr lang="en-US" b="1" i="1" dirty="0">
                <a:solidFill>
                  <a:schemeClr val="accent2"/>
                </a:solidFill>
              </a:rPr>
              <a:t> </a:t>
            </a:r>
            <a:r>
              <a:rPr lang="en-US" b="1" i="1" dirty="0" err="1">
                <a:solidFill>
                  <a:schemeClr val="accent2"/>
                </a:solidFill>
              </a:rPr>
              <a:t>tu</a:t>
            </a:r>
            <a:r>
              <a:rPr lang="en-US" b="1" i="1" dirty="0">
                <a:solidFill>
                  <a:schemeClr val="accent2"/>
                </a:solidFill>
              </a:rPr>
              <a:t> </a:t>
            </a:r>
            <a:r>
              <a:rPr lang="en-US" b="1" i="1" dirty="0" err="1">
                <a:solidFill>
                  <a:schemeClr val="accent2"/>
                </a:solidFill>
              </a:rPr>
              <a:t>từ</a:t>
            </a:r>
            <a:r>
              <a:rPr lang="en-US" b="1" i="1" dirty="0">
                <a:solidFill>
                  <a:schemeClr val="accent2"/>
                </a:solidFill>
              </a:rPr>
              <a:t> </a:t>
            </a:r>
            <a:r>
              <a:rPr lang="en-US" b="1" i="1" dirty="0" err="1">
                <a:solidFill>
                  <a:schemeClr val="accent6"/>
                </a:solidFill>
              </a:rPr>
              <a:t>phóng</a:t>
            </a:r>
            <a:r>
              <a:rPr lang="en-US" b="1" i="1" dirty="0">
                <a:solidFill>
                  <a:schemeClr val="accent6"/>
                </a:solidFill>
              </a:rPr>
              <a:t> </a:t>
            </a:r>
            <a:r>
              <a:rPr lang="en-US" b="1" i="1" dirty="0" err="1">
                <a:solidFill>
                  <a:schemeClr val="accent6"/>
                </a:solidFill>
              </a:rPr>
              <a:t>đại</a:t>
            </a:r>
            <a:r>
              <a:rPr lang="en-US" b="1" i="1" dirty="0">
                <a:solidFill>
                  <a:schemeClr val="accent6"/>
                </a:solidFill>
              </a:rPr>
              <a:t> </a:t>
            </a:r>
            <a:r>
              <a:rPr lang="en-US" b="1" i="1" dirty="0" err="1">
                <a:solidFill>
                  <a:schemeClr val="accent5"/>
                </a:solidFill>
              </a:rPr>
              <a:t>mức</a:t>
            </a:r>
            <a:r>
              <a:rPr lang="en-US" b="1" i="1" dirty="0">
                <a:solidFill>
                  <a:schemeClr val="accent5"/>
                </a:solidFill>
              </a:rPr>
              <a:t> </a:t>
            </a:r>
            <a:r>
              <a:rPr lang="en-US" b="1" i="1" dirty="0" err="1">
                <a:solidFill>
                  <a:schemeClr val="accent5"/>
                </a:solidFill>
              </a:rPr>
              <a:t>độ</a:t>
            </a:r>
            <a:r>
              <a:rPr lang="en-US" b="1" i="1" dirty="0">
                <a:solidFill>
                  <a:schemeClr val="accent6"/>
                </a:solidFill>
              </a:rPr>
              <a:t>, </a:t>
            </a:r>
            <a:r>
              <a:rPr lang="en-US" b="1" i="1" dirty="0" err="1">
                <a:solidFill>
                  <a:schemeClr val="accent3"/>
                </a:solidFill>
              </a:rPr>
              <a:t>quy</a:t>
            </a:r>
            <a:r>
              <a:rPr lang="en-US" b="1" i="1" dirty="0">
                <a:solidFill>
                  <a:schemeClr val="accent3"/>
                </a:solidFill>
              </a:rPr>
              <a:t> </a:t>
            </a:r>
            <a:r>
              <a:rPr lang="en-US" b="1" i="1" dirty="0" err="1">
                <a:solidFill>
                  <a:schemeClr val="accent3"/>
                </a:solidFill>
              </a:rPr>
              <a:t>mô</a:t>
            </a:r>
            <a:r>
              <a:rPr lang="en-US" b="1" i="1" dirty="0">
                <a:solidFill>
                  <a:schemeClr val="accent6"/>
                </a:solidFill>
              </a:rPr>
              <a:t>, </a:t>
            </a:r>
            <a:r>
              <a:rPr lang="en-US" b="1" i="1" dirty="0" err="1">
                <a:solidFill>
                  <a:schemeClr val="accent5"/>
                </a:solidFill>
              </a:rPr>
              <a:t>tính</a:t>
            </a:r>
            <a:r>
              <a:rPr lang="en-US" b="1" i="1" dirty="0">
                <a:solidFill>
                  <a:schemeClr val="accent5"/>
                </a:solidFill>
              </a:rPr>
              <a:t> </a:t>
            </a:r>
            <a:r>
              <a:rPr lang="en-US" b="1" i="1" dirty="0" err="1">
                <a:solidFill>
                  <a:schemeClr val="accent5"/>
                </a:solidFill>
              </a:rPr>
              <a:t>chất</a:t>
            </a:r>
            <a:r>
              <a:rPr lang="en-US" b="1" i="1" dirty="0">
                <a:solidFill>
                  <a:schemeClr val="accent5"/>
                </a:solidFill>
              </a:rPr>
              <a:t> </a:t>
            </a:r>
            <a:r>
              <a:rPr lang="en-US" b="1" i="1" dirty="0" err="1">
                <a:solidFill>
                  <a:schemeClr val="accent6"/>
                </a:solidFill>
              </a:rPr>
              <a:t>của</a:t>
            </a:r>
            <a:r>
              <a:rPr lang="en-US" b="1" i="1" dirty="0">
                <a:solidFill>
                  <a:schemeClr val="accent6"/>
                </a:solidFill>
              </a:rPr>
              <a:t> </a:t>
            </a:r>
            <a:r>
              <a:rPr lang="en-US" b="1" i="1" dirty="0" err="1">
                <a:solidFill>
                  <a:schemeClr val="accent6"/>
                </a:solidFill>
              </a:rPr>
              <a:t>sự</a:t>
            </a:r>
            <a:r>
              <a:rPr lang="en-US" b="1" i="1" dirty="0">
                <a:solidFill>
                  <a:schemeClr val="accent6"/>
                </a:solidFill>
              </a:rPr>
              <a:t> </a:t>
            </a:r>
            <a:r>
              <a:rPr lang="en-US" b="1" i="1" dirty="0" err="1">
                <a:solidFill>
                  <a:schemeClr val="accent6"/>
                </a:solidFill>
              </a:rPr>
              <a:t>vật</a:t>
            </a:r>
            <a:r>
              <a:rPr lang="en-US" b="1" i="1" dirty="0">
                <a:solidFill>
                  <a:schemeClr val="accent6"/>
                </a:solidFill>
              </a:rPr>
              <a:t> </a:t>
            </a:r>
            <a:r>
              <a:rPr lang="en-US" b="1" i="1" dirty="0" err="1">
                <a:solidFill>
                  <a:schemeClr val="accent6"/>
                </a:solidFill>
              </a:rPr>
              <a:t>hiện</a:t>
            </a:r>
            <a:r>
              <a:rPr lang="en-US" b="1" i="1" dirty="0">
                <a:solidFill>
                  <a:schemeClr val="accent6"/>
                </a:solidFill>
              </a:rPr>
              <a:t> </a:t>
            </a:r>
            <a:r>
              <a:rPr lang="en-US" b="1" i="1" dirty="0" err="1">
                <a:solidFill>
                  <a:schemeClr val="accent6"/>
                </a:solidFill>
              </a:rPr>
              <a:t>tượng</a:t>
            </a:r>
            <a:r>
              <a:rPr lang="en-US" b="1" i="1" dirty="0">
                <a:solidFill>
                  <a:schemeClr val="accent6"/>
                </a:solidFill>
              </a:rPr>
              <a:t> </a:t>
            </a:r>
            <a:r>
              <a:rPr lang="en-US" b="1" i="1" dirty="0" err="1">
                <a:solidFill>
                  <a:schemeClr val="accent6"/>
                </a:solidFill>
              </a:rPr>
              <a:t>được</a:t>
            </a:r>
            <a:r>
              <a:rPr lang="en-US" b="1" i="1" dirty="0">
                <a:solidFill>
                  <a:schemeClr val="accent6"/>
                </a:solidFill>
              </a:rPr>
              <a:t> </a:t>
            </a:r>
            <a:r>
              <a:rPr lang="en-US" b="1" i="1" dirty="0" err="1">
                <a:solidFill>
                  <a:schemeClr val="accent6"/>
                </a:solidFill>
              </a:rPr>
              <a:t>miêu</a:t>
            </a:r>
            <a:r>
              <a:rPr lang="en-US" b="1" i="1" dirty="0">
                <a:solidFill>
                  <a:schemeClr val="accent6"/>
                </a:solidFill>
              </a:rPr>
              <a:t> </a:t>
            </a:r>
            <a:r>
              <a:rPr lang="en-US" b="1" i="1" dirty="0" err="1">
                <a:solidFill>
                  <a:schemeClr val="accent6"/>
                </a:solidFill>
              </a:rPr>
              <a:t>tả</a:t>
            </a:r>
            <a:r>
              <a:rPr lang="en-US" b="1" i="1" dirty="0">
                <a:solidFill>
                  <a:schemeClr val="accent6"/>
                </a:solidFill>
              </a:rPr>
              <a:t> </a:t>
            </a:r>
            <a:r>
              <a:rPr lang="en-US" b="1" i="1" dirty="0" err="1">
                <a:solidFill>
                  <a:schemeClr val="accent6"/>
                </a:solidFill>
              </a:rPr>
              <a:t>nhằm</a:t>
            </a:r>
            <a:r>
              <a:rPr lang="en-US" b="1" i="1" dirty="0">
                <a:solidFill>
                  <a:schemeClr val="accent6"/>
                </a:solidFill>
              </a:rPr>
              <a:t> </a:t>
            </a:r>
            <a:r>
              <a:rPr lang="en-US" b="1" i="1" dirty="0" err="1">
                <a:solidFill>
                  <a:schemeClr val="accent4"/>
                </a:solidFill>
              </a:rPr>
              <a:t>nhấn</a:t>
            </a:r>
            <a:r>
              <a:rPr lang="en-US" b="1" i="1" dirty="0">
                <a:solidFill>
                  <a:schemeClr val="accent4"/>
                </a:solidFill>
              </a:rPr>
              <a:t> </a:t>
            </a:r>
            <a:r>
              <a:rPr lang="en-US" b="1" i="1" dirty="0" err="1">
                <a:solidFill>
                  <a:schemeClr val="accent4"/>
                </a:solidFill>
              </a:rPr>
              <a:t>mạnh</a:t>
            </a:r>
            <a:r>
              <a:rPr lang="en-US" b="1" i="1" dirty="0">
                <a:solidFill>
                  <a:schemeClr val="accent6"/>
                </a:solidFill>
              </a:rPr>
              <a:t>, </a:t>
            </a:r>
            <a:r>
              <a:rPr lang="en-US" b="1" i="1" dirty="0" err="1">
                <a:solidFill>
                  <a:schemeClr val="bg2">
                    <a:lumMod val="50000"/>
                  </a:schemeClr>
                </a:solidFill>
              </a:rPr>
              <a:t>gây</a:t>
            </a:r>
            <a:r>
              <a:rPr lang="en-US" b="1" i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bg2">
                    <a:lumMod val="50000"/>
                  </a:schemeClr>
                </a:solidFill>
              </a:rPr>
              <a:t>ấn</a:t>
            </a:r>
            <a:r>
              <a:rPr lang="en-US" b="1" i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bg2">
                    <a:lumMod val="50000"/>
                  </a:schemeClr>
                </a:solidFill>
              </a:rPr>
              <a:t>tượng</a:t>
            </a:r>
            <a:r>
              <a:rPr lang="en-US" b="1" i="1" dirty="0">
                <a:solidFill>
                  <a:schemeClr val="accent6"/>
                </a:solidFill>
              </a:rPr>
              <a:t>, </a:t>
            </a:r>
            <a:r>
              <a:rPr lang="en-US" b="1" i="1" dirty="0" err="1">
                <a:solidFill>
                  <a:schemeClr val="bg1">
                    <a:lumMod val="50000"/>
                  </a:schemeClr>
                </a:solidFill>
              </a:rPr>
              <a:t>tăng</a:t>
            </a:r>
            <a:r>
              <a:rPr lang="en-US" b="1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bg1">
                    <a:lumMod val="50000"/>
                  </a:schemeClr>
                </a:solidFill>
              </a:rPr>
              <a:t>sức</a:t>
            </a:r>
            <a:r>
              <a:rPr lang="en-US" b="1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bg1">
                    <a:lumMod val="50000"/>
                  </a:schemeClr>
                </a:solidFill>
              </a:rPr>
              <a:t>biểu</a:t>
            </a:r>
            <a:r>
              <a:rPr lang="en-US" b="1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bg1">
                    <a:lumMod val="50000"/>
                  </a:schemeClr>
                </a:solidFill>
              </a:rPr>
              <a:t>cảm</a:t>
            </a:r>
            <a:r>
              <a:rPr lang="en-US" b="1" i="1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  <a:p>
            <a:pPr>
              <a:buFont typeface="Arial" charset="0"/>
              <a:buChar char="•"/>
            </a:pPr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CHÚ Ý PHÂN BIỆT NÓI QUÁ VÀ NÓI KHOÁC </a:t>
            </a:r>
          </a:p>
          <a:p>
            <a:pPr>
              <a:buFont typeface="Arial" charset="0"/>
              <a:buChar char="•"/>
            </a:pPr>
            <a:endParaRPr lang="en-US" b="1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b="1" i="1" dirty="0" smtClean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1811777"/>
              </p:ext>
            </p:extLst>
          </p:nvPr>
        </p:nvGraphicFramePr>
        <p:xfrm>
          <a:off x="1752600" y="3013203"/>
          <a:ext cx="7376128" cy="37910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/>
                <a:gridCol w="2514600"/>
                <a:gridCol w="3566128"/>
              </a:tblGrid>
              <a:tr h="69307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105952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3847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6147784" y="3035574"/>
            <a:ext cx="2209800" cy="646331"/>
          </a:xfrm>
          <a:prstGeom prst="rect">
            <a:avLst/>
          </a:prstGeom>
          <a:noFill/>
          <a:effectLst>
            <a:reflection blurRad="6350" stA="50000" endA="275" endPos="40000" dist="101600" dir="5400000" sy="-100000" algn="bl" rotWithShape="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12700" stA="28000" endPos="45000" dist="1000" dir="5400000" sy="-100000" algn="bl" rotWithShape="0"/>
                </a:effectLst>
              </a:rPr>
              <a:t>Nói</a:t>
            </a:r>
            <a:r>
              <a:rPr lang="en-US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36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12700" stA="28000" endPos="45000" dist="1000" dir="5400000" sy="-100000" algn="bl" rotWithShape="0"/>
                </a:effectLst>
              </a:rPr>
              <a:t>quá</a:t>
            </a:r>
            <a:r>
              <a:rPr lang="en-US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12700" stA="28000" endPos="45000" dist="1000" dir="5400000" sy="-100000" algn="bl" rotWithShape="0"/>
                </a:effectLst>
              </a:rPr>
              <a:t> </a:t>
            </a:r>
            <a:endParaRPr lang="en-US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16386" y="3017490"/>
            <a:ext cx="318004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  <a:reflection blurRad="12700" stA="28000" endPos="45000" dist="1000" dir="5400000" sy="-100000" algn="bl" rotWithShape="0"/>
                </a:effectLst>
              </a:rPr>
              <a:t>NÓI KHOÁC </a:t>
            </a:r>
            <a:endParaRPr lang="en-US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15464" y="3886394"/>
            <a:ext cx="18288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  <a:reflection blurRad="12700" stA="28000" endPos="45000" dist="1000" dir="5400000" sy="-100000" algn="bl" rotWithShape="0"/>
                </a:effectLst>
              </a:rPr>
              <a:t>Giống</a:t>
            </a:r>
            <a:r>
              <a:rPr lang="en-US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  <a:reflection blurRad="12700" stA="28000" endPos="45000" dist="1000" dir="5400000" sy="-100000" algn="bl" rotWithShape="0"/>
                </a:effectLst>
              </a:rPr>
              <a:t> </a:t>
            </a:r>
            <a:endParaRPr lang="en-US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727076" y="5105400"/>
            <a:ext cx="14055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  <a:reflection blurRad="12700" stA="28000" endPos="45000" dist="1000" dir="5400000" sy="-100000" algn="bl" rotWithShape="0"/>
                </a:effectLst>
              </a:rPr>
              <a:t>KHÁC</a:t>
            </a:r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493307" y="3681905"/>
            <a:ext cx="4919023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i="1" dirty="0" err="1">
                <a:solidFill>
                  <a:schemeClr val="accent2"/>
                </a:solidFill>
              </a:rPr>
              <a:t>Đều</a:t>
            </a:r>
            <a:r>
              <a:rPr lang="en-US" sz="3600" b="1" i="1" dirty="0">
                <a:solidFill>
                  <a:schemeClr val="accent2"/>
                </a:solidFill>
              </a:rPr>
              <a:t> </a:t>
            </a:r>
            <a:r>
              <a:rPr lang="en-US" sz="3600" b="1" i="1" dirty="0" err="1">
                <a:solidFill>
                  <a:schemeClr val="accent2"/>
                </a:solidFill>
              </a:rPr>
              <a:t>là</a:t>
            </a:r>
            <a:r>
              <a:rPr lang="en-US" sz="3600" b="1" i="1" dirty="0">
                <a:solidFill>
                  <a:schemeClr val="accent2"/>
                </a:solidFill>
              </a:rPr>
              <a:t> </a:t>
            </a:r>
            <a:r>
              <a:rPr lang="en-US" sz="3600" b="1" i="1" dirty="0" err="1">
                <a:solidFill>
                  <a:schemeClr val="accent2"/>
                </a:solidFill>
              </a:rPr>
              <a:t>nói</a:t>
            </a:r>
            <a:r>
              <a:rPr lang="en-US" sz="3600" b="1" i="1" dirty="0">
                <a:solidFill>
                  <a:schemeClr val="accent2"/>
                </a:solidFill>
              </a:rPr>
              <a:t> </a:t>
            </a:r>
            <a:r>
              <a:rPr lang="en-US" sz="3600" b="1" i="1" dirty="0" err="1">
                <a:solidFill>
                  <a:schemeClr val="accent2"/>
                </a:solidFill>
              </a:rPr>
              <a:t>những</a:t>
            </a:r>
            <a:r>
              <a:rPr lang="en-US" sz="3600" b="1" i="1" dirty="0">
                <a:solidFill>
                  <a:schemeClr val="accent2"/>
                </a:solidFill>
              </a:rPr>
              <a:t> </a:t>
            </a:r>
            <a:r>
              <a:rPr lang="en-US" sz="3600" b="1" i="1" dirty="0" err="1">
                <a:solidFill>
                  <a:schemeClr val="accent2"/>
                </a:solidFill>
              </a:rPr>
              <a:t>việc</a:t>
            </a:r>
            <a:r>
              <a:rPr lang="en-US" sz="3600" b="1" i="1" dirty="0">
                <a:solidFill>
                  <a:schemeClr val="accent2"/>
                </a:solidFill>
              </a:rPr>
              <a:t> </a:t>
            </a:r>
            <a:r>
              <a:rPr lang="en-US" sz="3600" b="1" i="1" dirty="0" err="1">
                <a:solidFill>
                  <a:schemeClr val="accent2"/>
                </a:solidFill>
              </a:rPr>
              <a:t>không</a:t>
            </a:r>
            <a:r>
              <a:rPr lang="en-US" sz="3600" b="1" i="1" dirty="0">
                <a:solidFill>
                  <a:schemeClr val="accent2"/>
                </a:solidFill>
              </a:rPr>
              <a:t> </a:t>
            </a:r>
            <a:r>
              <a:rPr lang="en-US" sz="3600" b="1" i="1" dirty="0" err="1">
                <a:solidFill>
                  <a:schemeClr val="accent2"/>
                </a:solidFill>
              </a:rPr>
              <a:t>đúng</a:t>
            </a:r>
            <a:r>
              <a:rPr lang="en-US" sz="3600" b="1" i="1" dirty="0">
                <a:solidFill>
                  <a:schemeClr val="accent2"/>
                </a:solidFill>
              </a:rPr>
              <a:t> </a:t>
            </a:r>
            <a:r>
              <a:rPr lang="en-US" sz="3600" b="1" i="1" dirty="0" err="1">
                <a:solidFill>
                  <a:schemeClr val="accent2"/>
                </a:solidFill>
              </a:rPr>
              <a:t>với</a:t>
            </a:r>
            <a:r>
              <a:rPr lang="en-US" sz="3600" b="1" i="1" dirty="0">
                <a:solidFill>
                  <a:schemeClr val="accent2"/>
                </a:solidFill>
              </a:rPr>
              <a:t> </a:t>
            </a:r>
            <a:r>
              <a:rPr lang="en-US" sz="3600" b="1" i="1" dirty="0" err="1">
                <a:solidFill>
                  <a:schemeClr val="accent2"/>
                </a:solidFill>
              </a:rPr>
              <a:t>thực</a:t>
            </a:r>
            <a:r>
              <a:rPr lang="en-US" sz="3600" b="1" i="1" dirty="0">
                <a:solidFill>
                  <a:schemeClr val="accent2"/>
                </a:solidFill>
              </a:rPr>
              <a:t> </a:t>
            </a:r>
            <a:r>
              <a:rPr lang="en-US" sz="3600" b="1" i="1" dirty="0" err="1">
                <a:solidFill>
                  <a:schemeClr val="accent2"/>
                </a:solidFill>
              </a:rPr>
              <a:t>tế</a:t>
            </a:r>
            <a:r>
              <a:rPr lang="en-US" sz="3600" b="1" i="1" dirty="0" smtClean="0">
                <a:solidFill>
                  <a:schemeClr val="accent2"/>
                </a:solidFill>
              </a:rPr>
              <a:t>.</a:t>
            </a:r>
            <a:endParaRPr lang="en-US" sz="3600" b="1" i="1" dirty="0">
              <a:solidFill>
                <a:schemeClr val="accent2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858610" y="4807124"/>
            <a:ext cx="289560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</a:rPr>
              <a:t>N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</a:rPr>
              <a:t>ói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</a:rPr>
              <a:t>những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</a:rPr>
              <a:t>điều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</a:rPr>
              <a:t>không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</a:rPr>
              <a:t>đúng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</a:rPr>
              <a:t>sự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</a:rPr>
              <a:t>thật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</a:rPr>
              <a:t>nhằm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</a:rPr>
              <a:t>khoe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</a:rPr>
              <a:t>khoang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algn="ctr"/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(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</a:rPr>
              <a:t>mang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</a:rPr>
              <a:t>hướng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</a:rPr>
              <a:t>tiêu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</a:rPr>
              <a:t>cực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 )</a:t>
            </a:r>
            <a:endParaRPr lang="en-US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575176" y="4724400"/>
            <a:ext cx="3581401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en-US" sz="2400" b="1" dirty="0" err="1">
                <a:solidFill>
                  <a:schemeClr val="bg2">
                    <a:lumMod val="25000"/>
                  </a:schemeClr>
                </a:solidFill>
              </a:rPr>
              <a:t>P</a:t>
            </a:r>
            <a:r>
              <a:rPr lang="en-US" sz="2400" b="1" dirty="0" err="1" smtClean="0">
                <a:solidFill>
                  <a:schemeClr val="bg2">
                    <a:lumMod val="25000"/>
                  </a:schemeClr>
                </a:solidFill>
              </a:rPr>
              <a:t>hóng</a:t>
            </a:r>
            <a:r>
              <a:rPr lang="en-US" sz="2400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2">
                    <a:lumMod val="25000"/>
                  </a:schemeClr>
                </a:solidFill>
              </a:rPr>
              <a:t>đại</a:t>
            </a: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2">
                    <a:lumMod val="25000"/>
                  </a:schemeClr>
                </a:solidFill>
              </a:rPr>
              <a:t>mức</a:t>
            </a: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2">
                    <a:lumMod val="25000"/>
                  </a:schemeClr>
                </a:solidFill>
              </a:rPr>
              <a:t>độ</a:t>
            </a: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en-US" sz="2400" b="1" dirty="0" err="1" smtClean="0">
                <a:solidFill>
                  <a:schemeClr val="bg2">
                    <a:lumMod val="25000"/>
                  </a:schemeClr>
                </a:solidFill>
              </a:rPr>
              <a:t>quy</a:t>
            </a: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bg2">
                    <a:lumMod val="25000"/>
                  </a:schemeClr>
                </a:solidFill>
              </a:rPr>
              <a:t>mô</a:t>
            </a: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en-US" sz="2400" b="1" dirty="0" err="1">
                <a:solidFill>
                  <a:schemeClr val="bg2">
                    <a:lumMod val="25000"/>
                  </a:schemeClr>
                </a:solidFill>
              </a:rPr>
              <a:t>tính</a:t>
            </a: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2">
                    <a:lumMod val="25000"/>
                  </a:schemeClr>
                </a:solidFill>
              </a:rPr>
              <a:t>chất</a:t>
            </a: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2">
                    <a:lumMod val="25000"/>
                  </a:schemeClr>
                </a:solidFill>
              </a:rPr>
              <a:t>của</a:t>
            </a: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2">
                    <a:lumMod val="25000"/>
                  </a:schemeClr>
                </a:solidFill>
              </a:rPr>
              <a:t>sự</a:t>
            </a: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2">
                    <a:lumMod val="25000"/>
                  </a:schemeClr>
                </a:solidFill>
              </a:rPr>
              <a:t>vật</a:t>
            </a: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2">
                    <a:lumMod val="25000"/>
                  </a:schemeClr>
                </a:solidFill>
              </a:rPr>
              <a:t>hiện</a:t>
            </a: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2">
                    <a:lumMod val="25000"/>
                  </a:schemeClr>
                </a:solidFill>
              </a:rPr>
              <a:t>tượng</a:t>
            </a: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2">
                    <a:lumMod val="25000"/>
                  </a:schemeClr>
                </a:solidFill>
              </a:rPr>
              <a:t>được</a:t>
            </a: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2">
                    <a:lumMod val="25000"/>
                  </a:schemeClr>
                </a:solidFill>
              </a:rPr>
              <a:t>miêu</a:t>
            </a: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2">
                    <a:lumMod val="25000"/>
                  </a:schemeClr>
                </a:solidFill>
              </a:rPr>
              <a:t>tả</a:t>
            </a: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2">
                    <a:lumMod val="25000"/>
                  </a:schemeClr>
                </a:solidFill>
              </a:rPr>
              <a:t>nhằm</a:t>
            </a: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2">
                    <a:lumMod val="25000"/>
                  </a:schemeClr>
                </a:solidFill>
              </a:rPr>
              <a:t>nhấn</a:t>
            </a: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2">
                    <a:lumMod val="25000"/>
                  </a:schemeClr>
                </a:solidFill>
              </a:rPr>
              <a:t>mạnh</a:t>
            </a: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en-US" sz="2400" b="1" dirty="0" err="1">
                <a:solidFill>
                  <a:schemeClr val="bg2">
                    <a:lumMod val="25000"/>
                  </a:schemeClr>
                </a:solidFill>
              </a:rPr>
              <a:t>gây</a:t>
            </a: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2">
                    <a:lumMod val="25000"/>
                  </a:schemeClr>
                </a:solidFill>
              </a:rPr>
              <a:t>ấn</a:t>
            </a: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2">
                    <a:lumMod val="25000"/>
                  </a:schemeClr>
                </a:solidFill>
              </a:rPr>
              <a:t>tượng</a:t>
            </a: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en-US" sz="2400" b="1" dirty="0" err="1">
                <a:solidFill>
                  <a:schemeClr val="bg2">
                    <a:lumMod val="25000"/>
                  </a:schemeClr>
                </a:solidFill>
              </a:rPr>
              <a:t>tăng</a:t>
            </a: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2">
                    <a:lumMod val="25000"/>
                  </a:schemeClr>
                </a:solidFill>
              </a:rPr>
              <a:t>sức</a:t>
            </a: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2">
                    <a:lumMod val="25000"/>
                  </a:schemeClr>
                </a:solidFill>
              </a:rPr>
              <a:t>biểu</a:t>
            </a: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bg2">
                    <a:lumMod val="25000"/>
                  </a:schemeClr>
                </a:solidFill>
              </a:rPr>
              <a:t>cảm</a:t>
            </a:r>
            <a:endParaRPr lang="en-US" sz="24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lvl="0" algn="ctr"/>
            <a:endParaRPr lang="en-US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138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>
            <a:noAutofit/>
          </a:bodyPr>
          <a:lstStyle/>
          <a:p>
            <a:r>
              <a:rPr lang="en-US" sz="5400" b="1" dirty="0"/>
              <a:t>II. </a:t>
            </a:r>
            <a:r>
              <a:rPr lang="en-US" sz="5400" b="1" dirty="0" err="1"/>
              <a:t>Luyện</a:t>
            </a:r>
            <a:r>
              <a:rPr lang="en-US" sz="5400" b="1" dirty="0"/>
              <a:t> </a:t>
            </a:r>
            <a:r>
              <a:rPr lang="en-US" sz="5400" b="1" dirty="0" err="1" smtClean="0"/>
              <a:t>tập</a:t>
            </a:r>
            <a:endParaRPr lang="en-US" sz="5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4589016"/>
            <a:ext cx="2286000" cy="2286000"/>
          </a:xfrm>
        </p:spPr>
      </p:pic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228600" y="762000"/>
            <a:ext cx="8915400" cy="6248400"/>
          </a:xfrm>
        </p:spPr>
        <p:txBody>
          <a:bodyPr>
            <a:normAutofit/>
          </a:bodyPr>
          <a:lstStyle/>
          <a:p>
            <a:r>
              <a:rPr lang="en-US" b="1" dirty="0" err="1">
                <a:solidFill>
                  <a:schemeClr val="accent1"/>
                </a:solidFill>
              </a:rPr>
              <a:t>Câu</a:t>
            </a:r>
            <a:r>
              <a:rPr lang="en-US" b="1" dirty="0">
                <a:solidFill>
                  <a:schemeClr val="accent1"/>
                </a:solidFill>
              </a:rPr>
              <a:t> 1. </a:t>
            </a:r>
            <a:r>
              <a:rPr lang="en-US" b="1" dirty="0" err="1">
                <a:solidFill>
                  <a:schemeClr val="accent1"/>
                </a:solidFill>
              </a:rPr>
              <a:t>Tìm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biện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pháp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nói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quá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và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giải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thích</a:t>
            </a:r>
            <a:r>
              <a:rPr lang="en-US" b="1" dirty="0">
                <a:solidFill>
                  <a:schemeClr val="accent1"/>
                </a:solidFill>
              </a:rPr>
              <a:t> ý </a:t>
            </a:r>
            <a:r>
              <a:rPr lang="en-US" b="1" dirty="0" err="1">
                <a:solidFill>
                  <a:schemeClr val="accent1"/>
                </a:solidFill>
              </a:rPr>
              <a:t>nghĩa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của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chúng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trong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các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ví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dụ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sau</a:t>
            </a:r>
            <a:r>
              <a:rPr lang="en-US" b="1" dirty="0">
                <a:solidFill>
                  <a:schemeClr val="accent1"/>
                </a:solidFill>
              </a:rPr>
              <a:t>:</a:t>
            </a:r>
          </a:p>
          <a:p>
            <a:r>
              <a:rPr lang="en-US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a. </a:t>
            </a:r>
            <a:r>
              <a:rPr lang="en-US" b="1" i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Bàn</a:t>
            </a:r>
            <a:r>
              <a:rPr lang="en-US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tay</a:t>
            </a:r>
            <a:r>
              <a:rPr lang="en-US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ta </a:t>
            </a:r>
            <a:r>
              <a:rPr lang="en-US" b="1" i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làm</a:t>
            </a:r>
            <a:r>
              <a:rPr lang="en-US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nên</a:t>
            </a:r>
            <a:r>
              <a:rPr lang="en-US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tất</a:t>
            </a:r>
            <a:r>
              <a:rPr lang="en-US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cả</a:t>
            </a:r>
            <a:r>
              <a:rPr lang="en-US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/>
            </a:r>
            <a:br>
              <a:rPr lang="en-US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en-US" b="1" i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Có</a:t>
            </a:r>
            <a:r>
              <a:rPr lang="en-US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sức</a:t>
            </a:r>
            <a:r>
              <a:rPr lang="en-US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người</a:t>
            </a:r>
            <a:r>
              <a:rPr lang="en-US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sỏi</a:t>
            </a:r>
            <a:r>
              <a:rPr lang="en-US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đá</a:t>
            </a:r>
            <a:r>
              <a:rPr lang="en-US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cũng</a:t>
            </a:r>
            <a:r>
              <a:rPr lang="en-US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thành</a:t>
            </a:r>
            <a:r>
              <a:rPr lang="en-US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cơm</a:t>
            </a:r>
            <a:r>
              <a:rPr lang="en-US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en-US" b="1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                     (</a:t>
            </a:r>
            <a:r>
              <a:rPr lang="en-US" b="1" i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Bài</a:t>
            </a:r>
            <a:r>
              <a:rPr lang="en-US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ca</a:t>
            </a:r>
            <a:r>
              <a:rPr lang="en-US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vỡ</a:t>
            </a:r>
            <a:r>
              <a:rPr lang="en-US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đất</a:t>
            </a:r>
            <a:r>
              <a:rPr lang="en-US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, </a:t>
            </a:r>
            <a:r>
              <a:rPr lang="en-US" b="1" i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Hoàng</a:t>
            </a:r>
            <a:r>
              <a:rPr lang="en-US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Trung</a:t>
            </a:r>
            <a:r>
              <a:rPr lang="en-US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Thông</a:t>
            </a:r>
            <a:r>
              <a:rPr lang="en-US" b="1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)</a:t>
            </a:r>
          </a:p>
          <a:p>
            <a:pPr>
              <a:buFont typeface="Symbol"/>
              <a:buChar char="Þ"/>
            </a:pPr>
            <a:r>
              <a:rPr lang="en-US" b="1" dirty="0" err="1">
                <a:solidFill>
                  <a:schemeClr val="accent2"/>
                </a:solidFill>
              </a:rPr>
              <a:t>sỏi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đá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cũng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thành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 smtClean="0">
                <a:solidFill>
                  <a:schemeClr val="accent2"/>
                </a:solidFill>
              </a:rPr>
              <a:t>cơm</a:t>
            </a:r>
            <a:r>
              <a:rPr lang="en-US" b="1" dirty="0" smtClean="0">
                <a:solidFill>
                  <a:schemeClr val="accent2"/>
                </a:solidFill>
              </a:rPr>
              <a:t> </a:t>
            </a:r>
            <a:r>
              <a:rPr lang="en-US" b="1" i="1" dirty="0" smtClean="0">
                <a:solidFill>
                  <a:schemeClr val="accent3"/>
                </a:solidFill>
              </a:rPr>
              <a:t>: </a:t>
            </a:r>
            <a:r>
              <a:rPr lang="en-US" b="1" i="1" dirty="0" err="1" smtClean="0">
                <a:solidFill>
                  <a:schemeClr val="accent3"/>
                </a:solidFill>
              </a:rPr>
              <a:t>nhấn</a:t>
            </a:r>
            <a:r>
              <a:rPr lang="en-US" b="1" i="1" dirty="0" smtClean="0">
                <a:solidFill>
                  <a:schemeClr val="accent3"/>
                </a:solidFill>
              </a:rPr>
              <a:t> </a:t>
            </a:r>
            <a:r>
              <a:rPr lang="en-US" b="1" i="1" dirty="0" err="1">
                <a:solidFill>
                  <a:schemeClr val="accent3"/>
                </a:solidFill>
              </a:rPr>
              <a:t>mạnh</a:t>
            </a:r>
            <a:r>
              <a:rPr lang="en-US" b="1" i="1" dirty="0">
                <a:solidFill>
                  <a:schemeClr val="accent3"/>
                </a:solidFill>
              </a:rPr>
              <a:t> </a:t>
            </a:r>
            <a:r>
              <a:rPr lang="en-US" b="1" i="1" dirty="0" err="1">
                <a:solidFill>
                  <a:schemeClr val="accent3"/>
                </a:solidFill>
              </a:rPr>
              <a:t>vào</a:t>
            </a:r>
            <a:r>
              <a:rPr lang="en-US" b="1" i="1" dirty="0">
                <a:solidFill>
                  <a:schemeClr val="accent3"/>
                </a:solidFill>
              </a:rPr>
              <a:t> </a:t>
            </a:r>
            <a:r>
              <a:rPr lang="en-US" b="1" i="1" dirty="0" err="1">
                <a:solidFill>
                  <a:schemeClr val="accent3"/>
                </a:solidFill>
              </a:rPr>
              <a:t>vai</a:t>
            </a:r>
            <a:r>
              <a:rPr lang="en-US" b="1" i="1" dirty="0">
                <a:solidFill>
                  <a:schemeClr val="accent3"/>
                </a:solidFill>
              </a:rPr>
              <a:t> </a:t>
            </a:r>
            <a:r>
              <a:rPr lang="en-US" b="1" i="1" dirty="0" err="1">
                <a:solidFill>
                  <a:schemeClr val="accent3"/>
                </a:solidFill>
              </a:rPr>
              <a:t>trò</a:t>
            </a:r>
            <a:r>
              <a:rPr lang="en-US" b="1" i="1" dirty="0">
                <a:solidFill>
                  <a:schemeClr val="accent3"/>
                </a:solidFill>
              </a:rPr>
              <a:t> </a:t>
            </a:r>
            <a:r>
              <a:rPr lang="en-US" b="1" i="1" dirty="0" err="1">
                <a:solidFill>
                  <a:schemeClr val="accent3"/>
                </a:solidFill>
              </a:rPr>
              <a:t>của</a:t>
            </a:r>
            <a:r>
              <a:rPr lang="en-US" b="1" i="1" dirty="0">
                <a:solidFill>
                  <a:schemeClr val="accent3"/>
                </a:solidFill>
              </a:rPr>
              <a:t> </a:t>
            </a:r>
            <a:r>
              <a:rPr lang="en-US" b="1" i="1" dirty="0" err="1">
                <a:solidFill>
                  <a:schemeClr val="accent3"/>
                </a:solidFill>
              </a:rPr>
              <a:t>sức</a:t>
            </a:r>
            <a:r>
              <a:rPr lang="en-US" b="1" i="1" dirty="0">
                <a:solidFill>
                  <a:schemeClr val="accent3"/>
                </a:solidFill>
              </a:rPr>
              <a:t> </a:t>
            </a:r>
            <a:r>
              <a:rPr lang="en-US" b="1" i="1" dirty="0" err="1">
                <a:solidFill>
                  <a:schemeClr val="accent3"/>
                </a:solidFill>
              </a:rPr>
              <a:t>mạnh</a:t>
            </a:r>
            <a:r>
              <a:rPr lang="en-US" b="1" i="1" dirty="0">
                <a:solidFill>
                  <a:schemeClr val="accent3"/>
                </a:solidFill>
              </a:rPr>
              <a:t> </a:t>
            </a:r>
            <a:r>
              <a:rPr lang="en-US" b="1" i="1" dirty="0" err="1">
                <a:solidFill>
                  <a:schemeClr val="accent3"/>
                </a:solidFill>
              </a:rPr>
              <a:t>lao</a:t>
            </a:r>
            <a:r>
              <a:rPr lang="en-US" b="1" i="1" dirty="0">
                <a:solidFill>
                  <a:schemeClr val="accent3"/>
                </a:solidFill>
              </a:rPr>
              <a:t> </a:t>
            </a:r>
            <a:r>
              <a:rPr lang="en-US" b="1" i="1" dirty="0" err="1">
                <a:solidFill>
                  <a:schemeClr val="accent3"/>
                </a:solidFill>
              </a:rPr>
              <a:t>động</a:t>
            </a:r>
            <a:r>
              <a:rPr lang="en-US" b="1" i="1" dirty="0">
                <a:solidFill>
                  <a:schemeClr val="accent3"/>
                </a:solidFill>
              </a:rPr>
              <a:t> </a:t>
            </a:r>
            <a:r>
              <a:rPr lang="en-US" b="1" i="1" dirty="0" err="1">
                <a:solidFill>
                  <a:schemeClr val="accent3"/>
                </a:solidFill>
              </a:rPr>
              <a:t>của</a:t>
            </a:r>
            <a:r>
              <a:rPr lang="en-US" b="1" i="1" dirty="0">
                <a:solidFill>
                  <a:schemeClr val="accent3"/>
                </a:solidFill>
              </a:rPr>
              <a:t> con </a:t>
            </a:r>
            <a:r>
              <a:rPr lang="en-US" b="1" i="1" dirty="0" err="1">
                <a:solidFill>
                  <a:schemeClr val="accent3"/>
                </a:solidFill>
              </a:rPr>
              <a:t>người</a:t>
            </a:r>
            <a:r>
              <a:rPr lang="en-US" b="1" i="1" dirty="0">
                <a:solidFill>
                  <a:schemeClr val="accent3"/>
                </a:solidFill>
              </a:rPr>
              <a:t> </a:t>
            </a:r>
            <a:r>
              <a:rPr lang="en-US" b="1" i="1" dirty="0" err="1">
                <a:solidFill>
                  <a:schemeClr val="accent3"/>
                </a:solidFill>
              </a:rPr>
              <a:t>có</a:t>
            </a:r>
            <a:r>
              <a:rPr lang="en-US" b="1" i="1" dirty="0">
                <a:solidFill>
                  <a:schemeClr val="accent3"/>
                </a:solidFill>
              </a:rPr>
              <a:t> </a:t>
            </a:r>
            <a:r>
              <a:rPr lang="en-US" b="1" i="1" dirty="0" err="1">
                <a:solidFill>
                  <a:schemeClr val="accent3"/>
                </a:solidFill>
              </a:rPr>
              <a:t>thể</a:t>
            </a:r>
            <a:r>
              <a:rPr lang="en-US" b="1" i="1" dirty="0">
                <a:solidFill>
                  <a:schemeClr val="accent3"/>
                </a:solidFill>
              </a:rPr>
              <a:t> </a:t>
            </a:r>
            <a:r>
              <a:rPr lang="en-US" b="1" i="1" dirty="0" err="1">
                <a:solidFill>
                  <a:schemeClr val="accent3"/>
                </a:solidFill>
              </a:rPr>
              <a:t>cải</a:t>
            </a:r>
            <a:r>
              <a:rPr lang="en-US" b="1" i="1" dirty="0">
                <a:solidFill>
                  <a:schemeClr val="accent3"/>
                </a:solidFill>
              </a:rPr>
              <a:t> </a:t>
            </a:r>
            <a:r>
              <a:rPr lang="en-US" b="1" i="1" dirty="0" err="1">
                <a:solidFill>
                  <a:schemeClr val="accent3"/>
                </a:solidFill>
              </a:rPr>
              <a:t>tạo</a:t>
            </a:r>
            <a:r>
              <a:rPr lang="en-US" b="1" i="1" dirty="0">
                <a:solidFill>
                  <a:schemeClr val="accent3"/>
                </a:solidFill>
              </a:rPr>
              <a:t> </a:t>
            </a:r>
            <a:r>
              <a:rPr lang="en-US" b="1" i="1" dirty="0" err="1">
                <a:solidFill>
                  <a:schemeClr val="accent3"/>
                </a:solidFill>
              </a:rPr>
              <a:t>thiên</a:t>
            </a:r>
            <a:r>
              <a:rPr lang="en-US" b="1" i="1" dirty="0">
                <a:solidFill>
                  <a:schemeClr val="accent3"/>
                </a:solidFill>
              </a:rPr>
              <a:t> </a:t>
            </a:r>
            <a:r>
              <a:rPr lang="en-US" b="1" i="1" dirty="0" err="1">
                <a:solidFill>
                  <a:schemeClr val="accent3"/>
                </a:solidFill>
              </a:rPr>
              <a:t>nhiên</a:t>
            </a:r>
            <a:r>
              <a:rPr lang="en-US" b="1" i="1" dirty="0" smtClean="0">
                <a:solidFill>
                  <a:schemeClr val="accent3"/>
                </a:solidFill>
              </a:rPr>
              <a:t>.</a:t>
            </a:r>
            <a:endParaRPr lang="en-US" b="1" i="1" dirty="0">
              <a:solidFill>
                <a:schemeClr val="accent3"/>
              </a:solidFill>
            </a:endParaRPr>
          </a:p>
          <a:p>
            <a:pPr marL="1482725" lvl="3" indent="0">
              <a:buNone/>
              <a:tabLst>
                <a:tab pos="1482725" algn="l"/>
              </a:tabLst>
            </a:pPr>
            <a:r>
              <a:rPr lang="en-US" sz="28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b. “</a:t>
            </a:r>
            <a:r>
              <a:rPr lang="en-US" sz="2800" b="1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Anh</a:t>
            </a:r>
            <a:r>
              <a:rPr lang="en-US" sz="28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b="1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cứ</a:t>
            </a:r>
            <a:r>
              <a:rPr lang="en-US" sz="28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b="1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yên</a:t>
            </a:r>
            <a:r>
              <a:rPr lang="en-US" sz="28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b="1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tâm</a:t>
            </a:r>
            <a:r>
              <a:rPr lang="en-US" sz="28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en-US" sz="2800" b="1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vết</a:t>
            </a:r>
            <a:r>
              <a:rPr lang="en-US" sz="28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b="1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thương</a:t>
            </a:r>
            <a:r>
              <a:rPr lang="en-US" sz="28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b="1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chỉ</a:t>
            </a:r>
            <a:r>
              <a:rPr lang="en-US" sz="28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b="1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sướt</a:t>
            </a:r>
            <a:r>
              <a:rPr lang="en-US" sz="28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da </a:t>
            </a:r>
            <a:r>
              <a:rPr lang="en-US" sz="2800" b="1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thôi</a:t>
            </a:r>
            <a:r>
              <a:rPr lang="en-US" sz="28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 </a:t>
            </a:r>
            <a:r>
              <a:rPr lang="en-US" sz="2800" b="1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Từ</a:t>
            </a:r>
            <a:r>
              <a:rPr lang="en-US" sz="28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b="1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giờ</a:t>
            </a:r>
            <a:r>
              <a:rPr lang="en-US" sz="28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b="1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đến</a:t>
            </a:r>
            <a:r>
              <a:rPr lang="en-US" sz="28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b="1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sáng</a:t>
            </a:r>
            <a:r>
              <a:rPr lang="en-US" sz="28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b="1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em</a:t>
            </a:r>
            <a:r>
              <a:rPr lang="en-US" sz="28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b="1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có</a:t>
            </a:r>
            <a:r>
              <a:rPr lang="en-US" sz="28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b="1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thể</a:t>
            </a:r>
            <a:r>
              <a:rPr lang="en-US" sz="28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b="1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đi</a:t>
            </a:r>
            <a:r>
              <a:rPr lang="en-US" sz="28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b="1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lên</a:t>
            </a:r>
            <a:r>
              <a:rPr lang="en-US" sz="28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b="1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đến</a:t>
            </a:r>
            <a:r>
              <a:rPr lang="en-US" sz="28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b="1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tận</a:t>
            </a:r>
            <a:r>
              <a:rPr lang="en-US" sz="28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b="1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trời</a:t>
            </a:r>
            <a:r>
              <a:rPr lang="en-US" sz="28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b="1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được</a:t>
            </a:r>
            <a:r>
              <a:rPr lang="en-US" sz="28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”.</a:t>
            </a:r>
          </a:p>
          <a:p>
            <a:pPr marL="1939925" lvl="3" indent="-457200">
              <a:buFont typeface="Symbol"/>
              <a:buChar char="Þ"/>
              <a:tabLst>
                <a:tab pos="1482725" algn="l"/>
              </a:tabLst>
            </a:pP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</a:rPr>
              <a:t>có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</a:rPr>
              <a:t>thể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</a:rPr>
              <a:t>đi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</a:rPr>
              <a:t>lên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</a:rPr>
              <a:t>đến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</a:rPr>
              <a:t>tận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</a:rPr>
              <a:t>trời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</a:rPr>
              <a:t>được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bg2">
                    <a:lumMod val="50000"/>
                  </a:schemeClr>
                </a:solidFill>
              </a:rPr>
              <a:t>: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nhấn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mạnh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 ý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chí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không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ngại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khó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khăn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gian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khổ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của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nhân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vật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trong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bg2">
                    <a:lumMod val="50000"/>
                  </a:schemeClr>
                </a:solidFill>
              </a:rPr>
              <a:t>câu</a:t>
            </a:r>
            <a:endParaRPr lang="en-US" b="1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46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/>
              <a:t>II. </a:t>
            </a:r>
            <a:r>
              <a:rPr lang="en-US" b="1" dirty="0" err="1"/>
              <a:t>Luyện</a:t>
            </a:r>
            <a:r>
              <a:rPr lang="en-US" b="1" dirty="0"/>
              <a:t> </a:t>
            </a:r>
            <a:r>
              <a:rPr lang="en-US" b="1" dirty="0" err="1" smtClean="0"/>
              <a:t>tập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4800600"/>
            <a:ext cx="2312246" cy="2167731"/>
          </a:xfrm>
        </p:spPr>
      </p:pic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81000" y="838200"/>
            <a:ext cx="8305800" cy="5821363"/>
          </a:xfrm>
        </p:spPr>
        <p:txBody>
          <a:bodyPr/>
          <a:lstStyle/>
          <a:p>
            <a:r>
              <a:rPr lang="en-US" sz="3600" b="1" i="1" dirty="0">
                <a:solidFill>
                  <a:srgbClr val="00B050"/>
                </a:solidFill>
              </a:rPr>
              <a:t>c. “</a:t>
            </a:r>
            <a:r>
              <a:rPr lang="en-US" sz="3600" b="1" i="1" dirty="0" err="1">
                <a:solidFill>
                  <a:srgbClr val="00B050"/>
                </a:solidFill>
              </a:rPr>
              <a:t>Cái</a:t>
            </a:r>
            <a:r>
              <a:rPr lang="en-US" sz="3600" b="1" i="1" dirty="0">
                <a:solidFill>
                  <a:srgbClr val="00B050"/>
                </a:solidFill>
              </a:rPr>
              <a:t> </a:t>
            </a:r>
            <a:r>
              <a:rPr lang="en-US" sz="3600" b="1" i="1" dirty="0" err="1">
                <a:solidFill>
                  <a:srgbClr val="00B050"/>
                </a:solidFill>
              </a:rPr>
              <a:t>cụ</a:t>
            </a:r>
            <a:r>
              <a:rPr lang="en-US" sz="3600" b="1" i="1" dirty="0">
                <a:solidFill>
                  <a:srgbClr val="00B050"/>
                </a:solidFill>
              </a:rPr>
              <a:t> </a:t>
            </a:r>
            <a:r>
              <a:rPr lang="en-US" sz="3600" b="1" i="1" dirty="0" err="1">
                <a:solidFill>
                  <a:srgbClr val="00B050"/>
                </a:solidFill>
              </a:rPr>
              <a:t>bá</a:t>
            </a:r>
            <a:r>
              <a:rPr lang="en-US" sz="3600" b="1" i="1" dirty="0">
                <a:solidFill>
                  <a:srgbClr val="00B050"/>
                </a:solidFill>
              </a:rPr>
              <a:t> </a:t>
            </a:r>
            <a:r>
              <a:rPr lang="en-US" sz="3600" b="1" i="1" dirty="0" err="1">
                <a:solidFill>
                  <a:srgbClr val="00B050"/>
                </a:solidFill>
              </a:rPr>
              <a:t>thét</a:t>
            </a:r>
            <a:r>
              <a:rPr lang="en-US" sz="3600" b="1" i="1" dirty="0">
                <a:solidFill>
                  <a:srgbClr val="00B050"/>
                </a:solidFill>
              </a:rPr>
              <a:t> </a:t>
            </a:r>
            <a:r>
              <a:rPr lang="en-US" sz="3600" b="1" i="1" dirty="0" err="1">
                <a:solidFill>
                  <a:srgbClr val="00B050"/>
                </a:solidFill>
              </a:rPr>
              <a:t>ra</a:t>
            </a:r>
            <a:r>
              <a:rPr lang="en-US" sz="3600" b="1" i="1" dirty="0">
                <a:solidFill>
                  <a:srgbClr val="00B050"/>
                </a:solidFill>
              </a:rPr>
              <a:t> </a:t>
            </a:r>
            <a:r>
              <a:rPr lang="en-US" sz="3600" b="1" i="1" dirty="0" err="1">
                <a:solidFill>
                  <a:srgbClr val="00B050"/>
                </a:solidFill>
              </a:rPr>
              <a:t>lửa</a:t>
            </a:r>
            <a:r>
              <a:rPr lang="en-US" sz="3600" b="1" i="1" dirty="0">
                <a:solidFill>
                  <a:srgbClr val="00B050"/>
                </a:solidFill>
              </a:rPr>
              <a:t> </a:t>
            </a:r>
            <a:r>
              <a:rPr lang="en-US" sz="3600" b="1" i="1" dirty="0" err="1">
                <a:solidFill>
                  <a:srgbClr val="00B050"/>
                </a:solidFill>
              </a:rPr>
              <a:t>ấy</a:t>
            </a:r>
            <a:r>
              <a:rPr lang="en-US" sz="3600" b="1" i="1" dirty="0">
                <a:solidFill>
                  <a:srgbClr val="00B050"/>
                </a:solidFill>
              </a:rPr>
              <a:t> </a:t>
            </a:r>
            <a:r>
              <a:rPr lang="en-US" sz="3600" b="1" i="1" dirty="0" err="1">
                <a:solidFill>
                  <a:srgbClr val="00B050"/>
                </a:solidFill>
              </a:rPr>
              <a:t>lại</a:t>
            </a:r>
            <a:r>
              <a:rPr lang="en-US" sz="3600" b="1" i="1" dirty="0">
                <a:solidFill>
                  <a:srgbClr val="00B050"/>
                </a:solidFill>
              </a:rPr>
              <a:t> </a:t>
            </a:r>
            <a:r>
              <a:rPr lang="en-US" sz="3600" b="1" i="1" dirty="0" err="1">
                <a:solidFill>
                  <a:srgbClr val="00B050"/>
                </a:solidFill>
              </a:rPr>
              <a:t>xử</a:t>
            </a:r>
            <a:r>
              <a:rPr lang="en-US" sz="3600" b="1" i="1" dirty="0">
                <a:solidFill>
                  <a:srgbClr val="00B050"/>
                </a:solidFill>
              </a:rPr>
              <a:t> </a:t>
            </a:r>
            <a:r>
              <a:rPr lang="en-US" sz="3600" b="1" i="1" dirty="0" err="1">
                <a:solidFill>
                  <a:srgbClr val="00B050"/>
                </a:solidFill>
              </a:rPr>
              <a:t>nhũn</a:t>
            </a:r>
            <a:r>
              <a:rPr lang="en-US" sz="3600" b="1" i="1" dirty="0">
                <a:solidFill>
                  <a:srgbClr val="00B050"/>
                </a:solidFill>
              </a:rPr>
              <a:t> </a:t>
            </a:r>
            <a:r>
              <a:rPr lang="en-US" sz="3600" b="1" i="1" dirty="0" err="1">
                <a:solidFill>
                  <a:srgbClr val="00B050"/>
                </a:solidFill>
              </a:rPr>
              <a:t>mời</a:t>
            </a:r>
            <a:r>
              <a:rPr lang="en-US" sz="3600" b="1" i="1" dirty="0">
                <a:solidFill>
                  <a:srgbClr val="00B050"/>
                </a:solidFill>
              </a:rPr>
              <a:t> </a:t>
            </a:r>
            <a:r>
              <a:rPr lang="en-US" sz="3600" b="1" i="1" dirty="0" err="1">
                <a:solidFill>
                  <a:srgbClr val="00B050"/>
                </a:solidFill>
              </a:rPr>
              <a:t>hắn</a:t>
            </a:r>
            <a:r>
              <a:rPr lang="en-US" sz="3600" b="1" i="1" dirty="0">
                <a:solidFill>
                  <a:srgbClr val="00B050"/>
                </a:solidFill>
              </a:rPr>
              <a:t> </a:t>
            </a:r>
            <a:r>
              <a:rPr lang="en-US" sz="3600" b="1" i="1" dirty="0" err="1">
                <a:solidFill>
                  <a:srgbClr val="00B050"/>
                </a:solidFill>
              </a:rPr>
              <a:t>vào</a:t>
            </a:r>
            <a:r>
              <a:rPr lang="en-US" sz="3600" b="1" i="1" dirty="0">
                <a:solidFill>
                  <a:srgbClr val="00B050"/>
                </a:solidFill>
              </a:rPr>
              <a:t> </a:t>
            </a:r>
            <a:r>
              <a:rPr lang="en-US" sz="3600" b="1" i="1" dirty="0" err="1">
                <a:solidFill>
                  <a:srgbClr val="00B050"/>
                </a:solidFill>
              </a:rPr>
              <a:t>nhà</a:t>
            </a:r>
            <a:r>
              <a:rPr lang="en-US" sz="3600" b="1" i="1" dirty="0">
                <a:solidFill>
                  <a:srgbClr val="00B050"/>
                </a:solidFill>
              </a:rPr>
              <a:t> </a:t>
            </a:r>
            <a:r>
              <a:rPr lang="en-US" sz="3600" b="1" i="1" dirty="0" err="1">
                <a:solidFill>
                  <a:srgbClr val="00B050"/>
                </a:solidFill>
              </a:rPr>
              <a:t>xơi</a:t>
            </a:r>
            <a:r>
              <a:rPr lang="en-US" sz="3600" b="1" i="1" dirty="0">
                <a:solidFill>
                  <a:srgbClr val="00B050"/>
                </a:solidFill>
              </a:rPr>
              <a:t> </a:t>
            </a:r>
            <a:r>
              <a:rPr lang="en-US" sz="3600" b="1" i="1" dirty="0" err="1">
                <a:solidFill>
                  <a:srgbClr val="00B050"/>
                </a:solidFill>
              </a:rPr>
              <a:t>nước</a:t>
            </a:r>
            <a:r>
              <a:rPr lang="en-US" sz="3600" b="1" i="1" dirty="0">
                <a:solidFill>
                  <a:srgbClr val="00B050"/>
                </a:solidFill>
              </a:rPr>
              <a:t>”.</a:t>
            </a:r>
          </a:p>
          <a:p>
            <a:pPr marL="0" indent="0">
              <a:buNone/>
            </a:pPr>
            <a:r>
              <a:rPr lang="en-US" sz="3600" b="1" i="1" dirty="0" smtClean="0">
                <a:solidFill>
                  <a:srgbClr val="00B050"/>
                </a:solidFill>
              </a:rPr>
              <a:t>                                     (</a:t>
            </a:r>
            <a:r>
              <a:rPr lang="en-US" sz="3600" b="1" i="1" dirty="0" err="1">
                <a:solidFill>
                  <a:srgbClr val="00B050"/>
                </a:solidFill>
              </a:rPr>
              <a:t>Chí</a:t>
            </a:r>
            <a:r>
              <a:rPr lang="en-US" sz="3600" b="1" i="1" dirty="0">
                <a:solidFill>
                  <a:srgbClr val="00B050"/>
                </a:solidFill>
              </a:rPr>
              <a:t> </a:t>
            </a:r>
            <a:r>
              <a:rPr lang="en-US" sz="3600" b="1" i="1" dirty="0" err="1">
                <a:solidFill>
                  <a:srgbClr val="00B050"/>
                </a:solidFill>
              </a:rPr>
              <a:t>Phèo</a:t>
            </a:r>
            <a:r>
              <a:rPr lang="en-US" sz="3600" b="1" i="1" dirty="0">
                <a:solidFill>
                  <a:srgbClr val="00B050"/>
                </a:solidFill>
              </a:rPr>
              <a:t>, Nam Cao</a:t>
            </a:r>
            <a:r>
              <a:rPr lang="en-US" sz="3600" b="1" i="1" dirty="0" smtClean="0">
                <a:solidFill>
                  <a:srgbClr val="00B050"/>
                </a:solidFill>
              </a:rPr>
              <a:t>)</a:t>
            </a:r>
          </a:p>
          <a:p>
            <a:pPr>
              <a:buFont typeface="Symbol"/>
              <a:buChar char="Þ"/>
            </a:pPr>
            <a:r>
              <a:rPr lang="en-US" sz="3600" b="1" dirty="0" err="1" smtClean="0">
                <a:solidFill>
                  <a:schemeClr val="accent4"/>
                </a:solidFill>
              </a:rPr>
              <a:t>thét</a:t>
            </a:r>
            <a:r>
              <a:rPr lang="en-US" sz="3600" b="1" dirty="0" smtClean="0">
                <a:solidFill>
                  <a:schemeClr val="accent4"/>
                </a:solidFill>
              </a:rPr>
              <a:t> </a:t>
            </a:r>
            <a:r>
              <a:rPr lang="en-US" sz="3600" b="1" dirty="0" err="1">
                <a:solidFill>
                  <a:schemeClr val="accent4"/>
                </a:solidFill>
              </a:rPr>
              <a:t>ra</a:t>
            </a:r>
            <a:r>
              <a:rPr lang="en-US" sz="3600" b="1" dirty="0">
                <a:solidFill>
                  <a:schemeClr val="accent4"/>
                </a:solidFill>
              </a:rPr>
              <a:t> </a:t>
            </a:r>
            <a:r>
              <a:rPr lang="en-US" sz="3600" b="1" dirty="0" err="1" smtClean="0">
                <a:solidFill>
                  <a:schemeClr val="accent4"/>
                </a:solidFill>
              </a:rPr>
              <a:t>lửa</a:t>
            </a:r>
            <a:r>
              <a:rPr lang="en-US" sz="3600" b="1" dirty="0" smtClean="0">
                <a:solidFill>
                  <a:schemeClr val="accent4"/>
                </a:solidFill>
              </a:rPr>
              <a:t> :</a:t>
            </a:r>
            <a:r>
              <a:rPr lang="en-US" sz="3600" dirty="0" smtClean="0">
                <a:solidFill>
                  <a:schemeClr val="accent1"/>
                </a:solidFill>
              </a:rPr>
              <a:t> </a:t>
            </a:r>
            <a:r>
              <a:rPr lang="en-US" sz="3600" b="1" i="1" dirty="0" err="1">
                <a:solidFill>
                  <a:schemeClr val="accent1"/>
                </a:solidFill>
              </a:rPr>
              <a:t>gợi</a:t>
            </a:r>
            <a:r>
              <a:rPr lang="en-US" sz="3600" b="1" i="1" dirty="0">
                <a:solidFill>
                  <a:schemeClr val="accent1"/>
                </a:solidFill>
              </a:rPr>
              <a:t> </a:t>
            </a:r>
            <a:r>
              <a:rPr lang="en-US" sz="3600" b="1" i="1" dirty="0" err="1">
                <a:solidFill>
                  <a:schemeClr val="accent1"/>
                </a:solidFill>
              </a:rPr>
              <a:t>ra</a:t>
            </a:r>
            <a:r>
              <a:rPr lang="en-US" sz="3600" b="1" i="1" dirty="0">
                <a:solidFill>
                  <a:schemeClr val="accent1"/>
                </a:solidFill>
              </a:rPr>
              <a:t> </a:t>
            </a:r>
            <a:r>
              <a:rPr lang="en-US" sz="3600" b="1" i="1" dirty="0" err="1">
                <a:solidFill>
                  <a:schemeClr val="accent1"/>
                </a:solidFill>
              </a:rPr>
              <a:t>hình</a:t>
            </a:r>
            <a:r>
              <a:rPr lang="en-US" sz="3600" b="1" i="1" dirty="0">
                <a:solidFill>
                  <a:schemeClr val="accent1"/>
                </a:solidFill>
              </a:rPr>
              <a:t> </a:t>
            </a:r>
            <a:r>
              <a:rPr lang="en-US" sz="3600" b="1" i="1" dirty="0" err="1">
                <a:solidFill>
                  <a:schemeClr val="accent1"/>
                </a:solidFill>
              </a:rPr>
              <a:t>ảnh</a:t>
            </a:r>
            <a:r>
              <a:rPr lang="en-US" sz="3600" b="1" i="1" dirty="0">
                <a:solidFill>
                  <a:schemeClr val="accent1"/>
                </a:solidFill>
              </a:rPr>
              <a:t> </a:t>
            </a:r>
            <a:r>
              <a:rPr lang="en-US" sz="3600" b="1" i="1" dirty="0" err="1">
                <a:solidFill>
                  <a:schemeClr val="accent1"/>
                </a:solidFill>
              </a:rPr>
              <a:t>Bá</a:t>
            </a:r>
            <a:r>
              <a:rPr lang="en-US" sz="3600" b="1" i="1" dirty="0">
                <a:solidFill>
                  <a:schemeClr val="accent1"/>
                </a:solidFill>
              </a:rPr>
              <a:t> </a:t>
            </a:r>
            <a:r>
              <a:rPr lang="en-US" sz="3600" b="1" i="1" dirty="0" err="1">
                <a:solidFill>
                  <a:schemeClr val="accent1"/>
                </a:solidFill>
              </a:rPr>
              <a:t>Kiến</a:t>
            </a:r>
            <a:r>
              <a:rPr lang="en-US" sz="3600" b="1" i="1" dirty="0">
                <a:solidFill>
                  <a:schemeClr val="accent1"/>
                </a:solidFill>
              </a:rPr>
              <a:t> </a:t>
            </a:r>
            <a:r>
              <a:rPr lang="en-US" sz="3600" b="1" i="1" dirty="0" err="1">
                <a:solidFill>
                  <a:schemeClr val="accent1"/>
                </a:solidFill>
              </a:rPr>
              <a:t>là</a:t>
            </a:r>
            <a:r>
              <a:rPr lang="en-US" sz="3600" b="1" i="1" dirty="0">
                <a:solidFill>
                  <a:schemeClr val="accent1"/>
                </a:solidFill>
              </a:rPr>
              <a:t> </a:t>
            </a:r>
            <a:r>
              <a:rPr lang="en-US" sz="3600" b="1" i="1" dirty="0" err="1">
                <a:solidFill>
                  <a:schemeClr val="accent1"/>
                </a:solidFill>
              </a:rPr>
              <a:t>một</a:t>
            </a:r>
            <a:r>
              <a:rPr lang="en-US" sz="3600" b="1" i="1" dirty="0">
                <a:solidFill>
                  <a:schemeClr val="accent1"/>
                </a:solidFill>
              </a:rPr>
              <a:t> </a:t>
            </a:r>
            <a:r>
              <a:rPr lang="en-US" sz="3600" b="1" i="1" dirty="0" err="1">
                <a:solidFill>
                  <a:schemeClr val="accent1"/>
                </a:solidFill>
              </a:rPr>
              <a:t>người</a:t>
            </a:r>
            <a:r>
              <a:rPr lang="en-US" sz="3600" b="1" i="1" dirty="0">
                <a:solidFill>
                  <a:schemeClr val="accent1"/>
                </a:solidFill>
              </a:rPr>
              <a:t> </a:t>
            </a:r>
            <a:r>
              <a:rPr lang="en-US" sz="3600" b="1" i="1" dirty="0" err="1">
                <a:solidFill>
                  <a:schemeClr val="accent1"/>
                </a:solidFill>
              </a:rPr>
              <a:t>có</a:t>
            </a:r>
            <a:r>
              <a:rPr lang="en-US" sz="3600" b="1" i="1" dirty="0">
                <a:solidFill>
                  <a:schemeClr val="accent1"/>
                </a:solidFill>
              </a:rPr>
              <a:t> </a:t>
            </a:r>
            <a:r>
              <a:rPr lang="en-US" sz="3600" b="1" i="1" dirty="0" err="1">
                <a:solidFill>
                  <a:schemeClr val="accent1"/>
                </a:solidFill>
              </a:rPr>
              <a:t>tiếng</a:t>
            </a:r>
            <a:r>
              <a:rPr lang="en-US" sz="3600" b="1" i="1" dirty="0">
                <a:solidFill>
                  <a:schemeClr val="accent1"/>
                </a:solidFill>
              </a:rPr>
              <a:t> </a:t>
            </a:r>
            <a:r>
              <a:rPr lang="en-US" sz="3600" b="1" i="1" dirty="0" err="1">
                <a:solidFill>
                  <a:schemeClr val="accent1"/>
                </a:solidFill>
              </a:rPr>
              <a:t>nói</a:t>
            </a:r>
            <a:r>
              <a:rPr lang="en-US" sz="3600" b="1" i="1" dirty="0">
                <a:solidFill>
                  <a:schemeClr val="accent1"/>
                </a:solidFill>
              </a:rPr>
              <a:t>, </a:t>
            </a:r>
            <a:r>
              <a:rPr lang="en-US" sz="3600" b="1" i="1" dirty="0" err="1">
                <a:solidFill>
                  <a:schemeClr val="accent1"/>
                </a:solidFill>
              </a:rPr>
              <a:t>có</a:t>
            </a:r>
            <a:r>
              <a:rPr lang="en-US" sz="3600" b="1" i="1" dirty="0">
                <a:solidFill>
                  <a:schemeClr val="accent1"/>
                </a:solidFill>
              </a:rPr>
              <a:t> </a:t>
            </a:r>
            <a:r>
              <a:rPr lang="en-US" sz="3600" b="1" i="1" dirty="0" err="1">
                <a:solidFill>
                  <a:schemeClr val="accent1"/>
                </a:solidFill>
              </a:rPr>
              <a:t>quyền</a:t>
            </a:r>
            <a:r>
              <a:rPr lang="en-US" sz="3600" b="1" i="1" dirty="0">
                <a:solidFill>
                  <a:schemeClr val="accent1"/>
                </a:solidFill>
              </a:rPr>
              <a:t> </a:t>
            </a:r>
            <a:r>
              <a:rPr lang="en-US" sz="3600" b="1" i="1" dirty="0" err="1">
                <a:solidFill>
                  <a:schemeClr val="accent1"/>
                </a:solidFill>
              </a:rPr>
              <a:t>lực</a:t>
            </a:r>
            <a:endParaRPr lang="en-US" sz="3600" b="1" i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209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11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II. </a:t>
            </a:r>
            <a:r>
              <a:rPr lang="en-US" b="1" dirty="0" err="1"/>
              <a:t>Luyện</a:t>
            </a:r>
            <a:r>
              <a:rPr lang="en-US" b="1" dirty="0"/>
              <a:t> </a:t>
            </a:r>
            <a:r>
              <a:rPr lang="en-US" b="1" dirty="0" err="1"/>
              <a:t>tập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9600" y="3856803"/>
            <a:ext cx="2993059" cy="2993059"/>
          </a:xfrm>
        </p:spPr>
      </p:pic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04800" y="457200"/>
            <a:ext cx="8686800" cy="6477000"/>
          </a:xfrm>
        </p:spPr>
        <p:txBody>
          <a:bodyPr>
            <a:normAutofit/>
          </a:bodyPr>
          <a:lstStyle/>
          <a:p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Câu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2.</a:t>
            </a:r>
            <a:r>
              <a:rPr lang="en-US" sz="2400" b="1" i="1" dirty="0">
                <a:solidFill>
                  <a:schemeClr val="bg2">
                    <a:lumMod val="50000"/>
                  </a:schemeClr>
                </a:solidFill>
              </a:rPr>
              <a:t> 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</a:rPr>
              <a:t>Điền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</a:rPr>
              <a:t>các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</a:rPr>
              <a:t>thành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</a:rPr>
              <a:t>ngữ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</a:rPr>
              <a:t>sau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</a:rPr>
              <a:t>đây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</a:rPr>
              <a:t>vào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bg2">
                    <a:lumMod val="50000"/>
                  </a:schemeClr>
                </a:solidFill>
              </a:rPr>
              <a:t>(…) </a:t>
            </a:r>
            <a:r>
              <a:rPr lang="en-US" sz="2400" b="1" dirty="0" err="1" smtClean="0">
                <a:solidFill>
                  <a:schemeClr val="bg2">
                    <a:lumMod val="50000"/>
                  </a:schemeClr>
                </a:solidFill>
              </a:rPr>
              <a:t>để</a:t>
            </a:r>
            <a:r>
              <a:rPr lang="en-US" sz="24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</a:rPr>
              <a:t>tạo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</a:rPr>
              <a:t>biện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</a:rPr>
              <a:t>pháp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</a:rPr>
              <a:t>tu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</a:rPr>
              <a:t>từ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</a:rPr>
              <a:t>nói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</a:rPr>
              <a:t>quá</a:t>
            </a:r>
            <a:r>
              <a:rPr lang="en-US" sz="2400" dirty="0"/>
              <a:t>:</a:t>
            </a:r>
            <a:r>
              <a:rPr lang="en-US" sz="2400" i="1" dirty="0"/>
              <a:t> </a:t>
            </a:r>
            <a:r>
              <a:rPr lang="en-US" sz="2400" b="1" i="1" dirty="0" err="1">
                <a:solidFill>
                  <a:schemeClr val="accent3"/>
                </a:solidFill>
              </a:rPr>
              <a:t>bầm</a:t>
            </a:r>
            <a:r>
              <a:rPr lang="en-US" sz="2400" b="1" i="1" dirty="0">
                <a:solidFill>
                  <a:schemeClr val="accent3"/>
                </a:solidFill>
              </a:rPr>
              <a:t> </a:t>
            </a:r>
            <a:r>
              <a:rPr lang="en-US" sz="2400" b="1" i="1" dirty="0" err="1">
                <a:solidFill>
                  <a:schemeClr val="accent3"/>
                </a:solidFill>
              </a:rPr>
              <a:t>gan</a:t>
            </a:r>
            <a:r>
              <a:rPr lang="en-US" sz="2400" b="1" i="1" dirty="0">
                <a:solidFill>
                  <a:schemeClr val="accent3"/>
                </a:solidFill>
              </a:rPr>
              <a:t> </a:t>
            </a:r>
            <a:r>
              <a:rPr lang="en-US" sz="2400" b="1" i="1" dirty="0" err="1">
                <a:solidFill>
                  <a:schemeClr val="accent3"/>
                </a:solidFill>
              </a:rPr>
              <a:t>tím</a:t>
            </a:r>
            <a:r>
              <a:rPr lang="en-US" sz="2400" b="1" i="1" dirty="0">
                <a:solidFill>
                  <a:schemeClr val="accent3"/>
                </a:solidFill>
              </a:rPr>
              <a:t> </a:t>
            </a:r>
            <a:r>
              <a:rPr lang="en-US" sz="2400" b="1" i="1" dirty="0" err="1" smtClean="0">
                <a:solidFill>
                  <a:schemeClr val="accent3"/>
                </a:solidFill>
              </a:rPr>
              <a:t>ruột</a:t>
            </a:r>
            <a:r>
              <a:rPr lang="en-US" sz="2400" i="1" dirty="0" smtClean="0"/>
              <a:t>, </a:t>
            </a:r>
            <a:r>
              <a:rPr lang="en-US" sz="2400" b="1" i="1" dirty="0" err="1">
                <a:solidFill>
                  <a:schemeClr val="accent1"/>
                </a:solidFill>
              </a:rPr>
              <a:t>nở</a:t>
            </a:r>
            <a:r>
              <a:rPr lang="en-US" sz="2400" b="1" i="1" dirty="0">
                <a:solidFill>
                  <a:schemeClr val="accent1"/>
                </a:solidFill>
              </a:rPr>
              <a:t> </a:t>
            </a:r>
            <a:r>
              <a:rPr lang="en-US" sz="2400" b="1" i="1" dirty="0" err="1">
                <a:solidFill>
                  <a:schemeClr val="accent1"/>
                </a:solidFill>
              </a:rPr>
              <a:t>từng</a:t>
            </a:r>
            <a:r>
              <a:rPr lang="en-US" sz="2400" b="1" i="1" dirty="0">
                <a:solidFill>
                  <a:schemeClr val="accent1"/>
                </a:solidFill>
              </a:rPr>
              <a:t> </a:t>
            </a:r>
            <a:r>
              <a:rPr lang="en-US" sz="2400" b="1" i="1" dirty="0" err="1">
                <a:solidFill>
                  <a:schemeClr val="accent1"/>
                </a:solidFill>
              </a:rPr>
              <a:t>khúc</a:t>
            </a:r>
            <a:r>
              <a:rPr lang="en-US" sz="2400" b="1" i="1" dirty="0">
                <a:solidFill>
                  <a:schemeClr val="accent1"/>
                </a:solidFill>
              </a:rPr>
              <a:t> </a:t>
            </a:r>
            <a:r>
              <a:rPr lang="en-US" sz="2400" b="1" i="1" dirty="0" err="1">
                <a:solidFill>
                  <a:schemeClr val="accent1"/>
                </a:solidFill>
              </a:rPr>
              <a:t>ruột</a:t>
            </a:r>
            <a:r>
              <a:rPr lang="en-US" sz="2400" i="1" dirty="0"/>
              <a:t>, </a:t>
            </a:r>
            <a:r>
              <a:rPr lang="en-US" sz="2400" b="1" i="1" dirty="0" err="1">
                <a:solidFill>
                  <a:schemeClr val="accent2"/>
                </a:solidFill>
              </a:rPr>
              <a:t>ruột</a:t>
            </a:r>
            <a:r>
              <a:rPr lang="en-US" sz="2400" b="1" i="1" dirty="0">
                <a:solidFill>
                  <a:schemeClr val="accent2"/>
                </a:solidFill>
              </a:rPr>
              <a:t> </a:t>
            </a:r>
            <a:r>
              <a:rPr lang="en-US" sz="2400" b="1" i="1" dirty="0" err="1">
                <a:solidFill>
                  <a:schemeClr val="accent2"/>
                </a:solidFill>
              </a:rPr>
              <a:t>để</a:t>
            </a:r>
            <a:r>
              <a:rPr lang="en-US" sz="2400" b="1" i="1" dirty="0">
                <a:solidFill>
                  <a:schemeClr val="accent2"/>
                </a:solidFill>
              </a:rPr>
              <a:t> </a:t>
            </a:r>
            <a:r>
              <a:rPr lang="en-US" sz="2400" b="1" i="1" dirty="0" err="1">
                <a:solidFill>
                  <a:schemeClr val="accent2"/>
                </a:solidFill>
              </a:rPr>
              <a:t>ngoài</a:t>
            </a:r>
            <a:r>
              <a:rPr lang="en-US" sz="2400" b="1" i="1" dirty="0">
                <a:solidFill>
                  <a:schemeClr val="accent2"/>
                </a:solidFill>
              </a:rPr>
              <a:t> da</a:t>
            </a:r>
            <a:r>
              <a:rPr lang="en-US" sz="2400" i="1" dirty="0">
                <a:solidFill>
                  <a:schemeClr val="accent6"/>
                </a:solidFill>
              </a:rPr>
              <a:t>, </a:t>
            </a:r>
            <a:r>
              <a:rPr lang="en-US" sz="2400" b="1" i="1" dirty="0" err="1">
                <a:solidFill>
                  <a:schemeClr val="accent6"/>
                </a:solidFill>
              </a:rPr>
              <a:t>vắt</a:t>
            </a:r>
            <a:r>
              <a:rPr lang="en-US" sz="2400" b="1" i="1" dirty="0">
                <a:solidFill>
                  <a:schemeClr val="accent6"/>
                </a:solidFill>
              </a:rPr>
              <a:t> </a:t>
            </a:r>
            <a:r>
              <a:rPr lang="en-US" sz="2400" b="1" i="1" dirty="0" err="1">
                <a:solidFill>
                  <a:schemeClr val="accent6"/>
                </a:solidFill>
              </a:rPr>
              <a:t>chân</a:t>
            </a:r>
            <a:r>
              <a:rPr lang="en-US" sz="2400" b="1" i="1" dirty="0">
                <a:solidFill>
                  <a:schemeClr val="accent6"/>
                </a:solidFill>
              </a:rPr>
              <a:t> </a:t>
            </a:r>
            <a:r>
              <a:rPr lang="en-US" sz="2400" b="1" i="1" dirty="0" err="1">
                <a:solidFill>
                  <a:schemeClr val="accent6"/>
                </a:solidFill>
              </a:rPr>
              <a:t>lên</a:t>
            </a:r>
            <a:r>
              <a:rPr lang="en-US" sz="2400" b="1" i="1" dirty="0">
                <a:solidFill>
                  <a:schemeClr val="accent6"/>
                </a:solidFill>
              </a:rPr>
              <a:t> </a:t>
            </a:r>
            <a:r>
              <a:rPr lang="en-US" sz="2400" b="1" i="1" dirty="0" err="1" smtClean="0">
                <a:solidFill>
                  <a:schemeClr val="accent6"/>
                </a:solidFill>
              </a:rPr>
              <a:t>cổ</a:t>
            </a:r>
            <a:endParaRPr lang="en-US" sz="2400" b="1" i="1" dirty="0">
              <a:solidFill>
                <a:schemeClr val="accent6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solidFill>
                  <a:schemeClr val="accent4"/>
                </a:solidFill>
              </a:rPr>
              <a:t>Ở </a:t>
            </a:r>
            <a:r>
              <a:rPr lang="en-US" sz="2400" b="1" dirty="0" err="1">
                <a:solidFill>
                  <a:schemeClr val="accent4"/>
                </a:solidFill>
              </a:rPr>
              <a:t>nơi</a:t>
            </a:r>
            <a:r>
              <a:rPr lang="en-US" sz="2400" b="1" dirty="0">
                <a:solidFill>
                  <a:schemeClr val="accent4"/>
                </a:solidFill>
              </a:rPr>
              <a:t> </a:t>
            </a:r>
            <a:r>
              <a:rPr lang="en-US" sz="2400" b="1" dirty="0" smtClean="0">
                <a:solidFill>
                  <a:schemeClr val="accent4"/>
                </a:solidFill>
              </a:rPr>
              <a:t> (…) </a:t>
            </a:r>
            <a:r>
              <a:rPr lang="en-US" sz="2400" b="1" dirty="0" err="1" smtClean="0">
                <a:solidFill>
                  <a:schemeClr val="accent4"/>
                </a:solidFill>
              </a:rPr>
              <a:t>thế</a:t>
            </a:r>
            <a:r>
              <a:rPr lang="en-US" sz="2400" b="1" dirty="0" smtClean="0">
                <a:solidFill>
                  <a:schemeClr val="accent4"/>
                </a:solidFill>
              </a:rPr>
              <a:t> </a:t>
            </a:r>
            <a:r>
              <a:rPr lang="en-US" sz="2400" b="1" dirty="0" err="1">
                <a:solidFill>
                  <a:schemeClr val="accent4"/>
                </a:solidFill>
              </a:rPr>
              <a:t>này</a:t>
            </a:r>
            <a:r>
              <a:rPr lang="en-US" sz="2400" b="1" dirty="0">
                <a:solidFill>
                  <a:schemeClr val="accent4"/>
                </a:solidFill>
              </a:rPr>
              <a:t>, </a:t>
            </a:r>
            <a:r>
              <a:rPr lang="en-US" sz="2400" b="1" dirty="0" err="1">
                <a:solidFill>
                  <a:schemeClr val="accent4"/>
                </a:solidFill>
              </a:rPr>
              <a:t>cỏ</a:t>
            </a:r>
            <a:r>
              <a:rPr lang="en-US" sz="2400" b="1" dirty="0">
                <a:solidFill>
                  <a:schemeClr val="accent4"/>
                </a:solidFill>
              </a:rPr>
              <a:t> </a:t>
            </a:r>
            <a:r>
              <a:rPr lang="en-US" sz="2400" b="1" dirty="0" err="1">
                <a:solidFill>
                  <a:schemeClr val="accent4"/>
                </a:solidFill>
              </a:rPr>
              <a:t>không</a:t>
            </a:r>
            <a:r>
              <a:rPr lang="en-US" sz="2400" b="1" dirty="0">
                <a:solidFill>
                  <a:schemeClr val="accent4"/>
                </a:solidFill>
              </a:rPr>
              <a:t> </a:t>
            </a:r>
            <a:r>
              <a:rPr lang="en-US" sz="2400" b="1" dirty="0" err="1">
                <a:solidFill>
                  <a:schemeClr val="accent4"/>
                </a:solidFill>
              </a:rPr>
              <a:t>mọc</a:t>
            </a:r>
            <a:r>
              <a:rPr lang="en-US" sz="2400" b="1" dirty="0">
                <a:solidFill>
                  <a:schemeClr val="accent4"/>
                </a:solidFill>
              </a:rPr>
              <a:t> </a:t>
            </a:r>
            <a:r>
              <a:rPr lang="en-US" sz="2400" b="1" dirty="0" err="1">
                <a:solidFill>
                  <a:schemeClr val="accent4"/>
                </a:solidFill>
              </a:rPr>
              <a:t>nổi</a:t>
            </a:r>
            <a:r>
              <a:rPr lang="en-US" sz="2400" b="1" dirty="0">
                <a:solidFill>
                  <a:schemeClr val="accent4"/>
                </a:solidFill>
              </a:rPr>
              <a:t> </a:t>
            </a:r>
            <a:r>
              <a:rPr lang="en-US" sz="2400" b="1" dirty="0" err="1">
                <a:solidFill>
                  <a:schemeClr val="accent4"/>
                </a:solidFill>
              </a:rPr>
              <a:t>nữa</a:t>
            </a:r>
            <a:r>
              <a:rPr lang="en-US" sz="2400" b="1" dirty="0">
                <a:solidFill>
                  <a:schemeClr val="accent4"/>
                </a:solidFill>
              </a:rPr>
              <a:t> </a:t>
            </a:r>
            <a:r>
              <a:rPr lang="en-US" sz="2400" b="1" dirty="0" err="1">
                <a:solidFill>
                  <a:schemeClr val="accent4"/>
                </a:solidFill>
              </a:rPr>
              <a:t>là</a:t>
            </a:r>
            <a:r>
              <a:rPr lang="en-US" sz="2400" b="1" dirty="0">
                <a:solidFill>
                  <a:schemeClr val="accent4"/>
                </a:solidFill>
              </a:rPr>
              <a:t> </a:t>
            </a:r>
            <a:r>
              <a:rPr lang="en-US" sz="2400" b="1" dirty="0" err="1">
                <a:solidFill>
                  <a:schemeClr val="accent4"/>
                </a:solidFill>
              </a:rPr>
              <a:t>trồng</a:t>
            </a:r>
            <a:r>
              <a:rPr lang="en-US" sz="2400" b="1" dirty="0">
                <a:solidFill>
                  <a:schemeClr val="accent4"/>
                </a:solidFill>
              </a:rPr>
              <a:t> </a:t>
            </a:r>
            <a:r>
              <a:rPr lang="en-US" sz="2400" b="1" dirty="0" err="1">
                <a:solidFill>
                  <a:schemeClr val="accent4"/>
                </a:solidFill>
              </a:rPr>
              <a:t>rau</a:t>
            </a:r>
            <a:r>
              <a:rPr lang="en-US" sz="2400" b="1" dirty="0">
                <a:solidFill>
                  <a:schemeClr val="accent4"/>
                </a:solidFill>
              </a:rPr>
              <a:t>, </a:t>
            </a:r>
            <a:r>
              <a:rPr lang="en-US" sz="2400" b="1" dirty="0" err="1">
                <a:solidFill>
                  <a:schemeClr val="accent4"/>
                </a:solidFill>
              </a:rPr>
              <a:t>trồng</a:t>
            </a:r>
            <a:r>
              <a:rPr lang="en-US" sz="2400" b="1" dirty="0">
                <a:solidFill>
                  <a:schemeClr val="accent4"/>
                </a:solidFill>
              </a:rPr>
              <a:t> </a:t>
            </a:r>
            <a:r>
              <a:rPr lang="en-US" sz="2400" b="1" dirty="0" err="1">
                <a:solidFill>
                  <a:schemeClr val="accent4"/>
                </a:solidFill>
              </a:rPr>
              <a:t>cà</a:t>
            </a:r>
            <a:r>
              <a:rPr lang="en-US" sz="2400" b="1" dirty="0" smtClean="0">
                <a:solidFill>
                  <a:schemeClr val="accent4"/>
                </a:solidFill>
              </a:rPr>
              <a:t>.</a:t>
            </a:r>
          </a:p>
          <a:p>
            <a:pPr>
              <a:buFont typeface="Symbol"/>
              <a:buChar char="Þ"/>
            </a:pPr>
            <a:r>
              <a:rPr lang="en-US" b="1" i="1" dirty="0" err="1" smtClean="0">
                <a:solidFill>
                  <a:schemeClr val="accent3"/>
                </a:solidFill>
              </a:rPr>
              <a:t>Chó</a:t>
            </a:r>
            <a:r>
              <a:rPr lang="en-US" b="1" i="1" dirty="0" smtClean="0">
                <a:solidFill>
                  <a:schemeClr val="accent3"/>
                </a:solidFill>
              </a:rPr>
              <a:t> </a:t>
            </a:r>
            <a:r>
              <a:rPr lang="en-US" b="1" i="1" dirty="0" err="1" smtClean="0">
                <a:solidFill>
                  <a:schemeClr val="accent3"/>
                </a:solidFill>
              </a:rPr>
              <a:t>ăn</a:t>
            </a:r>
            <a:r>
              <a:rPr lang="en-US" b="1" i="1" dirty="0" smtClean="0">
                <a:solidFill>
                  <a:schemeClr val="accent3"/>
                </a:solidFill>
              </a:rPr>
              <a:t> </a:t>
            </a:r>
            <a:r>
              <a:rPr lang="en-US" b="1" i="1" dirty="0" err="1" smtClean="0">
                <a:solidFill>
                  <a:schemeClr val="accent3"/>
                </a:solidFill>
              </a:rPr>
              <a:t>đá</a:t>
            </a:r>
            <a:r>
              <a:rPr lang="en-US" b="1" i="1" dirty="0" smtClean="0">
                <a:solidFill>
                  <a:schemeClr val="accent3"/>
                </a:solidFill>
              </a:rPr>
              <a:t> </a:t>
            </a:r>
            <a:r>
              <a:rPr lang="en-US" b="1" i="1" dirty="0" err="1" smtClean="0">
                <a:solidFill>
                  <a:schemeClr val="accent3"/>
                </a:solidFill>
              </a:rPr>
              <a:t>gà</a:t>
            </a:r>
            <a:r>
              <a:rPr lang="en-US" b="1" i="1" dirty="0" smtClean="0">
                <a:solidFill>
                  <a:schemeClr val="accent3"/>
                </a:solidFill>
              </a:rPr>
              <a:t> </a:t>
            </a:r>
            <a:r>
              <a:rPr lang="en-US" b="1" i="1" dirty="0" err="1" smtClean="0">
                <a:solidFill>
                  <a:schemeClr val="accent3"/>
                </a:solidFill>
              </a:rPr>
              <a:t>ăn</a:t>
            </a:r>
            <a:r>
              <a:rPr lang="en-US" b="1" i="1" dirty="0" smtClean="0">
                <a:solidFill>
                  <a:schemeClr val="accent3"/>
                </a:solidFill>
              </a:rPr>
              <a:t> </a:t>
            </a:r>
            <a:r>
              <a:rPr lang="en-US" b="1" i="1" dirty="0" err="1" smtClean="0">
                <a:solidFill>
                  <a:schemeClr val="accent3"/>
                </a:solidFill>
              </a:rPr>
              <a:t>sỏi</a:t>
            </a:r>
            <a:r>
              <a:rPr lang="en-US" i="1" dirty="0" smtClean="0">
                <a:solidFill>
                  <a:schemeClr val="accent3"/>
                </a:solidFill>
              </a:rPr>
              <a:t> </a:t>
            </a:r>
          </a:p>
          <a:p>
            <a:pPr marL="457200" indent="-457200">
              <a:buAutoNum type="arabicPeriod" startAt="2"/>
            </a:pPr>
            <a:r>
              <a:rPr lang="en-US" sz="2400" b="1" dirty="0" err="1" smtClean="0">
                <a:solidFill>
                  <a:schemeClr val="accent1"/>
                </a:solidFill>
              </a:rPr>
              <a:t>Nhìn</a:t>
            </a:r>
            <a:r>
              <a:rPr lang="en-US" sz="2400" b="1" dirty="0" smtClean="0">
                <a:solidFill>
                  <a:schemeClr val="accent1"/>
                </a:solidFill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</a:rPr>
              <a:t>thấy</a:t>
            </a:r>
            <a:r>
              <a:rPr lang="en-US" sz="2400" b="1" dirty="0">
                <a:solidFill>
                  <a:schemeClr val="accent1"/>
                </a:solidFill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</a:rPr>
              <a:t>tội</a:t>
            </a:r>
            <a:r>
              <a:rPr lang="en-US" sz="2400" b="1" dirty="0">
                <a:solidFill>
                  <a:schemeClr val="accent1"/>
                </a:solidFill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</a:rPr>
              <a:t>ác</a:t>
            </a:r>
            <a:r>
              <a:rPr lang="en-US" sz="2400" b="1" dirty="0">
                <a:solidFill>
                  <a:schemeClr val="accent1"/>
                </a:solidFill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</a:rPr>
              <a:t>của</a:t>
            </a:r>
            <a:r>
              <a:rPr lang="en-US" sz="2400" b="1" dirty="0">
                <a:solidFill>
                  <a:schemeClr val="accent1"/>
                </a:solidFill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</a:rPr>
              <a:t>giặc</a:t>
            </a:r>
            <a:r>
              <a:rPr lang="en-US" sz="2400" b="1" dirty="0">
                <a:solidFill>
                  <a:schemeClr val="accent1"/>
                </a:solidFill>
              </a:rPr>
              <a:t>, </a:t>
            </a:r>
            <a:r>
              <a:rPr lang="en-US" sz="2400" b="1" dirty="0" err="1">
                <a:solidFill>
                  <a:schemeClr val="accent1"/>
                </a:solidFill>
              </a:rPr>
              <a:t>ai</a:t>
            </a:r>
            <a:r>
              <a:rPr lang="en-US" sz="2400" b="1" dirty="0">
                <a:solidFill>
                  <a:schemeClr val="accent1"/>
                </a:solidFill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</a:rPr>
              <a:t>ai</a:t>
            </a:r>
            <a:r>
              <a:rPr lang="en-US" sz="2400" b="1" dirty="0">
                <a:solidFill>
                  <a:schemeClr val="accent1"/>
                </a:solidFill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</a:rPr>
              <a:t>cũng</a:t>
            </a:r>
            <a:r>
              <a:rPr lang="en-US" sz="2400" b="1" dirty="0">
                <a:solidFill>
                  <a:schemeClr val="accent1"/>
                </a:solidFill>
              </a:rPr>
              <a:t> </a:t>
            </a:r>
            <a:r>
              <a:rPr lang="en-US" sz="2400" b="1" dirty="0" smtClean="0">
                <a:solidFill>
                  <a:schemeClr val="accent1"/>
                </a:solidFill>
              </a:rPr>
              <a:t>(…)</a:t>
            </a:r>
          </a:p>
          <a:p>
            <a:pPr>
              <a:buFont typeface="Symbol"/>
              <a:buChar char="Þ"/>
            </a:pPr>
            <a:r>
              <a:rPr lang="en-US" b="1" dirty="0" err="1" smtClean="0">
                <a:solidFill>
                  <a:schemeClr val="accent5"/>
                </a:solidFill>
              </a:rPr>
              <a:t>Bầm</a:t>
            </a:r>
            <a:r>
              <a:rPr lang="en-US" b="1" dirty="0" smtClean="0">
                <a:solidFill>
                  <a:schemeClr val="accent5"/>
                </a:solidFill>
              </a:rPr>
              <a:t> </a:t>
            </a:r>
            <a:r>
              <a:rPr lang="en-US" b="1" dirty="0" err="1" smtClean="0">
                <a:solidFill>
                  <a:schemeClr val="accent5"/>
                </a:solidFill>
              </a:rPr>
              <a:t>gan</a:t>
            </a:r>
            <a:r>
              <a:rPr lang="en-US" b="1" dirty="0" smtClean="0">
                <a:solidFill>
                  <a:schemeClr val="accent5"/>
                </a:solidFill>
              </a:rPr>
              <a:t> </a:t>
            </a:r>
            <a:r>
              <a:rPr lang="en-US" b="1" dirty="0" err="1" smtClean="0">
                <a:solidFill>
                  <a:schemeClr val="accent5"/>
                </a:solidFill>
              </a:rPr>
              <a:t>tím</a:t>
            </a:r>
            <a:r>
              <a:rPr lang="en-US" b="1" dirty="0" smtClean="0">
                <a:solidFill>
                  <a:schemeClr val="accent5"/>
                </a:solidFill>
              </a:rPr>
              <a:t> </a:t>
            </a:r>
            <a:r>
              <a:rPr lang="en-US" b="1" dirty="0" err="1" smtClean="0">
                <a:solidFill>
                  <a:schemeClr val="accent5"/>
                </a:solidFill>
              </a:rPr>
              <a:t>ruột</a:t>
            </a:r>
            <a:endParaRPr lang="en-US" dirty="0" smtClean="0">
              <a:solidFill>
                <a:schemeClr val="accent5"/>
              </a:solidFill>
            </a:endParaRPr>
          </a:p>
          <a:p>
            <a:pPr marL="457200" indent="-457200">
              <a:buAutoNum type="arabicPeriod" startAt="3"/>
            </a:pP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Cô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Nam </a:t>
            </a:r>
            <a:r>
              <a:rPr lang="en-US" sz="2400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tính</a:t>
            </a:r>
            <a:r>
              <a:rPr lang="en-US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tình</a:t>
            </a:r>
            <a:r>
              <a:rPr lang="en-US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xởi</a:t>
            </a:r>
            <a:r>
              <a:rPr lang="en-US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lởi</a:t>
            </a:r>
            <a:r>
              <a:rPr lang="en-US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, 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(…) </a:t>
            </a:r>
          </a:p>
          <a:p>
            <a:pPr>
              <a:buFont typeface="Symbol"/>
              <a:buChar char="Þ"/>
            </a:pPr>
            <a:r>
              <a:rPr lang="en-US" b="1" dirty="0" err="1" smtClean="0">
                <a:solidFill>
                  <a:schemeClr val="bg2">
                    <a:lumMod val="75000"/>
                  </a:schemeClr>
                </a:solidFill>
              </a:rPr>
              <a:t>Ruột</a:t>
            </a:r>
            <a:r>
              <a:rPr lang="en-US" b="1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bg2">
                    <a:lumMod val="75000"/>
                  </a:schemeClr>
                </a:solidFill>
              </a:rPr>
              <a:t>để</a:t>
            </a:r>
            <a:r>
              <a:rPr lang="en-US" b="1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bg2">
                    <a:lumMod val="75000"/>
                  </a:schemeClr>
                </a:solidFill>
              </a:rPr>
              <a:t>ngoài</a:t>
            </a:r>
            <a:r>
              <a:rPr lang="en-US" b="1" dirty="0" smtClean="0">
                <a:solidFill>
                  <a:schemeClr val="bg2">
                    <a:lumMod val="75000"/>
                  </a:schemeClr>
                </a:solidFill>
              </a:rPr>
              <a:t> da.</a:t>
            </a:r>
          </a:p>
          <a:p>
            <a:pPr marL="0" indent="0">
              <a:buNone/>
            </a:pPr>
            <a:r>
              <a:rPr lang="en-US" sz="2400" dirty="0" smtClean="0"/>
              <a:t>                    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4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 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Lời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khen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của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cô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giáo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làm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cho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nó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(…)</a:t>
            </a:r>
          </a:p>
          <a:p>
            <a:pPr marL="0" indent="0">
              <a:buNone/>
            </a:pPr>
            <a:r>
              <a:rPr lang="en-US" sz="2400" dirty="0" smtClean="0"/>
              <a:t>                     </a:t>
            </a:r>
            <a:r>
              <a:rPr lang="en-US" sz="2400" dirty="0" smtClean="0">
                <a:solidFill>
                  <a:schemeClr val="accent6"/>
                </a:solidFill>
              </a:rPr>
              <a:t>=&gt; </a:t>
            </a:r>
            <a:r>
              <a:rPr lang="en-US" b="1" dirty="0" err="1" smtClean="0">
                <a:solidFill>
                  <a:schemeClr val="accent6"/>
                </a:solidFill>
              </a:rPr>
              <a:t>Nở</a:t>
            </a:r>
            <a:r>
              <a:rPr lang="en-US" b="1" dirty="0" smtClean="0">
                <a:solidFill>
                  <a:schemeClr val="accent6"/>
                </a:solidFill>
              </a:rPr>
              <a:t> </a:t>
            </a:r>
            <a:r>
              <a:rPr lang="en-US" b="1" dirty="0" err="1" smtClean="0">
                <a:solidFill>
                  <a:schemeClr val="accent6"/>
                </a:solidFill>
              </a:rPr>
              <a:t>từng</a:t>
            </a:r>
            <a:r>
              <a:rPr lang="en-US" b="1" dirty="0" smtClean="0">
                <a:solidFill>
                  <a:schemeClr val="accent6"/>
                </a:solidFill>
              </a:rPr>
              <a:t> </a:t>
            </a:r>
            <a:r>
              <a:rPr lang="en-US" b="1" dirty="0" err="1" smtClean="0">
                <a:solidFill>
                  <a:schemeClr val="accent6"/>
                </a:solidFill>
              </a:rPr>
              <a:t>khúc</a:t>
            </a:r>
            <a:r>
              <a:rPr lang="en-US" b="1" dirty="0" smtClean="0">
                <a:solidFill>
                  <a:schemeClr val="accent6"/>
                </a:solidFill>
              </a:rPr>
              <a:t> </a:t>
            </a:r>
            <a:r>
              <a:rPr lang="en-US" b="1" dirty="0" err="1" smtClean="0">
                <a:solidFill>
                  <a:schemeClr val="accent6"/>
                </a:solidFill>
              </a:rPr>
              <a:t>ruột</a:t>
            </a:r>
            <a:endParaRPr lang="en-US" sz="2400" dirty="0" smtClean="0">
              <a:solidFill>
                <a:schemeClr val="accent6"/>
              </a:solidFill>
            </a:endParaRPr>
          </a:p>
          <a:p>
            <a:pPr marL="0" indent="0">
              <a:buNone/>
            </a:pPr>
            <a:r>
              <a:rPr lang="en-US" sz="2400" dirty="0" smtClean="0"/>
              <a:t>                     </a:t>
            </a:r>
            <a:r>
              <a:rPr lang="en-US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5.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</a:t>
            </a:r>
            <a:r>
              <a:rPr lang="en-US" sz="24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Bọn</a:t>
            </a:r>
            <a:r>
              <a:rPr lang="en-US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giặc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hoảng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hốt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 </a:t>
            </a:r>
            <a:r>
              <a:rPr lang="en-US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(…) 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 </a:t>
            </a:r>
            <a:r>
              <a:rPr lang="en-US" sz="24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mà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chạy</a:t>
            </a:r>
            <a:r>
              <a:rPr lang="en-US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               </a:t>
            </a:r>
            <a:r>
              <a:rPr lang="en-US" sz="2400" dirty="0" smtClean="0">
                <a:solidFill>
                  <a:schemeClr val="accent2"/>
                </a:solidFill>
              </a:rPr>
              <a:t>=&gt; </a:t>
            </a:r>
            <a:r>
              <a:rPr lang="en-US" b="1" dirty="0" err="1" smtClean="0">
                <a:solidFill>
                  <a:schemeClr val="accent2"/>
                </a:solidFill>
              </a:rPr>
              <a:t>Vắt</a:t>
            </a:r>
            <a:r>
              <a:rPr lang="en-US" b="1" dirty="0" smtClean="0">
                <a:solidFill>
                  <a:schemeClr val="accent2"/>
                </a:solidFill>
              </a:rPr>
              <a:t> </a:t>
            </a:r>
            <a:r>
              <a:rPr lang="en-US" b="1" dirty="0" err="1" smtClean="0">
                <a:solidFill>
                  <a:schemeClr val="accent2"/>
                </a:solidFill>
              </a:rPr>
              <a:t>chân</a:t>
            </a:r>
            <a:r>
              <a:rPr lang="en-US" b="1" dirty="0" smtClean="0">
                <a:solidFill>
                  <a:schemeClr val="accent2"/>
                </a:solidFill>
              </a:rPr>
              <a:t> </a:t>
            </a:r>
            <a:r>
              <a:rPr lang="en-US" b="1" dirty="0" err="1" smtClean="0">
                <a:solidFill>
                  <a:schemeClr val="accent2"/>
                </a:solidFill>
              </a:rPr>
              <a:t>lên</a:t>
            </a:r>
            <a:r>
              <a:rPr lang="en-US" b="1" dirty="0" smtClean="0">
                <a:solidFill>
                  <a:schemeClr val="accent2"/>
                </a:solidFill>
              </a:rPr>
              <a:t> </a:t>
            </a:r>
            <a:r>
              <a:rPr lang="en-US" b="1" dirty="0" err="1" smtClean="0">
                <a:solidFill>
                  <a:schemeClr val="accent2"/>
                </a:solidFill>
              </a:rPr>
              <a:t>cổ</a:t>
            </a:r>
            <a:r>
              <a:rPr lang="en-US" dirty="0" smtClean="0">
                <a:solidFill>
                  <a:schemeClr val="accent2"/>
                </a:solidFill>
              </a:rPr>
              <a:t> </a:t>
            </a:r>
          </a:p>
          <a:p>
            <a:pPr marL="0" indent="0">
              <a:buNone/>
            </a:pPr>
            <a:endParaRPr lang="en-US" sz="2400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5752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293</Words>
  <Application>Microsoft Office PowerPoint</Application>
  <PresentationFormat>On-screen Show (4:3)</PresentationFormat>
  <Paragraphs>80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Nói quá</vt:lpstr>
      <vt:lpstr>PowerPoint Presentation</vt:lpstr>
      <vt:lpstr> I - NÓI QUÁ VÀ TÁC DỤNG CỦA NÓI QUÁ  </vt:lpstr>
      <vt:lpstr>I - NÓI QUÁ VÀ TÁC DỤNG CỦA NÓI QUÁ </vt:lpstr>
      <vt:lpstr>I - NÓI QUÁ VÀ TÁC DỤNG CỦA NÓI QUÁ </vt:lpstr>
      <vt:lpstr>I - NÓI QUÁ VÀ TÁC DỤNG CỦA NÓI QUÁ </vt:lpstr>
      <vt:lpstr>II. Luyện tập</vt:lpstr>
      <vt:lpstr>II. Luyện tập</vt:lpstr>
      <vt:lpstr>II. Luyện tập </vt:lpstr>
      <vt:lpstr>II. Luyện tập </vt:lpstr>
      <vt:lpstr>II. Luyện tập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Amin</dc:creator>
  <cp:lastModifiedBy>Magic</cp:lastModifiedBy>
  <cp:revision>19</cp:revision>
  <dcterms:created xsi:type="dcterms:W3CDTF">2020-12-10T15:24:43Z</dcterms:created>
  <dcterms:modified xsi:type="dcterms:W3CDTF">2021-01-05T15:59:32Z</dcterms:modified>
</cp:coreProperties>
</file>