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sldIdLst>
    <p:sldId id="276" r:id="rId2"/>
    <p:sldId id="275" r:id="rId3"/>
    <p:sldId id="260" r:id="rId4"/>
    <p:sldId id="278" r:id="rId5"/>
    <p:sldId id="279" r:id="rId6"/>
    <p:sldId id="280" r:id="rId7"/>
    <p:sldId id="281" r:id="rId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C4FF1D"/>
    <a:srgbClr val="354800"/>
    <a:srgbClr val="75A7D5"/>
    <a:srgbClr val="183550"/>
    <a:srgbClr val="7EADD8"/>
    <a:srgbClr val="D17100"/>
    <a:srgbClr val="594029"/>
    <a:srgbClr val="5C42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C4E2BFFC-179A-4DA5-A2FF-EF6606765F17}" type="datetimeFigureOut">
              <a:rPr lang="en-US"/>
              <a:pPr>
                <a:defRPr/>
              </a:pPr>
              <a:t>10/9/2020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42B979B6-8E7C-4E90-8C9D-F537DFD7086F}" type="slidenum">
              <a:rPr lang="en-US"/>
              <a:pPr>
                <a:defRPr/>
              </a:pPr>
              <a:t>‹#›</a:t>
            </a:fld>
            <a:endParaRPr lang="en-US"/>
          </a:p>
        </p:txBody>
      </p:sp>
    </p:spTree>
    <p:extLst>
      <p:ext uri="{BB962C8B-B14F-4D97-AF65-F5344CB8AC3E}">
        <p14:creationId xmlns:p14="http://schemas.microsoft.com/office/powerpoint/2010/main" val="69450863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8"/>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charset="0"/>
                <a:ea typeface="SimSun"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charset="0"/>
                <a:ea typeface="SimSun"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charset="0"/>
                <a:ea typeface="SimSun"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charset="0"/>
                <a:ea typeface="SimSun"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charset="0"/>
                <a:ea typeface="SimSun"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charset="0"/>
                <a:ea typeface="SimSun"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charset="0"/>
                <a:ea typeface="SimSun"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charset="0"/>
                <a:ea typeface="SimSun"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charset="0"/>
                <a:ea typeface="SimSun" charset="-122"/>
              </a:defRPr>
            </a:lvl9pPr>
          </a:lstStyle>
          <a:p>
            <a:fld id="{36991076-D395-4ED4-9FEC-E5258E5651BA}" type="slidenum">
              <a:rPr lang="en-US" smtClean="0">
                <a:solidFill>
                  <a:srgbClr val="000000"/>
                </a:solidFill>
              </a:rPr>
              <a:pPr/>
              <a:t>1</a:t>
            </a:fld>
            <a:endParaRPr lang="en-US" smtClean="0">
              <a:solidFill>
                <a:srgbClr val="000000"/>
              </a:solidFill>
            </a:endParaRPr>
          </a:p>
        </p:txBody>
      </p:sp>
      <p:sp>
        <p:nvSpPr>
          <p:cNvPr id="15363" name="Rectangle 1"/>
          <p:cNvSpPr>
            <a:spLocks noChangeArrowheads="1" noTextEdit="1"/>
          </p:cNvSpPr>
          <p:nvPr>
            <p:ph type="sldImg"/>
          </p:nvPr>
        </p:nvSpPr>
        <p:spPr>
          <a:xfrm>
            <a:off x="1143000" y="685800"/>
            <a:ext cx="4572000" cy="342900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4" name="Rectangle 2"/>
          <p:cNvSpPr>
            <a:spLocks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ounded Rectangle 3"/>
          <p:cNvSpPr/>
          <p:nvPr userDrawn="1"/>
        </p:nvSpPr>
        <p:spPr>
          <a:xfrm>
            <a:off x="160338" y="144463"/>
            <a:ext cx="8831262" cy="6561137"/>
          </a:xfrm>
          <a:prstGeom prst="roundRect">
            <a:avLst>
              <a:gd name="adj" fmla="val 3912"/>
            </a:avLst>
          </a:prstGeom>
          <a:noFill/>
          <a:ln w="12700">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Date Placeholder 3"/>
          <p:cNvSpPr>
            <a:spLocks noGrp="1"/>
          </p:cNvSpPr>
          <p:nvPr>
            <p:ph type="dt" sz="half" idx="10"/>
          </p:nvPr>
        </p:nvSpPr>
        <p:spPr/>
        <p:txBody>
          <a:bodyPr/>
          <a:lstStyle>
            <a:lvl1pPr>
              <a:defRPr/>
            </a:lvl1pPr>
          </a:lstStyle>
          <a:p>
            <a:pPr>
              <a:defRPr/>
            </a:pPr>
            <a:fld id="{84A7C39A-A897-4205-A1A2-A8B7004734B9}" type="datetimeFigureOut">
              <a:rPr lang="en-US"/>
              <a:pPr>
                <a:defRPr/>
              </a:pPr>
              <a:t>10/9/2020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5438964-873E-48CD-B809-D0495F2FB63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6887F3F-AA3B-44D7-A2DA-5A18E8AF66DC}" type="datetimeFigureOut">
              <a:rPr lang="en-US"/>
              <a:pPr>
                <a:defRPr/>
              </a:pPr>
              <a:t>10/9/2020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D641899-B3D5-4B51-83C6-BA8A0966086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48BAEBC-DA05-4611-8697-827B5A6B8B98}" type="datetimeFigureOut">
              <a:rPr lang="en-US"/>
              <a:pPr>
                <a:defRPr/>
              </a:pPr>
              <a:t>10/9/2020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3047E3B-7B75-4559-B157-C7C7CF8F466E}"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6DBEA30-6327-49A2-B44E-FDE8C303038D}" type="datetimeFigureOut">
              <a:rPr lang="en-US"/>
              <a:pPr>
                <a:defRPr/>
              </a:pPr>
              <a:t>10/9/2020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46D47A4-D426-42EB-B1A7-D696A364C51F}"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E36E7B0C-1890-4BF1-9CB4-D72629C2E4C7}" type="datetimeFigureOut">
              <a:rPr lang="en-US"/>
              <a:pPr>
                <a:defRPr/>
              </a:pPr>
              <a:t>10/9/2020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EF05388-CF32-439E-9C26-230A50D5B68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3F4D342E-19AA-44C7-ABE5-D1EECD6B7139}" type="datetimeFigureOut">
              <a:rPr lang="en-US"/>
              <a:pPr>
                <a:defRPr/>
              </a:pPr>
              <a:t>10/9/2020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69F9750-9D39-4036-88C9-4C02927A49F7}"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6FC5C8A7-0D9F-4745-ABAF-69E902C24926}" type="datetimeFigureOut">
              <a:rPr lang="en-US"/>
              <a:pPr>
                <a:defRPr/>
              </a:pPr>
              <a:t>10/9/2020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BDC18A45-80BD-49CF-AE78-5C695A94CC9C}"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D4CB2FD0-AC7D-4CB9-AF95-82E3C13A4088}" type="datetimeFigureOut">
              <a:rPr lang="en-US"/>
              <a:pPr>
                <a:defRPr/>
              </a:pPr>
              <a:t>10/9/2020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DD13C45-2421-4665-A05E-9B68F38098E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A1FF711-3B26-4CBA-8C6F-26E061F21A13}" type="datetimeFigureOut">
              <a:rPr lang="en-US"/>
              <a:pPr>
                <a:defRPr/>
              </a:pPr>
              <a:t>10/9/2020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9B1D47E-CE57-468E-8EFA-98B2548C9B0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E72C65F-CA75-4972-B8D4-A61D5C21FADF}" type="datetimeFigureOut">
              <a:rPr lang="en-US"/>
              <a:pPr>
                <a:defRPr/>
              </a:pPr>
              <a:t>10/9/2020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B0A0386-7B89-42AE-B4A4-68B4BEAF0BD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3938167-8B0C-42D9-B7D8-7BAFC1C8766A}" type="datetimeFigureOut">
              <a:rPr lang="en-US"/>
              <a:pPr>
                <a:defRPr/>
              </a:pPr>
              <a:t>10/9/2020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4DFB6DA-DF38-4721-B5AB-81958F0BC847}"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80000">
              <a:schemeClr val="bg1"/>
            </a:gs>
            <a:gs pos="100000">
              <a:schemeClr val="bg1">
                <a:shade val="30000"/>
                <a:satMod val="200000"/>
                <a:lumMod val="60000"/>
                <a:lumOff val="4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prstClr val="black">
                    <a:tint val="75000"/>
                  </a:prstClr>
                </a:solidFill>
                <a:latin typeface="+mn-lt"/>
                <a:cs typeface="+mn-cs"/>
              </a:defRPr>
            </a:lvl1pPr>
          </a:lstStyle>
          <a:p>
            <a:pPr>
              <a:defRPr/>
            </a:pPr>
            <a:fld id="{3DB27B17-DF5B-4052-AF52-E22451543DC1}" type="datetimeFigureOut">
              <a:rPr lang="en-US"/>
              <a:pPr>
                <a:defRPr/>
              </a:pPr>
              <a:t>10/9/2020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prstClr val="black">
                    <a:tint val="75000"/>
                  </a:prstClr>
                </a:solidFill>
                <a:latin typeface="+mn-lt"/>
                <a:cs typeface="+mn-cs"/>
              </a:defRPr>
            </a:lvl1pPr>
          </a:lstStyle>
          <a:p>
            <a:pPr>
              <a:defRPr/>
            </a:pPr>
            <a:fld id="{3FB8D138-3015-437F-96CA-A9A3E213BC4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53"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iming>
    <p:tnLst>
      <p:par>
        <p:cTn id="1" dur="indefinite" restart="never" nodeType="tmRoot"/>
      </p:par>
    </p:tnLst>
  </p:timing>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chemeClr val="bg1"/>
            </a:gs>
            <a:gs pos="100000">
              <a:schemeClr val="bg1">
                <a:shade val="30000"/>
                <a:satMod val="200000"/>
                <a:lumMod val="60000"/>
                <a:lumOff val="4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1143000" y="381000"/>
            <a:ext cx="6003925" cy="20440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cene3d>
              <a:camera prst="obliqueTopLeft"/>
              <a:lightRig rig="threePt" dir="t"/>
            </a:scene3d>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5pPr>
            <a:lvl6pPr marL="2514600" indent="-228600" defTabSz="457200" eaLnBrk="0" fontAlgn="base" hangingPunct="0">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6pPr>
            <a:lvl7pPr marL="2971800" indent="-228600" defTabSz="457200" eaLnBrk="0" fontAlgn="base" hangingPunct="0">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7pPr>
            <a:lvl8pPr marL="3429000" indent="-228600" defTabSz="457200" eaLnBrk="0" fontAlgn="base" hangingPunct="0">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8pPr>
            <a:lvl9pPr marL="3886200" indent="-228600" defTabSz="457200" eaLnBrk="0" fontAlgn="base" hangingPunct="0">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9pPr>
          </a:lstStyle>
          <a:p>
            <a:pPr algn="ctr">
              <a:lnSpc>
                <a:spcPct val="90000"/>
              </a:lnSpc>
              <a:spcBef>
                <a:spcPts val="750"/>
              </a:spcBef>
              <a:buClrTx/>
              <a:buFontTx/>
              <a:buNone/>
              <a:defRPr/>
            </a:pPr>
            <a:r>
              <a:rPr lang="en-US" sz="54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6" charset="0"/>
              </a:rPr>
              <a:t>Tiết</a:t>
            </a:r>
            <a:r>
              <a:rPr lang="en-US"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6" charset="0"/>
              </a:rPr>
              <a:t> 10</a:t>
            </a:r>
            <a:endParaRPr lang="en-US"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6" charset="0"/>
            </a:endParaRPr>
          </a:p>
          <a:p>
            <a:pPr algn="ctr">
              <a:lnSpc>
                <a:spcPct val="90000"/>
              </a:lnSpc>
              <a:spcBef>
                <a:spcPts val="750"/>
              </a:spcBef>
              <a:buClrTx/>
              <a:buFontTx/>
              <a:buNone/>
              <a:defRPr/>
            </a:pPr>
            <a:r>
              <a:rPr lang="en-US"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6" charset="0"/>
              </a:rPr>
              <a:t>BÀI LUYỆN TẬP 1</a:t>
            </a:r>
            <a:endParaRPr lang="en-US"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6" charset="0"/>
            </a:endParaRPr>
          </a:p>
        </p:txBody>
      </p:sp>
      <p:sp>
        <p:nvSpPr>
          <p:cNvPr id="2051" name="Text Box 2"/>
          <p:cNvSpPr txBox="1">
            <a:spLocks noChangeArrowheads="1"/>
          </p:cNvSpPr>
          <p:nvPr/>
        </p:nvSpPr>
        <p:spPr bwMode="auto">
          <a:xfrm>
            <a:off x="1431925" y="6089887"/>
            <a:ext cx="3962400" cy="6136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1884311"/>
            <a:ext cx="4572000" cy="420557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564" y="2896823"/>
            <a:ext cx="2751137" cy="380670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609055729"/>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4"/>
          <p:cNvSpPr txBox="1">
            <a:spLocks noChangeArrowheads="1"/>
          </p:cNvSpPr>
          <p:nvPr/>
        </p:nvSpPr>
        <p:spPr bwMode="auto">
          <a:xfrm>
            <a:off x="1127452" y="953424"/>
            <a:ext cx="6115777" cy="830997"/>
          </a:xfrm>
          <a:prstGeom prst="rect">
            <a:avLst/>
          </a:prstGeom>
          <a:noFill/>
          <a:ln w="9525">
            <a:noFill/>
            <a:miter lim="800000"/>
            <a:headEnd/>
            <a:tailEnd/>
          </a:ln>
        </p:spPr>
        <p:txBody>
          <a:bodyPr wrap="none" anchor="ctr">
            <a:spAutoFit/>
          </a:bodyPr>
          <a:lstStyle/>
          <a:p>
            <a:pPr algn="ctr"/>
            <a:r>
              <a:rPr lang="en-US" sz="4800" b="1" dirty="0" smtClean="0">
                <a:solidFill>
                  <a:srgbClr val="FF0000"/>
                </a:solidFill>
                <a:latin typeface="Times New Roman" pitchFamily="18" charset="0"/>
                <a:cs typeface="Times New Roman" pitchFamily="18" charset="0"/>
              </a:rPr>
              <a:t>NỘI DUNG BÀI HỌC</a:t>
            </a:r>
            <a:endParaRPr lang="en-US" sz="4800" b="1" dirty="0">
              <a:solidFill>
                <a:srgbClr val="FF0000"/>
              </a:solidFill>
              <a:latin typeface="Times New Roman" pitchFamily="18" charset="0"/>
              <a:cs typeface="Times New Roman" pitchFamily="18" charset="0"/>
            </a:endParaRPr>
          </a:p>
        </p:txBody>
      </p:sp>
      <p:sp>
        <p:nvSpPr>
          <p:cNvPr id="3" name="Rectangle 2"/>
          <p:cNvSpPr/>
          <p:nvPr/>
        </p:nvSpPr>
        <p:spPr>
          <a:xfrm>
            <a:off x="2917717" y="2281734"/>
            <a:ext cx="5891212" cy="1257300"/>
          </a:xfrm>
          <a:custGeom>
            <a:avLst/>
            <a:gdLst>
              <a:gd name="connsiteX0" fmla="*/ 0 w 1739900"/>
              <a:gd name="connsiteY0" fmla="*/ 0 h 1257301"/>
              <a:gd name="connsiteX1" fmla="*/ 1739900 w 1739900"/>
              <a:gd name="connsiteY1" fmla="*/ 0 h 1257301"/>
              <a:gd name="connsiteX2" fmla="*/ 1739900 w 1739900"/>
              <a:gd name="connsiteY2" fmla="*/ 1257301 h 1257301"/>
              <a:gd name="connsiteX3" fmla="*/ 0 w 1739900"/>
              <a:gd name="connsiteY3" fmla="*/ 1257301 h 1257301"/>
              <a:gd name="connsiteX4" fmla="*/ 0 w 1739900"/>
              <a:gd name="connsiteY4" fmla="*/ 0 h 1257301"/>
              <a:gd name="connsiteX0" fmla="*/ 0 w 1739900"/>
              <a:gd name="connsiteY0" fmla="*/ 0 h 1257301"/>
              <a:gd name="connsiteX1" fmla="*/ 1739900 w 1739900"/>
              <a:gd name="connsiteY1" fmla="*/ 0 h 1257301"/>
              <a:gd name="connsiteX2" fmla="*/ 1733550 w 1739900"/>
              <a:gd name="connsiteY2" fmla="*/ 628651 h 1257301"/>
              <a:gd name="connsiteX3" fmla="*/ 1739900 w 1739900"/>
              <a:gd name="connsiteY3" fmla="*/ 1257301 h 1257301"/>
              <a:gd name="connsiteX4" fmla="*/ 0 w 1739900"/>
              <a:gd name="connsiteY4" fmla="*/ 1257301 h 1257301"/>
              <a:gd name="connsiteX5" fmla="*/ 0 w 1739900"/>
              <a:gd name="connsiteY5" fmla="*/ 0 h 1257301"/>
              <a:gd name="connsiteX0" fmla="*/ 0 w 1739900"/>
              <a:gd name="connsiteY0" fmla="*/ 0 h 1257301"/>
              <a:gd name="connsiteX1" fmla="*/ 1739900 w 1739900"/>
              <a:gd name="connsiteY1" fmla="*/ 0 h 1257301"/>
              <a:gd name="connsiteX2" fmla="*/ 1733550 w 1739900"/>
              <a:gd name="connsiteY2" fmla="*/ 628651 h 1257301"/>
              <a:gd name="connsiteX3" fmla="*/ 1739900 w 1739900"/>
              <a:gd name="connsiteY3" fmla="*/ 1257301 h 1257301"/>
              <a:gd name="connsiteX4" fmla="*/ 0 w 1739900"/>
              <a:gd name="connsiteY4" fmla="*/ 1257301 h 1257301"/>
              <a:gd name="connsiteX5" fmla="*/ 0 w 1739900"/>
              <a:gd name="connsiteY5" fmla="*/ 0 h 1257301"/>
              <a:gd name="connsiteX0" fmla="*/ 0 w 1739900"/>
              <a:gd name="connsiteY0" fmla="*/ 0 h 1257301"/>
              <a:gd name="connsiteX1" fmla="*/ 1739900 w 1739900"/>
              <a:gd name="connsiteY1" fmla="*/ 0 h 1257301"/>
              <a:gd name="connsiteX2" fmla="*/ 1733550 w 1739900"/>
              <a:gd name="connsiteY2" fmla="*/ 628651 h 1257301"/>
              <a:gd name="connsiteX3" fmla="*/ 1739900 w 1739900"/>
              <a:gd name="connsiteY3" fmla="*/ 1257301 h 1257301"/>
              <a:gd name="connsiteX4" fmla="*/ 0 w 1739900"/>
              <a:gd name="connsiteY4" fmla="*/ 1257301 h 1257301"/>
              <a:gd name="connsiteX5" fmla="*/ 0 w 1739900"/>
              <a:gd name="connsiteY5" fmla="*/ 0 h 1257301"/>
              <a:gd name="connsiteX0" fmla="*/ 0 w 2343162"/>
              <a:gd name="connsiteY0" fmla="*/ 0 h 1257301"/>
              <a:gd name="connsiteX1" fmla="*/ 1739900 w 2343162"/>
              <a:gd name="connsiteY1" fmla="*/ 0 h 1257301"/>
              <a:gd name="connsiteX2" fmla="*/ 2343150 w 2343162"/>
              <a:gd name="connsiteY2" fmla="*/ 622301 h 1257301"/>
              <a:gd name="connsiteX3" fmla="*/ 1739900 w 2343162"/>
              <a:gd name="connsiteY3" fmla="*/ 1257301 h 1257301"/>
              <a:gd name="connsiteX4" fmla="*/ 0 w 2343162"/>
              <a:gd name="connsiteY4" fmla="*/ 1257301 h 1257301"/>
              <a:gd name="connsiteX5" fmla="*/ 0 w 2343162"/>
              <a:gd name="connsiteY5" fmla="*/ 0 h 1257301"/>
              <a:gd name="connsiteX0" fmla="*/ 0 w 2343155"/>
              <a:gd name="connsiteY0" fmla="*/ 0 h 1257301"/>
              <a:gd name="connsiteX1" fmla="*/ 1739900 w 2343155"/>
              <a:gd name="connsiteY1" fmla="*/ 0 h 1257301"/>
              <a:gd name="connsiteX2" fmla="*/ 2343150 w 2343155"/>
              <a:gd name="connsiteY2" fmla="*/ 622301 h 1257301"/>
              <a:gd name="connsiteX3" fmla="*/ 1739900 w 2343155"/>
              <a:gd name="connsiteY3" fmla="*/ 1257301 h 1257301"/>
              <a:gd name="connsiteX4" fmla="*/ 0 w 2343155"/>
              <a:gd name="connsiteY4" fmla="*/ 1257301 h 1257301"/>
              <a:gd name="connsiteX5" fmla="*/ 0 w 2343155"/>
              <a:gd name="connsiteY5" fmla="*/ 0 h 1257301"/>
              <a:gd name="connsiteX0" fmla="*/ 0 w 2343155"/>
              <a:gd name="connsiteY0" fmla="*/ 0 h 1257301"/>
              <a:gd name="connsiteX1" fmla="*/ 1739900 w 2343155"/>
              <a:gd name="connsiteY1" fmla="*/ 0 h 1257301"/>
              <a:gd name="connsiteX2" fmla="*/ 2343150 w 2343155"/>
              <a:gd name="connsiteY2" fmla="*/ 622301 h 1257301"/>
              <a:gd name="connsiteX3" fmla="*/ 1739900 w 2343155"/>
              <a:gd name="connsiteY3" fmla="*/ 1257301 h 1257301"/>
              <a:gd name="connsiteX4" fmla="*/ 0 w 2343155"/>
              <a:gd name="connsiteY4" fmla="*/ 1257301 h 1257301"/>
              <a:gd name="connsiteX5" fmla="*/ 0 w 2343155"/>
              <a:gd name="connsiteY5" fmla="*/ 0 h 1257301"/>
              <a:gd name="connsiteX0" fmla="*/ 0 w 2343150"/>
              <a:gd name="connsiteY0" fmla="*/ 0 h 1257301"/>
              <a:gd name="connsiteX1" fmla="*/ 1739900 w 2343150"/>
              <a:gd name="connsiteY1" fmla="*/ 0 h 1257301"/>
              <a:gd name="connsiteX2" fmla="*/ 2343150 w 2343150"/>
              <a:gd name="connsiteY2" fmla="*/ 622301 h 1257301"/>
              <a:gd name="connsiteX3" fmla="*/ 1739900 w 2343150"/>
              <a:gd name="connsiteY3" fmla="*/ 1257301 h 1257301"/>
              <a:gd name="connsiteX4" fmla="*/ 0 w 2343150"/>
              <a:gd name="connsiteY4" fmla="*/ 1257301 h 1257301"/>
              <a:gd name="connsiteX5" fmla="*/ 0 w 2343150"/>
              <a:gd name="connsiteY5" fmla="*/ 0 h 1257301"/>
              <a:gd name="connsiteX0" fmla="*/ 0 w 2362200"/>
              <a:gd name="connsiteY0" fmla="*/ 0 h 1257301"/>
              <a:gd name="connsiteX1" fmla="*/ 1739900 w 2362200"/>
              <a:gd name="connsiteY1" fmla="*/ 0 h 1257301"/>
              <a:gd name="connsiteX2" fmla="*/ 2362200 w 2362200"/>
              <a:gd name="connsiteY2" fmla="*/ 635001 h 1257301"/>
              <a:gd name="connsiteX3" fmla="*/ 1739900 w 2362200"/>
              <a:gd name="connsiteY3" fmla="*/ 1257301 h 1257301"/>
              <a:gd name="connsiteX4" fmla="*/ 0 w 2362200"/>
              <a:gd name="connsiteY4" fmla="*/ 1257301 h 1257301"/>
              <a:gd name="connsiteX5" fmla="*/ 0 w 2362200"/>
              <a:gd name="connsiteY5" fmla="*/ 0 h 1257301"/>
              <a:gd name="connsiteX0" fmla="*/ 0 w 2362200"/>
              <a:gd name="connsiteY0" fmla="*/ 0 h 1257301"/>
              <a:gd name="connsiteX1" fmla="*/ 1739900 w 2362200"/>
              <a:gd name="connsiteY1" fmla="*/ 0 h 1257301"/>
              <a:gd name="connsiteX2" fmla="*/ 2362200 w 2362200"/>
              <a:gd name="connsiteY2" fmla="*/ 635001 h 1257301"/>
              <a:gd name="connsiteX3" fmla="*/ 1739900 w 2362200"/>
              <a:gd name="connsiteY3" fmla="*/ 1257301 h 1257301"/>
              <a:gd name="connsiteX4" fmla="*/ 0 w 2362200"/>
              <a:gd name="connsiteY4" fmla="*/ 1257301 h 1257301"/>
              <a:gd name="connsiteX5" fmla="*/ 0 w 2362200"/>
              <a:gd name="connsiteY5" fmla="*/ 0 h 1257301"/>
              <a:gd name="connsiteX0" fmla="*/ 0 w 2362200"/>
              <a:gd name="connsiteY0" fmla="*/ 0 h 1257301"/>
              <a:gd name="connsiteX1" fmla="*/ 1739900 w 2362200"/>
              <a:gd name="connsiteY1" fmla="*/ 0 h 1257301"/>
              <a:gd name="connsiteX2" fmla="*/ 2362200 w 2362200"/>
              <a:gd name="connsiteY2" fmla="*/ 635001 h 1257301"/>
              <a:gd name="connsiteX3" fmla="*/ 1739900 w 2362200"/>
              <a:gd name="connsiteY3" fmla="*/ 1257301 h 1257301"/>
              <a:gd name="connsiteX4" fmla="*/ 0 w 2362200"/>
              <a:gd name="connsiteY4" fmla="*/ 1257301 h 1257301"/>
              <a:gd name="connsiteX5" fmla="*/ 0 w 2362200"/>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49349" h="1257301">
                <a:moveTo>
                  <a:pt x="0" y="0"/>
                </a:moveTo>
                <a:lnTo>
                  <a:pt x="1739900" y="0"/>
                </a:lnTo>
                <a:cubicBezTo>
                  <a:pt x="2097919" y="736600"/>
                  <a:pt x="1710758" y="-66675"/>
                  <a:pt x="2049349" y="635001"/>
                </a:cubicBezTo>
                <a:cubicBezTo>
                  <a:pt x="1687248" y="1352551"/>
                  <a:pt x="2110278" y="514351"/>
                  <a:pt x="1739900" y="1257301"/>
                </a:cubicBezTo>
                <a:lnTo>
                  <a:pt x="0" y="1257301"/>
                </a:lnTo>
                <a:lnTo>
                  <a:pt x="0" y="0"/>
                </a:lnTo>
                <a:close/>
              </a:path>
            </a:pathLst>
          </a:custGeom>
          <a:solidFill>
            <a:schemeClr val="bg1"/>
          </a:solidFill>
          <a:ln w="3175">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600">
              <a:latin typeface="Times New Roman" pitchFamily="18" charset="0"/>
              <a:cs typeface="Times New Roman" pitchFamily="18" charset="0"/>
            </a:endParaRPr>
          </a:p>
        </p:txBody>
      </p:sp>
      <p:sp>
        <p:nvSpPr>
          <p:cNvPr id="2" name="Round Same Side Corner Rectangle 1"/>
          <p:cNvSpPr/>
          <p:nvPr/>
        </p:nvSpPr>
        <p:spPr>
          <a:xfrm rot="16200000">
            <a:off x="1898542" y="1891209"/>
            <a:ext cx="1257300" cy="2038350"/>
          </a:xfrm>
          <a:custGeom>
            <a:avLst/>
            <a:gdLst>
              <a:gd name="connsiteX0" fmla="*/ 330205 w 1257300"/>
              <a:gd name="connsiteY0" fmla="*/ 0 h 1416050"/>
              <a:gd name="connsiteX1" fmla="*/ 927095 w 1257300"/>
              <a:gd name="connsiteY1" fmla="*/ 0 h 1416050"/>
              <a:gd name="connsiteX2" fmla="*/ 1257300 w 1257300"/>
              <a:gd name="connsiteY2" fmla="*/ 330205 h 1416050"/>
              <a:gd name="connsiteX3" fmla="*/ 1257300 w 1257300"/>
              <a:gd name="connsiteY3" fmla="*/ 1416050 h 1416050"/>
              <a:gd name="connsiteX4" fmla="*/ 1257300 w 1257300"/>
              <a:gd name="connsiteY4" fmla="*/ 1416050 h 1416050"/>
              <a:gd name="connsiteX5" fmla="*/ 0 w 1257300"/>
              <a:gd name="connsiteY5" fmla="*/ 1416050 h 1416050"/>
              <a:gd name="connsiteX6" fmla="*/ 0 w 1257300"/>
              <a:gd name="connsiteY6" fmla="*/ 1416050 h 1416050"/>
              <a:gd name="connsiteX7" fmla="*/ 0 w 1257300"/>
              <a:gd name="connsiteY7" fmla="*/ 330205 h 1416050"/>
              <a:gd name="connsiteX8" fmla="*/ 330205 w 1257300"/>
              <a:gd name="connsiteY8" fmla="*/ 0 h 1416050"/>
              <a:gd name="connsiteX0" fmla="*/ 330205 w 1257300"/>
              <a:gd name="connsiteY0" fmla="*/ 0 h 1416050"/>
              <a:gd name="connsiteX1" fmla="*/ 927095 w 1257300"/>
              <a:gd name="connsiteY1" fmla="*/ 0 h 1416050"/>
              <a:gd name="connsiteX2" fmla="*/ 1257300 w 1257300"/>
              <a:gd name="connsiteY2" fmla="*/ 330205 h 1416050"/>
              <a:gd name="connsiteX3" fmla="*/ 1257300 w 1257300"/>
              <a:gd name="connsiteY3" fmla="*/ 1416050 h 1416050"/>
              <a:gd name="connsiteX4" fmla="*/ 1257300 w 1257300"/>
              <a:gd name="connsiteY4" fmla="*/ 1416050 h 1416050"/>
              <a:gd name="connsiteX5" fmla="*/ 590550 w 1257300"/>
              <a:gd name="connsiteY5" fmla="*/ 1416050 h 1416050"/>
              <a:gd name="connsiteX6" fmla="*/ 0 w 1257300"/>
              <a:gd name="connsiteY6" fmla="*/ 1416050 h 1416050"/>
              <a:gd name="connsiteX7" fmla="*/ 0 w 1257300"/>
              <a:gd name="connsiteY7" fmla="*/ 1416050 h 1416050"/>
              <a:gd name="connsiteX8" fmla="*/ 0 w 1257300"/>
              <a:gd name="connsiteY8" fmla="*/ 330205 h 1416050"/>
              <a:gd name="connsiteX9" fmla="*/ 330205 w 1257300"/>
              <a:gd name="connsiteY9" fmla="*/ 0 h 1416050"/>
              <a:gd name="connsiteX0" fmla="*/ 330205 w 1257300"/>
              <a:gd name="connsiteY0" fmla="*/ 0 h 2038350"/>
              <a:gd name="connsiteX1" fmla="*/ 927095 w 1257300"/>
              <a:gd name="connsiteY1" fmla="*/ 0 h 2038350"/>
              <a:gd name="connsiteX2" fmla="*/ 1257300 w 1257300"/>
              <a:gd name="connsiteY2" fmla="*/ 330205 h 2038350"/>
              <a:gd name="connsiteX3" fmla="*/ 1257300 w 1257300"/>
              <a:gd name="connsiteY3" fmla="*/ 1416050 h 2038350"/>
              <a:gd name="connsiteX4" fmla="*/ 1257300 w 1257300"/>
              <a:gd name="connsiteY4" fmla="*/ 1416050 h 2038350"/>
              <a:gd name="connsiteX5" fmla="*/ 628650 w 1257300"/>
              <a:gd name="connsiteY5" fmla="*/ 2038350 h 2038350"/>
              <a:gd name="connsiteX6" fmla="*/ 0 w 1257300"/>
              <a:gd name="connsiteY6" fmla="*/ 1416050 h 2038350"/>
              <a:gd name="connsiteX7" fmla="*/ 0 w 1257300"/>
              <a:gd name="connsiteY7" fmla="*/ 1416050 h 2038350"/>
              <a:gd name="connsiteX8" fmla="*/ 0 w 1257300"/>
              <a:gd name="connsiteY8" fmla="*/ 330205 h 2038350"/>
              <a:gd name="connsiteX9" fmla="*/ 330205 w 1257300"/>
              <a:gd name="connsiteY9" fmla="*/ 0 h 2038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57300" h="2038350">
                <a:moveTo>
                  <a:pt x="330205" y="0"/>
                </a:moveTo>
                <a:lnTo>
                  <a:pt x="927095" y="0"/>
                </a:lnTo>
                <a:cubicBezTo>
                  <a:pt x="1109462" y="0"/>
                  <a:pt x="1257300" y="147838"/>
                  <a:pt x="1257300" y="330205"/>
                </a:cubicBezTo>
                <a:lnTo>
                  <a:pt x="1257300" y="1416050"/>
                </a:lnTo>
                <a:lnTo>
                  <a:pt x="1257300" y="1416050"/>
                </a:lnTo>
                <a:lnTo>
                  <a:pt x="628650" y="2038350"/>
                </a:lnTo>
                <a:lnTo>
                  <a:pt x="0" y="1416050"/>
                </a:lnTo>
                <a:lnTo>
                  <a:pt x="0" y="1416050"/>
                </a:lnTo>
                <a:lnTo>
                  <a:pt x="0" y="330205"/>
                </a:lnTo>
                <a:cubicBezTo>
                  <a:pt x="0" y="147838"/>
                  <a:pt x="147838" y="0"/>
                  <a:pt x="330205" y="0"/>
                </a:cubicBezTo>
                <a:close/>
              </a:path>
            </a:pathLst>
          </a:cu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sp>
        <p:nvSpPr>
          <p:cNvPr id="31" name="Isosceles Triangle 30"/>
          <p:cNvSpPr/>
          <p:nvPr/>
        </p:nvSpPr>
        <p:spPr>
          <a:xfrm rot="5400000">
            <a:off x="3036779" y="2819896"/>
            <a:ext cx="371475" cy="1809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sp>
        <p:nvSpPr>
          <p:cNvPr id="35" name="Rectangle 2"/>
          <p:cNvSpPr/>
          <p:nvPr/>
        </p:nvSpPr>
        <p:spPr>
          <a:xfrm>
            <a:off x="2917717" y="3920034"/>
            <a:ext cx="5891212" cy="1257300"/>
          </a:xfrm>
          <a:custGeom>
            <a:avLst/>
            <a:gdLst>
              <a:gd name="connsiteX0" fmla="*/ 0 w 1739900"/>
              <a:gd name="connsiteY0" fmla="*/ 0 h 1257301"/>
              <a:gd name="connsiteX1" fmla="*/ 1739900 w 1739900"/>
              <a:gd name="connsiteY1" fmla="*/ 0 h 1257301"/>
              <a:gd name="connsiteX2" fmla="*/ 1739900 w 1739900"/>
              <a:gd name="connsiteY2" fmla="*/ 1257301 h 1257301"/>
              <a:gd name="connsiteX3" fmla="*/ 0 w 1739900"/>
              <a:gd name="connsiteY3" fmla="*/ 1257301 h 1257301"/>
              <a:gd name="connsiteX4" fmla="*/ 0 w 1739900"/>
              <a:gd name="connsiteY4" fmla="*/ 0 h 1257301"/>
              <a:gd name="connsiteX0" fmla="*/ 0 w 1739900"/>
              <a:gd name="connsiteY0" fmla="*/ 0 h 1257301"/>
              <a:gd name="connsiteX1" fmla="*/ 1739900 w 1739900"/>
              <a:gd name="connsiteY1" fmla="*/ 0 h 1257301"/>
              <a:gd name="connsiteX2" fmla="*/ 1733550 w 1739900"/>
              <a:gd name="connsiteY2" fmla="*/ 628651 h 1257301"/>
              <a:gd name="connsiteX3" fmla="*/ 1739900 w 1739900"/>
              <a:gd name="connsiteY3" fmla="*/ 1257301 h 1257301"/>
              <a:gd name="connsiteX4" fmla="*/ 0 w 1739900"/>
              <a:gd name="connsiteY4" fmla="*/ 1257301 h 1257301"/>
              <a:gd name="connsiteX5" fmla="*/ 0 w 1739900"/>
              <a:gd name="connsiteY5" fmla="*/ 0 h 1257301"/>
              <a:gd name="connsiteX0" fmla="*/ 0 w 1739900"/>
              <a:gd name="connsiteY0" fmla="*/ 0 h 1257301"/>
              <a:gd name="connsiteX1" fmla="*/ 1739900 w 1739900"/>
              <a:gd name="connsiteY1" fmla="*/ 0 h 1257301"/>
              <a:gd name="connsiteX2" fmla="*/ 1733550 w 1739900"/>
              <a:gd name="connsiteY2" fmla="*/ 628651 h 1257301"/>
              <a:gd name="connsiteX3" fmla="*/ 1739900 w 1739900"/>
              <a:gd name="connsiteY3" fmla="*/ 1257301 h 1257301"/>
              <a:gd name="connsiteX4" fmla="*/ 0 w 1739900"/>
              <a:gd name="connsiteY4" fmla="*/ 1257301 h 1257301"/>
              <a:gd name="connsiteX5" fmla="*/ 0 w 1739900"/>
              <a:gd name="connsiteY5" fmla="*/ 0 h 1257301"/>
              <a:gd name="connsiteX0" fmla="*/ 0 w 1739900"/>
              <a:gd name="connsiteY0" fmla="*/ 0 h 1257301"/>
              <a:gd name="connsiteX1" fmla="*/ 1739900 w 1739900"/>
              <a:gd name="connsiteY1" fmla="*/ 0 h 1257301"/>
              <a:gd name="connsiteX2" fmla="*/ 1733550 w 1739900"/>
              <a:gd name="connsiteY2" fmla="*/ 628651 h 1257301"/>
              <a:gd name="connsiteX3" fmla="*/ 1739900 w 1739900"/>
              <a:gd name="connsiteY3" fmla="*/ 1257301 h 1257301"/>
              <a:gd name="connsiteX4" fmla="*/ 0 w 1739900"/>
              <a:gd name="connsiteY4" fmla="*/ 1257301 h 1257301"/>
              <a:gd name="connsiteX5" fmla="*/ 0 w 1739900"/>
              <a:gd name="connsiteY5" fmla="*/ 0 h 1257301"/>
              <a:gd name="connsiteX0" fmla="*/ 0 w 2343162"/>
              <a:gd name="connsiteY0" fmla="*/ 0 h 1257301"/>
              <a:gd name="connsiteX1" fmla="*/ 1739900 w 2343162"/>
              <a:gd name="connsiteY1" fmla="*/ 0 h 1257301"/>
              <a:gd name="connsiteX2" fmla="*/ 2343150 w 2343162"/>
              <a:gd name="connsiteY2" fmla="*/ 622301 h 1257301"/>
              <a:gd name="connsiteX3" fmla="*/ 1739900 w 2343162"/>
              <a:gd name="connsiteY3" fmla="*/ 1257301 h 1257301"/>
              <a:gd name="connsiteX4" fmla="*/ 0 w 2343162"/>
              <a:gd name="connsiteY4" fmla="*/ 1257301 h 1257301"/>
              <a:gd name="connsiteX5" fmla="*/ 0 w 2343162"/>
              <a:gd name="connsiteY5" fmla="*/ 0 h 1257301"/>
              <a:gd name="connsiteX0" fmla="*/ 0 w 2343155"/>
              <a:gd name="connsiteY0" fmla="*/ 0 h 1257301"/>
              <a:gd name="connsiteX1" fmla="*/ 1739900 w 2343155"/>
              <a:gd name="connsiteY1" fmla="*/ 0 h 1257301"/>
              <a:gd name="connsiteX2" fmla="*/ 2343150 w 2343155"/>
              <a:gd name="connsiteY2" fmla="*/ 622301 h 1257301"/>
              <a:gd name="connsiteX3" fmla="*/ 1739900 w 2343155"/>
              <a:gd name="connsiteY3" fmla="*/ 1257301 h 1257301"/>
              <a:gd name="connsiteX4" fmla="*/ 0 w 2343155"/>
              <a:gd name="connsiteY4" fmla="*/ 1257301 h 1257301"/>
              <a:gd name="connsiteX5" fmla="*/ 0 w 2343155"/>
              <a:gd name="connsiteY5" fmla="*/ 0 h 1257301"/>
              <a:gd name="connsiteX0" fmla="*/ 0 w 2343155"/>
              <a:gd name="connsiteY0" fmla="*/ 0 h 1257301"/>
              <a:gd name="connsiteX1" fmla="*/ 1739900 w 2343155"/>
              <a:gd name="connsiteY1" fmla="*/ 0 h 1257301"/>
              <a:gd name="connsiteX2" fmla="*/ 2343150 w 2343155"/>
              <a:gd name="connsiteY2" fmla="*/ 622301 h 1257301"/>
              <a:gd name="connsiteX3" fmla="*/ 1739900 w 2343155"/>
              <a:gd name="connsiteY3" fmla="*/ 1257301 h 1257301"/>
              <a:gd name="connsiteX4" fmla="*/ 0 w 2343155"/>
              <a:gd name="connsiteY4" fmla="*/ 1257301 h 1257301"/>
              <a:gd name="connsiteX5" fmla="*/ 0 w 2343155"/>
              <a:gd name="connsiteY5" fmla="*/ 0 h 1257301"/>
              <a:gd name="connsiteX0" fmla="*/ 0 w 2343150"/>
              <a:gd name="connsiteY0" fmla="*/ 0 h 1257301"/>
              <a:gd name="connsiteX1" fmla="*/ 1739900 w 2343150"/>
              <a:gd name="connsiteY1" fmla="*/ 0 h 1257301"/>
              <a:gd name="connsiteX2" fmla="*/ 2343150 w 2343150"/>
              <a:gd name="connsiteY2" fmla="*/ 622301 h 1257301"/>
              <a:gd name="connsiteX3" fmla="*/ 1739900 w 2343150"/>
              <a:gd name="connsiteY3" fmla="*/ 1257301 h 1257301"/>
              <a:gd name="connsiteX4" fmla="*/ 0 w 2343150"/>
              <a:gd name="connsiteY4" fmla="*/ 1257301 h 1257301"/>
              <a:gd name="connsiteX5" fmla="*/ 0 w 2343150"/>
              <a:gd name="connsiteY5" fmla="*/ 0 h 1257301"/>
              <a:gd name="connsiteX0" fmla="*/ 0 w 2362200"/>
              <a:gd name="connsiteY0" fmla="*/ 0 h 1257301"/>
              <a:gd name="connsiteX1" fmla="*/ 1739900 w 2362200"/>
              <a:gd name="connsiteY1" fmla="*/ 0 h 1257301"/>
              <a:gd name="connsiteX2" fmla="*/ 2362200 w 2362200"/>
              <a:gd name="connsiteY2" fmla="*/ 635001 h 1257301"/>
              <a:gd name="connsiteX3" fmla="*/ 1739900 w 2362200"/>
              <a:gd name="connsiteY3" fmla="*/ 1257301 h 1257301"/>
              <a:gd name="connsiteX4" fmla="*/ 0 w 2362200"/>
              <a:gd name="connsiteY4" fmla="*/ 1257301 h 1257301"/>
              <a:gd name="connsiteX5" fmla="*/ 0 w 2362200"/>
              <a:gd name="connsiteY5" fmla="*/ 0 h 1257301"/>
              <a:gd name="connsiteX0" fmla="*/ 0 w 2362200"/>
              <a:gd name="connsiteY0" fmla="*/ 0 h 1257301"/>
              <a:gd name="connsiteX1" fmla="*/ 1739900 w 2362200"/>
              <a:gd name="connsiteY1" fmla="*/ 0 h 1257301"/>
              <a:gd name="connsiteX2" fmla="*/ 2362200 w 2362200"/>
              <a:gd name="connsiteY2" fmla="*/ 635001 h 1257301"/>
              <a:gd name="connsiteX3" fmla="*/ 1739900 w 2362200"/>
              <a:gd name="connsiteY3" fmla="*/ 1257301 h 1257301"/>
              <a:gd name="connsiteX4" fmla="*/ 0 w 2362200"/>
              <a:gd name="connsiteY4" fmla="*/ 1257301 h 1257301"/>
              <a:gd name="connsiteX5" fmla="*/ 0 w 2362200"/>
              <a:gd name="connsiteY5" fmla="*/ 0 h 1257301"/>
              <a:gd name="connsiteX0" fmla="*/ 0 w 2362200"/>
              <a:gd name="connsiteY0" fmla="*/ 0 h 1257301"/>
              <a:gd name="connsiteX1" fmla="*/ 1739900 w 2362200"/>
              <a:gd name="connsiteY1" fmla="*/ 0 h 1257301"/>
              <a:gd name="connsiteX2" fmla="*/ 2362200 w 2362200"/>
              <a:gd name="connsiteY2" fmla="*/ 635001 h 1257301"/>
              <a:gd name="connsiteX3" fmla="*/ 1739900 w 2362200"/>
              <a:gd name="connsiteY3" fmla="*/ 1257301 h 1257301"/>
              <a:gd name="connsiteX4" fmla="*/ 0 w 2362200"/>
              <a:gd name="connsiteY4" fmla="*/ 1257301 h 1257301"/>
              <a:gd name="connsiteX5" fmla="*/ 0 w 2362200"/>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49349" h="1257301">
                <a:moveTo>
                  <a:pt x="0" y="0"/>
                </a:moveTo>
                <a:lnTo>
                  <a:pt x="1739900" y="0"/>
                </a:lnTo>
                <a:cubicBezTo>
                  <a:pt x="2097919" y="736600"/>
                  <a:pt x="1710758" y="-66675"/>
                  <a:pt x="2049349" y="635001"/>
                </a:cubicBezTo>
                <a:cubicBezTo>
                  <a:pt x="1687248" y="1352551"/>
                  <a:pt x="2110278" y="514351"/>
                  <a:pt x="1739900" y="1257301"/>
                </a:cubicBezTo>
                <a:lnTo>
                  <a:pt x="0" y="1257301"/>
                </a:lnTo>
                <a:lnTo>
                  <a:pt x="0" y="0"/>
                </a:lnTo>
                <a:close/>
              </a:path>
            </a:pathLst>
          </a:custGeom>
          <a:solidFill>
            <a:schemeClr val="bg1"/>
          </a:solidFill>
          <a:ln w="3175">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600">
              <a:latin typeface="Times New Roman" pitchFamily="18" charset="0"/>
              <a:cs typeface="Times New Roman" pitchFamily="18" charset="0"/>
            </a:endParaRPr>
          </a:p>
        </p:txBody>
      </p:sp>
      <p:sp>
        <p:nvSpPr>
          <p:cNvPr id="36" name="Round Same Side Corner Rectangle 1"/>
          <p:cNvSpPr/>
          <p:nvPr/>
        </p:nvSpPr>
        <p:spPr>
          <a:xfrm rot="16200000">
            <a:off x="1898542" y="3529509"/>
            <a:ext cx="1257300" cy="2038350"/>
          </a:xfrm>
          <a:custGeom>
            <a:avLst/>
            <a:gdLst>
              <a:gd name="connsiteX0" fmla="*/ 330205 w 1257300"/>
              <a:gd name="connsiteY0" fmla="*/ 0 h 1416050"/>
              <a:gd name="connsiteX1" fmla="*/ 927095 w 1257300"/>
              <a:gd name="connsiteY1" fmla="*/ 0 h 1416050"/>
              <a:gd name="connsiteX2" fmla="*/ 1257300 w 1257300"/>
              <a:gd name="connsiteY2" fmla="*/ 330205 h 1416050"/>
              <a:gd name="connsiteX3" fmla="*/ 1257300 w 1257300"/>
              <a:gd name="connsiteY3" fmla="*/ 1416050 h 1416050"/>
              <a:gd name="connsiteX4" fmla="*/ 1257300 w 1257300"/>
              <a:gd name="connsiteY4" fmla="*/ 1416050 h 1416050"/>
              <a:gd name="connsiteX5" fmla="*/ 0 w 1257300"/>
              <a:gd name="connsiteY5" fmla="*/ 1416050 h 1416050"/>
              <a:gd name="connsiteX6" fmla="*/ 0 w 1257300"/>
              <a:gd name="connsiteY6" fmla="*/ 1416050 h 1416050"/>
              <a:gd name="connsiteX7" fmla="*/ 0 w 1257300"/>
              <a:gd name="connsiteY7" fmla="*/ 330205 h 1416050"/>
              <a:gd name="connsiteX8" fmla="*/ 330205 w 1257300"/>
              <a:gd name="connsiteY8" fmla="*/ 0 h 1416050"/>
              <a:gd name="connsiteX0" fmla="*/ 330205 w 1257300"/>
              <a:gd name="connsiteY0" fmla="*/ 0 h 1416050"/>
              <a:gd name="connsiteX1" fmla="*/ 927095 w 1257300"/>
              <a:gd name="connsiteY1" fmla="*/ 0 h 1416050"/>
              <a:gd name="connsiteX2" fmla="*/ 1257300 w 1257300"/>
              <a:gd name="connsiteY2" fmla="*/ 330205 h 1416050"/>
              <a:gd name="connsiteX3" fmla="*/ 1257300 w 1257300"/>
              <a:gd name="connsiteY3" fmla="*/ 1416050 h 1416050"/>
              <a:gd name="connsiteX4" fmla="*/ 1257300 w 1257300"/>
              <a:gd name="connsiteY4" fmla="*/ 1416050 h 1416050"/>
              <a:gd name="connsiteX5" fmla="*/ 590550 w 1257300"/>
              <a:gd name="connsiteY5" fmla="*/ 1416050 h 1416050"/>
              <a:gd name="connsiteX6" fmla="*/ 0 w 1257300"/>
              <a:gd name="connsiteY6" fmla="*/ 1416050 h 1416050"/>
              <a:gd name="connsiteX7" fmla="*/ 0 w 1257300"/>
              <a:gd name="connsiteY7" fmla="*/ 1416050 h 1416050"/>
              <a:gd name="connsiteX8" fmla="*/ 0 w 1257300"/>
              <a:gd name="connsiteY8" fmla="*/ 330205 h 1416050"/>
              <a:gd name="connsiteX9" fmla="*/ 330205 w 1257300"/>
              <a:gd name="connsiteY9" fmla="*/ 0 h 1416050"/>
              <a:gd name="connsiteX0" fmla="*/ 330205 w 1257300"/>
              <a:gd name="connsiteY0" fmla="*/ 0 h 2038350"/>
              <a:gd name="connsiteX1" fmla="*/ 927095 w 1257300"/>
              <a:gd name="connsiteY1" fmla="*/ 0 h 2038350"/>
              <a:gd name="connsiteX2" fmla="*/ 1257300 w 1257300"/>
              <a:gd name="connsiteY2" fmla="*/ 330205 h 2038350"/>
              <a:gd name="connsiteX3" fmla="*/ 1257300 w 1257300"/>
              <a:gd name="connsiteY3" fmla="*/ 1416050 h 2038350"/>
              <a:gd name="connsiteX4" fmla="*/ 1257300 w 1257300"/>
              <a:gd name="connsiteY4" fmla="*/ 1416050 h 2038350"/>
              <a:gd name="connsiteX5" fmla="*/ 628650 w 1257300"/>
              <a:gd name="connsiteY5" fmla="*/ 2038350 h 2038350"/>
              <a:gd name="connsiteX6" fmla="*/ 0 w 1257300"/>
              <a:gd name="connsiteY6" fmla="*/ 1416050 h 2038350"/>
              <a:gd name="connsiteX7" fmla="*/ 0 w 1257300"/>
              <a:gd name="connsiteY7" fmla="*/ 1416050 h 2038350"/>
              <a:gd name="connsiteX8" fmla="*/ 0 w 1257300"/>
              <a:gd name="connsiteY8" fmla="*/ 330205 h 2038350"/>
              <a:gd name="connsiteX9" fmla="*/ 330205 w 1257300"/>
              <a:gd name="connsiteY9" fmla="*/ 0 h 2038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57300" h="2038350">
                <a:moveTo>
                  <a:pt x="330205" y="0"/>
                </a:moveTo>
                <a:lnTo>
                  <a:pt x="927095" y="0"/>
                </a:lnTo>
                <a:cubicBezTo>
                  <a:pt x="1109462" y="0"/>
                  <a:pt x="1257300" y="147838"/>
                  <a:pt x="1257300" y="330205"/>
                </a:cubicBezTo>
                <a:lnTo>
                  <a:pt x="1257300" y="1416050"/>
                </a:lnTo>
                <a:lnTo>
                  <a:pt x="1257300" y="1416050"/>
                </a:lnTo>
                <a:lnTo>
                  <a:pt x="628650" y="2038350"/>
                </a:lnTo>
                <a:lnTo>
                  <a:pt x="0" y="1416050"/>
                </a:lnTo>
                <a:lnTo>
                  <a:pt x="0" y="1416050"/>
                </a:lnTo>
                <a:lnTo>
                  <a:pt x="0" y="330205"/>
                </a:lnTo>
                <a:cubicBezTo>
                  <a:pt x="0" y="147838"/>
                  <a:pt x="147838" y="0"/>
                  <a:pt x="330205" y="0"/>
                </a:cubicBezTo>
                <a:close/>
              </a:path>
            </a:pathLst>
          </a:cu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solidFill>
                <a:schemeClr val="tx1"/>
              </a:solidFill>
              <a:latin typeface="Times New Roman" pitchFamily="18" charset="0"/>
              <a:cs typeface="Times New Roman" pitchFamily="18" charset="0"/>
            </a:endParaRPr>
          </a:p>
        </p:txBody>
      </p:sp>
      <p:sp>
        <p:nvSpPr>
          <p:cNvPr id="37" name="Isosceles Triangle 36"/>
          <p:cNvSpPr/>
          <p:nvPr/>
        </p:nvSpPr>
        <p:spPr>
          <a:xfrm rot="5400000">
            <a:off x="3036779" y="4458196"/>
            <a:ext cx="371475" cy="180975"/>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sp>
        <p:nvSpPr>
          <p:cNvPr id="8204" name="TextBox 28671"/>
          <p:cNvSpPr txBox="1">
            <a:spLocks noChangeArrowheads="1"/>
          </p:cNvSpPr>
          <p:nvPr/>
        </p:nvSpPr>
        <p:spPr bwMode="auto">
          <a:xfrm>
            <a:off x="1959538" y="2599535"/>
            <a:ext cx="646331" cy="646331"/>
          </a:xfrm>
          <a:prstGeom prst="rect">
            <a:avLst/>
          </a:prstGeom>
          <a:noFill/>
          <a:ln w="9525">
            <a:noFill/>
            <a:miter lim="800000"/>
            <a:headEnd/>
            <a:tailEnd/>
          </a:ln>
        </p:spPr>
        <p:txBody>
          <a:bodyPr wrap="none" anchor="ctr">
            <a:spAutoFit/>
          </a:bodyPr>
          <a:lstStyle/>
          <a:p>
            <a:r>
              <a:rPr lang="en-US" sz="3600" b="1" dirty="0">
                <a:latin typeface="Times New Roman" pitchFamily="18" charset="0"/>
                <a:cs typeface="Times New Roman" pitchFamily="18" charset="0"/>
              </a:rPr>
              <a:t>01</a:t>
            </a:r>
          </a:p>
        </p:txBody>
      </p:sp>
      <p:sp>
        <p:nvSpPr>
          <p:cNvPr id="8206" name="TextBox 42"/>
          <p:cNvSpPr txBox="1">
            <a:spLocks noChangeArrowheads="1"/>
          </p:cNvSpPr>
          <p:nvPr/>
        </p:nvSpPr>
        <p:spPr bwMode="auto">
          <a:xfrm>
            <a:off x="2019693" y="4195109"/>
            <a:ext cx="646331" cy="646331"/>
          </a:xfrm>
          <a:prstGeom prst="rect">
            <a:avLst/>
          </a:prstGeom>
          <a:noFill/>
          <a:ln w="9525">
            <a:noFill/>
            <a:miter lim="800000"/>
            <a:headEnd/>
            <a:tailEnd/>
          </a:ln>
        </p:spPr>
        <p:txBody>
          <a:bodyPr wrap="none" anchor="ctr">
            <a:spAutoFit/>
          </a:bodyPr>
          <a:lstStyle/>
          <a:p>
            <a:r>
              <a:rPr lang="en-US" sz="3600" b="1" dirty="0">
                <a:latin typeface="Times New Roman" pitchFamily="18" charset="0"/>
                <a:cs typeface="Times New Roman" pitchFamily="18" charset="0"/>
              </a:rPr>
              <a:t>02</a:t>
            </a:r>
          </a:p>
        </p:txBody>
      </p:sp>
      <p:sp>
        <p:nvSpPr>
          <p:cNvPr id="8210" name="Rectangle 46"/>
          <p:cNvSpPr>
            <a:spLocks noChangeArrowheads="1"/>
          </p:cNvSpPr>
          <p:nvPr/>
        </p:nvSpPr>
        <p:spPr bwMode="auto">
          <a:xfrm>
            <a:off x="3593992" y="2525665"/>
            <a:ext cx="4910137" cy="769441"/>
          </a:xfrm>
          <a:prstGeom prst="rect">
            <a:avLst/>
          </a:prstGeom>
          <a:noFill/>
          <a:ln w="9525">
            <a:noFill/>
            <a:miter lim="800000"/>
            <a:headEnd/>
            <a:tailEnd/>
          </a:ln>
        </p:spPr>
        <p:txBody>
          <a:bodyPr wrap="square" anchor="ctr">
            <a:spAutoFit/>
          </a:bodyPr>
          <a:lstStyle/>
          <a:p>
            <a:r>
              <a:rPr lang="vi-VN" sz="4400" b="1" dirty="0" smtClean="0">
                <a:latin typeface="Times New Roman" pitchFamily="18" charset="0"/>
                <a:cs typeface="Times New Roman" pitchFamily="18" charset="0"/>
              </a:rPr>
              <a:t> </a:t>
            </a:r>
            <a:r>
              <a:rPr lang="en-US" sz="4400" b="1" dirty="0" err="1" smtClean="0">
                <a:latin typeface="Times New Roman" pitchFamily="18" charset="0"/>
                <a:cs typeface="Times New Roman" pitchFamily="18" charset="0"/>
              </a:rPr>
              <a:t>Kiến</a:t>
            </a:r>
            <a:r>
              <a:rPr lang="en-US" sz="4400" b="1" dirty="0" smtClean="0">
                <a:latin typeface="Times New Roman" pitchFamily="18" charset="0"/>
                <a:cs typeface="Times New Roman" pitchFamily="18" charset="0"/>
              </a:rPr>
              <a:t> </a:t>
            </a:r>
            <a:r>
              <a:rPr lang="en-US" sz="4400" b="1" dirty="0" err="1" smtClean="0">
                <a:latin typeface="Times New Roman" pitchFamily="18" charset="0"/>
                <a:cs typeface="Times New Roman" pitchFamily="18" charset="0"/>
              </a:rPr>
              <a:t>thức</a:t>
            </a:r>
            <a:r>
              <a:rPr lang="en-US" sz="4400" b="1" dirty="0" smtClean="0">
                <a:latin typeface="Times New Roman" pitchFamily="18" charset="0"/>
                <a:cs typeface="Times New Roman" pitchFamily="18" charset="0"/>
              </a:rPr>
              <a:t> </a:t>
            </a:r>
            <a:r>
              <a:rPr lang="en-US" sz="4400" b="1" dirty="0" err="1" smtClean="0">
                <a:latin typeface="Times New Roman" pitchFamily="18" charset="0"/>
                <a:cs typeface="Times New Roman" pitchFamily="18" charset="0"/>
              </a:rPr>
              <a:t>cần</a:t>
            </a:r>
            <a:r>
              <a:rPr lang="en-US" sz="4400" b="1" dirty="0" smtClean="0">
                <a:latin typeface="Times New Roman" pitchFamily="18" charset="0"/>
                <a:cs typeface="Times New Roman" pitchFamily="18" charset="0"/>
              </a:rPr>
              <a:t> </a:t>
            </a:r>
            <a:r>
              <a:rPr lang="en-US" sz="4400" b="1" dirty="0" err="1" smtClean="0">
                <a:latin typeface="Times New Roman" pitchFamily="18" charset="0"/>
                <a:cs typeface="Times New Roman" pitchFamily="18" charset="0"/>
              </a:rPr>
              <a:t>nhớ</a:t>
            </a:r>
            <a:endParaRPr lang="en-US" sz="4400" b="1" dirty="0">
              <a:latin typeface="Times New Roman" pitchFamily="18" charset="0"/>
              <a:cs typeface="Times New Roman" pitchFamily="18" charset="0"/>
            </a:endParaRPr>
          </a:p>
        </p:txBody>
      </p:sp>
      <p:sp>
        <p:nvSpPr>
          <p:cNvPr id="8211" name="Rectangle 47"/>
          <p:cNvSpPr>
            <a:spLocks noChangeArrowheads="1"/>
          </p:cNvSpPr>
          <p:nvPr/>
        </p:nvSpPr>
        <p:spPr bwMode="auto">
          <a:xfrm>
            <a:off x="4352816" y="4064739"/>
            <a:ext cx="3392487" cy="923330"/>
          </a:xfrm>
          <a:prstGeom prst="rect">
            <a:avLst/>
          </a:prstGeom>
          <a:noFill/>
          <a:ln w="9525">
            <a:noFill/>
            <a:miter lim="800000"/>
            <a:headEnd/>
            <a:tailEnd/>
          </a:ln>
        </p:spPr>
        <p:txBody>
          <a:bodyPr anchor="ctr">
            <a:spAutoFit/>
          </a:bodyPr>
          <a:lstStyle/>
          <a:p>
            <a:r>
              <a:rPr lang="vi-VN"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Bài</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tập</a:t>
            </a:r>
            <a:r>
              <a:rPr lang="en-US" sz="5400" b="1" dirty="0" smtClean="0">
                <a:latin typeface="Times New Roman" pitchFamily="18" charset="0"/>
                <a:cs typeface="Times New Roman" pitchFamily="18" charset="0"/>
              </a:rPr>
              <a:t>.</a:t>
            </a:r>
            <a:endParaRPr lang="en-US" sz="5400" b="1" dirty="0">
              <a:latin typeface="Times New Roman" pitchFamily="18" charset="0"/>
              <a:cs typeface="Times New Roman" pitchFamily="18" charset="0"/>
            </a:endParaRPr>
          </a:p>
        </p:txBody>
      </p:sp>
    </p:spTree>
    <p:extLst>
      <p:ext uri="{BB962C8B-B14F-4D97-AF65-F5344CB8AC3E}">
        <p14:creationId xmlns:p14="http://schemas.microsoft.com/office/powerpoint/2010/main" val="1660314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p:cNvSpPr/>
          <p:nvPr/>
        </p:nvSpPr>
        <p:spPr>
          <a:xfrm>
            <a:off x="152400" y="152400"/>
            <a:ext cx="2857500" cy="1423987"/>
          </a:xfrm>
          <a:custGeom>
            <a:avLst/>
            <a:gdLst>
              <a:gd name="connsiteX0" fmla="*/ 260350 w 2209800"/>
              <a:gd name="connsiteY0" fmla="*/ 1104900 h 1104900"/>
              <a:gd name="connsiteX1" fmla="*/ 1797050 w 2209800"/>
              <a:gd name="connsiteY1" fmla="*/ 1104900 h 1104900"/>
              <a:gd name="connsiteX2" fmla="*/ 2209800 w 2209800"/>
              <a:gd name="connsiteY2" fmla="*/ 590550 h 1104900"/>
              <a:gd name="connsiteX3" fmla="*/ 2012950 w 2209800"/>
              <a:gd name="connsiteY3" fmla="*/ 0 h 1104900"/>
              <a:gd name="connsiteX4" fmla="*/ 1936750 w 2209800"/>
              <a:gd name="connsiteY4" fmla="*/ 38100 h 1104900"/>
              <a:gd name="connsiteX5" fmla="*/ 1409700 w 2209800"/>
              <a:gd name="connsiteY5" fmla="*/ 107950 h 1104900"/>
              <a:gd name="connsiteX6" fmla="*/ 685800 w 2209800"/>
              <a:gd name="connsiteY6" fmla="*/ 254000 h 1104900"/>
              <a:gd name="connsiteX7" fmla="*/ 0 w 2209800"/>
              <a:gd name="connsiteY7" fmla="*/ 704850 h 1104900"/>
              <a:gd name="connsiteX8" fmla="*/ 260350 w 2209800"/>
              <a:gd name="connsiteY8" fmla="*/ 1104900 h 1104900"/>
              <a:gd name="connsiteX0" fmla="*/ 260350 w 2209800"/>
              <a:gd name="connsiteY0" fmla="*/ 1104900 h 1104900"/>
              <a:gd name="connsiteX1" fmla="*/ 1797050 w 2209800"/>
              <a:gd name="connsiteY1" fmla="*/ 1104900 h 1104900"/>
              <a:gd name="connsiteX2" fmla="*/ 2209800 w 2209800"/>
              <a:gd name="connsiteY2" fmla="*/ 590550 h 1104900"/>
              <a:gd name="connsiteX3" fmla="*/ 2012950 w 2209800"/>
              <a:gd name="connsiteY3" fmla="*/ 0 h 1104900"/>
              <a:gd name="connsiteX4" fmla="*/ 1409700 w 2209800"/>
              <a:gd name="connsiteY4" fmla="*/ 107950 h 1104900"/>
              <a:gd name="connsiteX5" fmla="*/ 685800 w 2209800"/>
              <a:gd name="connsiteY5" fmla="*/ 254000 h 1104900"/>
              <a:gd name="connsiteX6" fmla="*/ 0 w 2209800"/>
              <a:gd name="connsiteY6" fmla="*/ 704850 h 1104900"/>
              <a:gd name="connsiteX7" fmla="*/ 260350 w 2209800"/>
              <a:gd name="connsiteY7" fmla="*/ 1104900 h 1104900"/>
              <a:gd name="connsiteX0" fmla="*/ 260350 w 2209800"/>
              <a:gd name="connsiteY0" fmla="*/ 1104900 h 1104900"/>
              <a:gd name="connsiteX1" fmla="*/ 1797050 w 2209800"/>
              <a:gd name="connsiteY1" fmla="*/ 1104900 h 1104900"/>
              <a:gd name="connsiteX2" fmla="*/ 2209800 w 2209800"/>
              <a:gd name="connsiteY2" fmla="*/ 590550 h 1104900"/>
              <a:gd name="connsiteX3" fmla="*/ 2012950 w 2209800"/>
              <a:gd name="connsiteY3" fmla="*/ 0 h 1104900"/>
              <a:gd name="connsiteX4" fmla="*/ 1426369 w 2209800"/>
              <a:gd name="connsiteY4" fmla="*/ 91281 h 1104900"/>
              <a:gd name="connsiteX5" fmla="*/ 685800 w 2209800"/>
              <a:gd name="connsiteY5" fmla="*/ 254000 h 1104900"/>
              <a:gd name="connsiteX6" fmla="*/ 0 w 2209800"/>
              <a:gd name="connsiteY6" fmla="*/ 704850 h 1104900"/>
              <a:gd name="connsiteX7" fmla="*/ 260350 w 2209800"/>
              <a:gd name="connsiteY7" fmla="*/ 1104900 h 1104900"/>
              <a:gd name="connsiteX0" fmla="*/ 260350 w 2209800"/>
              <a:gd name="connsiteY0" fmla="*/ 1149945 h 1149945"/>
              <a:gd name="connsiteX1" fmla="*/ 1797050 w 2209800"/>
              <a:gd name="connsiteY1" fmla="*/ 1149945 h 1149945"/>
              <a:gd name="connsiteX2" fmla="*/ 2209800 w 2209800"/>
              <a:gd name="connsiteY2" fmla="*/ 635595 h 1149945"/>
              <a:gd name="connsiteX3" fmla="*/ 2012950 w 2209800"/>
              <a:gd name="connsiteY3" fmla="*/ 45045 h 1149945"/>
              <a:gd name="connsiteX4" fmla="*/ 1426369 w 2209800"/>
              <a:gd name="connsiteY4" fmla="*/ 136326 h 1149945"/>
              <a:gd name="connsiteX5" fmla="*/ 685800 w 2209800"/>
              <a:gd name="connsiteY5" fmla="*/ 299045 h 1149945"/>
              <a:gd name="connsiteX6" fmla="*/ 0 w 2209800"/>
              <a:gd name="connsiteY6" fmla="*/ 749895 h 1149945"/>
              <a:gd name="connsiteX7" fmla="*/ 260350 w 2209800"/>
              <a:gd name="connsiteY7" fmla="*/ 1149945 h 1149945"/>
              <a:gd name="connsiteX0" fmla="*/ 260350 w 2209800"/>
              <a:gd name="connsiteY0" fmla="*/ 1151694 h 1151694"/>
              <a:gd name="connsiteX1" fmla="*/ 1797050 w 2209800"/>
              <a:gd name="connsiteY1" fmla="*/ 1151694 h 1151694"/>
              <a:gd name="connsiteX2" fmla="*/ 2209800 w 2209800"/>
              <a:gd name="connsiteY2" fmla="*/ 637344 h 1151694"/>
              <a:gd name="connsiteX3" fmla="*/ 2022475 w 2209800"/>
              <a:gd name="connsiteY3" fmla="*/ 42032 h 1151694"/>
              <a:gd name="connsiteX4" fmla="*/ 1426369 w 2209800"/>
              <a:gd name="connsiteY4" fmla="*/ 138075 h 1151694"/>
              <a:gd name="connsiteX5" fmla="*/ 685800 w 2209800"/>
              <a:gd name="connsiteY5" fmla="*/ 300794 h 1151694"/>
              <a:gd name="connsiteX6" fmla="*/ 0 w 2209800"/>
              <a:gd name="connsiteY6" fmla="*/ 751644 h 1151694"/>
              <a:gd name="connsiteX7" fmla="*/ 260350 w 2209800"/>
              <a:gd name="connsiteY7" fmla="*/ 1151694 h 1151694"/>
              <a:gd name="connsiteX0" fmla="*/ 260350 w 2209800"/>
              <a:gd name="connsiteY0" fmla="*/ 1205145 h 1205145"/>
              <a:gd name="connsiteX1" fmla="*/ 1797050 w 2209800"/>
              <a:gd name="connsiteY1" fmla="*/ 1205145 h 1205145"/>
              <a:gd name="connsiteX2" fmla="*/ 2209800 w 2209800"/>
              <a:gd name="connsiteY2" fmla="*/ 690795 h 1205145"/>
              <a:gd name="connsiteX3" fmla="*/ 2022475 w 2209800"/>
              <a:gd name="connsiteY3" fmla="*/ 95483 h 1205145"/>
              <a:gd name="connsiteX4" fmla="*/ 1426369 w 2209800"/>
              <a:gd name="connsiteY4" fmla="*/ 191526 h 1205145"/>
              <a:gd name="connsiteX5" fmla="*/ 685800 w 2209800"/>
              <a:gd name="connsiteY5" fmla="*/ 354245 h 1205145"/>
              <a:gd name="connsiteX6" fmla="*/ 0 w 2209800"/>
              <a:gd name="connsiteY6" fmla="*/ 805095 h 1205145"/>
              <a:gd name="connsiteX7" fmla="*/ 260350 w 2209800"/>
              <a:gd name="connsiteY7" fmla="*/ 1205145 h 1205145"/>
              <a:gd name="connsiteX0" fmla="*/ 260350 w 2209800"/>
              <a:gd name="connsiteY0" fmla="*/ 1205145 h 1205145"/>
              <a:gd name="connsiteX1" fmla="*/ 1797050 w 2209800"/>
              <a:gd name="connsiteY1" fmla="*/ 1205145 h 1205145"/>
              <a:gd name="connsiteX2" fmla="*/ 2209800 w 2209800"/>
              <a:gd name="connsiteY2" fmla="*/ 690795 h 1205145"/>
              <a:gd name="connsiteX3" fmla="*/ 2022475 w 2209800"/>
              <a:gd name="connsiteY3" fmla="*/ 95483 h 1205145"/>
              <a:gd name="connsiteX4" fmla="*/ 1426369 w 2209800"/>
              <a:gd name="connsiteY4" fmla="*/ 191526 h 1205145"/>
              <a:gd name="connsiteX5" fmla="*/ 685800 w 2209800"/>
              <a:gd name="connsiteY5" fmla="*/ 354245 h 1205145"/>
              <a:gd name="connsiteX6" fmla="*/ 0 w 2209800"/>
              <a:gd name="connsiteY6" fmla="*/ 805095 h 1205145"/>
              <a:gd name="connsiteX7" fmla="*/ 260350 w 2209800"/>
              <a:gd name="connsiteY7" fmla="*/ 1205145 h 1205145"/>
              <a:gd name="connsiteX0" fmla="*/ 260350 w 2216944"/>
              <a:gd name="connsiteY0" fmla="*/ 1205145 h 1205145"/>
              <a:gd name="connsiteX1" fmla="*/ 1797050 w 2216944"/>
              <a:gd name="connsiteY1" fmla="*/ 1205145 h 1205145"/>
              <a:gd name="connsiteX2" fmla="*/ 2216944 w 2216944"/>
              <a:gd name="connsiteY2" fmla="*/ 705083 h 1205145"/>
              <a:gd name="connsiteX3" fmla="*/ 2022475 w 2216944"/>
              <a:gd name="connsiteY3" fmla="*/ 95483 h 1205145"/>
              <a:gd name="connsiteX4" fmla="*/ 1426369 w 2216944"/>
              <a:gd name="connsiteY4" fmla="*/ 191526 h 1205145"/>
              <a:gd name="connsiteX5" fmla="*/ 685800 w 2216944"/>
              <a:gd name="connsiteY5" fmla="*/ 354245 h 1205145"/>
              <a:gd name="connsiteX6" fmla="*/ 0 w 2216944"/>
              <a:gd name="connsiteY6" fmla="*/ 805095 h 1205145"/>
              <a:gd name="connsiteX7" fmla="*/ 260350 w 2216944"/>
              <a:gd name="connsiteY7" fmla="*/ 1205145 h 1205145"/>
              <a:gd name="connsiteX0" fmla="*/ 260350 w 2227794"/>
              <a:gd name="connsiteY0" fmla="*/ 1205145 h 1205145"/>
              <a:gd name="connsiteX1" fmla="*/ 1797050 w 2227794"/>
              <a:gd name="connsiteY1" fmla="*/ 1205145 h 1205145"/>
              <a:gd name="connsiteX2" fmla="*/ 2216944 w 2227794"/>
              <a:gd name="connsiteY2" fmla="*/ 705083 h 1205145"/>
              <a:gd name="connsiteX3" fmla="*/ 2022475 w 2227794"/>
              <a:gd name="connsiteY3" fmla="*/ 95483 h 1205145"/>
              <a:gd name="connsiteX4" fmla="*/ 1426369 w 2227794"/>
              <a:gd name="connsiteY4" fmla="*/ 191526 h 1205145"/>
              <a:gd name="connsiteX5" fmla="*/ 685800 w 2227794"/>
              <a:gd name="connsiteY5" fmla="*/ 354245 h 1205145"/>
              <a:gd name="connsiteX6" fmla="*/ 0 w 2227794"/>
              <a:gd name="connsiteY6" fmla="*/ 805095 h 1205145"/>
              <a:gd name="connsiteX7" fmla="*/ 260350 w 2227794"/>
              <a:gd name="connsiteY7" fmla="*/ 1205145 h 1205145"/>
              <a:gd name="connsiteX0" fmla="*/ 260350 w 2227794"/>
              <a:gd name="connsiteY0" fmla="*/ 1205145 h 1205145"/>
              <a:gd name="connsiteX1" fmla="*/ 1797050 w 2227794"/>
              <a:gd name="connsiteY1" fmla="*/ 1205145 h 1205145"/>
              <a:gd name="connsiteX2" fmla="*/ 2216944 w 2227794"/>
              <a:gd name="connsiteY2" fmla="*/ 705083 h 1205145"/>
              <a:gd name="connsiteX3" fmla="*/ 2022475 w 2227794"/>
              <a:gd name="connsiteY3" fmla="*/ 95483 h 1205145"/>
              <a:gd name="connsiteX4" fmla="*/ 1426369 w 2227794"/>
              <a:gd name="connsiteY4" fmla="*/ 191526 h 1205145"/>
              <a:gd name="connsiteX5" fmla="*/ 685800 w 2227794"/>
              <a:gd name="connsiteY5" fmla="*/ 354245 h 1205145"/>
              <a:gd name="connsiteX6" fmla="*/ 0 w 2227794"/>
              <a:gd name="connsiteY6" fmla="*/ 805095 h 1205145"/>
              <a:gd name="connsiteX7" fmla="*/ 260350 w 2227794"/>
              <a:gd name="connsiteY7" fmla="*/ 1205145 h 1205145"/>
              <a:gd name="connsiteX0" fmla="*/ 260350 w 2227794"/>
              <a:gd name="connsiteY0" fmla="*/ 1205145 h 1205145"/>
              <a:gd name="connsiteX1" fmla="*/ 1799431 w 2227794"/>
              <a:gd name="connsiteY1" fmla="*/ 1164664 h 1205145"/>
              <a:gd name="connsiteX2" fmla="*/ 2216944 w 2227794"/>
              <a:gd name="connsiteY2" fmla="*/ 705083 h 1205145"/>
              <a:gd name="connsiteX3" fmla="*/ 2022475 w 2227794"/>
              <a:gd name="connsiteY3" fmla="*/ 95483 h 1205145"/>
              <a:gd name="connsiteX4" fmla="*/ 1426369 w 2227794"/>
              <a:gd name="connsiteY4" fmla="*/ 191526 h 1205145"/>
              <a:gd name="connsiteX5" fmla="*/ 685800 w 2227794"/>
              <a:gd name="connsiteY5" fmla="*/ 354245 h 1205145"/>
              <a:gd name="connsiteX6" fmla="*/ 0 w 2227794"/>
              <a:gd name="connsiteY6" fmla="*/ 805095 h 1205145"/>
              <a:gd name="connsiteX7" fmla="*/ 260350 w 2227794"/>
              <a:gd name="connsiteY7" fmla="*/ 1205145 h 1205145"/>
              <a:gd name="connsiteX0" fmla="*/ 260350 w 2227794"/>
              <a:gd name="connsiteY0" fmla="*/ 1205145 h 1205145"/>
              <a:gd name="connsiteX1" fmla="*/ 1799431 w 2227794"/>
              <a:gd name="connsiteY1" fmla="*/ 1164664 h 1205145"/>
              <a:gd name="connsiteX2" fmla="*/ 2216944 w 2227794"/>
              <a:gd name="connsiteY2" fmla="*/ 705083 h 1205145"/>
              <a:gd name="connsiteX3" fmla="*/ 2022475 w 2227794"/>
              <a:gd name="connsiteY3" fmla="*/ 95483 h 1205145"/>
              <a:gd name="connsiteX4" fmla="*/ 1426369 w 2227794"/>
              <a:gd name="connsiteY4" fmla="*/ 191526 h 1205145"/>
              <a:gd name="connsiteX5" fmla="*/ 685800 w 2227794"/>
              <a:gd name="connsiteY5" fmla="*/ 354245 h 1205145"/>
              <a:gd name="connsiteX6" fmla="*/ 0 w 2227794"/>
              <a:gd name="connsiteY6" fmla="*/ 805095 h 1205145"/>
              <a:gd name="connsiteX7" fmla="*/ 260350 w 2227794"/>
              <a:gd name="connsiteY7" fmla="*/ 1205145 h 1205145"/>
              <a:gd name="connsiteX0" fmla="*/ 288925 w 2227794"/>
              <a:gd name="connsiteY0" fmla="*/ 1157520 h 1164664"/>
              <a:gd name="connsiteX1" fmla="*/ 1799431 w 2227794"/>
              <a:gd name="connsiteY1" fmla="*/ 1164664 h 1164664"/>
              <a:gd name="connsiteX2" fmla="*/ 2216944 w 2227794"/>
              <a:gd name="connsiteY2" fmla="*/ 705083 h 1164664"/>
              <a:gd name="connsiteX3" fmla="*/ 2022475 w 2227794"/>
              <a:gd name="connsiteY3" fmla="*/ 95483 h 1164664"/>
              <a:gd name="connsiteX4" fmla="*/ 1426369 w 2227794"/>
              <a:gd name="connsiteY4" fmla="*/ 191526 h 1164664"/>
              <a:gd name="connsiteX5" fmla="*/ 685800 w 2227794"/>
              <a:gd name="connsiteY5" fmla="*/ 354245 h 1164664"/>
              <a:gd name="connsiteX6" fmla="*/ 0 w 2227794"/>
              <a:gd name="connsiteY6" fmla="*/ 805095 h 1164664"/>
              <a:gd name="connsiteX7" fmla="*/ 288925 w 2227794"/>
              <a:gd name="connsiteY7" fmla="*/ 1157520 h 1164664"/>
              <a:gd name="connsiteX0" fmla="*/ 288925 w 2227794"/>
              <a:gd name="connsiteY0" fmla="*/ 1157520 h 1164664"/>
              <a:gd name="connsiteX1" fmla="*/ 1799431 w 2227794"/>
              <a:gd name="connsiteY1" fmla="*/ 1164664 h 1164664"/>
              <a:gd name="connsiteX2" fmla="*/ 2216944 w 2227794"/>
              <a:gd name="connsiteY2" fmla="*/ 705083 h 1164664"/>
              <a:gd name="connsiteX3" fmla="*/ 2022475 w 2227794"/>
              <a:gd name="connsiteY3" fmla="*/ 95483 h 1164664"/>
              <a:gd name="connsiteX4" fmla="*/ 1426369 w 2227794"/>
              <a:gd name="connsiteY4" fmla="*/ 191526 h 1164664"/>
              <a:gd name="connsiteX5" fmla="*/ 685800 w 2227794"/>
              <a:gd name="connsiteY5" fmla="*/ 354245 h 1164664"/>
              <a:gd name="connsiteX6" fmla="*/ 0 w 2227794"/>
              <a:gd name="connsiteY6" fmla="*/ 805095 h 1164664"/>
              <a:gd name="connsiteX7" fmla="*/ 288925 w 2227794"/>
              <a:gd name="connsiteY7" fmla="*/ 1157520 h 1164664"/>
              <a:gd name="connsiteX0" fmla="*/ 390126 w 2328995"/>
              <a:gd name="connsiteY0" fmla="*/ 1157520 h 1164664"/>
              <a:gd name="connsiteX1" fmla="*/ 1900632 w 2328995"/>
              <a:gd name="connsiteY1" fmla="*/ 1164664 h 1164664"/>
              <a:gd name="connsiteX2" fmla="*/ 2318145 w 2328995"/>
              <a:gd name="connsiteY2" fmla="*/ 705083 h 1164664"/>
              <a:gd name="connsiteX3" fmla="*/ 2123676 w 2328995"/>
              <a:gd name="connsiteY3" fmla="*/ 95483 h 1164664"/>
              <a:gd name="connsiteX4" fmla="*/ 1527570 w 2328995"/>
              <a:gd name="connsiteY4" fmla="*/ 191526 h 1164664"/>
              <a:gd name="connsiteX5" fmla="*/ 787001 w 2328995"/>
              <a:gd name="connsiteY5" fmla="*/ 354245 h 1164664"/>
              <a:gd name="connsiteX6" fmla="*/ 101201 w 2328995"/>
              <a:gd name="connsiteY6" fmla="*/ 805095 h 1164664"/>
              <a:gd name="connsiteX7" fmla="*/ 390126 w 2328995"/>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8397" h="1164664">
                <a:moveTo>
                  <a:pt x="399528" y="1157520"/>
                </a:moveTo>
                <a:lnTo>
                  <a:pt x="1910034" y="1164664"/>
                </a:lnTo>
                <a:cubicBezTo>
                  <a:pt x="2016661" y="1128946"/>
                  <a:pt x="2266163" y="1043220"/>
                  <a:pt x="2327547" y="705083"/>
                </a:cubicBezTo>
                <a:cubicBezTo>
                  <a:pt x="2336542" y="575703"/>
                  <a:pt x="2390783" y="351070"/>
                  <a:pt x="2133078" y="95483"/>
                </a:cubicBezTo>
                <a:cubicBezTo>
                  <a:pt x="2004226" y="-24109"/>
                  <a:pt x="1708686" y="-69882"/>
                  <a:pt x="1536972" y="191526"/>
                </a:cubicBezTo>
                <a:cubicBezTo>
                  <a:pt x="1252016" y="79078"/>
                  <a:pt x="983728" y="114267"/>
                  <a:pt x="796403" y="354245"/>
                </a:cubicBezTo>
                <a:cubicBezTo>
                  <a:pt x="439215" y="199728"/>
                  <a:pt x="53453" y="485743"/>
                  <a:pt x="110603" y="805095"/>
                </a:cubicBezTo>
                <a:cubicBezTo>
                  <a:pt x="-116939" y="979720"/>
                  <a:pt x="19851" y="1149582"/>
                  <a:pt x="399528" y="1157520"/>
                </a:cubicBezTo>
                <a:close/>
              </a:path>
            </a:pathLst>
          </a:custGeom>
          <a:solidFill>
            <a:schemeClr val="accent1"/>
          </a:solidFill>
          <a:ln w="762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Freeform 2"/>
          <p:cNvSpPr/>
          <p:nvPr/>
        </p:nvSpPr>
        <p:spPr>
          <a:xfrm>
            <a:off x="5045353" y="-111745"/>
            <a:ext cx="3586162" cy="1614487"/>
          </a:xfrm>
          <a:custGeom>
            <a:avLst/>
            <a:gdLst>
              <a:gd name="connsiteX0" fmla="*/ 123825 w 2679700"/>
              <a:gd name="connsiteY0" fmla="*/ 1006475 h 1006475"/>
              <a:gd name="connsiteX1" fmla="*/ 2200275 w 2679700"/>
              <a:gd name="connsiteY1" fmla="*/ 1006475 h 1006475"/>
              <a:gd name="connsiteX2" fmla="*/ 2679700 w 2679700"/>
              <a:gd name="connsiteY2" fmla="*/ 806450 h 1006475"/>
              <a:gd name="connsiteX3" fmla="*/ 2501900 w 2679700"/>
              <a:gd name="connsiteY3" fmla="*/ 396875 h 1006475"/>
              <a:gd name="connsiteX4" fmla="*/ 1666875 w 2679700"/>
              <a:gd name="connsiteY4" fmla="*/ 0 h 1006475"/>
              <a:gd name="connsiteX5" fmla="*/ 600075 w 2679700"/>
              <a:gd name="connsiteY5" fmla="*/ 25400 h 1006475"/>
              <a:gd name="connsiteX6" fmla="*/ 0 w 2679700"/>
              <a:gd name="connsiteY6" fmla="*/ 615950 h 1006475"/>
              <a:gd name="connsiteX7" fmla="*/ 123825 w 2679700"/>
              <a:gd name="connsiteY7" fmla="*/ 1006475 h 1006475"/>
              <a:gd name="connsiteX0" fmla="*/ 123825 w 2679700"/>
              <a:gd name="connsiteY0" fmla="*/ 1006475 h 1006475"/>
              <a:gd name="connsiteX1" fmla="*/ 2200275 w 2679700"/>
              <a:gd name="connsiteY1" fmla="*/ 1006475 h 1006475"/>
              <a:gd name="connsiteX2" fmla="*/ 2679700 w 2679700"/>
              <a:gd name="connsiteY2" fmla="*/ 806450 h 1006475"/>
              <a:gd name="connsiteX3" fmla="*/ 2501900 w 2679700"/>
              <a:gd name="connsiteY3" fmla="*/ 396875 h 1006475"/>
              <a:gd name="connsiteX4" fmla="*/ 1666875 w 2679700"/>
              <a:gd name="connsiteY4" fmla="*/ 0 h 1006475"/>
              <a:gd name="connsiteX5" fmla="*/ 600075 w 2679700"/>
              <a:gd name="connsiteY5" fmla="*/ 25400 h 1006475"/>
              <a:gd name="connsiteX6" fmla="*/ 0 w 2679700"/>
              <a:gd name="connsiteY6" fmla="*/ 615950 h 1006475"/>
              <a:gd name="connsiteX7" fmla="*/ 123825 w 2679700"/>
              <a:gd name="connsiteY7" fmla="*/ 1006475 h 1006475"/>
              <a:gd name="connsiteX0" fmla="*/ 123825 w 2679700"/>
              <a:gd name="connsiteY0" fmla="*/ 1006475 h 1006475"/>
              <a:gd name="connsiteX1" fmla="*/ 2200275 w 2679700"/>
              <a:gd name="connsiteY1" fmla="*/ 1006475 h 1006475"/>
              <a:gd name="connsiteX2" fmla="*/ 2679700 w 2679700"/>
              <a:gd name="connsiteY2" fmla="*/ 806450 h 1006475"/>
              <a:gd name="connsiteX3" fmla="*/ 2501900 w 2679700"/>
              <a:gd name="connsiteY3" fmla="*/ 396875 h 1006475"/>
              <a:gd name="connsiteX4" fmla="*/ 1666875 w 2679700"/>
              <a:gd name="connsiteY4" fmla="*/ 0 h 1006475"/>
              <a:gd name="connsiteX5" fmla="*/ 600075 w 2679700"/>
              <a:gd name="connsiteY5" fmla="*/ 25400 h 1006475"/>
              <a:gd name="connsiteX6" fmla="*/ 0 w 2679700"/>
              <a:gd name="connsiteY6" fmla="*/ 615950 h 1006475"/>
              <a:gd name="connsiteX7" fmla="*/ 123825 w 2679700"/>
              <a:gd name="connsiteY7" fmla="*/ 1006475 h 1006475"/>
              <a:gd name="connsiteX0" fmla="*/ 123825 w 2704185"/>
              <a:gd name="connsiteY0" fmla="*/ 1006475 h 1006475"/>
              <a:gd name="connsiteX1" fmla="*/ 2200275 w 2704185"/>
              <a:gd name="connsiteY1" fmla="*/ 1006475 h 1006475"/>
              <a:gd name="connsiteX2" fmla="*/ 2679700 w 2704185"/>
              <a:gd name="connsiteY2" fmla="*/ 806450 h 1006475"/>
              <a:gd name="connsiteX3" fmla="*/ 2501900 w 2704185"/>
              <a:gd name="connsiteY3" fmla="*/ 396875 h 1006475"/>
              <a:gd name="connsiteX4" fmla="*/ 1666875 w 2704185"/>
              <a:gd name="connsiteY4" fmla="*/ 0 h 1006475"/>
              <a:gd name="connsiteX5" fmla="*/ 600075 w 2704185"/>
              <a:gd name="connsiteY5" fmla="*/ 25400 h 1006475"/>
              <a:gd name="connsiteX6" fmla="*/ 0 w 2704185"/>
              <a:gd name="connsiteY6" fmla="*/ 615950 h 1006475"/>
              <a:gd name="connsiteX7" fmla="*/ 123825 w 2704185"/>
              <a:gd name="connsiteY7" fmla="*/ 1006475 h 1006475"/>
              <a:gd name="connsiteX0" fmla="*/ 123825 w 2710992"/>
              <a:gd name="connsiteY0" fmla="*/ 1006475 h 1006475"/>
              <a:gd name="connsiteX1" fmla="*/ 2200275 w 2710992"/>
              <a:gd name="connsiteY1" fmla="*/ 1006475 h 1006475"/>
              <a:gd name="connsiteX2" fmla="*/ 2679700 w 2710992"/>
              <a:gd name="connsiteY2" fmla="*/ 806450 h 1006475"/>
              <a:gd name="connsiteX3" fmla="*/ 2501900 w 2710992"/>
              <a:gd name="connsiteY3" fmla="*/ 396875 h 1006475"/>
              <a:gd name="connsiteX4" fmla="*/ 1666875 w 2710992"/>
              <a:gd name="connsiteY4" fmla="*/ 0 h 1006475"/>
              <a:gd name="connsiteX5" fmla="*/ 600075 w 2710992"/>
              <a:gd name="connsiteY5" fmla="*/ 25400 h 1006475"/>
              <a:gd name="connsiteX6" fmla="*/ 0 w 2710992"/>
              <a:gd name="connsiteY6" fmla="*/ 615950 h 1006475"/>
              <a:gd name="connsiteX7" fmla="*/ 123825 w 2710992"/>
              <a:gd name="connsiteY7" fmla="*/ 1006475 h 1006475"/>
              <a:gd name="connsiteX0" fmla="*/ 123825 w 2710992"/>
              <a:gd name="connsiteY0" fmla="*/ 1006475 h 1006475"/>
              <a:gd name="connsiteX1" fmla="*/ 2200275 w 2710992"/>
              <a:gd name="connsiteY1" fmla="*/ 1006475 h 1006475"/>
              <a:gd name="connsiteX2" fmla="*/ 2679700 w 2710992"/>
              <a:gd name="connsiteY2" fmla="*/ 806450 h 1006475"/>
              <a:gd name="connsiteX3" fmla="*/ 2501900 w 2710992"/>
              <a:gd name="connsiteY3" fmla="*/ 396875 h 1006475"/>
              <a:gd name="connsiteX4" fmla="*/ 1666875 w 2710992"/>
              <a:gd name="connsiteY4" fmla="*/ 0 h 1006475"/>
              <a:gd name="connsiteX5" fmla="*/ 600075 w 2710992"/>
              <a:gd name="connsiteY5" fmla="*/ 25400 h 1006475"/>
              <a:gd name="connsiteX6" fmla="*/ 0 w 2710992"/>
              <a:gd name="connsiteY6" fmla="*/ 615950 h 1006475"/>
              <a:gd name="connsiteX7" fmla="*/ 123825 w 2710992"/>
              <a:gd name="connsiteY7" fmla="*/ 1006475 h 1006475"/>
              <a:gd name="connsiteX0" fmla="*/ 123825 w 2710992"/>
              <a:gd name="connsiteY0" fmla="*/ 1101363 h 1101363"/>
              <a:gd name="connsiteX1" fmla="*/ 2200275 w 2710992"/>
              <a:gd name="connsiteY1" fmla="*/ 1101363 h 1101363"/>
              <a:gd name="connsiteX2" fmla="*/ 2679700 w 2710992"/>
              <a:gd name="connsiteY2" fmla="*/ 901338 h 1101363"/>
              <a:gd name="connsiteX3" fmla="*/ 2501900 w 2710992"/>
              <a:gd name="connsiteY3" fmla="*/ 491763 h 1101363"/>
              <a:gd name="connsiteX4" fmla="*/ 1666875 w 2710992"/>
              <a:gd name="connsiteY4" fmla="*/ 94888 h 1101363"/>
              <a:gd name="connsiteX5" fmla="*/ 600075 w 2710992"/>
              <a:gd name="connsiteY5" fmla="*/ 120288 h 1101363"/>
              <a:gd name="connsiteX6" fmla="*/ 0 w 2710992"/>
              <a:gd name="connsiteY6" fmla="*/ 710838 h 1101363"/>
              <a:gd name="connsiteX7" fmla="*/ 123825 w 2710992"/>
              <a:gd name="connsiteY7" fmla="*/ 1101363 h 1101363"/>
              <a:gd name="connsiteX0" fmla="*/ 123825 w 2710992"/>
              <a:gd name="connsiteY0" fmla="*/ 1173121 h 1173121"/>
              <a:gd name="connsiteX1" fmla="*/ 2200275 w 2710992"/>
              <a:gd name="connsiteY1" fmla="*/ 1173121 h 1173121"/>
              <a:gd name="connsiteX2" fmla="*/ 2679700 w 2710992"/>
              <a:gd name="connsiteY2" fmla="*/ 973096 h 1173121"/>
              <a:gd name="connsiteX3" fmla="*/ 2501900 w 2710992"/>
              <a:gd name="connsiteY3" fmla="*/ 563521 h 1173121"/>
              <a:gd name="connsiteX4" fmla="*/ 1666875 w 2710992"/>
              <a:gd name="connsiteY4" fmla="*/ 166646 h 1173121"/>
              <a:gd name="connsiteX5" fmla="*/ 600075 w 2710992"/>
              <a:gd name="connsiteY5" fmla="*/ 192046 h 1173121"/>
              <a:gd name="connsiteX6" fmla="*/ 0 w 2710992"/>
              <a:gd name="connsiteY6" fmla="*/ 782596 h 1173121"/>
              <a:gd name="connsiteX7" fmla="*/ 123825 w 2710992"/>
              <a:gd name="connsiteY7" fmla="*/ 1173121 h 1173121"/>
              <a:gd name="connsiteX0" fmla="*/ 123825 w 2710992"/>
              <a:gd name="connsiteY0" fmla="*/ 1285704 h 1285704"/>
              <a:gd name="connsiteX1" fmla="*/ 2200275 w 2710992"/>
              <a:gd name="connsiteY1" fmla="*/ 1285704 h 1285704"/>
              <a:gd name="connsiteX2" fmla="*/ 2679700 w 2710992"/>
              <a:gd name="connsiteY2" fmla="*/ 1085679 h 1285704"/>
              <a:gd name="connsiteX3" fmla="*/ 2501900 w 2710992"/>
              <a:gd name="connsiteY3" fmla="*/ 676104 h 1285704"/>
              <a:gd name="connsiteX4" fmla="*/ 1666875 w 2710992"/>
              <a:gd name="connsiteY4" fmla="*/ 279229 h 1285704"/>
              <a:gd name="connsiteX5" fmla="*/ 600075 w 2710992"/>
              <a:gd name="connsiteY5" fmla="*/ 304629 h 1285704"/>
              <a:gd name="connsiteX6" fmla="*/ 0 w 2710992"/>
              <a:gd name="connsiteY6" fmla="*/ 895179 h 1285704"/>
              <a:gd name="connsiteX7" fmla="*/ 123825 w 2710992"/>
              <a:gd name="connsiteY7" fmla="*/ 1285704 h 1285704"/>
              <a:gd name="connsiteX0" fmla="*/ 123825 w 2710992"/>
              <a:gd name="connsiteY0" fmla="*/ 1285704 h 1285704"/>
              <a:gd name="connsiteX1" fmla="*/ 2200275 w 2710992"/>
              <a:gd name="connsiteY1" fmla="*/ 1285704 h 1285704"/>
              <a:gd name="connsiteX2" fmla="*/ 2679700 w 2710992"/>
              <a:gd name="connsiteY2" fmla="*/ 1085679 h 1285704"/>
              <a:gd name="connsiteX3" fmla="*/ 2501900 w 2710992"/>
              <a:gd name="connsiteY3" fmla="*/ 676104 h 1285704"/>
              <a:gd name="connsiteX4" fmla="*/ 1666875 w 2710992"/>
              <a:gd name="connsiteY4" fmla="*/ 279229 h 1285704"/>
              <a:gd name="connsiteX5" fmla="*/ 600075 w 2710992"/>
              <a:gd name="connsiteY5" fmla="*/ 304629 h 1285704"/>
              <a:gd name="connsiteX6" fmla="*/ 0 w 2710992"/>
              <a:gd name="connsiteY6" fmla="*/ 895179 h 1285704"/>
              <a:gd name="connsiteX7" fmla="*/ 123825 w 2710992"/>
              <a:gd name="connsiteY7" fmla="*/ 1285704 h 1285704"/>
              <a:gd name="connsiteX0" fmla="*/ 216585 w 2803752"/>
              <a:gd name="connsiteY0" fmla="*/ 1285704 h 1285704"/>
              <a:gd name="connsiteX1" fmla="*/ 2293035 w 2803752"/>
              <a:gd name="connsiteY1" fmla="*/ 1285704 h 1285704"/>
              <a:gd name="connsiteX2" fmla="*/ 2772460 w 2803752"/>
              <a:gd name="connsiteY2" fmla="*/ 1085679 h 1285704"/>
              <a:gd name="connsiteX3" fmla="*/ 2594660 w 2803752"/>
              <a:gd name="connsiteY3" fmla="*/ 676104 h 1285704"/>
              <a:gd name="connsiteX4" fmla="*/ 1759635 w 2803752"/>
              <a:gd name="connsiteY4" fmla="*/ 279229 h 1285704"/>
              <a:gd name="connsiteX5" fmla="*/ 692835 w 2803752"/>
              <a:gd name="connsiteY5" fmla="*/ 304629 h 1285704"/>
              <a:gd name="connsiteX6" fmla="*/ 92760 w 2803752"/>
              <a:gd name="connsiteY6" fmla="*/ 895179 h 1285704"/>
              <a:gd name="connsiteX7" fmla="*/ 216585 w 2803752"/>
              <a:gd name="connsiteY7" fmla="*/ 1285704 h 1285704"/>
              <a:gd name="connsiteX0" fmla="*/ 319131 w 2906298"/>
              <a:gd name="connsiteY0" fmla="*/ 1285704 h 1285704"/>
              <a:gd name="connsiteX1" fmla="*/ 2395581 w 2906298"/>
              <a:gd name="connsiteY1" fmla="*/ 1285704 h 1285704"/>
              <a:gd name="connsiteX2" fmla="*/ 2875006 w 2906298"/>
              <a:gd name="connsiteY2" fmla="*/ 1085679 h 1285704"/>
              <a:gd name="connsiteX3" fmla="*/ 2697206 w 2906298"/>
              <a:gd name="connsiteY3" fmla="*/ 676104 h 1285704"/>
              <a:gd name="connsiteX4" fmla="*/ 1862181 w 2906298"/>
              <a:gd name="connsiteY4" fmla="*/ 279229 h 1285704"/>
              <a:gd name="connsiteX5" fmla="*/ 795381 w 2906298"/>
              <a:gd name="connsiteY5" fmla="*/ 304629 h 1285704"/>
              <a:gd name="connsiteX6" fmla="*/ 195306 w 2906298"/>
              <a:gd name="connsiteY6" fmla="*/ 895179 h 1285704"/>
              <a:gd name="connsiteX7" fmla="*/ 319131 w 2906298"/>
              <a:gd name="connsiteY7" fmla="*/ 1285704 h 1285704"/>
              <a:gd name="connsiteX0" fmla="*/ 420994 w 3008161"/>
              <a:gd name="connsiteY0" fmla="*/ 1285704 h 1285704"/>
              <a:gd name="connsiteX1" fmla="*/ 2497444 w 3008161"/>
              <a:gd name="connsiteY1" fmla="*/ 1285704 h 1285704"/>
              <a:gd name="connsiteX2" fmla="*/ 2976869 w 3008161"/>
              <a:gd name="connsiteY2" fmla="*/ 1085679 h 1285704"/>
              <a:gd name="connsiteX3" fmla="*/ 2799069 w 3008161"/>
              <a:gd name="connsiteY3" fmla="*/ 676104 h 1285704"/>
              <a:gd name="connsiteX4" fmla="*/ 1964044 w 3008161"/>
              <a:gd name="connsiteY4" fmla="*/ 279229 h 1285704"/>
              <a:gd name="connsiteX5" fmla="*/ 897244 w 3008161"/>
              <a:gd name="connsiteY5" fmla="*/ 304629 h 1285704"/>
              <a:gd name="connsiteX6" fmla="*/ 297169 w 3008161"/>
              <a:gd name="connsiteY6" fmla="*/ 895179 h 1285704"/>
              <a:gd name="connsiteX7" fmla="*/ 420994 w 3008161"/>
              <a:gd name="connsiteY7" fmla="*/ 1285704 h 1285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8161" h="1285704">
                <a:moveTo>
                  <a:pt x="420994" y="1285704"/>
                </a:moveTo>
                <a:lnTo>
                  <a:pt x="2497444" y="1285704"/>
                </a:lnTo>
                <a:cubicBezTo>
                  <a:pt x="2800127" y="1269829"/>
                  <a:pt x="2934536" y="1209504"/>
                  <a:pt x="2976869" y="1085679"/>
                </a:cubicBezTo>
                <a:cubicBezTo>
                  <a:pt x="3073177" y="872954"/>
                  <a:pt x="2928186" y="730079"/>
                  <a:pt x="2799069" y="676104"/>
                </a:cubicBezTo>
                <a:cubicBezTo>
                  <a:pt x="2787427" y="258062"/>
                  <a:pt x="2299536" y="49571"/>
                  <a:pt x="1964044" y="279229"/>
                </a:cubicBezTo>
                <a:cubicBezTo>
                  <a:pt x="1792594" y="-106004"/>
                  <a:pt x="1087744" y="-88013"/>
                  <a:pt x="897244" y="304629"/>
                </a:cubicBezTo>
                <a:cubicBezTo>
                  <a:pt x="468619" y="101429"/>
                  <a:pt x="1894" y="488779"/>
                  <a:pt x="297169" y="895179"/>
                </a:cubicBezTo>
                <a:cubicBezTo>
                  <a:pt x="-188606" y="965029"/>
                  <a:pt x="-29856" y="1266654"/>
                  <a:pt x="420994" y="1285704"/>
                </a:cubicBezTo>
                <a:close/>
              </a:path>
            </a:pathLst>
          </a:custGeom>
          <a:solidFill>
            <a:schemeClr val="accent3"/>
          </a:solidFill>
          <a:ln w="762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Freeform 5"/>
          <p:cNvSpPr/>
          <p:nvPr/>
        </p:nvSpPr>
        <p:spPr>
          <a:xfrm>
            <a:off x="130631" y="1679716"/>
            <a:ext cx="3406775" cy="1712912"/>
          </a:xfrm>
          <a:custGeom>
            <a:avLst/>
            <a:gdLst>
              <a:gd name="connsiteX0" fmla="*/ 257175 w 2320925"/>
              <a:gd name="connsiteY0" fmla="*/ 1203325 h 1203325"/>
              <a:gd name="connsiteX1" fmla="*/ 2070100 w 2320925"/>
              <a:gd name="connsiteY1" fmla="*/ 1203325 h 1203325"/>
              <a:gd name="connsiteX2" fmla="*/ 2320925 w 2320925"/>
              <a:gd name="connsiteY2" fmla="*/ 508000 h 1203325"/>
              <a:gd name="connsiteX3" fmla="*/ 2089150 w 2320925"/>
              <a:gd name="connsiteY3" fmla="*/ 349250 h 1203325"/>
              <a:gd name="connsiteX4" fmla="*/ 1863725 w 2320925"/>
              <a:gd name="connsiteY4" fmla="*/ 123825 h 1203325"/>
              <a:gd name="connsiteX5" fmla="*/ 1435100 w 2320925"/>
              <a:gd name="connsiteY5" fmla="*/ 0 h 1203325"/>
              <a:gd name="connsiteX6" fmla="*/ 936625 w 2320925"/>
              <a:gd name="connsiteY6" fmla="*/ 31750 h 1203325"/>
              <a:gd name="connsiteX7" fmla="*/ 650875 w 2320925"/>
              <a:gd name="connsiteY7" fmla="*/ 177800 h 1203325"/>
              <a:gd name="connsiteX8" fmla="*/ 0 w 2320925"/>
              <a:gd name="connsiteY8" fmla="*/ 415925 h 1203325"/>
              <a:gd name="connsiteX9" fmla="*/ 82550 w 2320925"/>
              <a:gd name="connsiteY9" fmla="*/ 1111250 h 1203325"/>
              <a:gd name="connsiteX10" fmla="*/ 257175 w 2320925"/>
              <a:gd name="connsiteY10" fmla="*/ 1203325 h 1203325"/>
              <a:gd name="connsiteX0" fmla="*/ 366911 w 2430661"/>
              <a:gd name="connsiteY0" fmla="*/ 1203325 h 1203325"/>
              <a:gd name="connsiteX1" fmla="*/ 2179836 w 2430661"/>
              <a:gd name="connsiteY1" fmla="*/ 1203325 h 1203325"/>
              <a:gd name="connsiteX2" fmla="*/ 2430661 w 2430661"/>
              <a:gd name="connsiteY2" fmla="*/ 508000 h 1203325"/>
              <a:gd name="connsiteX3" fmla="*/ 2198886 w 2430661"/>
              <a:gd name="connsiteY3" fmla="*/ 349250 h 1203325"/>
              <a:gd name="connsiteX4" fmla="*/ 1973461 w 2430661"/>
              <a:gd name="connsiteY4" fmla="*/ 123825 h 1203325"/>
              <a:gd name="connsiteX5" fmla="*/ 1544836 w 2430661"/>
              <a:gd name="connsiteY5" fmla="*/ 0 h 1203325"/>
              <a:gd name="connsiteX6" fmla="*/ 1046361 w 2430661"/>
              <a:gd name="connsiteY6" fmla="*/ 31750 h 1203325"/>
              <a:gd name="connsiteX7" fmla="*/ 760611 w 2430661"/>
              <a:gd name="connsiteY7" fmla="*/ 177800 h 1203325"/>
              <a:gd name="connsiteX8" fmla="*/ 109736 w 2430661"/>
              <a:gd name="connsiteY8" fmla="*/ 415925 h 1203325"/>
              <a:gd name="connsiteX9" fmla="*/ 192286 w 2430661"/>
              <a:gd name="connsiteY9" fmla="*/ 1111250 h 1203325"/>
              <a:gd name="connsiteX10" fmla="*/ 366911 w 2430661"/>
              <a:gd name="connsiteY10" fmla="*/ 1203325 h 1203325"/>
              <a:gd name="connsiteX0" fmla="*/ 423812 w 2487562"/>
              <a:gd name="connsiteY0" fmla="*/ 1203325 h 1203325"/>
              <a:gd name="connsiteX1" fmla="*/ 2236737 w 2487562"/>
              <a:gd name="connsiteY1" fmla="*/ 1203325 h 1203325"/>
              <a:gd name="connsiteX2" fmla="*/ 2487562 w 2487562"/>
              <a:gd name="connsiteY2" fmla="*/ 508000 h 1203325"/>
              <a:gd name="connsiteX3" fmla="*/ 2255787 w 2487562"/>
              <a:gd name="connsiteY3" fmla="*/ 349250 h 1203325"/>
              <a:gd name="connsiteX4" fmla="*/ 2030362 w 2487562"/>
              <a:gd name="connsiteY4" fmla="*/ 123825 h 1203325"/>
              <a:gd name="connsiteX5" fmla="*/ 1601737 w 2487562"/>
              <a:gd name="connsiteY5" fmla="*/ 0 h 1203325"/>
              <a:gd name="connsiteX6" fmla="*/ 1103262 w 2487562"/>
              <a:gd name="connsiteY6" fmla="*/ 31750 h 1203325"/>
              <a:gd name="connsiteX7" fmla="*/ 817512 w 2487562"/>
              <a:gd name="connsiteY7" fmla="*/ 177800 h 1203325"/>
              <a:gd name="connsiteX8" fmla="*/ 166637 w 2487562"/>
              <a:gd name="connsiteY8" fmla="*/ 415925 h 1203325"/>
              <a:gd name="connsiteX9" fmla="*/ 249187 w 2487562"/>
              <a:gd name="connsiteY9" fmla="*/ 1111250 h 1203325"/>
              <a:gd name="connsiteX10" fmla="*/ 423812 w 2487562"/>
              <a:gd name="connsiteY10" fmla="*/ 1203325 h 1203325"/>
              <a:gd name="connsiteX0" fmla="*/ 423812 w 2487562"/>
              <a:gd name="connsiteY0" fmla="*/ 1203325 h 1203325"/>
              <a:gd name="connsiteX1" fmla="*/ 2236737 w 2487562"/>
              <a:gd name="connsiteY1" fmla="*/ 1203325 h 1203325"/>
              <a:gd name="connsiteX2" fmla="*/ 2487562 w 2487562"/>
              <a:gd name="connsiteY2" fmla="*/ 508000 h 1203325"/>
              <a:gd name="connsiteX3" fmla="*/ 2255787 w 2487562"/>
              <a:gd name="connsiteY3" fmla="*/ 349250 h 1203325"/>
              <a:gd name="connsiteX4" fmla="*/ 2030362 w 2487562"/>
              <a:gd name="connsiteY4" fmla="*/ 123825 h 1203325"/>
              <a:gd name="connsiteX5" fmla="*/ 1601737 w 2487562"/>
              <a:gd name="connsiteY5" fmla="*/ 0 h 1203325"/>
              <a:gd name="connsiteX6" fmla="*/ 1103262 w 2487562"/>
              <a:gd name="connsiteY6" fmla="*/ 31750 h 1203325"/>
              <a:gd name="connsiteX7" fmla="*/ 817512 w 2487562"/>
              <a:gd name="connsiteY7" fmla="*/ 177800 h 1203325"/>
              <a:gd name="connsiteX8" fmla="*/ 166637 w 2487562"/>
              <a:gd name="connsiteY8" fmla="*/ 415925 h 1203325"/>
              <a:gd name="connsiteX9" fmla="*/ 249187 w 2487562"/>
              <a:gd name="connsiteY9" fmla="*/ 1111250 h 1203325"/>
              <a:gd name="connsiteX10" fmla="*/ 423812 w 2487562"/>
              <a:gd name="connsiteY10" fmla="*/ 1203325 h 1203325"/>
              <a:gd name="connsiteX0" fmla="*/ 423812 w 2487562"/>
              <a:gd name="connsiteY0" fmla="*/ 1203325 h 1203325"/>
              <a:gd name="connsiteX1" fmla="*/ 2236737 w 2487562"/>
              <a:gd name="connsiteY1" fmla="*/ 1203325 h 1203325"/>
              <a:gd name="connsiteX2" fmla="*/ 2487562 w 2487562"/>
              <a:gd name="connsiteY2" fmla="*/ 508000 h 1203325"/>
              <a:gd name="connsiteX3" fmla="*/ 2255787 w 2487562"/>
              <a:gd name="connsiteY3" fmla="*/ 349250 h 1203325"/>
              <a:gd name="connsiteX4" fmla="*/ 2030362 w 2487562"/>
              <a:gd name="connsiteY4" fmla="*/ 123825 h 1203325"/>
              <a:gd name="connsiteX5" fmla="*/ 1601737 w 2487562"/>
              <a:gd name="connsiteY5" fmla="*/ 0 h 1203325"/>
              <a:gd name="connsiteX6" fmla="*/ 1103262 w 2487562"/>
              <a:gd name="connsiteY6" fmla="*/ 31750 h 1203325"/>
              <a:gd name="connsiteX7" fmla="*/ 817512 w 2487562"/>
              <a:gd name="connsiteY7" fmla="*/ 177800 h 1203325"/>
              <a:gd name="connsiteX8" fmla="*/ 166637 w 2487562"/>
              <a:gd name="connsiteY8" fmla="*/ 415925 h 1203325"/>
              <a:gd name="connsiteX9" fmla="*/ 249187 w 2487562"/>
              <a:gd name="connsiteY9" fmla="*/ 1111250 h 1203325"/>
              <a:gd name="connsiteX10" fmla="*/ 423812 w 2487562"/>
              <a:gd name="connsiteY10" fmla="*/ 1203325 h 1203325"/>
              <a:gd name="connsiteX0" fmla="*/ 423812 w 2487562"/>
              <a:gd name="connsiteY0" fmla="*/ 1203325 h 1203325"/>
              <a:gd name="connsiteX1" fmla="*/ 2236737 w 2487562"/>
              <a:gd name="connsiteY1" fmla="*/ 1203325 h 1203325"/>
              <a:gd name="connsiteX2" fmla="*/ 2487562 w 2487562"/>
              <a:gd name="connsiteY2" fmla="*/ 508000 h 1203325"/>
              <a:gd name="connsiteX3" fmla="*/ 2255787 w 2487562"/>
              <a:gd name="connsiteY3" fmla="*/ 349250 h 1203325"/>
              <a:gd name="connsiteX4" fmla="*/ 2030362 w 2487562"/>
              <a:gd name="connsiteY4" fmla="*/ 123825 h 1203325"/>
              <a:gd name="connsiteX5" fmla="*/ 1601737 w 2487562"/>
              <a:gd name="connsiteY5" fmla="*/ 0 h 1203325"/>
              <a:gd name="connsiteX6" fmla="*/ 1103262 w 2487562"/>
              <a:gd name="connsiteY6" fmla="*/ 31750 h 1203325"/>
              <a:gd name="connsiteX7" fmla="*/ 817512 w 2487562"/>
              <a:gd name="connsiteY7" fmla="*/ 177800 h 1203325"/>
              <a:gd name="connsiteX8" fmla="*/ 166637 w 2487562"/>
              <a:gd name="connsiteY8" fmla="*/ 415925 h 1203325"/>
              <a:gd name="connsiteX9" fmla="*/ 249187 w 2487562"/>
              <a:gd name="connsiteY9" fmla="*/ 1111250 h 1203325"/>
              <a:gd name="connsiteX10" fmla="*/ 423812 w 2487562"/>
              <a:gd name="connsiteY10" fmla="*/ 1203325 h 1203325"/>
              <a:gd name="connsiteX0" fmla="*/ 423812 w 2487562"/>
              <a:gd name="connsiteY0" fmla="*/ 1203325 h 1203325"/>
              <a:gd name="connsiteX1" fmla="*/ 2236737 w 2487562"/>
              <a:gd name="connsiteY1" fmla="*/ 1203325 h 1203325"/>
              <a:gd name="connsiteX2" fmla="*/ 2487562 w 2487562"/>
              <a:gd name="connsiteY2" fmla="*/ 508000 h 1203325"/>
              <a:gd name="connsiteX3" fmla="*/ 2255787 w 2487562"/>
              <a:gd name="connsiteY3" fmla="*/ 349250 h 1203325"/>
              <a:gd name="connsiteX4" fmla="*/ 2030362 w 2487562"/>
              <a:gd name="connsiteY4" fmla="*/ 123825 h 1203325"/>
              <a:gd name="connsiteX5" fmla="*/ 1601737 w 2487562"/>
              <a:gd name="connsiteY5" fmla="*/ 0 h 1203325"/>
              <a:gd name="connsiteX6" fmla="*/ 1103262 w 2487562"/>
              <a:gd name="connsiteY6" fmla="*/ 31750 h 1203325"/>
              <a:gd name="connsiteX7" fmla="*/ 817512 w 2487562"/>
              <a:gd name="connsiteY7" fmla="*/ 177800 h 1203325"/>
              <a:gd name="connsiteX8" fmla="*/ 166637 w 2487562"/>
              <a:gd name="connsiteY8" fmla="*/ 415925 h 1203325"/>
              <a:gd name="connsiteX9" fmla="*/ 249187 w 2487562"/>
              <a:gd name="connsiteY9" fmla="*/ 1111250 h 1203325"/>
              <a:gd name="connsiteX10" fmla="*/ 423812 w 2487562"/>
              <a:gd name="connsiteY10" fmla="*/ 1203325 h 1203325"/>
              <a:gd name="connsiteX0" fmla="*/ 423812 w 2487562"/>
              <a:gd name="connsiteY0" fmla="*/ 1203325 h 1203325"/>
              <a:gd name="connsiteX1" fmla="*/ 2236737 w 2487562"/>
              <a:gd name="connsiteY1" fmla="*/ 1203325 h 1203325"/>
              <a:gd name="connsiteX2" fmla="*/ 2487562 w 2487562"/>
              <a:gd name="connsiteY2" fmla="*/ 508000 h 1203325"/>
              <a:gd name="connsiteX3" fmla="*/ 2255787 w 2487562"/>
              <a:gd name="connsiteY3" fmla="*/ 349250 h 1203325"/>
              <a:gd name="connsiteX4" fmla="*/ 2030362 w 2487562"/>
              <a:gd name="connsiteY4" fmla="*/ 123825 h 1203325"/>
              <a:gd name="connsiteX5" fmla="*/ 1601737 w 2487562"/>
              <a:gd name="connsiteY5" fmla="*/ 0 h 1203325"/>
              <a:gd name="connsiteX6" fmla="*/ 1103262 w 2487562"/>
              <a:gd name="connsiteY6" fmla="*/ 31750 h 1203325"/>
              <a:gd name="connsiteX7" fmla="*/ 817512 w 2487562"/>
              <a:gd name="connsiteY7" fmla="*/ 177800 h 1203325"/>
              <a:gd name="connsiteX8" fmla="*/ 166637 w 2487562"/>
              <a:gd name="connsiteY8" fmla="*/ 415925 h 1203325"/>
              <a:gd name="connsiteX9" fmla="*/ 249187 w 2487562"/>
              <a:gd name="connsiteY9" fmla="*/ 1111250 h 1203325"/>
              <a:gd name="connsiteX10" fmla="*/ 423812 w 2487562"/>
              <a:gd name="connsiteY10" fmla="*/ 1203325 h 1203325"/>
              <a:gd name="connsiteX0" fmla="*/ 423812 w 2487562"/>
              <a:gd name="connsiteY0" fmla="*/ 1203325 h 1203325"/>
              <a:gd name="connsiteX1" fmla="*/ 2236737 w 2487562"/>
              <a:gd name="connsiteY1" fmla="*/ 1203325 h 1203325"/>
              <a:gd name="connsiteX2" fmla="*/ 2487562 w 2487562"/>
              <a:gd name="connsiteY2" fmla="*/ 508000 h 1203325"/>
              <a:gd name="connsiteX3" fmla="*/ 2255787 w 2487562"/>
              <a:gd name="connsiteY3" fmla="*/ 349250 h 1203325"/>
              <a:gd name="connsiteX4" fmla="*/ 2030362 w 2487562"/>
              <a:gd name="connsiteY4" fmla="*/ 123825 h 1203325"/>
              <a:gd name="connsiteX5" fmla="*/ 1601737 w 2487562"/>
              <a:gd name="connsiteY5" fmla="*/ 0 h 1203325"/>
              <a:gd name="connsiteX6" fmla="*/ 1103262 w 2487562"/>
              <a:gd name="connsiteY6" fmla="*/ 31750 h 1203325"/>
              <a:gd name="connsiteX7" fmla="*/ 817512 w 2487562"/>
              <a:gd name="connsiteY7" fmla="*/ 177800 h 1203325"/>
              <a:gd name="connsiteX8" fmla="*/ 166637 w 2487562"/>
              <a:gd name="connsiteY8" fmla="*/ 415925 h 1203325"/>
              <a:gd name="connsiteX9" fmla="*/ 249187 w 2487562"/>
              <a:gd name="connsiteY9" fmla="*/ 1111250 h 1203325"/>
              <a:gd name="connsiteX10" fmla="*/ 423812 w 2487562"/>
              <a:gd name="connsiteY10" fmla="*/ 1203325 h 1203325"/>
              <a:gd name="connsiteX0" fmla="*/ 423812 w 2487562"/>
              <a:gd name="connsiteY0" fmla="*/ 1203325 h 1203325"/>
              <a:gd name="connsiteX1" fmla="*/ 2236737 w 2487562"/>
              <a:gd name="connsiteY1" fmla="*/ 1203325 h 1203325"/>
              <a:gd name="connsiteX2" fmla="*/ 2487562 w 2487562"/>
              <a:gd name="connsiteY2" fmla="*/ 508000 h 1203325"/>
              <a:gd name="connsiteX3" fmla="*/ 2255787 w 2487562"/>
              <a:gd name="connsiteY3" fmla="*/ 349250 h 1203325"/>
              <a:gd name="connsiteX4" fmla="*/ 2030362 w 2487562"/>
              <a:gd name="connsiteY4" fmla="*/ 123825 h 1203325"/>
              <a:gd name="connsiteX5" fmla="*/ 1601737 w 2487562"/>
              <a:gd name="connsiteY5" fmla="*/ 0 h 1203325"/>
              <a:gd name="connsiteX6" fmla="*/ 1103262 w 2487562"/>
              <a:gd name="connsiteY6" fmla="*/ 31750 h 1203325"/>
              <a:gd name="connsiteX7" fmla="*/ 817512 w 2487562"/>
              <a:gd name="connsiteY7" fmla="*/ 123825 h 1203325"/>
              <a:gd name="connsiteX8" fmla="*/ 166637 w 2487562"/>
              <a:gd name="connsiteY8" fmla="*/ 415925 h 1203325"/>
              <a:gd name="connsiteX9" fmla="*/ 249187 w 2487562"/>
              <a:gd name="connsiteY9" fmla="*/ 1111250 h 1203325"/>
              <a:gd name="connsiteX10" fmla="*/ 423812 w 2487562"/>
              <a:gd name="connsiteY10" fmla="*/ 1203325 h 1203325"/>
              <a:gd name="connsiteX0" fmla="*/ 423812 w 2487562"/>
              <a:gd name="connsiteY0" fmla="*/ 1210965 h 1210965"/>
              <a:gd name="connsiteX1" fmla="*/ 2236737 w 2487562"/>
              <a:gd name="connsiteY1" fmla="*/ 1210965 h 1210965"/>
              <a:gd name="connsiteX2" fmla="*/ 2487562 w 2487562"/>
              <a:gd name="connsiteY2" fmla="*/ 515640 h 1210965"/>
              <a:gd name="connsiteX3" fmla="*/ 2255787 w 2487562"/>
              <a:gd name="connsiteY3" fmla="*/ 356890 h 1210965"/>
              <a:gd name="connsiteX4" fmla="*/ 2030362 w 2487562"/>
              <a:gd name="connsiteY4" fmla="*/ 131465 h 1210965"/>
              <a:gd name="connsiteX5" fmla="*/ 1601737 w 2487562"/>
              <a:gd name="connsiteY5" fmla="*/ 7640 h 1210965"/>
              <a:gd name="connsiteX6" fmla="*/ 1103262 w 2487562"/>
              <a:gd name="connsiteY6" fmla="*/ 39390 h 1210965"/>
              <a:gd name="connsiteX7" fmla="*/ 817512 w 2487562"/>
              <a:gd name="connsiteY7" fmla="*/ 131465 h 1210965"/>
              <a:gd name="connsiteX8" fmla="*/ 166637 w 2487562"/>
              <a:gd name="connsiteY8" fmla="*/ 423565 h 1210965"/>
              <a:gd name="connsiteX9" fmla="*/ 249187 w 2487562"/>
              <a:gd name="connsiteY9" fmla="*/ 1118890 h 1210965"/>
              <a:gd name="connsiteX10" fmla="*/ 423812 w 2487562"/>
              <a:gd name="connsiteY10" fmla="*/ 1210965 h 1210965"/>
              <a:gd name="connsiteX0" fmla="*/ 423812 w 2487562"/>
              <a:gd name="connsiteY0" fmla="*/ 1224763 h 1224763"/>
              <a:gd name="connsiteX1" fmla="*/ 2236737 w 2487562"/>
              <a:gd name="connsiteY1" fmla="*/ 1224763 h 1224763"/>
              <a:gd name="connsiteX2" fmla="*/ 2487562 w 2487562"/>
              <a:gd name="connsiteY2" fmla="*/ 529438 h 1224763"/>
              <a:gd name="connsiteX3" fmla="*/ 2255787 w 2487562"/>
              <a:gd name="connsiteY3" fmla="*/ 370688 h 1224763"/>
              <a:gd name="connsiteX4" fmla="*/ 2030362 w 2487562"/>
              <a:gd name="connsiteY4" fmla="*/ 145263 h 1224763"/>
              <a:gd name="connsiteX5" fmla="*/ 1601737 w 2487562"/>
              <a:gd name="connsiteY5" fmla="*/ 21438 h 1224763"/>
              <a:gd name="connsiteX6" fmla="*/ 1112787 w 2487562"/>
              <a:gd name="connsiteY6" fmla="*/ 30963 h 1224763"/>
              <a:gd name="connsiteX7" fmla="*/ 817512 w 2487562"/>
              <a:gd name="connsiteY7" fmla="*/ 145263 h 1224763"/>
              <a:gd name="connsiteX8" fmla="*/ 166637 w 2487562"/>
              <a:gd name="connsiteY8" fmla="*/ 437363 h 1224763"/>
              <a:gd name="connsiteX9" fmla="*/ 249187 w 2487562"/>
              <a:gd name="connsiteY9" fmla="*/ 1132688 h 1224763"/>
              <a:gd name="connsiteX10" fmla="*/ 423812 w 2487562"/>
              <a:gd name="connsiteY10" fmla="*/ 1224763 h 1224763"/>
              <a:gd name="connsiteX0" fmla="*/ 423812 w 2487562"/>
              <a:gd name="connsiteY0" fmla="*/ 1276040 h 1276040"/>
              <a:gd name="connsiteX1" fmla="*/ 2236737 w 2487562"/>
              <a:gd name="connsiteY1" fmla="*/ 1276040 h 1276040"/>
              <a:gd name="connsiteX2" fmla="*/ 2487562 w 2487562"/>
              <a:gd name="connsiteY2" fmla="*/ 580715 h 1276040"/>
              <a:gd name="connsiteX3" fmla="*/ 2255787 w 2487562"/>
              <a:gd name="connsiteY3" fmla="*/ 421965 h 1276040"/>
              <a:gd name="connsiteX4" fmla="*/ 2030362 w 2487562"/>
              <a:gd name="connsiteY4" fmla="*/ 196540 h 1276040"/>
              <a:gd name="connsiteX5" fmla="*/ 1601737 w 2487562"/>
              <a:gd name="connsiteY5" fmla="*/ 72715 h 1276040"/>
              <a:gd name="connsiteX6" fmla="*/ 1112787 w 2487562"/>
              <a:gd name="connsiteY6" fmla="*/ 82240 h 1276040"/>
              <a:gd name="connsiteX7" fmla="*/ 817512 w 2487562"/>
              <a:gd name="connsiteY7" fmla="*/ 196540 h 1276040"/>
              <a:gd name="connsiteX8" fmla="*/ 166637 w 2487562"/>
              <a:gd name="connsiteY8" fmla="*/ 488640 h 1276040"/>
              <a:gd name="connsiteX9" fmla="*/ 249187 w 2487562"/>
              <a:gd name="connsiteY9" fmla="*/ 1183965 h 1276040"/>
              <a:gd name="connsiteX10" fmla="*/ 423812 w 2487562"/>
              <a:gd name="connsiteY10" fmla="*/ 1276040 h 1276040"/>
              <a:gd name="connsiteX0" fmla="*/ 423812 w 2487562"/>
              <a:gd name="connsiteY0" fmla="*/ 1359584 h 1359584"/>
              <a:gd name="connsiteX1" fmla="*/ 2236737 w 2487562"/>
              <a:gd name="connsiteY1" fmla="*/ 1359584 h 1359584"/>
              <a:gd name="connsiteX2" fmla="*/ 2487562 w 2487562"/>
              <a:gd name="connsiteY2" fmla="*/ 664259 h 1359584"/>
              <a:gd name="connsiteX3" fmla="*/ 2255787 w 2487562"/>
              <a:gd name="connsiteY3" fmla="*/ 505509 h 1359584"/>
              <a:gd name="connsiteX4" fmla="*/ 2030362 w 2487562"/>
              <a:gd name="connsiteY4" fmla="*/ 280084 h 1359584"/>
              <a:gd name="connsiteX5" fmla="*/ 1601737 w 2487562"/>
              <a:gd name="connsiteY5" fmla="*/ 156259 h 1359584"/>
              <a:gd name="connsiteX6" fmla="*/ 1112787 w 2487562"/>
              <a:gd name="connsiteY6" fmla="*/ 165784 h 1359584"/>
              <a:gd name="connsiteX7" fmla="*/ 817512 w 2487562"/>
              <a:gd name="connsiteY7" fmla="*/ 280084 h 1359584"/>
              <a:gd name="connsiteX8" fmla="*/ 166637 w 2487562"/>
              <a:gd name="connsiteY8" fmla="*/ 572184 h 1359584"/>
              <a:gd name="connsiteX9" fmla="*/ 249187 w 2487562"/>
              <a:gd name="connsiteY9" fmla="*/ 1267509 h 1359584"/>
              <a:gd name="connsiteX10" fmla="*/ 423812 w 2487562"/>
              <a:gd name="connsiteY10" fmla="*/ 1359584 h 1359584"/>
              <a:gd name="connsiteX0" fmla="*/ 423812 w 2487562"/>
              <a:gd name="connsiteY0" fmla="*/ 1359584 h 1359584"/>
              <a:gd name="connsiteX1" fmla="*/ 2236737 w 2487562"/>
              <a:gd name="connsiteY1" fmla="*/ 1359584 h 1359584"/>
              <a:gd name="connsiteX2" fmla="*/ 2487562 w 2487562"/>
              <a:gd name="connsiteY2" fmla="*/ 664259 h 1359584"/>
              <a:gd name="connsiteX3" fmla="*/ 2255787 w 2487562"/>
              <a:gd name="connsiteY3" fmla="*/ 505509 h 1359584"/>
              <a:gd name="connsiteX4" fmla="*/ 2030362 w 2487562"/>
              <a:gd name="connsiteY4" fmla="*/ 280084 h 1359584"/>
              <a:gd name="connsiteX5" fmla="*/ 1601737 w 2487562"/>
              <a:gd name="connsiteY5" fmla="*/ 156259 h 1359584"/>
              <a:gd name="connsiteX6" fmla="*/ 1112787 w 2487562"/>
              <a:gd name="connsiteY6" fmla="*/ 165784 h 1359584"/>
              <a:gd name="connsiteX7" fmla="*/ 817512 w 2487562"/>
              <a:gd name="connsiteY7" fmla="*/ 280084 h 1359584"/>
              <a:gd name="connsiteX8" fmla="*/ 166637 w 2487562"/>
              <a:gd name="connsiteY8" fmla="*/ 572184 h 1359584"/>
              <a:gd name="connsiteX9" fmla="*/ 249187 w 2487562"/>
              <a:gd name="connsiteY9" fmla="*/ 1267509 h 1359584"/>
              <a:gd name="connsiteX10" fmla="*/ 423812 w 2487562"/>
              <a:gd name="connsiteY10" fmla="*/ 1359584 h 1359584"/>
              <a:gd name="connsiteX0" fmla="*/ 423812 w 2487562"/>
              <a:gd name="connsiteY0" fmla="*/ 1359584 h 1359584"/>
              <a:gd name="connsiteX1" fmla="*/ 2236737 w 2487562"/>
              <a:gd name="connsiteY1" fmla="*/ 1359584 h 1359584"/>
              <a:gd name="connsiteX2" fmla="*/ 2487562 w 2487562"/>
              <a:gd name="connsiteY2" fmla="*/ 664259 h 1359584"/>
              <a:gd name="connsiteX3" fmla="*/ 2255787 w 2487562"/>
              <a:gd name="connsiteY3" fmla="*/ 505509 h 1359584"/>
              <a:gd name="connsiteX4" fmla="*/ 2030362 w 2487562"/>
              <a:gd name="connsiteY4" fmla="*/ 280084 h 1359584"/>
              <a:gd name="connsiteX5" fmla="*/ 1601737 w 2487562"/>
              <a:gd name="connsiteY5" fmla="*/ 156259 h 1359584"/>
              <a:gd name="connsiteX6" fmla="*/ 1112787 w 2487562"/>
              <a:gd name="connsiteY6" fmla="*/ 165784 h 1359584"/>
              <a:gd name="connsiteX7" fmla="*/ 817512 w 2487562"/>
              <a:gd name="connsiteY7" fmla="*/ 280084 h 1359584"/>
              <a:gd name="connsiteX8" fmla="*/ 166637 w 2487562"/>
              <a:gd name="connsiteY8" fmla="*/ 572184 h 1359584"/>
              <a:gd name="connsiteX9" fmla="*/ 249187 w 2487562"/>
              <a:gd name="connsiteY9" fmla="*/ 1267509 h 1359584"/>
              <a:gd name="connsiteX10" fmla="*/ 423812 w 2487562"/>
              <a:gd name="connsiteY10" fmla="*/ 1359584 h 1359584"/>
              <a:gd name="connsiteX0" fmla="*/ 423812 w 2487562"/>
              <a:gd name="connsiteY0" fmla="*/ 1359584 h 1359584"/>
              <a:gd name="connsiteX1" fmla="*/ 2236737 w 2487562"/>
              <a:gd name="connsiteY1" fmla="*/ 1359584 h 1359584"/>
              <a:gd name="connsiteX2" fmla="*/ 2487562 w 2487562"/>
              <a:gd name="connsiteY2" fmla="*/ 664259 h 1359584"/>
              <a:gd name="connsiteX3" fmla="*/ 2255787 w 2487562"/>
              <a:gd name="connsiteY3" fmla="*/ 505509 h 1359584"/>
              <a:gd name="connsiteX4" fmla="*/ 2030362 w 2487562"/>
              <a:gd name="connsiteY4" fmla="*/ 280084 h 1359584"/>
              <a:gd name="connsiteX5" fmla="*/ 1601737 w 2487562"/>
              <a:gd name="connsiteY5" fmla="*/ 156259 h 1359584"/>
              <a:gd name="connsiteX6" fmla="*/ 1112787 w 2487562"/>
              <a:gd name="connsiteY6" fmla="*/ 165784 h 1359584"/>
              <a:gd name="connsiteX7" fmla="*/ 817512 w 2487562"/>
              <a:gd name="connsiteY7" fmla="*/ 280084 h 1359584"/>
              <a:gd name="connsiteX8" fmla="*/ 166637 w 2487562"/>
              <a:gd name="connsiteY8" fmla="*/ 572184 h 1359584"/>
              <a:gd name="connsiteX9" fmla="*/ 249187 w 2487562"/>
              <a:gd name="connsiteY9" fmla="*/ 1267509 h 1359584"/>
              <a:gd name="connsiteX10" fmla="*/ 423812 w 2487562"/>
              <a:gd name="connsiteY10" fmla="*/ 1359584 h 1359584"/>
              <a:gd name="connsiteX0" fmla="*/ 423812 w 2487562"/>
              <a:gd name="connsiteY0" fmla="*/ 1359584 h 1359584"/>
              <a:gd name="connsiteX1" fmla="*/ 2236737 w 2487562"/>
              <a:gd name="connsiteY1" fmla="*/ 1359584 h 1359584"/>
              <a:gd name="connsiteX2" fmla="*/ 2487562 w 2487562"/>
              <a:gd name="connsiteY2" fmla="*/ 664259 h 1359584"/>
              <a:gd name="connsiteX3" fmla="*/ 2255787 w 2487562"/>
              <a:gd name="connsiteY3" fmla="*/ 505509 h 1359584"/>
              <a:gd name="connsiteX4" fmla="*/ 2030362 w 2487562"/>
              <a:gd name="connsiteY4" fmla="*/ 280084 h 1359584"/>
              <a:gd name="connsiteX5" fmla="*/ 1601737 w 2487562"/>
              <a:gd name="connsiteY5" fmla="*/ 156259 h 1359584"/>
              <a:gd name="connsiteX6" fmla="*/ 1112787 w 2487562"/>
              <a:gd name="connsiteY6" fmla="*/ 165784 h 1359584"/>
              <a:gd name="connsiteX7" fmla="*/ 817512 w 2487562"/>
              <a:gd name="connsiteY7" fmla="*/ 280084 h 1359584"/>
              <a:gd name="connsiteX8" fmla="*/ 166637 w 2487562"/>
              <a:gd name="connsiteY8" fmla="*/ 572184 h 1359584"/>
              <a:gd name="connsiteX9" fmla="*/ 249187 w 2487562"/>
              <a:gd name="connsiteY9" fmla="*/ 1267509 h 1359584"/>
              <a:gd name="connsiteX10" fmla="*/ 423812 w 2487562"/>
              <a:gd name="connsiteY10" fmla="*/ 1359584 h 1359584"/>
              <a:gd name="connsiteX0" fmla="*/ 423812 w 2487562"/>
              <a:gd name="connsiteY0" fmla="*/ 1359584 h 1359584"/>
              <a:gd name="connsiteX1" fmla="*/ 2236737 w 2487562"/>
              <a:gd name="connsiteY1" fmla="*/ 1359584 h 1359584"/>
              <a:gd name="connsiteX2" fmla="*/ 2487562 w 2487562"/>
              <a:gd name="connsiteY2" fmla="*/ 664259 h 1359584"/>
              <a:gd name="connsiteX3" fmla="*/ 2255787 w 2487562"/>
              <a:gd name="connsiteY3" fmla="*/ 505509 h 1359584"/>
              <a:gd name="connsiteX4" fmla="*/ 2030362 w 2487562"/>
              <a:gd name="connsiteY4" fmla="*/ 280084 h 1359584"/>
              <a:gd name="connsiteX5" fmla="*/ 1601737 w 2487562"/>
              <a:gd name="connsiteY5" fmla="*/ 156259 h 1359584"/>
              <a:gd name="connsiteX6" fmla="*/ 1112787 w 2487562"/>
              <a:gd name="connsiteY6" fmla="*/ 165784 h 1359584"/>
              <a:gd name="connsiteX7" fmla="*/ 817512 w 2487562"/>
              <a:gd name="connsiteY7" fmla="*/ 280084 h 1359584"/>
              <a:gd name="connsiteX8" fmla="*/ 166637 w 2487562"/>
              <a:gd name="connsiteY8" fmla="*/ 572184 h 1359584"/>
              <a:gd name="connsiteX9" fmla="*/ 249187 w 2487562"/>
              <a:gd name="connsiteY9" fmla="*/ 1267509 h 1359584"/>
              <a:gd name="connsiteX10" fmla="*/ 423812 w 2487562"/>
              <a:gd name="connsiteY10" fmla="*/ 1359584 h 1359584"/>
              <a:gd name="connsiteX0" fmla="*/ 423812 w 2487562"/>
              <a:gd name="connsiteY0" fmla="*/ 1359584 h 1359584"/>
              <a:gd name="connsiteX1" fmla="*/ 2236737 w 2487562"/>
              <a:gd name="connsiteY1" fmla="*/ 1359584 h 1359584"/>
              <a:gd name="connsiteX2" fmla="*/ 2487562 w 2487562"/>
              <a:gd name="connsiteY2" fmla="*/ 664259 h 1359584"/>
              <a:gd name="connsiteX3" fmla="*/ 2255787 w 2487562"/>
              <a:gd name="connsiteY3" fmla="*/ 505509 h 1359584"/>
              <a:gd name="connsiteX4" fmla="*/ 2030362 w 2487562"/>
              <a:gd name="connsiteY4" fmla="*/ 280084 h 1359584"/>
              <a:gd name="connsiteX5" fmla="*/ 1601737 w 2487562"/>
              <a:gd name="connsiteY5" fmla="*/ 156259 h 1359584"/>
              <a:gd name="connsiteX6" fmla="*/ 1112787 w 2487562"/>
              <a:gd name="connsiteY6" fmla="*/ 165784 h 1359584"/>
              <a:gd name="connsiteX7" fmla="*/ 817512 w 2487562"/>
              <a:gd name="connsiteY7" fmla="*/ 280084 h 1359584"/>
              <a:gd name="connsiteX8" fmla="*/ 166637 w 2487562"/>
              <a:gd name="connsiteY8" fmla="*/ 572184 h 1359584"/>
              <a:gd name="connsiteX9" fmla="*/ 249187 w 2487562"/>
              <a:gd name="connsiteY9" fmla="*/ 1267509 h 1359584"/>
              <a:gd name="connsiteX10" fmla="*/ 423812 w 2487562"/>
              <a:gd name="connsiteY10" fmla="*/ 1359584 h 1359584"/>
              <a:gd name="connsiteX0" fmla="*/ 423812 w 2487562"/>
              <a:gd name="connsiteY0" fmla="*/ 1359584 h 1359584"/>
              <a:gd name="connsiteX1" fmla="*/ 2236737 w 2487562"/>
              <a:gd name="connsiteY1" fmla="*/ 1359584 h 1359584"/>
              <a:gd name="connsiteX2" fmla="*/ 2487562 w 2487562"/>
              <a:gd name="connsiteY2" fmla="*/ 664259 h 1359584"/>
              <a:gd name="connsiteX3" fmla="*/ 2255787 w 2487562"/>
              <a:gd name="connsiteY3" fmla="*/ 505509 h 1359584"/>
              <a:gd name="connsiteX4" fmla="*/ 2030362 w 2487562"/>
              <a:gd name="connsiteY4" fmla="*/ 280084 h 1359584"/>
              <a:gd name="connsiteX5" fmla="*/ 1601737 w 2487562"/>
              <a:gd name="connsiteY5" fmla="*/ 156259 h 1359584"/>
              <a:gd name="connsiteX6" fmla="*/ 1112787 w 2487562"/>
              <a:gd name="connsiteY6" fmla="*/ 165784 h 1359584"/>
              <a:gd name="connsiteX7" fmla="*/ 817512 w 2487562"/>
              <a:gd name="connsiteY7" fmla="*/ 280084 h 1359584"/>
              <a:gd name="connsiteX8" fmla="*/ 166637 w 2487562"/>
              <a:gd name="connsiteY8" fmla="*/ 572184 h 1359584"/>
              <a:gd name="connsiteX9" fmla="*/ 249187 w 2487562"/>
              <a:gd name="connsiteY9" fmla="*/ 1267509 h 1359584"/>
              <a:gd name="connsiteX10" fmla="*/ 423812 w 2487562"/>
              <a:gd name="connsiteY10" fmla="*/ 1359584 h 1359584"/>
              <a:gd name="connsiteX0" fmla="*/ 423812 w 2488256"/>
              <a:gd name="connsiteY0" fmla="*/ 1359584 h 1359584"/>
              <a:gd name="connsiteX1" fmla="*/ 2236737 w 2488256"/>
              <a:gd name="connsiteY1" fmla="*/ 1359584 h 1359584"/>
              <a:gd name="connsiteX2" fmla="*/ 2487562 w 2488256"/>
              <a:gd name="connsiteY2" fmla="*/ 664259 h 1359584"/>
              <a:gd name="connsiteX3" fmla="*/ 2255787 w 2488256"/>
              <a:gd name="connsiteY3" fmla="*/ 505509 h 1359584"/>
              <a:gd name="connsiteX4" fmla="*/ 2030362 w 2488256"/>
              <a:gd name="connsiteY4" fmla="*/ 280084 h 1359584"/>
              <a:gd name="connsiteX5" fmla="*/ 1601737 w 2488256"/>
              <a:gd name="connsiteY5" fmla="*/ 156259 h 1359584"/>
              <a:gd name="connsiteX6" fmla="*/ 1112787 w 2488256"/>
              <a:gd name="connsiteY6" fmla="*/ 165784 h 1359584"/>
              <a:gd name="connsiteX7" fmla="*/ 817512 w 2488256"/>
              <a:gd name="connsiteY7" fmla="*/ 280084 h 1359584"/>
              <a:gd name="connsiteX8" fmla="*/ 166637 w 2488256"/>
              <a:gd name="connsiteY8" fmla="*/ 572184 h 1359584"/>
              <a:gd name="connsiteX9" fmla="*/ 249187 w 2488256"/>
              <a:gd name="connsiteY9" fmla="*/ 1267509 h 1359584"/>
              <a:gd name="connsiteX10" fmla="*/ 423812 w 2488256"/>
              <a:gd name="connsiteY10" fmla="*/ 1359584 h 1359584"/>
              <a:gd name="connsiteX0" fmla="*/ 423812 w 2613718"/>
              <a:gd name="connsiteY0" fmla="*/ 1359584 h 1359584"/>
              <a:gd name="connsiteX1" fmla="*/ 2236737 w 2613718"/>
              <a:gd name="connsiteY1" fmla="*/ 1359584 h 1359584"/>
              <a:gd name="connsiteX2" fmla="*/ 2487562 w 2613718"/>
              <a:gd name="connsiteY2" fmla="*/ 664259 h 1359584"/>
              <a:gd name="connsiteX3" fmla="*/ 2255787 w 2613718"/>
              <a:gd name="connsiteY3" fmla="*/ 505509 h 1359584"/>
              <a:gd name="connsiteX4" fmla="*/ 2030362 w 2613718"/>
              <a:gd name="connsiteY4" fmla="*/ 280084 h 1359584"/>
              <a:gd name="connsiteX5" fmla="*/ 1601737 w 2613718"/>
              <a:gd name="connsiteY5" fmla="*/ 156259 h 1359584"/>
              <a:gd name="connsiteX6" fmla="*/ 1112787 w 2613718"/>
              <a:gd name="connsiteY6" fmla="*/ 165784 h 1359584"/>
              <a:gd name="connsiteX7" fmla="*/ 817512 w 2613718"/>
              <a:gd name="connsiteY7" fmla="*/ 280084 h 1359584"/>
              <a:gd name="connsiteX8" fmla="*/ 166637 w 2613718"/>
              <a:gd name="connsiteY8" fmla="*/ 572184 h 1359584"/>
              <a:gd name="connsiteX9" fmla="*/ 249187 w 2613718"/>
              <a:gd name="connsiteY9" fmla="*/ 1267509 h 1359584"/>
              <a:gd name="connsiteX10" fmla="*/ 423812 w 2613718"/>
              <a:gd name="connsiteY10" fmla="*/ 1359584 h 1359584"/>
              <a:gd name="connsiteX0" fmla="*/ 423812 w 2679088"/>
              <a:gd name="connsiteY0" fmla="*/ 1359584 h 1359584"/>
              <a:gd name="connsiteX1" fmla="*/ 2236737 w 2679088"/>
              <a:gd name="connsiteY1" fmla="*/ 1359584 h 1359584"/>
              <a:gd name="connsiteX2" fmla="*/ 2487562 w 2679088"/>
              <a:gd name="connsiteY2" fmla="*/ 664259 h 1359584"/>
              <a:gd name="connsiteX3" fmla="*/ 2255787 w 2679088"/>
              <a:gd name="connsiteY3" fmla="*/ 505509 h 1359584"/>
              <a:gd name="connsiteX4" fmla="*/ 2030362 w 2679088"/>
              <a:gd name="connsiteY4" fmla="*/ 280084 h 1359584"/>
              <a:gd name="connsiteX5" fmla="*/ 1601737 w 2679088"/>
              <a:gd name="connsiteY5" fmla="*/ 156259 h 1359584"/>
              <a:gd name="connsiteX6" fmla="*/ 1112787 w 2679088"/>
              <a:gd name="connsiteY6" fmla="*/ 165784 h 1359584"/>
              <a:gd name="connsiteX7" fmla="*/ 817512 w 2679088"/>
              <a:gd name="connsiteY7" fmla="*/ 280084 h 1359584"/>
              <a:gd name="connsiteX8" fmla="*/ 166637 w 2679088"/>
              <a:gd name="connsiteY8" fmla="*/ 572184 h 1359584"/>
              <a:gd name="connsiteX9" fmla="*/ 249187 w 2679088"/>
              <a:gd name="connsiteY9" fmla="*/ 1267509 h 1359584"/>
              <a:gd name="connsiteX10" fmla="*/ 423812 w 2679088"/>
              <a:gd name="connsiteY10" fmla="*/ 1359584 h 1359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79088" h="1359584">
                <a:moveTo>
                  <a:pt x="423812" y="1359584"/>
                </a:moveTo>
                <a:lnTo>
                  <a:pt x="2236737" y="1359584"/>
                </a:lnTo>
                <a:cubicBezTo>
                  <a:pt x="2656895" y="1356409"/>
                  <a:pt x="2851629" y="896034"/>
                  <a:pt x="2487562" y="664259"/>
                </a:cubicBezTo>
                <a:cubicBezTo>
                  <a:pt x="2492854" y="595467"/>
                  <a:pt x="2472745" y="428251"/>
                  <a:pt x="2255787" y="505509"/>
                </a:cubicBezTo>
                <a:cubicBezTo>
                  <a:pt x="2253670" y="392267"/>
                  <a:pt x="2242029" y="279026"/>
                  <a:pt x="2030362" y="280084"/>
                </a:cubicBezTo>
                <a:cubicBezTo>
                  <a:pt x="2004962" y="137209"/>
                  <a:pt x="1795412" y="-21541"/>
                  <a:pt x="1601737" y="156259"/>
                </a:cubicBezTo>
                <a:cubicBezTo>
                  <a:pt x="1470504" y="-88216"/>
                  <a:pt x="1209095" y="-15191"/>
                  <a:pt x="1112787" y="165784"/>
                </a:cubicBezTo>
                <a:cubicBezTo>
                  <a:pt x="1008012" y="122392"/>
                  <a:pt x="865137" y="98051"/>
                  <a:pt x="817512" y="280084"/>
                </a:cubicBezTo>
                <a:cubicBezTo>
                  <a:pt x="568804" y="70534"/>
                  <a:pt x="53395" y="245159"/>
                  <a:pt x="166637" y="572184"/>
                </a:cubicBezTo>
                <a:cubicBezTo>
                  <a:pt x="-110646" y="775384"/>
                  <a:pt x="-13280" y="1102409"/>
                  <a:pt x="249187" y="1267509"/>
                </a:cubicBezTo>
                <a:cubicBezTo>
                  <a:pt x="288345" y="1352176"/>
                  <a:pt x="346554" y="1357467"/>
                  <a:pt x="423812" y="1359584"/>
                </a:cubicBezTo>
                <a:close/>
              </a:path>
            </a:pathLst>
          </a:custGeom>
          <a:solidFill>
            <a:schemeClr val="accent2"/>
          </a:solidFill>
          <a:ln w="762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reeform 6"/>
          <p:cNvSpPr/>
          <p:nvPr/>
        </p:nvSpPr>
        <p:spPr>
          <a:xfrm>
            <a:off x="1949730" y="5235575"/>
            <a:ext cx="3154362" cy="1622425"/>
          </a:xfrm>
          <a:custGeom>
            <a:avLst/>
            <a:gdLst>
              <a:gd name="connsiteX0" fmla="*/ 171450 w 2209800"/>
              <a:gd name="connsiteY0" fmla="*/ 1162050 h 1162050"/>
              <a:gd name="connsiteX1" fmla="*/ 2076450 w 2209800"/>
              <a:gd name="connsiteY1" fmla="*/ 1162050 h 1162050"/>
              <a:gd name="connsiteX2" fmla="*/ 2209800 w 2209800"/>
              <a:gd name="connsiteY2" fmla="*/ 476250 h 1162050"/>
              <a:gd name="connsiteX3" fmla="*/ 1701800 w 2209800"/>
              <a:gd name="connsiteY3" fmla="*/ 0 h 1162050"/>
              <a:gd name="connsiteX4" fmla="*/ 1235075 w 2209800"/>
              <a:gd name="connsiteY4" fmla="*/ 63500 h 1162050"/>
              <a:gd name="connsiteX5" fmla="*/ 720725 w 2209800"/>
              <a:gd name="connsiteY5" fmla="*/ 79375 h 1162050"/>
              <a:gd name="connsiteX6" fmla="*/ 177800 w 2209800"/>
              <a:gd name="connsiteY6" fmla="*/ 320675 h 1162050"/>
              <a:gd name="connsiteX7" fmla="*/ 6350 w 2209800"/>
              <a:gd name="connsiteY7" fmla="*/ 552450 h 1162050"/>
              <a:gd name="connsiteX8" fmla="*/ 0 w 2209800"/>
              <a:gd name="connsiteY8" fmla="*/ 790575 h 1162050"/>
              <a:gd name="connsiteX9" fmla="*/ 171450 w 2209800"/>
              <a:gd name="connsiteY9" fmla="*/ 1162050 h 1162050"/>
              <a:gd name="connsiteX0" fmla="*/ 171450 w 2273864"/>
              <a:gd name="connsiteY0" fmla="*/ 1162050 h 1162050"/>
              <a:gd name="connsiteX1" fmla="*/ 2076450 w 2273864"/>
              <a:gd name="connsiteY1" fmla="*/ 1162050 h 1162050"/>
              <a:gd name="connsiteX2" fmla="*/ 2209800 w 2273864"/>
              <a:gd name="connsiteY2" fmla="*/ 476250 h 1162050"/>
              <a:gd name="connsiteX3" fmla="*/ 1701800 w 2273864"/>
              <a:gd name="connsiteY3" fmla="*/ 0 h 1162050"/>
              <a:gd name="connsiteX4" fmla="*/ 1235075 w 2273864"/>
              <a:gd name="connsiteY4" fmla="*/ 63500 h 1162050"/>
              <a:gd name="connsiteX5" fmla="*/ 720725 w 2273864"/>
              <a:gd name="connsiteY5" fmla="*/ 79375 h 1162050"/>
              <a:gd name="connsiteX6" fmla="*/ 177800 w 2273864"/>
              <a:gd name="connsiteY6" fmla="*/ 320675 h 1162050"/>
              <a:gd name="connsiteX7" fmla="*/ 6350 w 2273864"/>
              <a:gd name="connsiteY7" fmla="*/ 552450 h 1162050"/>
              <a:gd name="connsiteX8" fmla="*/ 0 w 2273864"/>
              <a:gd name="connsiteY8" fmla="*/ 790575 h 1162050"/>
              <a:gd name="connsiteX9" fmla="*/ 171450 w 2273864"/>
              <a:gd name="connsiteY9" fmla="*/ 1162050 h 1162050"/>
              <a:gd name="connsiteX0" fmla="*/ 171450 w 2413593"/>
              <a:gd name="connsiteY0" fmla="*/ 1162050 h 1162050"/>
              <a:gd name="connsiteX1" fmla="*/ 2076450 w 2413593"/>
              <a:gd name="connsiteY1" fmla="*/ 1162050 h 1162050"/>
              <a:gd name="connsiteX2" fmla="*/ 2209800 w 2413593"/>
              <a:gd name="connsiteY2" fmla="*/ 476250 h 1162050"/>
              <a:gd name="connsiteX3" fmla="*/ 1701800 w 2413593"/>
              <a:gd name="connsiteY3" fmla="*/ 0 h 1162050"/>
              <a:gd name="connsiteX4" fmla="*/ 1235075 w 2413593"/>
              <a:gd name="connsiteY4" fmla="*/ 63500 h 1162050"/>
              <a:gd name="connsiteX5" fmla="*/ 720725 w 2413593"/>
              <a:gd name="connsiteY5" fmla="*/ 79375 h 1162050"/>
              <a:gd name="connsiteX6" fmla="*/ 177800 w 2413593"/>
              <a:gd name="connsiteY6" fmla="*/ 320675 h 1162050"/>
              <a:gd name="connsiteX7" fmla="*/ 6350 w 2413593"/>
              <a:gd name="connsiteY7" fmla="*/ 552450 h 1162050"/>
              <a:gd name="connsiteX8" fmla="*/ 0 w 2413593"/>
              <a:gd name="connsiteY8" fmla="*/ 790575 h 1162050"/>
              <a:gd name="connsiteX9" fmla="*/ 171450 w 2413593"/>
              <a:gd name="connsiteY9" fmla="*/ 1162050 h 1162050"/>
              <a:gd name="connsiteX0" fmla="*/ 171450 w 2413593"/>
              <a:gd name="connsiteY0" fmla="*/ 1162050 h 1162050"/>
              <a:gd name="connsiteX1" fmla="*/ 2076450 w 2413593"/>
              <a:gd name="connsiteY1" fmla="*/ 1162050 h 1162050"/>
              <a:gd name="connsiteX2" fmla="*/ 2209800 w 2413593"/>
              <a:gd name="connsiteY2" fmla="*/ 476250 h 1162050"/>
              <a:gd name="connsiteX3" fmla="*/ 1701800 w 2413593"/>
              <a:gd name="connsiteY3" fmla="*/ 0 h 1162050"/>
              <a:gd name="connsiteX4" fmla="*/ 1235075 w 2413593"/>
              <a:gd name="connsiteY4" fmla="*/ 63500 h 1162050"/>
              <a:gd name="connsiteX5" fmla="*/ 720725 w 2413593"/>
              <a:gd name="connsiteY5" fmla="*/ 79375 h 1162050"/>
              <a:gd name="connsiteX6" fmla="*/ 177800 w 2413593"/>
              <a:gd name="connsiteY6" fmla="*/ 320675 h 1162050"/>
              <a:gd name="connsiteX7" fmla="*/ 6350 w 2413593"/>
              <a:gd name="connsiteY7" fmla="*/ 552450 h 1162050"/>
              <a:gd name="connsiteX8" fmla="*/ 0 w 2413593"/>
              <a:gd name="connsiteY8" fmla="*/ 790575 h 1162050"/>
              <a:gd name="connsiteX9" fmla="*/ 171450 w 2413593"/>
              <a:gd name="connsiteY9" fmla="*/ 1162050 h 1162050"/>
              <a:gd name="connsiteX0" fmla="*/ 171450 w 2413593"/>
              <a:gd name="connsiteY0" fmla="*/ 1139825 h 1139825"/>
              <a:gd name="connsiteX1" fmla="*/ 2076450 w 2413593"/>
              <a:gd name="connsiteY1" fmla="*/ 1139825 h 1139825"/>
              <a:gd name="connsiteX2" fmla="*/ 2209800 w 2413593"/>
              <a:gd name="connsiteY2" fmla="*/ 454025 h 1139825"/>
              <a:gd name="connsiteX3" fmla="*/ 1704975 w 2413593"/>
              <a:gd name="connsiteY3" fmla="*/ 0 h 1139825"/>
              <a:gd name="connsiteX4" fmla="*/ 1235075 w 2413593"/>
              <a:gd name="connsiteY4" fmla="*/ 41275 h 1139825"/>
              <a:gd name="connsiteX5" fmla="*/ 720725 w 2413593"/>
              <a:gd name="connsiteY5" fmla="*/ 57150 h 1139825"/>
              <a:gd name="connsiteX6" fmla="*/ 177800 w 2413593"/>
              <a:gd name="connsiteY6" fmla="*/ 298450 h 1139825"/>
              <a:gd name="connsiteX7" fmla="*/ 6350 w 2413593"/>
              <a:gd name="connsiteY7" fmla="*/ 530225 h 1139825"/>
              <a:gd name="connsiteX8" fmla="*/ 0 w 2413593"/>
              <a:gd name="connsiteY8" fmla="*/ 768350 h 1139825"/>
              <a:gd name="connsiteX9" fmla="*/ 171450 w 2413593"/>
              <a:gd name="connsiteY9" fmla="*/ 1139825 h 1139825"/>
              <a:gd name="connsiteX0" fmla="*/ 171450 w 2413593"/>
              <a:gd name="connsiteY0" fmla="*/ 1261427 h 1261427"/>
              <a:gd name="connsiteX1" fmla="*/ 2076450 w 2413593"/>
              <a:gd name="connsiteY1" fmla="*/ 1261427 h 1261427"/>
              <a:gd name="connsiteX2" fmla="*/ 2209800 w 2413593"/>
              <a:gd name="connsiteY2" fmla="*/ 575627 h 1261427"/>
              <a:gd name="connsiteX3" fmla="*/ 1704975 w 2413593"/>
              <a:gd name="connsiteY3" fmla="*/ 121602 h 1261427"/>
              <a:gd name="connsiteX4" fmla="*/ 1235075 w 2413593"/>
              <a:gd name="connsiteY4" fmla="*/ 162877 h 1261427"/>
              <a:gd name="connsiteX5" fmla="*/ 720725 w 2413593"/>
              <a:gd name="connsiteY5" fmla="*/ 178752 h 1261427"/>
              <a:gd name="connsiteX6" fmla="*/ 177800 w 2413593"/>
              <a:gd name="connsiteY6" fmla="*/ 420052 h 1261427"/>
              <a:gd name="connsiteX7" fmla="*/ 6350 w 2413593"/>
              <a:gd name="connsiteY7" fmla="*/ 651827 h 1261427"/>
              <a:gd name="connsiteX8" fmla="*/ 0 w 2413593"/>
              <a:gd name="connsiteY8" fmla="*/ 889952 h 1261427"/>
              <a:gd name="connsiteX9" fmla="*/ 171450 w 2413593"/>
              <a:gd name="connsiteY9" fmla="*/ 1261427 h 1261427"/>
              <a:gd name="connsiteX0" fmla="*/ 171450 w 2413593"/>
              <a:gd name="connsiteY0" fmla="*/ 1261427 h 1261427"/>
              <a:gd name="connsiteX1" fmla="*/ 2076450 w 2413593"/>
              <a:gd name="connsiteY1" fmla="*/ 1261427 h 1261427"/>
              <a:gd name="connsiteX2" fmla="*/ 2209800 w 2413593"/>
              <a:gd name="connsiteY2" fmla="*/ 575627 h 1261427"/>
              <a:gd name="connsiteX3" fmla="*/ 1704975 w 2413593"/>
              <a:gd name="connsiteY3" fmla="*/ 121602 h 1261427"/>
              <a:gd name="connsiteX4" fmla="*/ 1235075 w 2413593"/>
              <a:gd name="connsiteY4" fmla="*/ 162877 h 1261427"/>
              <a:gd name="connsiteX5" fmla="*/ 720725 w 2413593"/>
              <a:gd name="connsiteY5" fmla="*/ 178752 h 1261427"/>
              <a:gd name="connsiteX6" fmla="*/ 177800 w 2413593"/>
              <a:gd name="connsiteY6" fmla="*/ 420052 h 1261427"/>
              <a:gd name="connsiteX7" fmla="*/ 6350 w 2413593"/>
              <a:gd name="connsiteY7" fmla="*/ 651827 h 1261427"/>
              <a:gd name="connsiteX8" fmla="*/ 0 w 2413593"/>
              <a:gd name="connsiteY8" fmla="*/ 889952 h 1261427"/>
              <a:gd name="connsiteX9" fmla="*/ 171450 w 2413593"/>
              <a:gd name="connsiteY9" fmla="*/ 1261427 h 1261427"/>
              <a:gd name="connsiteX0" fmla="*/ 171450 w 2413593"/>
              <a:gd name="connsiteY0" fmla="*/ 1261427 h 1261427"/>
              <a:gd name="connsiteX1" fmla="*/ 2076450 w 2413593"/>
              <a:gd name="connsiteY1" fmla="*/ 1261427 h 1261427"/>
              <a:gd name="connsiteX2" fmla="*/ 2209800 w 2413593"/>
              <a:gd name="connsiteY2" fmla="*/ 575627 h 1261427"/>
              <a:gd name="connsiteX3" fmla="*/ 1704975 w 2413593"/>
              <a:gd name="connsiteY3" fmla="*/ 121602 h 1261427"/>
              <a:gd name="connsiteX4" fmla="*/ 1235075 w 2413593"/>
              <a:gd name="connsiteY4" fmla="*/ 162877 h 1261427"/>
              <a:gd name="connsiteX5" fmla="*/ 720725 w 2413593"/>
              <a:gd name="connsiteY5" fmla="*/ 178752 h 1261427"/>
              <a:gd name="connsiteX6" fmla="*/ 177800 w 2413593"/>
              <a:gd name="connsiteY6" fmla="*/ 420052 h 1261427"/>
              <a:gd name="connsiteX7" fmla="*/ 6350 w 2413593"/>
              <a:gd name="connsiteY7" fmla="*/ 651827 h 1261427"/>
              <a:gd name="connsiteX8" fmla="*/ 0 w 2413593"/>
              <a:gd name="connsiteY8" fmla="*/ 889952 h 1261427"/>
              <a:gd name="connsiteX9" fmla="*/ 171450 w 2413593"/>
              <a:gd name="connsiteY9" fmla="*/ 1261427 h 1261427"/>
              <a:gd name="connsiteX0" fmla="*/ 171450 w 2413593"/>
              <a:gd name="connsiteY0" fmla="*/ 1261427 h 1261427"/>
              <a:gd name="connsiteX1" fmla="*/ 2076450 w 2413593"/>
              <a:gd name="connsiteY1" fmla="*/ 1261427 h 1261427"/>
              <a:gd name="connsiteX2" fmla="*/ 2209800 w 2413593"/>
              <a:gd name="connsiteY2" fmla="*/ 575627 h 1261427"/>
              <a:gd name="connsiteX3" fmla="*/ 1704975 w 2413593"/>
              <a:gd name="connsiteY3" fmla="*/ 121602 h 1261427"/>
              <a:gd name="connsiteX4" fmla="*/ 1235075 w 2413593"/>
              <a:gd name="connsiteY4" fmla="*/ 162877 h 1261427"/>
              <a:gd name="connsiteX5" fmla="*/ 720725 w 2413593"/>
              <a:gd name="connsiteY5" fmla="*/ 178752 h 1261427"/>
              <a:gd name="connsiteX6" fmla="*/ 177800 w 2413593"/>
              <a:gd name="connsiteY6" fmla="*/ 420052 h 1261427"/>
              <a:gd name="connsiteX7" fmla="*/ 6350 w 2413593"/>
              <a:gd name="connsiteY7" fmla="*/ 651827 h 1261427"/>
              <a:gd name="connsiteX8" fmla="*/ 0 w 2413593"/>
              <a:gd name="connsiteY8" fmla="*/ 889952 h 1261427"/>
              <a:gd name="connsiteX9" fmla="*/ 171450 w 2413593"/>
              <a:gd name="connsiteY9" fmla="*/ 1261427 h 1261427"/>
              <a:gd name="connsiteX0" fmla="*/ 171450 w 2413593"/>
              <a:gd name="connsiteY0" fmla="*/ 1261427 h 1261427"/>
              <a:gd name="connsiteX1" fmla="*/ 2076450 w 2413593"/>
              <a:gd name="connsiteY1" fmla="*/ 1261427 h 1261427"/>
              <a:gd name="connsiteX2" fmla="*/ 2209800 w 2413593"/>
              <a:gd name="connsiteY2" fmla="*/ 575627 h 1261427"/>
              <a:gd name="connsiteX3" fmla="*/ 1704975 w 2413593"/>
              <a:gd name="connsiteY3" fmla="*/ 121602 h 1261427"/>
              <a:gd name="connsiteX4" fmla="*/ 1235075 w 2413593"/>
              <a:gd name="connsiteY4" fmla="*/ 162877 h 1261427"/>
              <a:gd name="connsiteX5" fmla="*/ 720725 w 2413593"/>
              <a:gd name="connsiteY5" fmla="*/ 178752 h 1261427"/>
              <a:gd name="connsiteX6" fmla="*/ 177800 w 2413593"/>
              <a:gd name="connsiteY6" fmla="*/ 420052 h 1261427"/>
              <a:gd name="connsiteX7" fmla="*/ 6350 w 2413593"/>
              <a:gd name="connsiteY7" fmla="*/ 651827 h 1261427"/>
              <a:gd name="connsiteX8" fmla="*/ 0 w 2413593"/>
              <a:gd name="connsiteY8" fmla="*/ 889952 h 1261427"/>
              <a:gd name="connsiteX9" fmla="*/ 171450 w 2413593"/>
              <a:gd name="connsiteY9" fmla="*/ 1261427 h 1261427"/>
              <a:gd name="connsiteX0" fmla="*/ 171450 w 2413593"/>
              <a:gd name="connsiteY0" fmla="*/ 1319019 h 1319019"/>
              <a:gd name="connsiteX1" fmla="*/ 2076450 w 2413593"/>
              <a:gd name="connsiteY1" fmla="*/ 1319019 h 1319019"/>
              <a:gd name="connsiteX2" fmla="*/ 2209800 w 2413593"/>
              <a:gd name="connsiteY2" fmla="*/ 633219 h 1319019"/>
              <a:gd name="connsiteX3" fmla="*/ 1704975 w 2413593"/>
              <a:gd name="connsiteY3" fmla="*/ 179194 h 1319019"/>
              <a:gd name="connsiteX4" fmla="*/ 1235075 w 2413593"/>
              <a:gd name="connsiteY4" fmla="*/ 220469 h 1319019"/>
              <a:gd name="connsiteX5" fmla="*/ 720725 w 2413593"/>
              <a:gd name="connsiteY5" fmla="*/ 236344 h 1319019"/>
              <a:gd name="connsiteX6" fmla="*/ 177800 w 2413593"/>
              <a:gd name="connsiteY6" fmla="*/ 477644 h 1319019"/>
              <a:gd name="connsiteX7" fmla="*/ 6350 w 2413593"/>
              <a:gd name="connsiteY7" fmla="*/ 709419 h 1319019"/>
              <a:gd name="connsiteX8" fmla="*/ 0 w 2413593"/>
              <a:gd name="connsiteY8" fmla="*/ 947544 h 1319019"/>
              <a:gd name="connsiteX9" fmla="*/ 171450 w 2413593"/>
              <a:gd name="connsiteY9" fmla="*/ 1319019 h 1319019"/>
              <a:gd name="connsiteX0" fmla="*/ 171450 w 2413593"/>
              <a:gd name="connsiteY0" fmla="*/ 1319019 h 1319019"/>
              <a:gd name="connsiteX1" fmla="*/ 2076450 w 2413593"/>
              <a:gd name="connsiteY1" fmla="*/ 1319019 h 1319019"/>
              <a:gd name="connsiteX2" fmla="*/ 2209800 w 2413593"/>
              <a:gd name="connsiteY2" fmla="*/ 633219 h 1319019"/>
              <a:gd name="connsiteX3" fmla="*/ 1704975 w 2413593"/>
              <a:gd name="connsiteY3" fmla="*/ 179194 h 1319019"/>
              <a:gd name="connsiteX4" fmla="*/ 1235075 w 2413593"/>
              <a:gd name="connsiteY4" fmla="*/ 220469 h 1319019"/>
              <a:gd name="connsiteX5" fmla="*/ 720725 w 2413593"/>
              <a:gd name="connsiteY5" fmla="*/ 236344 h 1319019"/>
              <a:gd name="connsiteX6" fmla="*/ 177800 w 2413593"/>
              <a:gd name="connsiteY6" fmla="*/ 477644 h 1319019"/>
              <a:gd name="connsiteX7" fmla="*/ 6350 w 2413593"/>
              <a:gd name="connsiteY7" fmla="*/ 709419 h 1319019"/>
              <a:gd name="connsiteX8" fmla="*/ 0 w 2413593"/>
              <a:gd name="connsiteY8" fmla="*/ 947544 h 1319019"/>
              <a:gd name="connsiteX9" fmla="*/ 171450 w 2413593"/>
              <a:gd name="connsiteY9" fmla="*/ 1319019 h 1319019"/>
              <a:gd name="connsiteX0" fmla="*/ 171450 w 2413593"/>
              <a:gd name="connsiteY0" fmla="*/ 1319019 h 1319019"/>
              <a:gd name="connsiteX1" fmla="*/ 2076450 w 2413593"/>
              <a:gd name="connsiteY1" fmla="*/ 1319019 h 1319019"/>
              <a:gd name="connsiteX2" fmla="*/ 2209800 w 2413593"/>
              <a:gd name="connsiteY2" fmla="*/ 633219 h 1319019"/>
              <a:gd name="connsiteX3" fmla="*/ 1704975 w 2413593"/>
              <a:gd name="connsiteY3" fmla="*/ 179194 h 1319019"/>
              <a:gd name="connsiteX4" fmla="*/ 1235075 w 2413593"/>
              <a:gd name="connsiteY4" fmla="*/ 220469 h 1319019"/>
              <a:gd name="connsiteX5" fmla="*/ 720725 w 2413593"/>
              <a:gd name="connsiteY5" fmla="*/ 236344 h 1319019"/>
              <a:gd name="connsiteX6" fmla="*/ 177800 w 2413593"/>
              <a:gd name="connsiteY6" fmla="*/ 477644 h 1319019"/>
              <a:gd name="connsiteX7" fmla="*/ 6350 w 2413593"/>
              <a:gd name="connsiteY7" fmla="*/ 709419 h 1319019"/>
              <a:gd name="connsiteX8" fmla="*/ 0 w 2413593"/>
              <a:gd name="connsiteY8" fmla="*/ 947544 h 1319019"/>
              <a:gd name="connsiteX9" fmla="*/ 171450 w 2413593"/>
              <a:gd name="connsiteY9" fmla="*/ 1319019 h 1319019"/>
              <a:gd name="connsiteX0" fmla="*/ 171450 w 2413593"/>
              <a:gd name="connsiteY0" fmla="*/ 1319019 h 1319019"/>
              <a:gd name="connsiteX1" fmla="*/ 2076450 w 2413593"/>
              <a:gd name="connsiteY1" fmla="*/ 1319019 h 1319019"/>
              <a:gd name="connsiteX2" fmla="*/ 2209800 w 2413593"/>
              <a:gd name="connsiteY2" fmla="*/ 633219 h 1319019"/>
              <a:gd name="connsiteX3" fmla="*/ 1704975 w 2413593"/>
              <a:gd name="connsiteY3" fmla="*/ 179194 h 1319019"/>
              <a:gd name="connsiteX4" fmla="*/ 1235075 w 2413593"/>
              <a:gd name="connsiteY4" fmla="*/ 220469 h 1319019"/>
              <a:gd name="connsiteX5" fmla="*/ 720725 w 2413593"/>
              <a:gd name="connsiteY5" fmla="*/ 236344 h 1319019"/>
              <a:gd name="connsiteX6" fmla="*/ 177800 w 2413593"/>
              <a:gd name="connsiteY6" fmla="*/ 477644 h 1319019"/>
              <a:gd name="connsiteX7" fmla="*/ 6350 w 2413593"/>
              <a:gd name="connsiteY7" fmla="*/ 709419 h 1319019"/>
              <a:gd name="connsiteX8" fmla="*/ 0 w 2413593"/>
              <a:gd name="connsiteY8" fmla="*/ 947544 h 1319019"/>
              <a:gd name="connsiteX9" fmla="*/ 171450 w 2413593"/>
              <a:gd name="connsiteY9" fmla="*/ 1319019 h 1319019"/>
              <a:gd name="connsiteX0" fmla="*/ 222960 w 2465103"/>
              <a:gd name="connsiteY0" fmla="*/ 1319019 h 1319019"/>
              <a:gd name="connsiteX1" fmla="*/ 2127960 w 2465103"/>
              <a:gd name="connsiteY1" fmla="*/ 1319019 h 1319019"/>
              <a:gd name="connsiteX2" fmla="*/ 2261310 w 2465103"/>
              <a:gd name="connsiteY2" fmla="*/ 633219 h 1319019"/>
              <a:gd name="connsiteX3" fmla="*/ 1756485 w 2465103"/>
              <a:gd name="connsiteY3" fmla="*/ 179194 h 1319019"/>
              <a:gd name="connsiteX4" fmla="*/ 1286585 w 2465103"/>
              <a:gd name="connsiteY4" fmla="*/ 220469 h 1319019"/>
              <a:gd name="connsiteX5" fmla="*/ 772235 w 2465103"/>
              <a:gd name="connsiteY5" fmla="*/ 236344 h 1319019"/>
              <a:gd name="connsiteX6" fmla="*/ 229310 w 2465103"/>
              <a:gd name="connsiteY6" fmla="*/ 477644 h 1319019"/>
              <a:gd name="connsiteX7" fmla="*/ 57860 w 2465103"/>
              <a:gd name="connsiteY7" fmla="*/ 709419 h 1319019"/>
              <a:gd name="connsiteX8" fmla="*/ 51510 w 2465103"/>
              <a:gd name="connsiteY8" fmla="*/ 947544 h 1319019"/>
              <a:gd name="connsiteX9" fmla="*/ 222960 w 2465103"/>
              <a:gd name="connsiteY9" fmla="*/ 1319019 h 1319019"/>
              <a:gd name="connsiteX0" fmla="*/ 222960 w 2465103"/>
              <a:gd name="connsiteY0" fmla="*/ 1319019 h 1319019"/>
              <a:gd name="connsiteX1" fmla="*/ 2127960 w 2465103"/>
              <a:gd name="connsiteY1" fmla="*/ 1319019 h 1319019"/>
              <a:gd name="connsiteX2" fmla="*/ 2261310 w 2465103"/>
              <a:gd name="connsiteY2" fmla="*/ 633219 h 1319019"/>
              <a:gd name="connsiteX3" fmla="*/ 1756485 w 2465103"/>
              <a:gd name="connsiteY3" fmla="*/ 179194 h 1319019"/>
              <a:gd name="connsiteX4" fmla="*/ 1286585 w 2465103"/>
              <a:gd name="connsiteY4" fmla="*/ 220469 h 1319019"/>
              <a:gd name="connsiteX5" fmla="*/ 772235 w 2465103"/>
              <a:gd name="connsiteY5" fmla="*/ 236344 h 1319019"/>
              <a:gd name="connsiteX6" fmla="*/ 229310 w 2465103"/>
              <a:gd name="connsiteY6" fmla="*/ 477644 h 1319019"/>
              <a:gd name="connsiteX7" fmla="*/ 57860 w 2465103"/>
              <a:gd name="connsiteY7" fmla="*/ 709419 h 1319019"/>
              <a:gd name="connsiteX8" fmla="*/ 51510 w 2465103"/>
              <a:gd name="connsiteY8" fmla="*/ 947544 h 1319019"/>
              <a:gd name="connsiteX9" fmla="*/ 222960 w 2465103"/>
              <a:gd name="connsiteY9" fmla="*/ 1319019 h 1319019"/>
              <a:gd name="connsiteX0" fmla="*/ 226648 w 2468791"/>
              <a:gd name="connsiteY0" fmla="*/ 1319019 h 1319019"/>
              <a:gd name="connsiteX1" fmla="*/ 2131648 w 2468791"/>
              <a:gd name="connsiteY1" fmla="*/ 1319019 h 1319019"/>
              <a:gd name="connsiteX2" fmla="*/ 2264998 w 2468791"/>
              <a:gd name="connsiteY2" fmla="*/ 633219 h 1319019"/>
              <a:gd name="connsiteX3" fmla="*/ 1760173 w 2468791"/>
              <a:gd name="connsiteY3" fmla="*/ 179194 h 1319019"/>
              <a:gd name="connsiteX4" fmla="*/ 1290273 w 2468791"/>
              <a:gd name="connsiteY4" fmla="*/ 220469 h 1319019"/>
              <a:gd name="connsiteX5" fmla="*/ 775923 w 2468791"/>
              <a:gd name="connsiteY5" fmla="*/ 236344 h 1319019"/>
              <a:gd name="connsiteX6" fmla="*/ 232998 w 2468791"/>
              <a:gd name="connsiteY6" fmla="*/ 477644 h 1319019"/>
              <a:gd name="connsiteX7" fmla="*/ 61548 w 2468791"/>
              <a:gd name="connsiteY7" fmla="*/ 709419 h 1319019"/>
              <a:gd name="connsiteX8" fmla="*/ 55198 w 2468791"/>
              <a:gd name="connsiteY8" fmla="*/ 947544 h 1319019"/>
              <a:gd name="connsiteX9" fmla="*/ 226648 w 2468791"/>
              <a:gd name="connsiteY9" fmla="*/ 1319019 h 1319019"/>
              <a:gd name="connsiteX0" fmla="*/ 282836 w 2524979"/>
              <a:gd name="connsiteY0" fmla="*/ 1319019 h 1319019"/>
              <a:gd name="connsiteX1" fmla="*/ 2187836 w 2524979"/>
              <a:gd name="connsiteY1" fmla="*/ 1319019 h 1319019"/>
              <a:gd name="connsiteX2" fmla="*/ 2321186 w 2524979"/>
              <a:gd name="connsiteY2" fmla="*/ 633219 h 1319019"/>
              <a:gd name="connsiteX3" fmla="*/ 1816361 w 2524979"/>
              <a:gd name="connsiteY3" fmla="*/ 179194 h 1319019"/>
              <a:gd name="connsiteX4" fmla="*/ 1346461 w 2524979"/>
              <a:gd name="connsiteY4" fmla="*/ 220469 h 1319019"/>
              <a:gd name="connsiteX5" fmla="*/ 832111 w 2524979"/>
              <a:gd name="connsiteY5" fmla="*/ 236344 h 1319019"/>
              <a:gd name="connsiteX6" fmla="*/ 289186 w 2524979"/>
              <a:gd name="connsiteY6" fmla="*/ 477644 h 1319019"/>
              <a:gd name="connsiteX7" fmla="*/ 117736 w 2524979"/>
              <a:gd name="connsiteY7" fmla="*/ 709419 h 1319019"/>
              <a:gd name="connsiteX8" fmla="*/ 111386 w 2524979"/>
              <a:gd name="connsiteY8" fmla="*/ 947544 h 1319019"/>
              <a:gd name="connsiteX9" fmla="*/ 282836 w 2524979"/>
              <a:gd name="connsiteY9" fmla="*/ 1319019 h 1319019"/>
              <a:gd name="connsiteX0" fmla="*/ 336258 w 2578401"/>
              <a:gd name="connsiteY0" fmla="*/ 1319019 h 1319019"/>
              <a:gd name="connsiteX1" fmla="*/ 2241258 w 2578401"/>
              <a:gd name="connsiteY1" fmla="*/ 1319019 h 1319019"/>
              <a:gd name="connsiteX2" fmla="*/ 2374608 w 2578401"/>
              <a:gd name="connsiteY2" fmla="*/ 633219 h 1319019"/>
              <a:gd name="connsiteX3" fmla="*/ 1869783 w 2578401"/>
              <a:gd name="connsiteY3" fmla="*/ 179194 h 1319019"/>
              <a:gd name="connsiteX4" fmla="*/ 1399883 w 2578401"/>
              <a:gd name="connsiteY4" fmla="*/ 220469 h 1319019"/>
              <a:gd name="connsiteX5" fmla="*/ 885533 w 2578401"/>
              <a:gd name="connsiteY5" fmla="*/ 236344 h 1319019"/>
              <a:gd name="connsiteX6" fmla="*/ 342608 w 2578401"/>
              <a:gd name="connsiteY6" fmla="*/ 477644 h 1319019"/>
              <a:gd name="connsiteX7" fmla="*/ 171158 w 2578401"/>
              <a:gd name="connsiteY7" fmla="*/ 709419 h 1319019"/>
              <a:gd name="connsiteX8" fmla="*/ 164808 w 2578401"/>
              <a:gd name="connsiteY8" fmla="*/ 947544 h 1319019"/>
              <a:gd name="connsiteX9" fmla="*/ 336258 w 2578401"/>
              <a:gd name="connsiteY9" fmla="*/ 1319019 h 1319019"/>
              <a:gd name="connsiteX0" fmla="*/ 323711 w 2565854"/>
              <a:gd name="connsiteY0" fmla="*/ 1319019 h 1319019"/>
              <a:gd name="connsiteX1" fmla="*/ 2228711 w 2565854"/>
              <a:gd name="connsiteY1" fmla="*/ 1319019 h 1319019"/>
              <a:gd name="connsiteX2" fmla="*/ 2362061 w 2565854"/>
              <a:gd name="connsiteY2" fmla="*/ 633219 h 1319019"/>
              <a:gd name="connsiteX3" fmla="*/ 1857236 w 2565854"/>
              <a:gd name="connsiteY3" fmla="*/ 179194 h 1319019"/>
              <a:gd name="connsiteX4" fmla="*/ 1387336 w 2565854"/>
              <a:gd name="connsiteY4" fmla="*/ 220469 h 1319019"/>
              <a:gd name="connsiteX5" fmla="*/ 872986 w 2565854"/>
              <a:gd name="connsiteY5" fmla="*/ 236344 h 1319019"/>
              <a:gd name="connsiteX6" fmla="*/ 330061 w 2565854"/>
              <a:gd name="connsiteY6" fmla="*/ 477644 h 1319019"/>
              <a:gd name="connsiteX7" fmla="*/ 158611 w 2565854"/>
              <a:gd name="connsiteY7" fmla="*/ 709419 h 1319019"/>
              <a:gd name="connsiteX8" fmla="*/ 152261 w 2565854"/>
              <a:gd name="connsiteY8" fmla="*/ 947544 h 1319019"/>
              <a:gd name="connsiteX9" fmla="*/ 323711 w 2565854"/>
              <a:gd name="connsiteY9" fmla="*/ 1319019 h 1319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5854" h="1319019">
                <a:moveTo>
                  <a:pt x="323711" y="1319019"/>
                </a:moveTo>
                <a:lnTo>
                  <a:pt x="2228711" y="1319019"/>
                </a:lnTo>
                <a:cubicBezTo>
                  <a:pt x="2606536" y="1287269"/>
                  <a:pt x="2689086" y="814194"/>
                  <a:pt x="2362061" y="633219"/>
                </a:cubicBezTo>
                <a:cubicBezTo>
                  <a:pt x="2659453" y="331594"/>
                  <a:pt x="2283744" y="-176406"/>
                  <a:pt x="1857236" y="179194"/>
                </a:cubicBezTo>
                <a:cubicBezTo>
                  <a:pt x="1719653" y="50077"/>
                  <a:pt x="1540794" y="32086"/>
                  <a:pt x="1387336" y="220469"/>
                </a:cubicBezTo>
                <a:cubicBezTo>
                  <a:pt x="1247636" y="-148889"/>
                  <a:pt x="936486" y="8802"/>
                  <a:pt x="872986" y="236344"/>
                </a:cubicBezTo>
                <a:cubicBezTo>
                  <a:pt x="609461" y="94527"/>
                  <a:pt x="301486" y="241636"/>
                  <a:pt x="330061" y="477644"/>
                </a:cubicBezTo>
                <a:cubicBezTo>
                  <a:pt x="104636" y="466002"/>
                  <a:pt x="41136" y="613111"/>
                  <a:pt x="158611" y="709419"/>
                </a:cubicBezTo>
                <a:cubicBezTo>
                  <a:pt x="70769" y="788794"/>
                  <a:pt x="84528" y="880869"/>
                  <a:pt x="152261" y="947544"/>
                </a:cubicBezTo>
                <a:cubicBezTo>
                  <a:pt x="-127139" y="1033269"/>
                  <a:pt x="6211" y="1299969"/>
                  <a:pt x="323711" y="1319019"/>
                </a:cubicBezTo>
                <a:close/>
              </a:path>
            </a:pathLst>
          </a:custGeom>
          <a:solidFill>
            <a:schemeClr val="tx2">
              <a:lumMod val="60000"/>
              <a:lumOff val="40000"/>
            </a:schemeClr>
          </a:solidFill>
          <a:ln w="762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8199" name="Group 11"/>
          <p:cNvGrpSpPr>
            <a:grpSpLocks/>
          </p:cNvGrpSpPr>
          <p:nvPr/>
        </p:nvGrpSpPr>
        <p:grpSpPr bwMode="auto">
          <a:xfrm>
            <a:off x="3009900" y="928687"/>
            <a:ext cx="369888" cy="647700"/>
            <a:chOff x="2057400" y="2332412"/>
            <a:chExt cx="324766" cy="568896"/>
          </a:xfrm>
        </p:grpSpPr>
        <p:sp>
          <p:nvSpPr>
            <p:cNvPr id="11" name="Oval 10"/>
            <p:cNvSpPr/>
            <p:nvPr/>
          </p:nvSpPr>
          <p:spPr>
            <a:xfrm>
              <a:off x="2057400" y="2743747"/>
              <a:ext cx="157505" cy="157561"/>
            </a:xfrm>
            <a:prstGeom prst="ellipse">
              <a:avLst/>
            </a:prstGeom>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6" name="Oval 45"/>
            <p:cNvSpPr/>
            <p:nvPr/>
          </p:nvSpPr>
          <p:spPr>
            <a:xfrm>
              <a:off x="2214905" y="2562481"/>
              <a:ext cx="158898" cy="157561"/>
            </a:xfrm>
            <a:prstGeom prst="ellipse">
              <a:avLst/>
            </a:prstGeom>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7" name="Oval 46"/>
            <p:cNvSpPr/>
            <p:nvPr/>
          </p:nvSpPr>
          <p:spPr>
            <a:xfrm>
              <a:off x="2224661" y="2332412"/>
              <a:ext cx="157505" cy="157562"/>
            </a:xfrm>
            <a:prstGeom prst="ellipse">
              <a:avLst/>
            </a:prstGeom>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63" name="Group 62"/>
          <p:cNvGrpSpPr/>
          <p:nvPr/>
        </p:nvGrpSpPr>
        <p:grpSpPr>
          <a:xfrm rot="20620448">
            <a:off x="8671816" y="855239"/>
            <a:ext cx="369802" cy="647785"/>
            <a:chOff x="2057400" y="2332412"/>
            <a:chExt cx="324766" cy="568896"/>
          </a:xfrm>
          <a:solidFill>
            <a:schemeClr val="accent3"/>
          </a:solidFill>
        </p:grpSpPr>
        <p:sp>
          <p:nvSpPr>
            <p:cNvPr id="64" name="Oval 63"/>
            <p:cNvSpPr/>
            <p:nvPr/>
          </p:nvSpPr>
          <p:spPr>
            <a:xfrm>
              <a:off x="2057400" y="2743200"/>
              <a:ext cx="158108" cy="158108"/>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8" name="Oval 67"/>
            <p:cNvSpPr/>
            <p:nvPr/>
          </p:nvSpPr>
          <p:spPr>
            <a:xfrm>
              <a:off x="2215508" y="2562301"/>
              <a:ext cx="158108" cy="158108"/>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9" name="Oval 68"/>
            <p:cNvSpPr/>
            <p:nvPr/>
          </p:nvSpPr>
          <p:spPr>
            <a:xfrm>
              <a:off x="2224058" y="2332412"/>
              <a:ext cx="158108" cy="158108"/>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74" name="Group 73"/>
          <p:cNvGrpSpPr/>
          <p:nvPr/>
        </p:nvGrpSpPr>
        <p:grpSpPr>
          <a:xfrm rot="20620448">
            <a:off x="5187274" y="6171299"/>
            <a:ext cx="369802" cy="647785"/>
            <a:chOff x="2057400" y="2332412"/>
            <a:chExt cx="324766" cy="568896"/>
          </a:xfrm>
          <a:solidFill>
            <a:schemeClr val="tx2"/>
          </a:solidFill>
        </p:grpSpPr>
        <p:sp>
          <p:nvSpPr>
            <p:cNvPr id="79" name="Oval 78"/>
            <p:cNvSpPr/>
            <p:nvPr/>
          </p:nvSpPr>
          <p:spPr>
            <a:xfrm>
              <a:off x="2057400" y="2743200"/>
              <a:ext cx="158108" cy="158108"/>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2" name="Oval 81"/>
            <p:cNvSpPr/>
            <p:nvPr/>
          </p:nvSpPr>
          <p:spPr>
            <a:xfrm>
              <a:off x="2215508" y="2562301"/>
              <a:ext cx="158108" cy="158108"/>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5" name="Oval 84"/>
            <p:cNvSpPr/>
            <p:nvPr/>
          </p:nvSpPr>
          <p:spPr>
            <a:xfrm>
              <a:off x="2224058" y="2332412"/>
              <a:ext cx="158108" cy="158108"/>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86" name="Group 85"/>
          <p:cNvGrpSpPr/>
          <p:nvPr/>
        </p:nvGrpSpPr>
        <p:grpSpPr>
          <a:xfrm rot="21164505">
            <a:off x="3591807" y="2760418"/>
            <a:ext cx="369802" cy="647785"/>
            <a:chOff x="2057400" y="2332412"/>
            <a:chExt cx="324766" cy="568896"/>
          </a:xfrm>
          <a:solidFill>
            <a:schemeClr val="accent2"/>
          </a:solidFill>
        </p:grpSpPr>
        <p:sp>
          <p:nvSpPr>
            <p:cNvPr id="87" name="Oval 86"/>
            <p:cNvSpPr/>
            <p:nvPr/>
          </p:nvSpPr>
          <p:spPr>
            <a:xfrm>
              <a:off x="2057400" y="2743200"/>
              <a:ext cx="158108" cy="158108"/>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8" name="Oval 87"/>
            <p:cNvSpPr/>
            <p:nvPr/>
          </p:nvSpPr>
          <p:spPr>
            <a:xfrm>
              <a:off x="2215508" y="2562301"/>
              <a:ext cx="158108" cy="158108"/>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9" name="Oval 88"/>
            <p:cNvSpPr/>
            <p:nvPr/>
          </p:nvSpPr>
          <p:spPr>
            <a:xfrm>
              <a:off x="2224058" y="2332412"/>
              <a:ext cx="158108" cy="158108"/>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8203" name="Rectangle 31"/>
          <p:cNvSpPr>
            <a:spLocks noChangeArrowheads="1"/>
          </p:cNvSpPr>
          <p:nvPr/>
        </p:nvSpPr>
        <p:spPr bwMode="auto">
          <a:xfrm>
            <a:off x="755650" y="707917"/>
            <a:ext cx="1720850" cy="646331"/>
          </a:xfrm>
          <a:prstGeom prst="rect">
            <a:avLst/>
          </a:prstGeom>
          <a:noFill/>
          <a:ln w="9525">
            <a:noFill/>
            <a:miter lim="800000"/>
            <a:headEnd/>
            <a:tailEnd/>
          </a:ln>
        </p:spPr>
        <p:txBody>
          <a:bodyPr anchor="ctr">
            <a:spAutoFit/>
          </a:bodyPr>
          <a:lstStyle/>
          <a:p>
            <a:pPr algn="ctr"/>
            <a:r>
              <a:rPr lang="en-US" sz="3600" b="1" dirty="0" err="1" smtClean="0">
                <a:latin typeface="Times New Roman" pitchFamily="18" charset="0"/>
                <a:cs typeface="Times New Roman" pitchFamily="18" charset="0"/>
              </a:rPr>
              <a:t>Vật</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thể</a:t>
            </a:r>
            <a:endParaRPr lang="en-US" sz="3600" b="1" dirty="0">
              <a:latin typeface="Times New Roman" pitchFamily="18" charset="0"/>
              <a:cs typeface="Times New Roman" pitchFamily="18" charset="0"/>
            </a:endParaRPr>
          </a:p>
        </p:txBody>
      </p:sp>
      <p:sp>
        <p:nvSpPr>
          <p:cNvPr id="8204" name="Rectangle 31"/>
          <p:cNvSpPr>
            <a:spLocks noChangeArrowheads="1"/>
          </p:cNvSpPr>
          <p:nvPr/>
        </p:nvSpPr>
        <p:spPr bwMode="auto">
          <a:xfrm>
            <a:off x="5509182" y="479673"/>
            <a:ext cx="2910319" cy="769441"/>
          </a:xfrm>
          <a:prstGeom prst="rect">
            <a:avLst/>
          </a:prstGeom>
          <a:noFill/>
          <a:ln w="9525">
            <a:noFill/>
            <a:miter lim="800000"/>
            <a:headEnd/>
            <a:tailEnd/>
          </a:ln>
        </p:spPr>
        <p:txBody>
          <a:bodyPr wrap="square" anchor="ctr">
            <a:spAutoFit/>
          </a:bodyPr>
          <a:lstStyle/>
          <a:p>
            <a:pPr algn="ctr"/>
            <a:r>
              <a:rPr lang="en-US" sz="4400" b="1" dirty="0" err="1" smtClean="0">
                <a:latin typeface="Times New Roman" pitchFamily="18" charset="0"/>
                <a:cs typeface="Times New Roman" pitchFamily="18" charset="0"/>
              </a:rPr>
              <a:t>Đơn</a:t>
            </a:r>
            <a:r>
              <a:rPr lang="en-US" sz="4400" b="1" dirty="0" smtClean="0">
                <a:latin typeface="Times New Roman" pitchFamily="18" charset="0"/>
                <a:cs typeface="Times New Roman" pitchFamily="18" charset="0"/>
              </a:rPr>
              <a:t> </a:t>
            </a:r>
            <a:r>
              <a:rPr lang="en-US" sz="4400" b="1" dirty="0" err="1" smtClean="0">
                <a:latin typeface="Times New Roman" pitchFamily="18" charset="0"/>
                <a:cs typeface="Times New Roman" pitchFamily="18" charset="0"/>
              </a:rPr>
              <a:t>chất</a:t>
            </a:r>
            <a:endParaRPr lang="en-US" sz="4400" b="1" dirty="0">
              <a:latin typeface="Times New Roman" pitchFamily="18" charset="0"/>
              <a:cs typeface="Times New Roman" pitchFamily="18" charset="0"/>
            </a:endParaRPr>
          </a:p>
        </p:txBody>
      </p:sp>
      <p:sp>
        <p:nvSpPr>
          <p:cNvPr id="8205" name="Rectangle 31"/>
          <p:cNvSpPr>
            <a:spLocks noChangeArrowheads="1"/>
          </p:cNvSpPr>
          <p:nvPr/>
        </p:nvSpPr>
        <p:spPr bwMode="auto">
          <a:xfrm>
            <a:off x="2123640" y="5753894"/>
            <a:ext cx="3111527" cy="769441"/>
          </a:xfrm>
          <a:prstGeom prst="rect">
            <a:avLst/>
          </a:prstGeom>
          <a:noFill/>
          <a:ln w="9525">
            <a:noFill/>
            <a:miter lim="800000"/>
            <a:headEnd/>
            <a:tailEnd/>
          </a:ln>
        </p:spPr>
        <p:txBody>
          <a:bodyPr wrap="square" anchor="ctr">
            <a:spAutoFit/>
          </a:bodyPr>
          <a:lstStyle/>
          <a:p>
            <a:pPr algn="ctr"/>
            <a:r>
              <a:rPr lang="en-US" sz="4400" b="1" dirty="0" err="1" smtClean="0">
                <a:latin typeface="Times New Roman" pitchFamily="18" charset="0"/>
                <a:cs typeface="Times New Roman" pitchFamily="18" charset="0"/>
              </a:rPr>
              <a:t>Hợp</a:t>
            </a:r>
            <a:r>
              <a:rPr lang="en-US" sz="4400" b="1" dirty="0" smtClean="0">
                <a:latin typeface="Times New Roman" pitchFamily="18" charset="0"/>
                <a:cs typeface="Times New Roman" pitchFamily="18" charset="0"/>
              </a:rPr>
              <a:t> </a:t>
            </a:r>
            <a:r>
              <a:rPr lang="en-US" sz="4400" b="1" dirty="0" err="1" smtClean="0">
                <a:latin typeface="Times New Roman" pitchFamily="18" charset="0"/>
                <a:cs typeface="Times New Roman" pitchFamily="18" charset="0"/>
              </a:rPr>
              <a:t>chất</a:t>
            </a:r>
            <a:endParaRPr lang="en-US" sz="4400" b="1" dirty="0">
              <a:latin typeface="Times New Roman" pitchFamily="18" charset="0"/>
              <a:cs typeface="Times New Roman" pitchFamily="18" charset="0"/>
            </a:endParaRPr>
          </a:p>
        </p:txBody>
      </p:sp>
      <p:sp>
        <p:nvSpPr>
          <p:cNvPr id="8206" name="Rectangle 31"/>
          <p:cNvSpPr>
            <a:spLocks noChangeArrowheads="1"/>
          </p:cNvSpPr>
          <p:nvPr/>
        </p:nvSpPr>
        <p:spPr bwMode="auto">
          <a:xfrm>
            <a:off x="973594" y="2233388"/>
            <a:ext cx="1720850" cy="830997"/>
          </a:xfrm>
          <a:prstGeom prst="rect">
            <a:avLst/>
          </a:prstGeom>
          <a:noFill/>
          <a:ln w="9525">
            <a:noFill/>
            <a:miter lim="800000"/>
            <a:headEnd/>
            <a:tailEnd/>
          </a:ln>
        </p:spPr>
        <p:txBody>
          <a:bodyPr anchor="ctr">
            <a:spAutoFit/>
          </a:bodyPr>
          <a:lstStyle/>
          <a:p>
            <a:pPr algn="ctr"/>
            <a:r>
              <a:rPr lang="en-US" sz="4800" b="1" dirty="0" err="1" smtClean="0">
                <a:latin typeface="Times New Roman" pitchFamily="18" charset="0"/>
                <a:cs typeface="Times New Roman" pitchFamily="18" charset="0"/>
              </a:rPr>
              <a:t>Chất</a:t>
            </a:r>
            <a:endParaRPr lang="en-US" sz="4800" b="1" dirty="0">
              <a:latin typeface="Times New Roman" pitchFamily="18" charset="0"/>
              <a:cs typeface="Times New Roman" pitchFamily="18" charset="0"/>
            </a:endParaRPr>
          </a:p>
        </p:txBody>
      </p:sp>
      <p:sp>
        <p:nvSpPr>
          <p:cNvPr id="27" name="Freeform 26"/>
          <p:cNvSpPr/>
          <p:nvPr/>
        </p:nvSpPr>
        <p:spPr>
          <a:xfrm>
            <a:off x="4402444" y="2175017"/>
            <a:ext cx="2857500" cy="1423987"/>
          </a:xfrm>
          <a:custGeom>
            <a:avLst/>
            <a:gdLst>
              <a:gd name="connsiteX0" fmla="*/ 260350 w 2209800"/>
              <a:gd name="connsiteY0" fmla="*/ 1104900 h 1104900"/>
              <a:gd name="connsiteX1" fmla="*/ 1797050 w 2209800"/>
              <a:gd name="connsiteY1" fmla="*/ 1104900 h 1104900"/>
              <a:gd name="connsiteX2" fmla="*/ 2209800 w 2209800"/>
              <a:gd name="connsiteY2" fmla="*/ 590550 h 1104900"/>
              <a:gd name="connsiteX3" fmla="*/ 2012950 w 2209800"/>
              <a:gd name="connsiteY3" fmla="*/ 0 h 1104900"/>
              <a:gd name="connsiteX4" fmla="*/ 1936750 w 2209800"/>
              <a:gd name="connsiteY4" fmla="*/ 38100 h 1104900"/>
              <a:gd name="connsiteX5" fmla="*/ 1409700 w 2209800"/>
              <a:gd name="connsiteY5" fmla="*/ 107950 h 1104900"/>
              <a:gd name="connsiteX6" fmla="*/ 685800 w 2209800"/>
              <a:gd name="connsiteY6" fmla="*/ 254000 h 1104900"/>
              <a:gd name="connsiteX7" fmla="*/ 0 w 2209800"/>
              <a:gd name="connsiteY7" fmla="*/ 704850 h 1104900"/>
              <a:gd name="connsiteX8" fmla="*/ 260350 w 2209800"/>
              <a:gd name="connsiteY8" fmla="*/ 1104900 h 1104900"/>
              <a:gd name="connsiteX0" fmla="*/ 260350 w 2209800"/>
              <a:gd name="connsiteY0" fmla="*/ 1104900 h 1104900"/>
              <a:gd name="connsiteX1" fmla="*/ 1797050 w 2209800"/>
              <a:gd name="connsiteY1" fmla="*/ 1104900 h 1104900"/>
              <a:gd name="connsiteX2" fmla="*/ 2209800 w 2209800"/>
              <a:gd name="connsiteY2" fmla="*/ 590550 h 1104900"/>
              <a:gd name="connsiteX3" fmla="*/ 2012950 w 2209800"/>
              <a:gd name="connsiteY3" fmla="*/ 0 h 1104900"/>
              <a:gd name="connsiteX4" fmla="*/ 1409700 w 2209800"/>
              <a:gd name="connsiteY4" fmla="*/ 107950 h 1104900"/>
              <a:gd name="connsiteX5" fmla="*/ 685800 w 2209800"/>
              <a:gd name="connsiteY5" fmla="*/ 254000 h 1104900"/>
              <a:gd name="connsiteX6" fmla="*/ 0 w 2209800"/>
              <a:gd name="connsiteY6" fmla="*/ 704850 h 1104900"/>
              <a:gd name="connsiteX7" fmla="*/ 260350 w 2209800"/>
              <a:gd name="connsiteY7" fmla="*/ 1104900 h 1104900"/>
              <a:gd name="connsiteX0" fmla="*/ 260350 w 2209800"/>
              <a:gd name="connsiteY0" fmla="*/ 1104900 h 1104900"/>
              <a:gd name="connsiteX1" fmla="*/ 1797050 w 2209800"/>
              <a:gd name="connsiteY1" fmla="*/ 1104900 h 1104900"/>
              <a:gd name="connsiteX2" fmla="*/ 2209800 w 2209800"/>
              <a:gd name="connsiteY2" fmla="*/ 590550 h 1104900"/>
              <a:gd name="connsiteX3" fmla="*/ 2012950 w 2209800"/>
              <a:gd name="connsiteY3" fmla="*/ 0 h 1104900"/>
              <a:gd name="connsiteX4" fmla="*/ 1426369 w 2209800"/>
              <a:gd name="connsiteY4" fmla="*/ 91281 h 1104900"/>
              <a:gd name="connsiteX5" fmla="*/ 685800 w 2209800"/>
              <a:gd name="connsiteY5" fmla="*/ 254000 h 1104900"/>
              <a:gd name="connsiteX6" fmla="*/ 0 w 2209800"/>
              <a:gd name="connsiteY6" fmla="*/ 704850 h 1104900"/>
              <a:gd name="connsiteX7" fmla="*/ 260350 w 2209800"/>
              <a:gd name="connsiteY7" fmla="*/ 1104900 h 1104900"/>
              <a:gd name="connsiteX0" fmla="*/ 260350 w 2209800"/>
              <a:gd name="connsiteY0" fmla="*/ 1149945 h 1149945"/>
              <a:gd name="connsiteX1" fmla="*/ 1797050 w 2209800"/>
              <a:gd name="connsiteY1" fmla="*/ 1149945 h 1149945"/>
              <a:gd name="connsiteX2" fmla="*/ 2209800 w 2209800"/>
              <a:gd name="connsiteY2" fmla="*/ 635595 h 1149945"/>
              <a:gd name="connsiteX3" fmla="*/ 2012950 w 2209800"/>
              <a:gd name="connsiteY3" fmla="*/ 45045 h 1149945"/>
              <a:gd name="connsiteX4" fmla="*/ 1426369 w 2209800"/>
              <a:gd name="connsiteY4" fmla="*/ 136326 h 1149945"/>
              <a:gd name="connsiteX5" fmla="*/ 685800 w 2209800"/>
              <a:gd name="connsiteY5" fmla="*/ 299045 h 1149945"/>
              <a:gd name="connsiteX6" fmla="*/ 0 w 2209800"/>
              <a:gd name="connsiteY6" fmla="*/ 749895 h 1149945"/>
              <a:gd name="connsiteX7" fmla="*/ 260350 w 2209800"/>
              <a:gd name="connsiteY7" fmla="*/ 1149945 h 1149945"/>
              <a:gd name="connsiteX0" fmla="*/ 260350 w 2209800"/>
              <a:gd name="connsiteY0" fmla="*/ 1151694 h 1151694"/>
              <a:gd name="connsiteX1" fmla="*/ 1797050 w 2209800"/>
              <a:gd name="connsiteY1" fmla="*/ 1151694 h 1151694"/>
              <a:gd name="connsiteX2" fmla="*/ 2209800 w 2209800"/>
              <a:gd name="connsiteY2" fmla="*/ 637344 h 1151694"/>
              <a:gd name="connsiteX3" fmla="*/ 2022475 w 2209800"/>
              <a:gd name="connsiteY3" fmla="*/ 42032 h 1151694"/>
              <a:gd name="connsiteX4" fmla="*/ 1426369 w 2209800"/>
              <a:gd name="connsiteY4" fmla="*/ 138075 h 1151694"/>
              <a:gd name="connsiteX5" fmla="*/ 685800 w 2209800"/>
              <a:gd name="connsiteY5" fmla="*/ 300794 h 1151694"/>
              <a:gd name="connsiteX6" fmla="*/ 0 w 2209800"/>
              <a:gd name="connsiteY6" fmla="*/ 751644 h 1151694"/>
              <a:gd name="connsiteX7" fmla="*/ 260350 w 2209800"/>
              <a:gd name="connsiteY7" fmla="*/ 1151694 h 1151694"/>
              <a:gd name="connsiteX0" fmla="*/ 260350 w 2209800"/>
              <a:gd name="connsiteY0" fmla="*/ 1205145 h 1205145"/>
              <a:gd name="connsiteX1" fmla="*/ 1797050 w 2209800"/>
              <a:gd name="connsiteY1" fmla="*/ 1205145 h 1205145"/>
              <a:gd name="connsiteX2" fmla="*/ 2209800 w 2209800"/>
              <a:gd name="connsiteY2" fmla="*/ 690795 h 1205145"/>
              <a:gd name="connsiteX3" fmla="*/ 2022475 w 2209800"/>
              <a:gd name="connsiteY3" fmla="*/ 95483 h 1205145"/>
              <a:gd name="connsiteX4" fmla="*/ 1426369 w 2209800"/>
              <a:gd name="connsiteY4" fmla="*/ 191526 h 1205145"/>
              <a:gd name="connsiteX5" fmla="*/ 685800 w 2209800"/>
              <a:gd name="connsiteY5" fmla="*/ 354245 h 1205145"/>
              <a:gd name="connsiteX6" fmla="*/ 0 w 2209800"/>
              <a:gd name="connsiteY6" fmla="*/ 805095 h 1205145"/>
              <a:gd name="connsiteX7" fmla="*/ 260350 w 2209800"/>
              <a:gd name="connsiteY7" fmla="*/ 1205145 h 1205145"/>
              <a:gd name="connsiteX0" fmla="*/ 260350 w 2209800"/>
              <a:gd name="connsiteY0" fmla="*/ 1205145 h 1205145"/>
              <a:gd name="connsiteX1" fmla="*/ 1797050 w 2209800"/>
              <a:gd name="connsiteY1" fmla="*/ 1205145 h 1205145"/>
              <a:gd name="connsiteX2" fmla="*/ 2209800 w 2209800"/>
              <a:gd name="connsiteY2" fmla="*/ 690795 h 1205145"/>
              <a:gd name="connsiteX3" fmla="*/ 2022475 w 2209800"/>
              <a:gd name="connsiteY3" fmla="*/ 95483 h 1205145"/>
              <a:gd name="connsiteX4" fmla="*/ 1426369 w 2209800"/>
              <a:gd name="connsiteY4" fmla="*/ 191526 h 1205145"/>
              <a:gd name="connsiteX5" fmla="*/ 685800 w 2209800"/>
              <a:gd name="connsiteY5" fmla="*/ 354245 h 1205145"/>
              <a:gd name="connsiteX6" fmla="*/ 0 w 2209800"/>
              <a:gd name="connsiteY6" fmla="*/ 805095 h 1205145"/>
              <a:gd name="connsiteX7" fmla="*/ 260350 w 2209800"/>
              <a:gd name="connsiteY7" fmla="*/ 1205145 h 1205145"/>
              <a:gd name="connsiteX0" fmla="*/ 260350 w 2216944"/>
              <a:gd name="connsiteY0" fmla="*/ 1205145 h 1205145"/>
              <a:gd name="connsiteX1" fmla="*/ 1797050 w 2216944"/>
              <a:gd name="connsiteY1" fmla="*/ 1205145 h 1205145"/>
              <a:gd name="connsiteX2" fmla="*/ 2216944 w 2216944"/>
              <a:gd name="connsiteY2" fmla="*/ 705083 h 1205145"/>
              <a:gd name="connsiteX3" fmla="*/ 2022475 w 2216944"/>
              <a:gd name="connsiteY3" fmla="*/ 95483 h 1205145"/>
              <a:gd name="connsiteX4" fmla="*/ 1426369 w 2216944"/>
              <a:gd name="connsiteY4" fmla="*/ 191526 h 1205145"/>
              <a:gd name="connsiteX5" fmla="*/ 685800 w 2216944"/>
              <a:gd name="connsiteY5" fmla="*/ 354245 h 1205145"/>
              <a:gd name="connsiteX6" fmla="*/ 0 w 2216944"/>
              <a:gd name="connsiteY6" fmla="*/ 805095 h 1205145"/>
              <a:gd name="connsiteX7" fmla="*/ 260350 w 2216944"/>
              <a:gd name="connsiteY7" fmla="*/ 1205145 h 1205145"/>
              <a:gd name="connsiteX0" fmla="*/ 260350 w 2227794"/>
              <a:gd name="connsiteY0" fmla="*/ 1205145 h 1205145"/>
              <a:gd name="connsiteX1" fmla="*/ 1797050 w 2227794"/>
              <a:gd name="connsiteY1" fmla="*/ 1205145 h 1205145"/>
              <a:gd name="connsiteX2" fmla="*/ 2216944 w 2227794"/>
              <a:gd name="connsiteY2" fmla="*/ 705083 h 1205145"/>
              <a:gd name="connsiteX3" fmla="*/ 2022475 w 2227794"/>
              <a:gd name="connsiteY3" fmla="*/ 95483 h 1205145"/>
              <a:gd name="connsiteX4" fmla="*/ 1426369 w 2227794"/>
              <a:gd name="connsiteY4" fmla="*/ 191526 h 1205145"/>
              <a:gd name="connsiteX5" fmla="*/ 685800 w 2227794"/>
              <a:gd name="connsiteY5" fmla="*/ 354245 h 1205145"/>
              <a:gd name="connsiteX6" fmla="*/ 0 w 2227794"/>
              <a:gd name="connsiteY6" fmla="*/ 805095 h 1205145"/>
              <a:gd name="connsiteX7" fmla="*/ 260350 w 2227794"/>
              <a:gd name="connsiteY7" fmla="*/ 1205145 h 1205145"/>
              <a:gd name="connsiteX0" fmla="*/ 260350 w 2227794"/>
              <a:gd name="connsiteY0" fmla="*/ 1205145 h 1205145"/>
              <a:gd name="connsiteX1" fmla="*/ 1797050 w 2227794"/>
              <a:gd name="connsiteY1" fmla="*/ 1205145 h 1205145"/>
              <a:gd name="connsiteX2" fmla="*/ 2216944 w 2227794"/>
              <a:gd name="connsiteY2" fmla="*/ 705083 h 1205145"/>
              <a:gd name="connsiteX3" fmla="*/ 2022475 w 2227794"/>
              <a:gd name="connsiteY3" fmla="*/ 95483 h 1205145"/>
              <a:gd name="connsiteX4" fmla="*/ 1426369 w 2227794"/>
              <a:gd name="connsiteY4" fmla="*/ 191526 h 1205145"/>
              <a:gd name="connsiteX5" fmla="*/ 685800 w 2227794"/>
              <a:gd name="connsiteY5" fmla="*/ 354245 h 1205145"/>
              <a:gd name="connsiteX6" fmla="*/ 0 w 2227794"/>
              <a:gd name="connsiteY6" fmla="*/ 805095 h 1205145"/>
              <a:gd name="connsiteX7" fmla="*/ 260350 w 2227794"/>
              <a:gd name="connsiteY7" fmla="*/ 1205145 h 1205145"/>
              <a:gd name="connsiteX0" fmla="*/ 260350 w 2227794"/>
              <a:gd name="connsiteY0" fmla="*/ 1205145 h 1205145"/>
              <a:gd name="connsiteX1" fmla="*/ 1799431 w 2227794"/>
              <a:gd name="connsiteY1" fmla="*/ 1164664 h 1205145"/>
              <a:gd name="connsiteX2" fmla="*/ 2216944 w 2227794"/>
              <a:gd name="connsiteY2" fmla="*/ 705083 h 1205145"/>
              <a:gd name="connsiteX3" fmla="*/ 2022475 w 2227794"/>
              <a:gd name="connsiteY3" fmla="*/ 95483 h 1205145"/>
              <a:gd name="connsiteX4" fmla="*/ 1426369 w 2227794"/>
              <a:gd name="connsiteY4" fmla="*/ 191526 h 1205145"/>
              <a:gd name="connsiteX5" fmla="*/ 685800 w 2227794"/>
              <a:gd name="connsiteY5" fmla="*/ 354245 h 1205145"/>
              <a:gd name="connsiteX6" fmla="*/ 0 w 2227794"/>
              <a:gd name="connsiteY6" fmla="*/ 805095 h 1205145"/>
              <a:gd name="connsiteX7" fmla="*/ 260350 w 2227794"/>
              <a:gd name="connsiteY7" fmla="*/ 1205145 h 1205145"/>
              <a:gd name="connsiteX0" fmla="*/ 260350 w 2227794"/>
              <a:gd name="connsiteY0" fmla="*/ 1205145 h 1205145"/>
              <a:gd name="connsiteX1" fmla="*/ 1799431 w 2227794"/>
              <a:gd name="connsiteY1" fmla="*/ 1164664 h 1205145"/>
              <a:gd name="connsiteX2" fmla="*/ 2216944 w 2227794"/>
              <a:gd name="connsiteY2" fmla="*/ 705083 h 1205145"/>
              <a:gd name="connsiteX3" fmla="*/ 2022475 w 2227794"/>
              <a:gd name="connsiteY3" fmla="*/ 95483 h 1205145"/>
              <a:gd name="connsiteX4" fmla="*/ 1426369 w 2227794"/>
              <a:gd name="connsiteY4" fmla="*/ 191526 h 1205145"/>
              <a:gd name="connsiteX5" fmla="*/ 685800 w 2227794"/>
              <a:gd name="connsiteY5" fmla="*/ 354245 h 1205145"/>
              <a:gd name="connsiteX6" fmla="*/ 0 w 2227794"/>
              <a:gd name="connsiteY6" fmla="*/ 805095 h 1205145"/>
              <a:gd name="connsiteX7" fmla="*/ 260350 w 2227794"/>
              <a:gd name="connsiteY7" fmla="*/ 1205145 h 1205145"/>
              <a:gd name="connsiteX0" fmla="*/ 288925 w 2227794"/>
              <a:gd name="connsiteY0" fmla="*/ 1157520 h 1164664"/>
              <a:gd name="connsiteX1" fmla="*/ 1799431 w 2227794"/>
              <a:gd name="connsiteY1" fmla="*/ 1164664 h 1164664"/>
              <a:gd name="connsiteX2" fmla="*/ 2216944 w 2227794"/>
              <a:gd name="connsiteY2" fmla="*/ 705083 h 1164664"/>
              <a:gd name="connsiteX3" fmla="*/ 2022475 w 2227794"/>
              <a:gd name="connsiteY3" fmla="*/ 95483 h 1164664"/>
              <a:gd name="connsiteX4" fmla="*/ 1426369 w 2227794"/>
              <a:gd name="connsiteY4" fmla="*/ 191526 h 1164664"/>
              <a:gd name="connsiteX5" fmla="*/ 685800 w 2227794"/>
              <a:gd name="connsiteY5" fmla="*/ 354245 h 1164664"/>
              <a:gd name="connsiteX6" fmla="*/ 0 w 2227794"/>
              <a:gd name="connsiteY6" fmla="*/ 805095 h 1164664"/>
              <a:gd name="connsiteX7" fmla="*/ 288925 w 2227794"/>
              <a:gd name="connsiteY7" fmla="*/ 1157520 h 1164664"/>
              <a:gd name="connsiteX0" fmla="*/ 288925 w 2227794"/>
              <a:gd name="connsiteY0" fmla="*/ 1157520 h 1164664"/>
              <a:gd name="connsiteX1" fmla="*/ 1799431 w 2227794"/>
              <a:gd name="connsiteY1" fmla="*/ 1164664 h 1164664"/>
              <a:gd name="connsiteX2" fmla="*/ 2216944 w 2227794"/>
              <a:gd name="connsiteY2" fmla="*/ 705083 h 1164664"/>
              <a:gd name="connsiteX3" fmla="*/ 2022475 w 2227794"/>
              <a:gd name="connsiteY3" fmla="*/ 95483 h 1164664"/>
              <a:gd name="connsiteX4" fmla="*/ 1426369 w 2227794"/>
              <a:gd name="connsiteY4" fmla="*/ 191526 h 1164664"/>
              <a:gd name="connsiteX5" fmla="*/ 685800 w 2227794"/>
              <a:gd name="connsiteY5" fmla="*/ 354245 h 1164664"/>
              <a:gd name="connsiteX6" fmla="*/ 0 w 2227794"/>
              <a:gd name="connsiteY6" fmla="*/ 805095 h 1164664"/>
              <a:gd name="connsiteX7" fmla="*/ 288925 w 2227794"/>
              <a:gd name="connsiteY7" fmla="*/ 1157520 h 1164664"/>
              <a:gd name="connsiteX0" fmla="*/ 390126 w 2328995"/>
              <a:gd name="connsiteY0" fmla="*/ 1157520 h 1164664"/>
              <a:gd name="connsiteX1" fmla="*/ 1900632 w 2328995"/>
              <a:gd name="connsiteY1" fmla="*/ 1164664 h 1164664"/>
              <a:gd name="connsiteX2" fmla="*/ 2318145 w 2328995"/>
              <a:gd name="connsiteY2" fmla="*/ 705083 h 1164664"/>
              <a:gd name="connsiteX3" fmla="*/ 2123676 w 2328995"/>
              <a:gd name="connsiteY3" fmla="*/ 95483 h 1164664"/>
              <a:gd name="connsiteX4" fmla="*/ 1527570 w 2328995"/>
              <a:gd name="connsiteY4" fmla="*/ 191526 h 1164664"/>
              <a:gd name="connsiteX5" fmla="*/ 787001 w 2328995"/>
              <a:gd name="connsiteY5" fmla="*/ 354245 h 1164664"/>
              <a:gd name="connsiteX6" fmla="*/ 101201 w 2328995"/>
              <a:gd name="connsiteY6" fmla="*/ 805095 h 1164664"/>
              <a:gd name="connsiteX7" fmla="*/ 390126 w 2328995"/>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8397" h="1164664">
                <a:moveTo>
                  <a:pt x="399528" y="1157520"/>
                </a:moveTo>
                <a:lnTo>
                  <a:pt x="1910034" y="1164664"/>
                </a:lnTo>
                <a:cubicBezTo>
                  <a:pt x="2016661" y="1128946"/>
                  <a:pt x="2266163" y="1043220"/>
                  <a:pt x="2327547" y="705083"/>
                </a:cubicBezTo>
                <a:cubicBezTo>
                  <a:pt x="2336542" y="575703"/>
                  <a:pt x="2390783" y="351070"/>
                  <a:pt x="2133078" y="95483"/>
                </a:cubicBezTo>
                <a:cubicBezTo>
                  <a:pt x="2004226" y="-24109"/>
                  <a:pt x="1708686" y="-69882"/>
                  <a:pt x="1536972" y="191526"/>
                </a:cubicBezTo>
                <a:cubicBezTo>
                  <a:pt x="1252016" y="79078"/>
                  <a:pt x="983728" y="114267"/>
                  <a:pt x="796403" y="354245"/>
                </a:cubicBezTo>
                <a:cubicBezTo>
                  <a:pt x="439215" y="199728"/>
                  <a:pt x="53453" y="485743"/>
                  <a:pt x="110603" y="805095"/>
                </a:cubicBezTo>
                <a:cubicBezTo>
                  <a:pt x="-116939" y="979720"/>
                  <a:pt x="19851" y="1149582"/>
                  <a:pt x="399528" y="1157520"/>
                </a:cubicBezTo>
                <a:close/>
              </a:path>
            </a:pathLst>
          </a:custGeom>
          <a:solidFill>
            <a:srgbClr val="92D050"/>
          </a:solidFill>
          <a:ln w="762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3600">
              <a:solidFill>
                <a:schemeClr val="tx1"/>
              </a:solidFill>
              <a:latin typeface="Times New Roman" pitchFamily="18" charset="0"/>
              <a:cs typeface="Times New Roman" pitchFamily="18" charset="0"/>
            </a:endParaRPr>
          </a:p>
        </p:txBody>
      </p:sp>
      <p:grpSp>
        <p:nvGrpSpPr>
          <p:cNvPr id="28" name="Group 11"/>
          <p:cNvGrpSpPr>
            <a:grpSpLocks/>
          </p:cNvGrpSpPr>
          <p:nvPr/>
        </p:nvGrpSpPr>
        <p:grpSpPr bwMode="auto">
          <a:xfrm>
            <a:off x="7200900" y="2951304"/>
            <a:ext cx="369888" cy="647700"/>
            <a:chOff x="2057400" y="2332412"/>
            <a:chExt cx="324766" cy="568896"/>
          </a:xfrm>
        </p:grpSpPr>
        <p:sp>
          <p:nvSpPr>
            <p:cNvPr id="29" name="Oval 28"/>
            <p:cNvSpPr/>
            <p:nvPr/>
          </p:nvSpPr>
          <p:spPr>
            <a:xfrm>
              <a:off x="2057400" y="2743747"/>
              <a:ext cx="157505" cy="157561"/>
            </a:xfrm>
            <a:prstGeom prst="ellipse">
              <a:avLst/>
            </a:prstGeom>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Oval 29"/>
            <p:cNvSpPr/>
            <p:nvPr/>
          </p:nvSpPr>
          <p:spPr>
            <a:xfrm>
              <a:off x="2214905" y="2562481"/>
              <a:ext cx="158898" cy="157561"/>
            </a:xfrm>
            <a:prstGeom prst="ellipse">
              <a:avLst/>
            </a:prstGeom>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Oval 30"/>
            <p:cNvSpPr/>
            <p:nvPr/>
          </p:nvSpPr>
          <p:spPr>
            <a:xfrm>
              <a:off x="2224661" y="2332412"/>
              <a:ext cx="157505" cy="157562"/>
            </a:xfrm>
            <a:prstGeom prst="ellipse">
              <a:avLst/>
            </a:prstGeom>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2" name="Rectangle 31"/>
          <p:cNvSpPr>
            <a:spLocks noChangeArrowheads="1"/>
          </p:cNvSpPr>
          <p:nvPr/>
        </p:nvSpPr>
        <p:spPr bwMode="auto">
          <a:xfrm>
            <a:off x="5117584" y="2676887"/>
            <a:ext cx="1720850" cy="584775"/>
          </a:xfrm>
          <a:prstGeom prst="rect">
            <a:avLst/>
          </a:prstGeom>
          <a:noFill/>
          <a:ln w="9525">
            <a:noFill/>
            <a:miter lim="800000"/>
            <a:headEnd/>
            <a:tailEnd/>
          </a:ln>
        </p:spPr>
        <p:txBody>
          <a:bodyPr anchor="ctr">
            <a:spAutoFit/>
          </a:bodyPr>
          <a:lstStyle/>
          <a:p>
            <a:pPr algn="ctr"/>
            <a:r>
              <a:rPr lang="en-US" sz="3200" b="1" dirty="0" err="1" smtClean="0">
                <a:latin typeface="Times New Roman" pitchFamily="18" charset="0"/>
                <a:cs typeface="Times New Roman" pitchFamily="18" charset="0"/>
              </a:rPr>
              <a:t>Phân</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tử</a:t>
            </a:r>
            <a:endParaRPr lang="en-US" sz="3200" b="1" dirty="0">
              <a:latin typeface="Times New Roman" pitchFamily="18" charset="0"/>
              <a:cs typeface="Times New Roman" pitchFamily="18" charset="0"/>
            </a:endParaRPr>
          </a:p>
        </p:txBody>
      </p:sp>
      <p:sp>
        <p:nvSpPr>
          <p:cNvPr id="33" name="Freeform 32"/>
          <p:cNvSpPr/>
          <p:nvPr/>
        </p:nvSpPr>
        <p:spPr>
          <a:xfrm>
            <a:off x="5774015" y="4419600"/>
            <a:ext cx="2857500" cy="1423987"/>
          </a:xfrm>
          <a:custGeom>
            <a:avLst/>
            <a:gdLst>
              <a:gd name="connsiteX0" fmla="*/ 260350 w 2209800"/>
              <a:gd name="connsiteY0" fmla="*/ 1104900 h 1104900"/>
              <a:gd name="connsiteX1" fmla="*/ 1797050 w 2209800"/>
              <a:gd name="connsiteY1" fmla="*/ 1104900 h 1104900"/>
              <a:gd name="connsiteX2" fmla="*/ 2209800 w 2209800"/>
              <a:gd name="connsiteY2" fmla="*/ 590550 h 1104900"/>
              <a:gd name="connsiteX3" fmla="*/ 2012950 w 2209800"/>
              <a:gd name="connsiteY3" fmla="*/ 0 h 1104900"/>
              <a:gd name="connsiteX4" fmla="*/ 1936750 w 2209800"/>
              <a:gd name="connsiteY4" fmla="*/ 38100 h 1104900"/>
              <a:gd name="connsiteX5" fmla="*/ 1409700 w 2209800"/>
              <a:gd name="connsiteY5" fmla="*/ 107950 h 1104900"/>
              <a:gd name="connsiteX6" fmla="*/ 685800 w 2209800"/>
              <a:gd name="connsiteY6" fmla="*/ 254000 h 1104900"/>
              <a:gd name="connsiteX7" fmla="*/ 0 w 2209800"/>
              <a:gd name="connsiteY7" fmla="*/ 704850 h 1104900"/>
              <a:gd name="connsiteX8" fmla="*/ 260350 w 2209800"/>
              <a:gd name="connsiteY8" fmla="*/ 1104900 h 1104900"/>
              <a:gd name="connsiteX0" fmla="*/ 260350 w 2209800"/>
              <a:gd name="connsiteY0" fmla="*/ 1104900 h 1104900"/>
              <a:gd name="connsiteX1" fmla="*/ 1797050 w 2209800"/>
              <a:gd name="connsiteY1" fmla="*/ 1104900 h 1104900"/>
              <a:gd name="connsiteX2" fmla="*/ 2209800 w 2209800"/>
              <a:gd name="connsiteY2" fmla="*/ 590550 h 1104900"/>
              <a:gd name="connsiteX3" fmla="*/ 2012950 w 2209800"/>
              <a:gd name="connsiteY3" fmla="*/ 0 h 1104900"/>
              <a:gd name="connsiteX4" fmla="*/ 1409700 w 2209800"/>
              <a:gd name="connsiteY4" fmla="*/ 107950 h 1104900"/>
              <a:gd name="connsiteX5" fmla="*/ 685800 w 2209800"/>
              <a:gd name="connsiteY5" fmla="*/ 254000 h 1104900"/>
              <a:gd name="connsiteX6" fmla="*/ 0 w 2209800"/>
              <a:gd name="connsiteY6" fmla="*/ 704850 h 1104900"/>
              <a:gd name="connsiteX7" fmla="*/ 260350 w 2209800"/>
              <a:gd name="connsiteY7" fmla="*/ 1104900 h 1104900"/>
              <a:gd name="connsiteX0" fmla="*/ 260350 w 2209800"/>
              <a:gd name="connsiteY0" fmla="*/ 1104900 h 1104900"/>
              <a:gd name="connsiteX1" fmla="*/ 1797050 w 2209800"/>
              <a:gd name="connsiteY1" fmla="*/ 1104900 h 1104900"/>
              <a:gd name="connsiteX2" fmla="*/ 2209800 w 2209800"/>
              <a:gd name="connsiteY2" fmla="*/ 590550 h 1104900"/>
              <a:gd name="connsiteX3" fmla="*/ 2012950 w 2209800"/>
              <a:gd name="connsiteY3" fmla="*/ 0 h 1104900"/>
              <a:gd name="connsiteX4" fmla="*/ 1426369 w 2209800"/>
              <a:gd name="connsiteY4" fmla="*/ 91281 h 1104900"/>
              <a:gd name="connsiteX5" fmla="*/ 685800 w 2209800"/>
              <a:gd name="connsiteY5" fmla="*/ 254000 h 1104900"/>
              <a:gd name="connsiteX6" fmla="*/ 0 w 2209800"/>
              <a:gd name="connsiteY6" fmla="*/ 704850 h 1104900"/>
              <a:gd name="connsiteX7" fmla="*/ 260350 w 2209800"/>
              <a:gd name="connsiteY7" fmla="*/ 1104900 h 1104900"/>
              <a:gd name="connsiteX0" fmla="*/ 260350 w 2209800"/>
              <a:gd name="connsiteY0" fmla="*/ 1149945 h 1149945"/>
              <a:gd name="connsiteX1" fmla="*/ 1797050 w 2209800"/>
              <a:gd name="connsiteY1" fmla="*/ 1149945 h 1149945"/>
              <a:gd name="connsiteX2" fmla="*/ 2209800 w 2209800"/>
              <a:gd name="connsiteY2" fmla="*/ 635595 h 1149945"/>
              <a:gd name="connsiteX3" fmla="*/ 2012950 w 2209800"/>
              <a:gd name="connsiteY3" fmla="*/ 45045 h 1149945"/>
              <a:gd name="connsiteX4" fmla="*/ 1426369 w 2209800"/>
              <a:gd name="connsiteY4" fmla="*/ 136326 h 1149945"/>
              <a:gd name="connsiteX5" fmla="*/ 685800 w 2209800"/>
              <a:gd name="connsiteY5" fmla="*/ 299045 h 1149945"/>
              <a:gd name="connsiteX6" fmla="*/ 0 w 2209800"/>
              <a:gd name="connsiteY6" fmla="*/ 749895 h 1149945"/>
              <a:gd name="connsiteX7" fmla="*/ 260350 w 2209800"/>
              <a:gd name="connsiteY7" fmla="*/ 1149945 h 1149945"/>
              <a:gd name="connsiteX0" fmla="*/ 260350 w 2209800"/>
              <a:gd name="connsiteY0" fmla="*/ 1151694 h 1151694"/>
              <a:gd name="connsiteX1" fmla="*/ 1797050 w 2209800"/>
              <a:gd name="connsiteY1" fmla="*/ 1151694 h 1151694"/>
              <a:gd name="connsiteX2" fmla="*/ 2209800 w 2209800"/>
              <a:gd name="connsiteY2" fmla="*/ 637344 h 1151694"/>
              <a:gd name="connsiteX3" fmla="*/ 2022475 w 2209800"/>
              <a:gd name="connsiteY3" fmla="*/ 42032 h 1151694"/>
              <a:gd name="connsiteX4" fmla="*/ 1426369 w 2209800"/>
              <a:gd name="connsiteY4" fmla="*/ 138075 h 1151694"/>
              <a:gd name="connsiteX5" fmla="*/ 685800 w 2209800"/>
              <a:gd name="connsiteY5" fmla="*/ 300794 h 1151694"/>
              <a:gd name="connsiteX6" fmla="*/ 0 w 2209800"/>
              <a:gd name="connsiteY6" fmla="*/ 751644 h 1151694"/>
              <a:gd name="connsiteX7" fmla="*/ 260350 w 2209800"/>
              <a:gd name="connsiteY7" fmla="*/ 1151694 h 1151694"/>
              <a:gd name="connsiteX0" fmla="*/ 260350 w 2209800"/>
              <a:gd name="connsiteY0" fmla="*/ 1205145 h 1205145"/>
              <a:gd name="connsiteX1" fmla="*/ 1797050 w 2209800"/>
              <a:gd name="connsiteY1" fmla="*/ 1205145 h 1205145"/>
              <a:gd name="connsiteX2" fmla="*/ 2209800 w 2209800"/>
              <a:gd name="connsiteY2" fmla="*/ 690795 h 1205145"/>
              <a:gd name="connsiteX3" fmla="*/ 2022475 w 2209800"/>
              <a:gd name="connsiteY3" fmla="*/ 95483 h 1205145"/>
              <a:gd name="connsiteX4" fmla="*/ 1426369 w 2209800"/>
              <a:gd name="connsiteY4" fmla="*/ 191526 h 1205145"/>
              <a:gd name="connsiteX5" fmla="*/ 685800 w 2209800"/>
              <a:gd name="connsiteY5" fmla="*/ 354245 h 1205145"/>
              <a:gd name="connsiteX6" fmla="*/ 0 w 2209800"/>
              <a:gd name="connsiteY6" fmla="*/ 805095 h 1205145"/>
              <a:gd name="connsiteX7" fmla="*/ 260350 w 2209800"/>
              <a:gd name="connsiteY7" fmla="*/ 1205145 h 1205145"/>
              <a:gd name="connsiteX0" fmla="*/ 260350 w 2209800"/>
              <a:gd name="connsiteY0" fmla="*/ 1205145 h 1205145"/>
              <a:gd name="connsiteX1" fmla="*/ 1797050 w 2209800"/>
              <a:gd name="connsiteY1" fmla="*/ 1205145 h 1205145"/>
              <a:gd name="connsiteX2" fmla="*/ 2209800 w 2209800"/>
              <a:gd name="connsiteY2" fmla="*/ 690795 h 1205145"/>
              <a:gd name="connsiteX3" fmla="*/ 2022475 w 2209800"/>
              <a:gd name="connsiteY3" fmla="*/ 95483 h 1205145"/>
              <a:gd name="connsiteX4" fmla="*/ 1426369 w 2209800"/>
              <a:gd name="connsiteY4" fmla="*/ 191526 h 1205145"/>
              <a:gd name="connsiteX5" fmla="*/ 685800 w 2209800"/>
              <a:gd name="connsiteY5" fmla="*/ 354245 h 1205145"/>
              <a:gd name="connsiteX6" fmla="*/ 0 w 2209800"/>
              <a:gd name="connsiteY6" fmla="*/ 805095 h 1205145"/>
              <a:gd name="connsiteX7" fmla="*/ 260350 w 2209800"/>
              <a:gd name="connsiteY7" fmla="*/ 1205145 h 1205145"/>
              <a:gd name="connsiteX0" fmla="*/ 260350 w 2216944"/>
              <a:gd name="connsiteY0" fmla="*/ 1205145 h 1205145"/>
              <a:gd name="connsiteX1" fmla="*/ 1797050 w 2216944"/>
              <a:gd name="connsiteY1" fmla="*/ 1205145 h 1205145"/>
              <a:gd name="connsiteX2" fmla="*/ 2216944 w 2216944"/>
              <a:gd name="connsiteY2" fmla="*/ 705083 h 1205145"/>
              <a:gd name="connsiteX3" fmla="*/ 2022475 w 2216944"/>
              <a:gd name="connsiteY3" fmla="*/ 95483 h 1205145"/>
              <a:gd name="connsiteX4" fmla="*/ 1426369 w 2216944"/>
              <a:gd name="connsiteY4" fmla="*/ 191526 h 1205145"/>
              <a:gd name="connsiteX5" fmla="*/ 685800 w 2216944"/>
              <a:gd name="connsiteY5" fmla="*/ 354245 h 1205145"/>
              <a:gd name="connsiteX6" fmla="*/ 0 w 2216944"/>
              <a:gd name="connsiteY6" fmla="*/ 805095 h 1205145"/>
              <a:gd name="connsiteX7" fmla="*/ 260350 w 2216944"/>
              <a:gd name="connsiteY7" fmla="*/ 1205145 h 1205145"/>
              <a:gd name="connsiteX0" fmla="*/ 260350 w 2227794"/>
              <a:gd name="connsiteY0" fmla="*/ 1205145 h 1205145"/>
              <a:gd name="connsiteX1" fmla="*/ 1797050 w 2227794"/>
              <a:gd name="connsiteY1" fmla="*/ 1205145 h 1205145"/>
              <a:gd name="connsiteX2" fmla="*/ 2216944 w 2227794"/>
              <a:gd name="connsiteY2" fmla="*/ 705083 h 1205145"/>
              <a:gd name="connsiteX3" fmla="*/ 2022475 w 2227794"/>
              <a:gd name="connsiteY3" fmla="*/ 95483 h 1205145"/>
              <a:gd name="connsiteX4" fmla="*/ 1426369 w 2227794"/>
              <a:gd name="connsiteY4" fmla="*/ 191526 h 1205145"/>
              <a:gd name="connsiteX5" fmla="*/ 685800 w 2227794"/>
              <a:gd name="connsiteY5" fmla="*/ 354245 h 1205145"/>
              <a:gd name="connsiteX6" fmla="*/ 0 w 2227794"/>
              <a:gd name="connsiteY6" fmla="*/ 805095 h 1205145"/>
              <a:gd name="connsiteX7" fmla="*/ 260350 w 2227794"/>
              <a:gd name="connsiteY7" fmla="*/ 1205145 h 1205145"/>
              <a:gd name="connsiteX0" fmla="*/ 260350 w 2227794"/>
              <a:gd name="connsiteY0" fmla="*/ 1205145 h 1205145"/>
              <a:gd name="connsiteX1" fmla="*/ 1797050 w 2227794"/>
              <a:gd name="connsiteY1" fmla="*/ 1205145 h 1205145"/>
              <a:gd name="connsiteX2" fmla="*/ 2216944 w 2227794"/>
              <a:gd name="connsiteY2" fmla="*/ 705083 h 1205145"/>
              <a:gd name="connsiteX3" fmla="*/ 2022475 w 2227794"/>
              <a:gd name="connsiteY3" fmla="*/ 95483 h 1205145"/>
              <a:gd name="connsiteX4" fmla="*/ 1426369 w 2227794"/>
              <a:gd name="connsiteY4" fmla="*/ 191526 h 1205145"/>
              <a:gd name="connsiteX5" fmla="*/ 685800 w 2227794"/>
              <a:gd name="connsiteY5" fmla="*/ 354245 h 1205145"/>
              <a:gd name="connsiteX6" fmla="*/ 0 w 2227794"/>
              <a:gd name="connsiteY6" fmla="*/ 805095 h 1205145"/>
              <a:gd name="connsiteX7" fmla="*/ 260350 w 2227794"/>
              <a:gd name="connsiteY7" fmla="*/ 1205145 h 1205145"/>
              <a:gd name="connsiteX0" fmla="*/ 260350 w 2227794"/>
              <a:gd name="connsiteY0" fmla="*/ 1205145 h 1205145"/>
              <a:gd name="connsiteX1" fmla="*/ 1799431 w 2227794"/>
              <a:gd name="connsiteY1" fmla="*/ 1164664 h 1205145"/>
              <a:gd name="connsiteX2" fmla="*/ 2216944 w 2227794"/>
              <a:gd name="connsiteY2" fmla="*/ 705083 h 1205145"/>
              <a:gd name="connsiteX3" fmla="*/ 2022475 w 2227794"/>
              <a:gd name="connsiteY3" fmla="*/ 95483 h 1205145"/>
              <a:gd name="connsiteX4" fmla="*/ 1426369 w 2227794"/>
              <a:gd name="connsiteY4" fmla="*/ 191526 h 1205145"/>
              <a:gd name="connsiteX5" fmla="*/ 685800 w 2227794"/>
              <a:gd name="connsiteY5" fmla="*/ 354245 h 1205145"/>
              <a:gd name="connsiteX6" fmla="*/ 0 w 2227794"/>
              <a:gd name="connsiteY6" fmla="*/ 805095 h 1205145"/>
              <a:gd name="connsiteX7" fmla="*/ 260350 w 2227794"/>
              <a:gd name="connsiteY7" fmla="*/ 1205145 h 1205145"/>
              <a:gd name="connsiteX0" fmla="*/ 260350 w 2227794"/>
              <a:gd name="connsiteY0" fmla="*/ 1205145 h 1205145"/>
              <a:gd name="connsiteX1" fmla="*/ 1799431 w 2227794"/>
              <a:gd name="connsiteY1" fmla="*/ 1164664 h 1205145"/>
              <a:gd name="connsiteX2" fmla="*/ 2216944 w 2227794"/>
              <a:gd name="connsiteY2" fmla="*/ 705083 h 1205145"/>
              <a:gd name="connsiteX3" fmla="*/ 2022475 w 2227794"/>
              <a:gd name="connsiteY3" fmla="*/ 95483 h 1205145"/>
              <a:gd name="connsiteX4" fmla="*/ 1426369 w 2227794"/>
              <a:gd name="connsiteY4" fmla="*/ 191526 h 1205145"/>
              <a:gd name="connsiteX5" fmla="*/ 685800 w 2227794"/>
              <a:gd name="connsiteY5" fmla="*/ 354245 h 1205145"/>
              <a:gd name="connsiteX6" fmla="*/ 0 w 2227794"/>
              <a:gd name="connsiteY6" fmla="*/ 805095 h 1205145"/>
              <a:gd name="connsiteX7" fmla="*/ 260350 w 2227794"/>
              <a:gd name="connsiteY7" fmla="*/ 1205145 h 1205145"/>
              <a:gd name="connsiteX0" fmla="*/ 288925 w 2227794"/>
              <a:gd name="connsiteY0" fmla="*/ 1157520 h 1164664"/>
              <a:gd name="connsiteX1" fmla="*/ 1799431 w 2227794"/>
              <a:gd name="connsiteY1" fmla="*/ 1164664 h 1164664"/>
              <a:gd name="connsiteX2" fmla="*/ 2216944 w 2227794"/>
              <a:gd name="connsiteY2" fmla="*/ 705083 h 1164664"/>
              <a:gd name="connsiteX3" fmla="*/ 2022475 w 2227794"/>
              <a:gd name="connsiteY3" fmla="*/ 95483 h 1164664"/>
              <a:gd name="connsiteX4" fmla="*/ 1426369 w 2227794"/>
              <a:gd name="connsiteY4" fmla="*/ 191526 h 1164664"/>
              <a:gd name="connsiteX5" fmla="*/ 685800 w 2227794"/>
              <a:gd name="connsiteY5" fmla="*/ 354245 h 1164664"/>
              <a:gd name="connsiteX6" fmla="*/ 0 w 2227794"/>
              <a:gd name="connsiteY6" fmla="*/ 805095 h 1164664"/>
              <a:gd name="connsiteX7" fmla="*/ 288925 w 2227794"/>
              <a:gd name="connsiteY7" fmla="*/ 1157520 h 1164664"/>
              <a:gd name="connsiteX0" fmla="*/ 288925 w 2227794"/>
              <a:gd name="connsiteY0" fmla="*/ 1157520 h 1164664"/>
              <a:gd name="connsiteX1" fmla="*/ 1799431 w 2227794"/>
              <a:gd name="connsiteY1" fmla="*/ 1164664 h 1164664"/>
              <a:gd name="connsiteX2" fmla="*/ 2216944 w 2227794"/>
              <a:gd name="connsiteY2" fmla="*/ 705083 h 1164664"/>
              <a:gd name="connsiteX3" fmla="*/ 2022475 w 2227794"/>
              <a:gd name="connsiteY3" fmla="*/ 95483 h 1164664"/>
              <a:gd name="connsiteX4" fmla="*/ 1426369 w 2227794"/>
              <a:gd name="connsiteY4" fmla="*/ 191526 h 1164664"/>
              <a:gd name="connsiteX5" fmla="*/ 685800 w 2227794"/>
              <a:gd name="connsiteY5" fmla="*/ 354245 h 1164664"/>
              <a:gd name="connsiteX6" fmla="*/ 0 w 2227794"/>
              <a:gd name="connsiteY6" fmla="*/ 805095 h 1164664"/>
              <a:gd name="connsiteX7" fmla="*/ 288925 w 2227794"/>
              <a:gd name="connsiteY7" fmla="*/ 1157520 h 1164664"/>
              <a:gd name="connsiteX0" fmla="*/ 390126 w 2328995"/>
              <a:gd name="connsiteY0" fmla="*/ 1157520 h 1164664"/>
              <a:gd name="connsiteX1" fmla="*/ 1900632 w 2328995"/>
              <a:gd name="connsiteY1" fmla="*/ 1164664 h 1164664"/>
              <a:gd name="connsiteX2" fmla="*/ 2318145 w 2328995"/>
              <a:gd name="connsiteY2" fmla="*/ 705083 h 1164664"/>
              <a:gd name="connsiteX3" fmla="*/ 2123676 w 2328995"/>
              <a:gd name="connsiteY3" fmla="*/ 95483 h 1164664"/>
              <a:gd name="connsiteX4" fmla="*/ 1527570 w 2328995"/>
              <a:gd name="connsiteY4" fmla="*/ 191526 h 1164664"/>
              <a:gd name="connsiteX5" fmla="*/ 787001 w 2328995"/>
              <a:gd name="connsiteY5" fmla="*/ 354245 h 1164664"/>
              <a:gd name="connsiteX6" fmla="*/ 101201 w 2328995"/>
              <a:gd name="connsiteY6" fmla="*/ 805095 h 1164664"/>
              <a:gd name="connsiteX7" fmla="*/ 390126 w 2328995"/>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8397" h="1164664">
                <a:moveTo>
                  <a:pt x="399528" y="1157520"/>
                </a:moveTo>
                <a:lnTo>
                  <a:pt x="1910034" y="1164664"/>
                </a:lnTo>
                <a:cubicBezTo>
                  <a:pt x="2016661" y="1128946"/>
                  <a:pt x="2266163" y="1043220"/>
                  <a:pt x="2327547" y="705083"/>
                </a:cubicBezTo>
                <a:cubicBezTo>
                  <a:pt x="2336542" y="575703"/>
                  <a:pt x="2390783" y="351070"/>
                  <a:pt x="2133078" y="95483"/>
                </a:cubicBezTo>
                <a:cubicBezTo>
                  <a:pt x="2004226" y="-24109"/>
                  <a:pt x="1708686" y="-69882"/>
                  <a:pt x="1536972" y="191526"/>
                </a:cubicBezTo>
                <a:cubicBezTo>
                  <a:pt x="1252016" y="79078"/>
                  <a:pt x="983728" y="114267"/>
                  <a:pt x="796403" y="354245"/>
                </a:cubicBezTo>
                <a:cubicBezTo>
                  <a:pt x="439215" y="199728"/>
                  <a:pt x="53453" y="485743"/>
                  <a:pt x="110603" y="805095"/>
                </a:cubicBezTo>
                <a:cubicBezTo>
                  <a:pt x="-116939" y="979720"/>
                  <a:pt x="19851" y="1149582"/>
                  <a:pt x="399528" y="1157520"/>
                </a:cubicBezTo>
                <a:close/>
              </a:path>
            </a:pathLst>
          </a:custGeom>
          <a:solidFill>
            <a:schemeClr val="bg1"/>
          </a:solidFill>
          <a:ln w="762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34" name="Group 11"/>
          <p:cNvGrpSpPr>
            <a:grpSpLocks/>
          </p:cNvGrpSpPr>
          <p:nvPr/>
        </p:nvGrpSpPr>
        <p:grpSpPr bwMode="auto">
          <a:xfrm>
            <a:off x="8631515" y="5195887"/>
            <a:ext cx="369888" cy="647700"/>
            <a:chOff x="2057400" y="2332412"/>
            <a:chExt cx="324766" cy="568896"/>
          </a:xfrm>
        </p:grpSpPr>
        <p:sp>
          <p:nvSpPr>
            <p:cNvPr id="35" name="Oval 34"/>
            <p:cNvSpPr/>
            <p:nvPr/>
          </p:nvSpPr>
          <p:spPr>
            <a:xfrm>
              <a:off x="2057400" y="2743747"/>
              <a:ext cx="157505" cy="157561"/>
            </a:xfrm>
            <a:prstGeom prst="ellipse">
              <a:avLst/>
            </a:prstGeom>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Oval 35"/>
            <p:cNvSpPr/>
            <p:nvPr/>
          </p:nvSpPr>
          <p:spPr>
            <a:xfrm>
              <a:off x="2214905" y="2562481"/>
              <a:ext cx="158898" cy="157561"/>
            </a:xfrm>
            <a:prstGeom prst="ellipse">
              <a:avLst/>
            </a:prstGeom>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7" name="Oval 36"/>
            <p:cNvSpPr/>
            <p:nvPr/>
          </p:nvSpPr>
          <p:spPr>
            <a:xfrm>
              <a:off x="2224661" y="2332412"/>
              <a:ext cx="157505" cy="157562"/>
            </a:xfrm>
            <a:prstGeom prst="ellipse">
              <a:avLst/>
            </a:prstGeom>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8" name="Rectangle 31"/>
          <p:cNvSpPr>
            <a:spLocks noChangeArrowheads="1"/>
          </p:cNvSpPr>
          <p:nvPr/>
        </p:nvSpPr>
        <p:spPr bwMode="auto">
          <a:xfrm>
            <a:off x="6377265" y="4882784"/>
            <a:ext cx="1720850" cy="830997"/>
          </a:xfrm>
          <a:prstGeom prst="rect">
            <a:avLst/>
          </a:prstGeom>
          <a:noFill/>
          <a:ln w="9525">
            <a:noFill/>
            <a:miter lim="800000"/>
            <a:headEnd/>
            <a:tailEnd/>
          </a:ln>
        </p:spPr>
        <p:txBody>
          <a:bodyPr anchor="ctr">
            <a:spAutoFit/>
          </a:bodyPr>
          <a:lstStyle/>
          <a:p>
            <a:pPr algn="ctr"/>
            <a:r>
              <a:rPr lang="en-US" sz="2400" b="1" dirty="0" err="1" smtClean="0">
                <a:latin typeface="Times New Roman" pitchFamily="18" charset="0"/>
                <a:cs typeface="Times New Roman" pitchFamily="18" charset="0"/>
              </a:rPr>
              <a:t>Nguyên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tố</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hóa</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học</a:t>
            </a:r>
            <a:endParaRPr lang="en-US" sz="2400" b="1" dirty="0">
              <a:latin typeface="Times New Roman" pitchFamily="18" charset="0"/>
              <a:cs typeface="Times New Roman" pitchFamily="18" charset="0"/>
            </a:endParaRPr>
          </a:p>
        </p:txBody>
      </p:sp>
      <p:sp>
        <p:nvSpPr>
          <p:cNvPr id="39" name="Freeform 38"/>
          <p:cNvSpPr/>
          <p:nvPr/>
        </p:nvSpPr>
        <p:spPr>
          <a:xfrm>
            <a:off x="159576" y="3668483"/>
            <a:ext cx="2857500" cy="1423987"/>
          </a:xfrm>
          <a:custGeom>
            <a:avLst/>
            <a:gdLst>
              <a:gd name="connsiteX0" fmla="*/ 260350 w 2209800"/>
              <a:gd name="connsiteY0" fmla="*/ 1104900 h 1104900"/>
              <a:gd name="connsiteX1" fmla="*/ 1797050 w 2209800"/>
              <a:gd name="connsiteY1" fmla="*/ 1104900 h 1104900"/>
              <a:gd name="connsiteX2" fmla="*/ 2209800 w 2209800"/>
              <a:gd name="connsiteY2" fmla="*/ 590550 h 1104900"/>
              <a:gd name="connsiteX3" fmla="*/ 2012950 w 2209800"/>
              <a:gd name="connsiteY3" fmla="*/ 0 h 1104900"/>
              <a:gd name="connsiteX4" fmla="*/ 1936750 w 2209800"/>
              <a:gd name="connsiteY4" fmla="*/ 38100 h 1104900"/>
              <a:gd name="connsiteX5" fmla="*/ 1409700 w 2209800"/>
              <a:gd name="connsiteY5" fmla="*/ 107950 h 1104900"/>
              <a:gd name="connsiteX6" fmla="*/ 685800 w 2209800"/>
              <a:gd name="connsiteY6" fmla="*/ 254000 h 1104900"/>
              <a:gd name="connsiteX7" fmla="*/ 0 w 2209800"/>
              <a:gd name="connsiteY7" fmla="*/ 704850 h 1104900"/>
              <a:gd name="connsiteX8" fmla="*/ 260350 w 2209800"/>
              <a:gd name="connsiteY8" fmla="*/ 1104900 h 1104900"/>
              <a:gd name="connsiteX0" fmla="*/ 260350 w 2209800"/>
              <a:gd name="connsiteY0" fmla="*/ 1104900 h 1104900"/>
              <a:gd name="connsiteX1" fmla="*/ 1797050 w 2209800"/>
              <a:gd name="connsiteY1" fmla="*/ 1104900 h 1104900"/>
              <a:gd name="connsiteX2" fmla="*/ 2209800 w 2209800"/>
              <a:gd name="connsiteY2" fmla="*/ 590550 h 1104900"/>
              <a:gd name="connsiteX3" fmla="*/ 2012950 w 2209800"/>
              <a:gd name="connsiteY3" fmla="*/ 0 h 1104900"/>
              <a:gd name="connsiteX4" fmla="*/ 1409700 w 2209800"/>
              <a:gd name="connsiteY4" fmla="*/ 107950 h 1104900"/>
              <a:gd name="connsiteX5" fmla="*/ 685800 w 2209800"/>
              <a:gd name="connsiteY5" fmla="*/ 254000 h 1104900"/>
              <a:gd name="connsiteX6" fmla="*/ 0 w 2209800"/>
              <a:gd name="connsiteY6" fmla="*/ 704850 h 1104900"/>
              <a:gd name="connsiteX7" fmla="*/ 260350 w 2209800"/>
              <a:gd name="connsiteY7" fmla="*/ 1104900 h 1104900"/>
              <a:gd name="connsiteX0" fmla="*/ 260350 w 2209800"/>
              <a:gd name="connsiteY0" fmla="*/ 1104900 h 1104900"/>
              <a:gd name="connsiteX1" fmla="*/ 1797050 w 2209800"/>
              <a:gd name="connsiteY1" fmla="*/ 1104900 h 1104900"/>
              <a:gd name="connsiteX2" fmla="*/ 2209800 w 2209800"/>
              <a:gd name="connsiteY2" fmla="*/ 590550 h 1104900"/>
              <a:gd name="connsiteX3" fmla="*/ 2012950 w 2209800"/>
              <a:gd name="connsiteY3" fmla="*/ 0 h 1104900"/>
              <a:gd name="connsiteX4" fmla="*/ 1426369 w 2209800"/>
              <a:gd name="connsiteY4" fmla="*/ 91281 h 1104900"/>
              <a:gd name="connsiteX5" fmla="*/ 685800 w 2209800"/>
              <a:gd name="connsiteY5" fmla="*/ 254000 h 1104900"/>
              <a:gd name="connsiteX6" fmla="*/ 0 w 2209800"/>
              <a:gd name="connsiteY6" fmla="*/ 704850 h 1104900"/>
              <a:gd name="connsiteX7" fmla="*/ 260350 w 2209800"/>
              <a:gd name="connsiteY7" fmla="*/ 1104900 h 1104900"/>
              <a:gd name="connsiteX0" fmla="*/ 260350 w 2209800"/>
              <a:gd name="connsiteY0" fmla="*/ 1149945 h 1149945"/>
              <a:gd name="connsiteX1" fmla="*/ 1797050 w 2209800"/>
              <a:gd name="connsiteY1" fmla="*/ 1149945 h 1149945"/>
              <a:gd name="connsiteX2" fmla="*/ 2209800 w 2209800"/>
              <a:gd name="connsiteY2" fmla="*/ 635595 h 1149945"/>
              <a:gd name="connsiteX3" fmla="*/ 2012950 w 2209800"/>
              <a:gd name="connsiteY3" fmla="*/ 45045 h 1149945"/>
              <a:gd name="connsiteX4" fmla="*/ 1426369 w 2209800"/>
              <a:gd name="connsiteY4" fmla="*/ 136326 h 1149945"/>
              <a:gd name="connsiteX5" fmla="*/ 685800 w 2209800"/>
              <a:gd name="connsiteY5" fmla="*/ 299045 h 1149945"/>
              <a:gd name="connsiteX6" fmla="*/ 0 w 2209800"/>
              <a:gd name="connsiteY6" fmla="*/ 749895 h 1149945"/>
              <a:gd name="connsiteX7" fmla="*/ 260350 w 2209800"/>
              <a:gd name="connsiteY7" fmla="*/ 1149945 h 1149945"/>
              <a:gd name="connsiteX0" fmla="*/ 260350 w 2209800"/>
              <a:gd name="connsiteY0" fmla="*/ 1151694 h 1151694"/>
              <a:gd name="connsiteX1" fmla="*/ 1797050 w 2209800"/>
              <a:gd name="connsiteY1" fmla="*/ 1151694 h 1151694"/>
              <a:gd name="connsiteX2" fmla="*/ 2209800 w 2209800"/>
              <a:gd name="connsiteY2" fmla="*/ 637344 h 1151694"/>
              <a:gd name="connsiteX3" fmla="*/ 2022475 w 2209800"/>
              <a:gd name="connsiteY3" fmla="*/ 42032 h 1151694"/>
              <a:gd name="connsiteX4" fmla="*/ 1426369 w 2209800"/>
              <a:gd name="connsiteY4" fmla="*/ 138075 h 1151694"/>
              <a:gd name="connsiteX5" fmla="*/ 685800 w 2209800"/>
              <a:gd name="connsiteY5" fmla="*/ 300794 h 1151694"/>
              <a:gd name="connsiteX6" fmla="*/ 0 w 2209800"/>
              <a:gd name="connsiteY6" fmla="*/ 751644 h 1151694"/>
              <a:gd name="connsiteX7" fmla="*/ 260350 w 2209800"/>
              <a:gd name="connsiteY7" fmla="*/ 1151694 h 1151694"/>
              <a:gd name="connsiteX0" fmla="*/ 260350 w 2209800"/>
              <a:gd name="connsiteY0" fmla="*/ 1205145 h 1205145"/>
              <a:gd name="connsiteX1" fmla="*/ 1797050 w 2209800"/>
              <a:gd name="connsiteY1" fmla="*/ 1205145 h 1205145"/>
              <a:gd name="connsiteX2" fmla="*/ 2209800 w 2209800"/>
              <a:gd name="connsiteY2" fmla="*/ 690795 h 1205145"/>
              <a:gd name="connsiteX3" fmla="*/ 2022475 w 2209800"/>
              <a:gd name="connsiteY3" fmla="*/ 95483 h 1205145"/>
              <a:gd name="connsiteX4" fmla="*/ 1426369 w 2209800"/>
              <a:gd name="connsiteY4" fmla="*/ 191526 h 1205145"/>
              <a:gd name="connsiteX5" fmla="*/ 685800 w 2209800"/>
              <a:gd name="connsiteY5" fmla="*/ 354245 h 1205145"/>
              <a:gd name="connsiteX6" fmla="*/ 0 w 2209800"/>
              <a:gd name="connsiteY6" fmla="*/ 805095 h 1205145"/>
              <a:gd name="connsiteX7" fmla="*/ 260350 w 2209800"/>
              <a:gd name="connsiteY7" fmla="*/ 1205145 h 1205145"/>
              <a:gd name="connsiteX0" fmla="*/ 260350 w 2209800"/>
              <a:gd name="connsiteY0" fmla="*/ 1205145 h 1205145"/>
              <a:gd name="connsiteX1" fmla="*/ 1797050 w 2209800"/>
              <a:gd name="connsiteY1" fmla="*/ 1205145 h 1205145"/>
              <a:gd name="connsiteX2" fmla="*/ 2209800 w 2209800"/>
              <a:gd name="connsiteY2" fmla="*/ 690795 h 1205145"/>
              <a:gd name="connsiteX3" fmla="*/ 2022475 w 2209800"/>
              <a:gd name="connsiteY3" fmla="*/ 95483 h 1205145"/>
              <a:gd name="connsiteX4" fmla="*/ 1426369 w 2209800"/>
              <a:gd name="connsiteY4" fmla="*/ 191526 h 1205145"/>
              <a:gd name="connsiteX5" fmla="*/ 685800 w 2209800"/>
              <a:gd name="connsiteY5" fmla="*/ 354245 h 1205145"/>
              <a:gd name="connsiteX6" fmla="*/ 0 w 2209800"/>
              <a:gd name="connsiteY6" fmla="*/ 805095 h 1205145"/>
              <a:gd name="connsiteX7" fmla="*/ 260350 w 2209800"/>
              <a:gd name="connsiteY7" fmla="*/ 1205145 h 1205145"/>
              <a:gd name="connsiteX0" fmla="*/ 260350 w 2216944"/>
              <a:gd name="connsiteY0" fmla="*/ 1205145 h 1205145"/>
              <a:gd name="connsiteX1" fmla="*/ 1797050 w 2216944"/>
              <a:gd name="connsiteY1" fmla="*/ 1205145 h 1205145"/>
              <a:gd name="connsiteX2" fmla="*/ 2216944 w 2216944"/>
              <a:gd name="connsiteY2" fmla="*/ 705083 h 1205145"/>
              <a:gd name="connsiteX3" fmla="*/ 2022475 w 2216944"/>
              <a:gd name="connsiteY3" fmla="*/ 95483 h 1205145"/>
              <a:gd name="connsiteX4" fmla="*/ 1426369 w 2216944"/>
              <a:gd name="connsiteY4" fmla="*/ 191526 h 1205145"/>
              <a:gd name="connsiteX5" fmla="*/ 685800 w 2216944"/>
              <a:gd name="connsiteY5" fmla="*/ 354245 h 1205145"/>
              <a:gd name="connsiteX6" fmla="*/ 0 w 2216944"/>
              <a:gd name="connsiteY6" fmla="*/ 805095 h 1205145"/>
              <a:gd name="connsiteX7" fmla="*/ 260350 w 2216944"/>
              <a:gd name="connsiteY7" fmla="*/ 1205145 h 1205145"/>
              <a:gd name="connsiteX0" fmla="*/ 260350 w 2227794"/>
              <a:gd name="connsiteY0" fmla="*/ 1205145 h 1205145"/>
              <a:gd name="connsiteX1" fmla="*/ 1797050 w 2227794"/>
              <a:gd name="connsiteY1" fmla="*/ 1205145 h 1205145"/>
              <a:gd name="connsiteX2" fmla="*/ 2216944 w 2227794"/>
              <a:gd name="connsiteY2" fmla="*/ 705083 h 1205145"/>
              <a:gd name="connsiteX3" fmla="*/ 2022475 w 2227794"/>
              <a:gd name="connsiteY3" fmla="*/ 95483 h 1205145"/>
              <a:gd name="connsiteX4" fmla="*/ 1426369 w 2227794"/>
              <a:gd name="connsiteY4" fmla="*/ 191526 h 1205145"/>
              <a:gd name="connsiteX5" fmla="*/ 685800 w 2227794"/>
              <a:gd name="connsiteY5" fmla="*/ 354245 h 1205145"/>
              <a:gd name="connsiteX6" fmla="*/ 0 w 2227794"/>
              <a:gd name="connsiteY6" fmla="*/ 805095 h 1205145"/>
              <a:gd name="connsiteX7" fmla="*/ 260350 w 2227794"/>
              <a:gd name="connsiteY7" fmla="*/ 1205145 h 1205145"/>
              <a:gd name="connsiteX0" fmla="*/ 260350 w 2227794"/>
              <a:gd name="connsiteY0" fmla="*/ 1205145 h 1205145"/>
              <a:gd name="connsiteX1" fmla="*/ 1797050 w 2227794"/>
              <a:gd name="connsiteY1" fmla="*/ 1205145 h 1205145"/>
              <a:gd name="connsiteX2" fmla="*/ 2216944 w 2227794"/>
              <a:gd name="connsiteY2" fmla="*/ 705083 h 1205145"/>
              <a:gd name="connsiteX3" fmla="*/ 2022475 w 2227794"/>
              <a:gd name="connsiteY3" fmla="*/ 95483 h 1205145"/>
              <a:gd name="connsiteX4" fmla="*/ 1426369 w 2227794"/>
              <a:gd name="connsiteY4" fmla="*/ 191526 h 1205145"/>
              <a:gd name="connsiteX5" fmla="*/ 685800 w 2227794"/>
              <a:gd name="connsiteY5" fmla="*/ 354245 h 1205145"/>
              <a:gd name="connsiteX6" fmla="*/ 0 w 2227794"/>
              <a:gd name="connsiteY6" fmla="*/ 805095 h 1205145"/>
              <a:gd name="connsiteX7" fmla="*/ 260350 w 2227794"/>
              <a:gd name="connsiteY7" fmla="*/ 1205145 h 1205145"/>
              <a:gd name="connsiteX0" fmla="*/ 260350 w 2227794"/>
              <a:gd name="connsiteY0" fmla="*/ 1205145 h 1205145"/>
              <a:gd name="connsiteX1" fmla="*/ 1799431 w 2227794"/>
              <a:gd name="connsiteY1" fmla="*/ 1164664 h 1205145"/>
              <a:gd name="connsiteX2" fmla="*/ 2216944 w 2227794"/>
              <a:gd name="connsiteY2" fmla="*/ 705083 h 1205145"/>
              <a:gd name="connsiteX3" fmla="*/ 2022475 w 2227794"/>
              <a:gd name="connsiteY3" fmla="*/ 95483 h 1205145"/>
              <a:gd name="connsiteX4" fmla="*/ 1426369 w 2227794"/>
              <a:gd name="connsiteY4" fmla="*/ 191526 h 1205145"/>
              <a:gd name="connsiteX5" fmla="*/ 685800 w 2227794"/>
              <a:gd name="connsiteY5" fmla="*/ 354245 h 1205145"/>
              <a:gd name="connsiteX6" fmla="*/ 0 w 2227794"/>
              <a:gd name="connsiteY6" fmla="*/ 805095 h 1205145"/>
              <a:gd name="connsiteX7" fmla="*/ 260350 w 2227794"/>
              <a:gd name="connsiteY7" fmla="*/ 1205145 h 1205145"/>
              <a:gd name="connsiteX0" fmla="*/ 260350 w 2227794"/>
              <a:gd name="connsiteY0" fmla="*/ 1205145 h 1205145"/>
              <a:gd name="connsiteX1" fmla="*/ 1799431 w 2227794"/>
              <a:gd name="connsiteY1" fmla="*/ 1164664 h 1205145"/>
              <a:gd name="connsiteX2" fmla="*/ 2216944 w 2227794"/>
              <a:gd name="connsiteY2" fmla="*/ 705083 h 1205145"/>
              <a:gd name="connsiteX3" fmla="*/ 2022475 w 2227794"/>
              <a:gd name="connsiteY3" fmla="*/ 95483 h 1205145"/>
              <a:gd name="connsiteX4" fmla="*/ 1426369 w 2227794"/>
              <a:gd name="connsiteY4" fmla="*/ 191526 h 1205145"/>
              <a:gd name="connsiteX5" fmla="*/ 685800 w 2227794"/>
              <a:gd name="connsiteY5" fmla="*/ 354245 h 1205145"/>
              <a:gd name="connsiteX6" fmla="*/ 0 w 2227794"/>
              <a:gd name="connsiteY6" fmla="*/ 805095 h 1205145"/>
              <a:gd name="connsiteX7" fmla="*/ 260350 w 2227794"/>
              <a:gd name="connsiteY7" fmla="*/ 1205145 h 1205145"/>
              <a:gd name="connsiteX0" fmla="*/ 288925 w 2227794"/>
              <a:gd name="connsiteY0" fmla="*/ 1157520 h 1164664"/>
              <a:gd name="connsiteX1" fmla="*/ 1799431 w 2227794"/>
              <a:gd name="connsiteY1" fmla="*/ 1164664 h 1164664"/>
              <a:gd name="connsiteX2" fmla="*/ 2216944 w 2227794"/>
              <a:gd name="connsiteY2" fmla="*/ 705083 h 1164664"/>
              <a:gd name="connsiteX3" fmla="*/ 2022475 w 2227794"/>
              <a:gd name="connsiteY3" fmla="*/ 95483 h 1164664"/>
              <a:gd name="connsiteX4" fmla="*/ 1426369 w 2227794"/>
              <a:gd name="connsiteY4" fmla="*/ 191526 h 1164664"/>
              <a:gd name="connsiteX5" fmla="*/ 685800 w 2227794"/>
              <a:gd name="connsiteY5" fmla="*/ 354245 h 1164664"/>
              <a:gd name="connsiteX6" fmla="*/ 0 w 2227794"/>
              <a:gd name="connsiteY6" fmla="*/ 805095 h 1164664"/>
              <a:gd name="connsiteX7" fmla="*/ 288925 w 2227794"/>
              <a:gd name="connsiteY7" fmla="*/ 1157520 h 1164664"/>
              <a:gd name="connsiteX0" fmla="*/ 288925 w 2227794"/>
              <a:gd name="connsiteY0" fmla="*/ 1157520 h 1164664"/>
              <a:gd name="connsiteX1" fmla="*/ 1799431 w 2227794"/>
              <a:gd name="connsiteY1" fmla="*/ 1164664 h 1164664"/>
              <a:gd name="connsiteX2" fmla="*/ 2216944 w 2227794"/>
              <a:gd name="connsiteY2" fmla="*/ 705083 h 1164664"/>
              <a:gd name="connsiteX3" fmla="*/ 2022475 w 2227794"/>
              <a:gd name="connsiteY3" fmla="*/ 95483 h 1164664"/>
              <a:gd name="connsiteX4" fmla="*/ 1426369 w 2227794"/>
              <a:gd name="connsiteY4" fmla="*/ 191526 h 1164664"/>
              <a:gd name="connsiteX5" fmla="*/ 685800 w 2227794"/>
              <a:gd name="connsiteY5" fmla="*/ 354245 h 1164664"/>
              <a:gd name="connsiteX6" fmla="*/ 0 w 2227794"/>
              <a:gd name="connsiteY6" fmla="*/ 805095 h 1164664"/>
              <a:gd name="connsiteX7" fmla="*/ 288925 w 2227794"/>
              <a:gd name="connsiteY7" fmla="*/ 1157520 h 1164664"/>
              <a:gd name="connsiteX0" fmla="*/ 390126 w 2328995"/>
              <a:gd name="connsiteY0" fmla="*/ 1157520 h 1164664"/>
              <a:gd name="connsiteX1" fmla="*/ 1900632 w 2328995"/>
              <a:gd name="connsiteY1" fmla="*/ 1164664 h 1164664"/>
              <a:gd name="connsiteX2" fmla="*/ 2318145 w 2328995"/>
              <a:gd name="connsiteY2" fmla="*/ 705083 h 1164664"/>
              <a:gd name="connsiteX3" fmla="*/ 2123676 w 2328995"/>
              <a:gd name="connsiteY3" fmla="*/ 95483 h 1164664"/>
              <a:gd name="connsiteX4" fmla="*/ 1527570 w 2328995"/>
              <a:gd name="connsiteY4" fmla="*/ 191526 h 1164664"/>
              <a:gd name="connsiteX5" fmla="*/ 787001 w 2328995"/>
              <a:gd name="connsiteY5" fmla="*/ 354245 h 1164664"/>
              <a:gd name="connsiteX6" fmla="*/ 101201 w 2328995"/>
              <a:gd name="connsiteY6" fmla="*/ 805095 h 1164664"/>
              <a:gd name="connsiteX7" fmla="*/ 390126 w 2328995"/>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8397" h="1164664">
                <a:moveTo>
                  <a:pt x="399528" y="1157520"/>
                </a:moveTo>
                <a:lnTo>
                  <a:pt x="1910034" y="1164664"/>
                </a:lnTo>
                <a:cubicBezTo>
                  <a:pt x="2016661" y="1128946"/>
                  <a:pt x="2266163" y="1043220"/>
                  <a:pt x="2327547" y="705083"/>
                </a:cubicBezTo>
                <a:cubicBezTo>
                  <a:pt x="2336542" y="575703"/>
                  <a:pt x="2390783" y="351070"/>
                  <a:pt x="2133078" y="95483"/>
                </a:cubicBezTo>
                <a:cubicBezTo>
                  <a:pt x="2004226" y="-24109"/>
                  <a:pt x="1708686" y="-69882"/>
                  <a:pt x="1536972" y="191526"/>
                </a:cubicBezTo>
                <a:cubicBezTo>
                  <a:pt x="1252016" y="79078"/>
                  <a:pt x="983728" y="114267"/>
                  <a:pt x="796403" y="354245"/>
                </a:cubicBezTo>
                <a:cubicBezTo>
                  <a:pt x="439215" y="199728"/>
                  <a:pt x="53453" y="485743"/>
                  <a:pt x="110603" y="805095"/>
                </a:cubicBezTo>
                <a:cubicBezTo>
                  <a:pt x="-116939" y="979720"/>
                  <a:pt x="19851" y="1149582"/>
                  <a:pt x="399528" y="1157520"/>
                </a:cubicBezTo>
                <a:close/>
              </a:path>
            </a:pathLst>
          </a:custGeom>
          <a:solidFill>
            <a:schemeClr val="accent6">
              <a:lumMod val="40000"/>
              <a:lumOff val="60000"/>
            </a:schemeClr>
          </a:solidFill>
          <a:ln w="762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40" name="Group 11"/>
          <p:cNvGrpSpPr>
            <a:grpSpLocks/>
          </p:cNvGrpSpPr>
          <p:nvPr/>
        </p:nvGrpSpPr>
        <p:grpSpPr bwMode="auto">
          <a:xfrm>
            <a:off x="3017076" y="4444770"/>
            <a:ext cx="369888" cy="647700"/>
            <a:chOff x="2057400" y="2332412"/>
            <a:chExt cx="324766" cy="568896"/>
          </a:xfrm>
        </p:grpSpPr>
        <p:sp>
          <p:nvSpPr>
            <p:cNvPr id="41" name="Oval 40"/>
            <p:cNvSpPr/>
            <p:nvPr/>
          </p:nvSpPr>
          <p:spPr>
            <a:xfrm>
              <a:off x="2057400" y="2743747"/>
              <a:ext cx="157505" cy="157561"/>
            </a:xfrm>
            <a:prstGeom prst="ellipse">
              <a:avLst/>
            </a:prstGeom>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2" name="Oval 41"/>
            <p:cNvSpPr/>
            <p:nvPr/>
          </p:nvSpPr>
          <p:spPr>
            <a:xfrm>
              <a:off x="2214905" y="2562481"/>
              <a:ext cx="158898" cy="157561"/>
            </a:xfrm>
            <a:prstGeom prst="ellipse">
              <a:avLst/>
            </a:prstGeom>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3" name="Oval 42"/>
            <p:cNvSpPr/>
            <p:nvPr/>
          </p:nvSpPr>
          <p:spPr>
            <a:xfrm>
              <a:off x="2224661" y="2332412"/>
              <a:ext cx="157505" cy="157562"/>
            </a:xfrm>
            <a:prstGeom prst="ellipse">
              <a:avLst/>
            </a:prstGeom>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44" name="Rectangle 31"/>
          <p:cNvSpPr>
            <a:spLocks noChangeArrowheads="1"/>
          </p:cNvSpPr>
          <p:nvPr/>
        </p:nvSpPr>
        <p:spPr bwMode="auto">
          <a:xfrm>
            <a:off x="478987" y="4152799"/>
            <a:ext cx="2444750" cy="646331"/>
          </a:xfrm>
          <a:prstGeom prst="rect">
            <a:avLst/>
          </a:prstGeom>
          <a:noFill/>
          <a:ln w="9525">
            <a:noFill/>
            <a:miter lim="800000"/>
            <a:headEnd/>
            <a:tailEnd/>
          </a:ln>
        </p:spPr>
        <p:txBody>
          <a:bodyPr wrap="square" anchor="ctr">
            <a:spAutoFit/>
          </a:bodyPr>
          <a:lstStyle/>
          <a:p>
            <a:pPr algn="ctr"/>
            <a:r>
              <a:rPr lang="en-US" sz="3600" b="1" dirty="0" err="1" smtClean="0">
                <a:latin typeface="Times New Roman" pitchFamily="18" charset="0"/>
                <a:cs typeface="Times New Roman" pitchFamily="18" charset="0"/>
              </a:rPr>
              <a:t>Nguyên</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tử</a:t>
            </a:r>
            <a:endParaRPr lang="en-US" sz="36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533400"/>
            <a:ext cx="8991600" cy="5257800"/>
          </a:xfrm>
        </p:spPr>
        <p:txBody>
          <a:bodyPr/>
          <a:lstStyle/>
          <a:p>
            <a:pPr algn="l">
              <a:lnSpc>
                <a:spcPct val="150000"/>
              </a:lnSpc>
            </a:pPr>
            <a:r>
              <a:rPr lang="en-US" sz="2800" b="1" u="sng" dirty="0" err="1">
                <a:solidFill>
                  <a:srgbClr val="FF0000"/>
                </a:solidFill>
                <a:latin typeface="Times New Roman" pitchFamily="18" charset="0"/>
                <a:cs typeface="Times New Roman" pitchFamily="18" charset="0"/>
              </a:rPr>
              <a:t>Bài</a:t>
            </a:r>
            <a:r>
              <a:rPr lang="en-US" sz="2800" b="1" u="sng" dirty="0">
                <a:solidFill>
                  <a:srgbClr val="FF0000"/>
                </a:solidFill>
                <a:latin typeface="Times New Roman" pitchFamily="18" charset="0"/>
                <a:cs typeface="Times New Roman" pitchFamily="18" charset="0"/>
              </a:rPr>
              <a:t> 1</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Đọc</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các</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thông</a:t>
            </a:r>
            <a:r>
              <a:rPr lang="en-US" sz="2800" b="1" dirty="0">
                <a:solidFill>
                  <a:srgbClr val="FF0000"/>
                </a:solidFill>
                <a:latin typeface="Times New Roman" pitchFamily="18" charset="0"/>
                <a:cs typeface="Times New Roman" pitchFamily="18" charset="0"/>
              </a:rPr>
              <a:t> tin </a:t>
            </a:r>
            <a:r>
              <a:rPr lang="en-US" sz="2800" b="1" dirty="0" err="1">
                <a:solidFill>
                  <a:srgbClr val="FF0000"/>
                </a:solidFill>
                <a:latin typeface="Times New Roman" pitchFamily="18" charset="0"/>
                <a:cs typeface="Times New Roman" pitchFamily="18" charset="0"/>
              </a:rPr>
              <a:t>sau</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chỉ</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ra</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đâu</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là</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vật</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thể</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đâu</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là</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chất</a:t>
            </a:r>
            <a:r>
              <a:rPr lang="en-US" sz="2800" b="1" dirty="0">
                <a:solidFill>
                  <a:srgbClr val="FF0000"/>
                </a:solidFill>
                <a:latin typeface="Times New Roman" pitchFamily="18" charset="0"/>
                <a:cs typeface="Times New Roman" pitchFamily="18" charset="0"/>
              </a:rPr>
              <a:t> </a:t>
            </a:r>
            <a:r>
              <a:rPr lang="en-US" sz="2800" b="1" i="1" dirty="0">
                <a:solidFill>
                  <a:srgbClr val="FF0000"/>
                </a:solidFill>
                <a:latin typeface="Times New Roman" pitchFamily="18" charset="0"/>
                <a:cs typeface="Times New Roman" pitchFamily="18" charset="0"/>
              </a:rPr>
              <a:t>(</a:t>
            </a:r>
            <a:r>
              <a:rPr lang="en-US" sz="2800" b="1" i="1" dirty="0" err="1">
                <a:solidFill>
                  <a:srgbClr val="FF0000"/>
                </a:solidFill>
                <a:latin typeface="Times New Roman" pitchFamily="18" charset="0"/>
                <a:cs typeface="Times New Roman" pitchFamily="18" charset="0"/>
              </a:rPr>
              <a:t>những</a:t>
            </a:r>
            <a:r>
              <a:rPr lang="en-US" sz="2800" b="1" i="1" dirty="0">
                <a:solidFill>
                  <a:srgbClr val="FF0000"/>
                </a:solidFill>
                <a:latin typeface="Times New Roman" pitchFamily="18" charset="0"/>
                <a:cs typeface="Times New Roman" pitchFamily="18" charset="0"/>
              </a:rPr>
              <a:t> </a:t>
            </a:r>
            <a:r>
              <a:rPr lang="en-US" sz="2800" b="1" i="1" dirty="0" err="1">
                <a:solidFill>
                  <a:srgbClr val="FF0000"/>
                </a:solidFill>
                <a:latin typeface="Times New Roman" pitchFamily="18" charset="0"/>
                <a:cs typeface="Times New Roman" pitchFamily="18" charset="0"/>
              </a:rPr>
              <a:t>từ</a:t>
            </a:r>
            <a:r>
              <a:rPr lang="en-US" sz="2800" b="1" i="1" dirty="0">
                <a:solidFill>
                  <a:srgbClr val="FF0000"/>
                </a:solidFill>
                <a:latin typeface="Times New Roman" pitchFamily="18" charset="0"/>
                <a:cs typeface="Times New Roman" pitchFamily="18" charset="0"/>
              </a:rPr>
              <a:t> in </a:t>
            </a:r>
            <a:r>
              <a:rPr lang="en-US" sz="2800" b="1" i="1" dirty="0" err="1">
                <a:solidFill>
                  <a:srgbClr val="FF0000"/>
                </a:solidFill>
                <a:latin typeface="Times New Roman" pitchFamily="18" charset="0"/>
                <a:cs typeface="Times New Roman" pitchFamily="18" charset="0"/>
              </a:rPr>
              <a:t>nghiêng</a:t>
            </a:r>
            <a:r>
              <a:rPr lang="en-US" sz="2800" b="1" i="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ghi</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vào</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bảng</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bên</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dưới</a:t>
            </a:r>
            <a:r>
              <a:rPr lang="en-US" sz="2800" b="1" dirty="0">
                <a:solidFill>
                  <a:srgbClr val="FF0000"/>
                </a:solidFill>
                <a:latin typeface="Times New Roman" pitchFamily="18" charset="0"/>
                <a:cs typeface="Times New Roman" pitchFamily="18" charset="0"/>
              </a:rPr>
              <a:t/>
            </a:r>
            <a:br>
              <a:rPr lang="en-US" sz="2800" b="1" dirty="0">
                <a:solidFill>
                  <a:srgbClr val="FF0000"/>
                </a:solidFill>
                <a:latin typeface="Times New Roman" pitchFamily="18" charset="0"/>
                <a:cs typeface="Times New Roman" pitchFamily="18" charset="0"/>
              </a:rPr>
            </a:br>
            <a:r>
              <a:rPr lang="en-US" sz="2600" dirty="0" smtClean="0">
                <a:latin typeface="Times New Roman" pitchFamily="18" charset="0"/>
                <a:cs typeface="Times New Roman" pitchFamily="18" charset="0"/>
              </a:rPr>
              <a:t>1. </a:t>
            </a:r>
            <a:r>
              <a:rPr lang="en-US" sz="2600" i="1" dirty="0" err="1" smtClean="0">
                <a:latin typeface="Times New Roman" pitchFamily="18" charset="0"/>
                <a:cs typeface="Times New Roman" pitchFamily="18" charset="0"/>
              </a:rPr>
              <a:t>Quả</a:t>
            </a:r>
            <a:r>
              <a:rPr lang="en-US" sz="2600" i="1" dirty="0" smtClean="0">
                <a:latin typeface="Times New Roman" pitchFamily="18" charset="0"/>
                <a:cs typeface="Times New Roman" pitchFamily="18" charset="0"/>
              </a:rPr>
              <a:t> </a:t>
            </a:r>
            <a:r>
              <a:rPr lang="en-US" sz="2600" i="1" dirty="0" err="1" smtClean="0">
                <a:latin typeface="Times New Roman" pitchFamily="18" charset="0"/>
                <a:cs typeface="Times New Roman" pitchFamily="18" charset="0"/>
              </a:rPr>
              <a:t>chanh</a:t>
            </a:r>
            <a:r>
              <a:rPr lang="en-US" sz="2600" i="1"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có</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vị</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chua</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là</a:t>
            </a:r>
            <a:r>
              <a:rPr lang="en-US" sz="2600" dirty="0" smtClean="0">
                <a:latin typeface="Times New Roman" pitchFamily="18" charset="0"/>
                <a:cs typeface="Times New Roman" pitchFamily="18" charset="0"/>
              </a:rPr>
              <a:t> do </a:t>
            </a:r>
            <a:r>
              <a:rPr lang="en-US" sz="2600" dirty="0" err="1" smtClean="0">
                <a:latin typeface="Times New Roman" pitchFamily="18" charset="0"/>
                <a:cs typeface="Times New Roman" pitchFamily="18" charset="0"/>
              </a:rPr>
              <a:t>có</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chứa</a:t>
            </a:r>
            <a:r>
              <a:rPr lang="en-US" sz="2600" dirty="0" smtClean="0">
                <a:latin typeface="Times New Roman" pitchFamily="18" charset="0"/>
                <a:cs typeface="Times New Roman" pitchFamily="18" charset="0"/>
              </a:rPr>
              <a:t> </a:t>
            </a:r>
            <a:r>
              <a:rPr lang="en-US" sz="2600" i="1" dirty="0" err="1" smtClean="0">
                <a:latin typeface="Times New Roman" pitchFamily="18" charset="0"/>
                <a:cs typeface="Times New Roman" pitchFamily="18" charset="0"/>
              </a:rPr>
              <a:t>axit</a:t>
            </a:r>
            <a:r>
              <a:rPr lang="en-US" sz="2600" i="1" dirty="0" smtClean="0">
                <a:latin typeface="Times New Roman" pitchFamily="18" charset="0"/>
                <a:cs typeface="Times New Roman" pitchFamily="18" charset="0"/>
              </a:rPr>
              <a:t> </a:t>
            </a:r>
            <a:r>
              <a:rPr lang="en-US" sz="2600" i="1" dirty="0" err="1" smtClean="0">
                <a:latin typeface="Times New Roman" pitchFamily="18" charset="0"/>
                <a:cs typeface="Times New Roman" pitchFamily="18" charset="0"/>
              </a:rPr>
              <a:t>xitric</a:t>
            </a:r>
            <a:r>
              <a:rPr lang="en-US" sz="2600" i="1" dirty="0" smtClean="0">
                <a:latin typeface="Times New Roman" pitchFamily="18" charset="0"/>
                <a:cs typeface="Times New Roman" pitchFamily="18" charset="0"/>
              </a:rPr>
              <a:t>. </a:t>
            </a:r>
            <a:r>
              <a:rPr lang="en-US" sz="2600" dirty="0" smtClean="0">
                <a:latin typeface="Times New Roman" pitchFamily="18" charset="0"/>
                <a:cs typeface="Times New Roman" pitchFamily="18" charset="0"/>
              </a:rPr>
              <a:t/>
            </a:r>
            <a:br>
              <a:rPr lang="en-US" sz="2600" dirty="0" smtClean="0">
                <a:latin typeface="Times New Roman" pitchFamily="18" charset="0"/>
                <a:cs typeface="Times New Roman" pitchFamily="18" charset="0"/>
              </a:rPr>
            </a:br>
            <a:r>
              <a:rPr lang="en-US" sz="2600" dirty="0" smtClean="0">
                <a:latin typeface="Times New Roman" pitchFamily="18" charset="0"/>
                <a:cs typeface="Times New Roman" pitchFamily="18" charset="0"/>
              </a:rPr>
              <a:t>2. </a:t>
            </a:r>
            <a:r>
              <a:rPr lang="en-US" sz="2600" i="1" dirty="0" err="1" smtClean="0">
                <a:latin typeface="Times New Roman" pitchFamily="18" charset="0"/>
                <a:cs typeface="Times New Roman" pitchFamily="18" charset="0"/>
              </a:rPr>
              <a:t>Saccarozơ</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là</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nguyên</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liệu</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trong</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công</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nghệ</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sản</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xuất</a:t>
            </a:r>
            <a:r>
              <a:rPr lang="en-US" sz="2600" dirty="0" smtClean="0">
                <a:latin typeface="Times New Roman" pitchFamily="18" charset="0"/>
                <a:cs typeface="Times New Roman" pitchFamily="18" charset="0"/>
              </a:rPr>
              <a:t> </a:t>
            </a:r>
            <a:r>
              <a:rPr lang="en-US" sz="2600" i="1" dirty="0" err="1" smtClean="0">
                <a:latin typeface="Times New Roman" pitchFamily="18" charset="0"/>
                <a:cs typeface="Times New Roman" pitchFamily="18" charset="0"/>
              </a:rPr>
              <a:t>bánh</a:t>
            </a:r>
            <a:r>
              <a:rPr lang="en-US" sz="2600" i="1" dirty="0" smtClean="0">
                <a:latin typeface="Times New Roman" pitchFamily="18" charset="0"/>
                <a:cs typeface="Times New Roman" pitchFamily="18" charset="0"/>
              </a:rPr>
              <a:t> </a:t>
            </a:r>
            <a:r>
              <a:rPr lang="en-US" sz="2600" i="1" dirty="0" err="1" smtClean="0">
                <a:latin typeface="Times New Roman" pitchFamily="18" charset="0"/>
                <a:cs typeface="Times New Roman" pitchFamily="18" charset="0"/>
              </a:rPr>
              <a:t>kẹo</a:t>
            </a:r>
            <a:r>
              <a:rPr lang="en-US" sz="2600" i="1" dirty="0" smtClean="0">
                <a:latin typeface="Times New Roman" pitchFamily="18" charset="0"/>
                <a:cs typeface="Times New Roman" pitchFamily="18" charset="0"/>
              </a:rPr>
              <a:t>. </a:t>
            </a:r>
            <a:r>
              <a:rPr lang="en-US" sz="2600" dirty="0" smtClean="0">
                <a:latin typeface="Times New Roman" pitchFamily="18" charset="0"/>
                <a:cs typeface="Times New Roman" pitchFamily="18" charset="0"/>
              </a:rPr>
              <a:t/>
            </a:r>
            <a:br>
              <a:rPr lang="en-US" sz="2600" dirty="0" smtClean="0">
                <a:latin typeface="Times New Roman" pitchFamily="18" charset="0"/>
                <a:cs typeface="Times New Roman" pitchFamily="18" charset="0"/>
              </a:rPr>
            </a:br>
            <a:r>
              <a:rPr lang="en-US" sz="2600" dirty="0" smtClean="0">
                <a:latin typeface="Times New Roman" pitchFamily="18" charset="0"/>
                <a:cs typeface="Times New Roman" pitchFamily="18" charset="0"/>
              </a:rPr>
              <a:t>3. </a:t>
            </a:r>
            <a:r>
              <a:rPr lang="en-US" sz="2600" i="1" dirty="0" err="1" smtClean="0">
                <a:latin typeface="Times New Roman" pitchFamily="18" charset="0"/>
                <a:cs typeface="Times New Roman" pitchFamily="18" charset="0"/>
              </a:rPr>
              <a:t>Bình</a:t>
            </a:r>
            <a:r>
              <a:rPr lang="en-US" sz="2600" i="1" dirty="0" smtClean="0">
                <a:latin typeface="Times New Roman" pitchFamily="18" charset="0"/>
                <a:cs typeface="Times New Roman" pitchFamily="18" charset="0"/>
              </a:rPr>
              <a:t> </a:t>
            </a:r>
            <a:r>
              <a:rPr lang="en-US" sz="2600" i="1" dirty="0" err="1" smtClean="0">
                <a:latin typeface="Times New Roman" pitchFamily="18" charset="0"/>
                <a:cs typeface="Times New Roman" pitchFamily="18" charset="0"/>
              </a:rPr>
              <a:t>hoa</a:t>
            </a:r>
            <a:r>
              <a:rPr lang="en-US" sz="2600" i="1"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làm</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bằng</a:t>
            </a:r>
            <a:r>
              <a:rPr lang="en-US" sz="2600" dirty="0" smtClean="0">
                <a:latin typeface="Times New Roman" pitchFamily="18" charset="0"/>
                <a:cs typeface="Times New Roman" pitchFamily="18" charset="0"/>
              </a:rPr>
              <a:t> </a:t>
            </a:r>
            <a:r>
              <a:rPr lang="en-US" sz="2600" i="1" dirty="0" err="1" smtClean="0">
                <a:latin typeface="Times New Roman" pitchFamily="18" charset="0"/>
                <a:cs typeface="Times New Roman" pitchFamily="18" charset="0"/>
              </a:rPr>
              <a:t>thuỷ</a:t>
            </a:r>
            <a:r>
              <a:rPr lang="en-US" sz="2600" i="1" dirty="0" smtClean="0">
                <a:latin typeface="Times New Roman" pitchFamily="18" charset="0"/>
                <a:cs typeface="Times New Roman" pitchFamily="18" charset="0"/>
              </a:rPr>
              <a:t> </a:t>
            </a:r>
            <a:r>
              <a:rPr lang="en-US" sz="2600" i="1" dirty="0" err="1" smtClean="0">
                <a:latin typeface="Times New Roman" pitchFamily="18" charset="0"/>
                <a:cs typeface="Times New Roman" pitchFamily="18" charset="0"/>
              </a:rPr>
              <a:t>tinh</a:t>
            </a:r>
            <a:r>
              <a:rPr lang="en-US" sz="2600" i="1"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dễ</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vỡ</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hơn</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bình</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hoa</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làm</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bằng</a:t>
            </a:r>
            <a:r>
              <a:rPr lang="en-US" sz="2600" dirty="0" smtClean="0">
                <a:latin typeface="Times New Roman" pitchFamily="18" charset="0"/>
                <a:cs typeface="Times New Roman" pitchFamily="18" charset="0"/>
              </a:rPr>
              <a:t> </a:t>
            </a:r>
            <a:r>
              <a:rPr lang="en-US" sz="2600" i="1" dirty="0" err="1" smtClean="0">
                <a:latin typeface="Times New Roman" pitchFamily="18" charset="0"/>
                <a:cs typeface="Times New Roman" pitchFamily="18" charset="0"/>
              </a:rPr>
              <a:t>chất</a:t>
            </a:r>
            <a:r>
              <a:rPr lang="en-US" sz="2600" i="1" dirty="0" smtClean="0">
                <a:latin typeface="Times New Roman" pitchFamily="18" charset="0"/>
                <a:cs typeface="Times New Roman" pitchFamily="18" charset="0"/>
              </a:rPr>
              <a:t> </a:t>
            </a:r>
            <a:r>
              <a:rPr lang="en-US" sz="2600" i="1" dirty="0" err="1" smtClean="0">
                <a:latin typeface="Times New Roman" pitchFamily="18" charset="0"/>
                <a:cs typeface="Times New Roman" pitchFamily="18" charset="0"/>
              </a:rPr>
              <a:t>dẻo</a:t>
            </a:r>
            <a:r>
              <a:rPr lang="en-US" sz="2600" dirty="0" smtClean="0">
                <a:latin typeface="Times New Roman" pitchFamily="18" charset="0"/>
                <a:cs typeface="Times New Roman" pitchFamily="18" charset="0"/>
              </a:rPr>
              <a:t>. </a:t>
            </a:r>
            <a:br>
              <a:rPr lang="en-US" sz="2600" dirty="0" smtClean="0">
                <a:latin typeface="Times New Roman" pitchFamily="18" charset="0"/>
                <a:cs typeface="Times New Roman" pitchFamily="18" charset="0"/>
              </a:rPr>
            </a:br>
            <a:r>
              <a:rPr lang="en-US" sz="2600" dirty="0" smtClean="0">
                <a:latin typeface="Times New Roman" pitchFamily="18" charset="0"/>
                <a:cs typeface="Times New Roman" pitchFamily="18" charset="0"/>
              </a:rPr>
              <a:t>4. </a:t>
            </a:r>
            <a:r>
              <a:rPr lang="en-US" sz="2600" i="1" dirty="0" err="1" smtClean="0">
                <a:latin typeface="Times New Roman" pitchFamily="18" charset="0"/>
                <a:cs typeface="Times New Roman" pitchFamily="18" charset="0"/>
              </a:rPr>
              <a:t>Xenlulozơ</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là</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thành</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phần</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chính</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tạo</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nên</a:t>
            </a:r>
            <a:r>
              <a:rPr lang="en-US" sz="2600" dirty="0" smtClean="0">
                <a:latin typeface="Times New Roman" pitchFamily="18" charset="0"/>
                <a:cs typeface="Times New Roman" pitchFamily="18" charset="0"/>
              </a:rPr>
              <a:t> </a:t>
            </a:r>
            <a:r>
              <a:rPr lang="en-US" sz="2600" i="1" dirty="0" err="1" smtClean="0">
                <a:latin typeface="Times New Roman" pitchFamily="18" charset="0"/>
                <a:cs typeface="Times New Roman" pitchFamily="18" charset="0"/>
              </a:rPr>
              <a:t>vách</a:t>
            </a:r>
            <a:r>
              <a:rPr lang="en-US" sz="2600" i="1" dirty="0" smtClean="0">
                <a:latin typeface="Times New Roman" pitchFamily="18" charset="0"/>
                <a:cs typeface="Times New Roman" pitchFamily="18" charset="0"/>
              </a:rPr>
              <a:t> </a:t>
            </a:r>
            <a:r>
              <a:rPr lang="en-US" sz="2600" i="1" dirty="0" err="1" smtClean="0">
                <a:latin typeface="Times New Roman" pitchFamily="18" charset="0"/>
                <a:cs typeface="Times New Roman" pitchFamily="18" charset="0"/>
              </a:rPr>
              <a:t>tế</a:t>
            </a:r>
            <a:r>
              <a:rPr lang="en-US" sz="2600" i="1" dirty="0" smtClean="0">
                <a:latin typeface="Times New Roman" pitchFamily="18" charset="0"/>
                <a:cs typeface="Times New Roman" pitchFamily="18" charset="0"/>
              </a:rPr>
              <a:t> </a:t>
            </a:r>
            <a:r>
              <a:rPr lang="en-US" sz="2600" i="1" dirty="0" err="1" smtClean="0">
                <a:latin typeface="Times New Roman" pitchFamily="18" charset="0"/>
                <a:cs typeface="Times New Roman" pitchFamily="18" charset="0"/>
              </a:rPr>
              <a:t>bào</a:t>
            </a:r>
            <a:r>
              <a:rPr lang="en-US" sz="2600" i="1"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thực</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vật</a:t>
            </a:r>
            <a:r>
              <a:rPr lang="en-US" sz="2600" dirty="0" smtClean="0">
                <a:latin typeface="Times New Roman" pitchFamily="18" charset="0"/>
                <a:cs typeface="Times New Roman" pitchFamily="18" charset="0"/>
              </a:rPr>
              <a:t>. </a:t>
            </a:r>
            <a:br>
              <a:rPr lang="en-US" sz="2600" dirty="0" smtClean="0">
                <a:latin typeface="Times New Roman" pitchFamily="18" charset="0"/>
                <a:cs typeface="Times New Roman" pitchFamily="18" charset="0"/>
              </a:rPr>
            </a:br>
            <a:r>
              <a:rPr lang="en-US" sz="2600" dirty="0" smtClean="0">
                <a:latin typeface="Times New Roman" pitchFamily="18" charset="0"/>
                <a:cs typeface="Times New Roman" pitchFamily="18" charset="0"/>
              </a:rPr>
              <a:t>5. </a:t>
            </a:r>
            <a:r>
              <a:rPr lang="en-US" sz="2600" dirty="0" err="1" smtClean="0">
                <a:latin typeface="Times New Roman" pitchFamily="18" charset="0"/>
                <a:cs typeface="Times New Roman" pitchFamily="18" charset="0"/>
              </a:rPr>
              <a:t>Lên</a:t>
            </a:r>
            <a:r>
              <a:rPr lang="en-US" sz="2600" dirty="0" smtClean="0">
                <a:latin typeface="Times New Roman" pitchFamily="18" charset="0"/>
                <a:cs typeface="Times New Roman" pitchFamily="18" charset="0"/>
              </a:rPr>
              <a:t> men </a:t>
            </a:r>
            <a:r>
              <a:rPr lang="en-US" sz="2600" i="1" dirty="0" err="1" smtClean="0">
                <a:latin typeface="Times New Roman" pitchFamily="18" charset="0"/>
                <a:cs typeface="Times New Roman" pitchFamily="18" charset="0"/>
              </a:rPr>
              <a:t>trái</a:t>
            </a:r>
            <a:r>
              <a:rPr lang="en-US" sz="2600" i="1" dirty="0" smtClean="0">
                <a:latin typeface="Times New Roman" pitchFamily="18" charset="0"/>
                <a:cs typeface="Times New Roman" pitchFamily="18" charset="0"/>
              </a:rPr>
              <a:t> </a:t>
            </a:r>
            <a:r>
              <a:rPr lang="en-US" sz="2600" i="1" dirty="0" err="1" smtClean="0">
                <a:latin typeface="Times New Roman" pitchFamily="18" charset="0"/>
                <a:cs typeface="Times New Roman" pitchFamily="18" charset="0"/>
              </a:rPr>
              <a:t>cây</a:t>
            </a:r>
            <a:r>
              <a:rPr lang="en-US" sz="2600" dirty="0" smtClean="0">
                <a:latin typeface="Times New Roman" pitchFamily="18" charset="0"/>
                <a:cs typeface="Times New Roman" pitchFamily="18" charset="0"/>
              </a:rPr>
              <a:t>, ta </a:t>
            </a:r>
            <a:r>
              <a:rPr lang="en-US" sz="2600" dirty="0" err="1" smtClean="0">
                <a:latin typeface="Times New Roman" pitchFamily="18" charset="0"/>
                <a:cs typeface="Times New Roman" pitchFamily="18" charset="0"/>
              </a:rPr>
              <a:t>thu</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được</a:t>
            </a:r>
            <a:r>
              <a:rPr lang="en-US" sz="2600" dirty="0" smtClean="0">
                <a:latin typeface="Times New Roman" pitchFamily="18" charset="0"/>
                <a:cs typeface="Times New Roman" pitchFamily="18" charset="0"/>
              </a:rPr>
              <a:t> </a:t>
            </a:r>
            <a:r>
              <a:rPr lang="en-US" sz="2600" i="1" dirty="0" err="1" smtClean="0">
                <a:latin typeface="Times New Roman" pitchFamily="18" charset="0"/>
                <a:cs typeface="Times New Roman" pitchFamily="18" charset="0"/>
              </a:rPr>
              <a:t>rượu</a:t>
            </a:r>
            <a:r>
              <a:rPr lang="en-US" sz="2600" i="1" dirty="0" smtClean="0">
                <a:latin typeface="Times New Roman" pitchFamily="18" charset="0"/>
                <a:cs typeface="Times New Roman" pitchFamily="18" charset="0"/>
              </a:rPr>
              <a:t> </a:t>
            </a:r>
            <a:r>
              <a:rPr lang="en-US" sz="2600" i="1" dirty="0" err="1" smtClean="0">
                <a:latin typeface="Times New Roman" pitchFamily="18" charset="0"/>
                <a:cs typeface="Times New Roman" pitchFamily="18" charset="0"/>
              </a:rPr>
              <a:t>etylic</a:t>
            </a:r>
            <a:r>
              <a:rPr lang="en-US" sz="2600" dirty="0" smtClean="0">
                <a:latin typeface="Times New Roman" pitchFamily="18" charset="0"/>
                <a:cs typeface="Times New Roman" pitchFamily="18" charset="0"/>
              </a:rPr>
              <a:t>.</a:t>
            </a:r>
            <a:br>
              <a:rPr lang="en-US" sz="2600" dirty="0" smtClean="0">
                <a:latin typeface="Times New Roman" pitchFamily="18" charset="0"/>
                <a:cs typeface="Times New Roman" pitchFamily="18" charset="0"/>
              </a:rPr>
            </a:br>
            <a:endParaRPr lang="en-US" sz="2600" dirty="0">
              <a:latin typeface="Times New Roman" pitchFamily="18" charset="0"/>
              <a:cs typeface="Times New Roman" pitchFamily="18" charset="0"/>
            </a:endParaRPr>
          </a:p>
        </p:txBody>
      </p:sp>
    </p:spTree>
    <p:extLst>
      <p:ext uri="{BB962C8B-B14F-4D97-AF65-F5344CB8AC3E}">
        <p14:creationId xmlns:p14="http://schemas.microsoft.com/office/powerpoint/2010/main" val="10264842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192190308"/>
              </p:ext>
            </p:extLst>
          </p:nvPr>
        </p:nvGraphicFramePr>
        <p:xfrm>
          <a:off x="533400" y="762000"/>
          <a:ext cx="8153400" cy="5452310"/>
        </p:xfrm>
        <a:graphic>
          <a:graphicData uri="http://schemas.openxmlformats.org/drawingml/2006/table">
            <a:tbl>
              <a:tblPr firstRow="1" firstCol="1" bandRow="1">
                <a:tableStyleId>{5C22544A-7EE6-4342-B048-85BDC9FD1C3A}</a:tableStyleId>
              </a:tblPr>
              <a:tblGrid>
                <a:gridCol w="849702"/>
                <a:gridCol w="5149639"/>
                <a:gridCol w="994631"/>
                <a:gridCol w="1159428"/>
              </a:tblGrid>
              <a:tr h="747576">
                <a:tc>
                  <a:txBody>
                    <a:bodyPr/>
                    <a:lstStyle/>
                    <a:p>
                      <a:pPr algn="ctr">
                        <a:lnSpc>
                          <a:spcPct val="115000"/>
                        </a:lnSpc>
                        <a:spcAft>
                          <a:spcPts val="0"/>
                        </a:spcAft>
                      </a:pPr>
                      <a:r>
                        <a:rPr lang="en-US" sz="2800" b="1" dirty="0">
                          <a:solidFill>
                            <a:srgbClr val="0000CC"/>
                          </a:solidFill>
                          <a:effectLst/>
                          <a:latin typeface="Times New Roman" pitchFamily="18" charset="0"/>
                          <a:cs typeface="Times New Roman" pitchFamily="18" charset="0"/>
                        </a:rPr>
                        <a:t>STT</a:t>
                      </a:r>
                      <a:endParaRPr lang="en-US" sz="2400" b="1" dirty="0">
                        <a:solidFill>
                          <a:srgbClr val="0000CC"/>
                        </a:solidFill>
                        <a:effectLst/>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en-US" sz="2800" b="1" dirty="0" err="1">
                          <a:solidFill>
                            <a:srgbClr val="0000CC"/>
                          </a:solidFill>
                          <a:effectLst/>
                          <a:latin typeface="Times New Roman" pitchFamily="18" charset="0"/>
                          <a:cs typeface="Times New Roman" pitchFamily="18" charset="0"/>
                        </a:rPr>
                        <a:t>Chất</a:t>
                      </a:r>
                      <a:endParaRPr lang="en-US" sz="2400" b="1" dirty="0">
                        <a:solidFill>
                          <a:srgbClr val="0000CC"/>
                        </a:solidFill>
                        <a:effectLst/>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en-US" sz="2800" b="1" dirty="0" err="1">
                          <a:solidFill>
                            <a:srgbClr val="0000CC"/>
                          </a:solidFill>
                          <a:effectLst/>
                          <a:latin typeface="Times New Roman" pitchFamily="18" charset="0"/>
                          <a:cs typeface="Times New Roman" pitchFamily="18" charset="0"/>
                        </a:rPr>
                        <a:t>Đơn</a:t>
                      </a:r>
                      <a:r>
                        <a:rPr lang="en-US" sz="2800" b="1" dirty="0">
                          <a:solidFill>
                            <a:srgbClr val="0000CC"/>
                          </a:solidFill>
                          <a:effectLst/>
                          <a:latin typeface="Times New Roman" pitchFamily="18" charset="0"/>
                          <a:cs typeface="Times New Roman" pitchFamily="18" charset="0"/>
                        </a:rPr>
                        <a:t> </a:t>
                      </a:r>
                      <a:r>
                        <a:rPr lang="en-US" sz="2800" b="1" dirty="0" err="1">
                          <a:solidFill>
                            <a:srgbClr val="0000CC"/>
                          </a:solidFill>
                          <a:effectLst/>
                          <a:latin typeface="Times New Roman" pitchFamily="18" charset="0"/>
                          <a:cs typeface="Times New Roman" pitchFamily="18" charset="0"/>
                        </a:rPr>
                        <a:t>chất</a:t>
                      </a:r>
                      <a:endParaRPr lang="en-US" sz="2400" b="1" dirty="0">
                        <a:solidFill>
                          <a:srgbClr val="0000CC"/>
                        </a:solidFill>
                        <a:effectLst/>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en-US" sz="2800" b="1" dirty="0" err="1">
                          <a:solidFill>
                            <a:srgbClr val="0000CC"/>
                          </a:solidFill>
                          <a:effectLst/>
                          <a:latin typeface="Times New Roman" pitchFamily="18" charset="0"/>
                          <a:cs typeface="Times New Roman" pitchFamily="18" charset="0"/>
                        </a:rPr>
                        <a:t>Hợp</a:t>
                      </a:r>
                      <a:r>
                        <a:rPr lang="en-US" sz="2800" b="1" dirty="0">
                          <a:solidFill>
                            <a:srgbClr val="0000CC"/>
                          </a:solidFill>
                          <a:effectLst/>
                          <a:latin typeface="Times New Roman" pitchFamily="18" charset="0"/>
                          <a:cs typeface="Times New Roman" pitchFamily="18" charset="0"/>
                        </a:rPr>
                        <a:t> </a:t>
                      </a:r>
                      <a:r>
                        <a:rPr lang="en-US" sz="2800" b="1" dirty="0" err="1">
                          <a:solidFill>
                            <a:srgbClr val="0000CC"/>
                          </a:solidFill>
                          <a:effectLst/>
                          <a:latin typeface="Times New Roman" pitchFamily="18" charset="0"/>
                          <a:cs typeface="Times New Roman" pitchFamily="18" charset="0"/>
                        </a:rPr>
                        <a:t>chất</a:t>
                      </a:r>
                      <a:endParaRPr lang="en-US" sz="2400" b="1" dirty="0">
                        <a:solidFill>
                          <a:srgbClr val="0000CC"/>
                        </a:solidFill>
                        <a:effectLst/>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747576">
                <a:tc>
                  <a:txBody>
                    <a:bodyPr/>
                    <a:lstStyle/>
                    <a:p>
                      <a:pPr algn="ctr">
                        <a:lnSpc>
                          <a:spcPct val="115000"/>
                        </a:lnSpc>
                        <a:spcAft>
                          <a:spcPts val="0"/>
                        </a:spcAft>
                      </a:pPr>
                      <a:r>
                        <a:rPr lang="en-US" sz="2400" dirty="0">
                          <a:solidFill>
                            <a:srgbClr val="0000CC"/>
                          </a:solidFill>
                          <a:effectLst/>
                          <a:latin typeface="Times New Roman" pitchFamily="18" charset="0"/>
                          <a:cs typeface="Times New Roman" pitchFamily="18" charset="0"/>
                        </a:rPr>
                        <a:t>1</a:t>
                      </a:r>
                      <a:endParaRPr lang="en-US" sz="2000" dirty="0">
                        <a:solidFill>
                          <a:srgbClr val="0000CC"/>
                        </a:solidFill>
                        <a:effectLst/>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US" sz="2000" dirty="0" err="1" smtClean="0">
                          <a:effectLst/>
                          <a:latin typeface="Times New Roman" pitchFamily="18" charset="0"/>
                          <a:cs typeface="Times New Roman" pitchFamily="18" charset="0"/>
                        </a:rPr>
                        <a:t>Khí</a:t>
                      </a:r>
                      <a:r>
                        <a:rPr lang="en-US" sz="2000" dirty="0" smtClean="0">
                          <a:effectLst/>
                          <a:latin typeface="Times New Roman" pitchFamily="18" charset="0"/>
                          <a:cs typeface="Times New Roman" pitchFamily="18" charset="0"/>
                        </a:rPr>
                        <a:t> </a:t>
                      </a:r>
                      <a:r>
                        <a:rPr lang="en-US" sz="2000" dirty="0" err="1" smtClean="0">
                          <a:effectLst/>
                          <a:latin typeface="Times New Roman" pitchFamily="18" charset="0"/>
                          <a:cs typeface="Times New Roman" pitchFamily="18" charset="0"/>
                        </a:rPr>
                        <a:t>ôzôn</a:t>
                      </a:r>
                      <a:r>
                        <a:rPr lang="en-US" sz="2000" dirty="0" smtClean="0">
                          <a:effectLst/>
                          <a:latin typeface="Times New Roman" pitchFamily="18" charset="0"/>
                          <a:cs typeface="Times New Roman" pitchFamily="18" charset="0"/>
                        </a:rPr>
                        <a:t> </a:t>
                      </a:r>
                      <a:r>
                        <a:rPr lang="en-US" sz="2000" dirty="0" err="1" smtClean="0">
                          <a:effectLst/>
                          <a:latin typeface="Times New Roman" pitchFamily="18" charset="0"/>
                          <a:cs typeface="Times New Roman" pitchFamily="18" charset="0"/>
                        </a:rPr>
                        <a:t>được</a:t>
                      </a:r>
                      <a:r>
                        <a:rPr lang="en-US" sz="2000" dirty="0" smtClean="0">
                          <a:effectLst/>
                          <a:latin typeface="Times New Roman" pitchFamily="18" charset="0"/>
                          <a:cs typeface="Times New Roman" pitchFamily="18" charset="0"/>
                        </a:rPr>
                        <a:t> </a:t>
                      </a:r>
                      <a:r>
                        <a:rPr lang="en-US" sz="2000" dirty="0" err="1" smtClean="0">
                          <a:effectLst/>
                          <a:latin typeface="Times New Roman" pitchFamily="18" charset="0"/>
                          <a:cs typeface="Times New Roman" pitchFamily="18" charset="0"/>
                        </a:rPr>
                        <a:t>tạo</a:t>
                      </a:r>
                      <a:r>
                        <a:rPr lang="en-US" sz="2000" dirty="0" smtClean="0">
                          <a:effectLst/>
                          <a:latin typeface="Times New Roman" pitchFamily="18" charset="0"/>
                          <a:cs typeface="Times New Roman" pitchFamily="18" charset="0"/>
                        </a:rPr>
                        <a:t> </a:t>
                      </a:r>
                      <a:r>
                        <a:rPr lang="en-US" sz="2000" dirty="0" err="1" smtClean="0">
                          <a:effectLst/>
                          <a:latin typeface="Times New Roman" pitchFamily="18" charset="0"/>
                          <a:cs typeface="Times New Roman" pitchFamily="18" charset="0"/>
                        </a:rPr>
                        <a:t>nên</a:t>
                      </a:r>
                      <a:r>
                        <a:rPr lang="en-US" sz="2000" dirty="0" smtClean="0">
                          <a:effectLst/>
                          <a:latin typeface="Times New Roman" pitchFamily="18" charset="0"/>
                          <a:cs typeface="Times New Roman" pitchFamily="18" charset="0"/>
                        </a:rPr>
                        <a:t> </a:t>
                      </a:r>
                      <a:r>
                        <a:rPr lang="en-US" sz="2000" dirty="0" err="1" smtClean="0">
                          <a:effectLst/>
                          <a:latin typeface="Times New Roman" pitchFamily="18" charset="0"/>
                          <a:cs typeface="Times New Roman" pitchFamily="18" charset="0"/>
                        </a:rPr>
                        <a:t>từ</a:t>
                      </a:r>
                      <a:r>
                        <a:rPr lang="en-US" sz="2000" dirty="0" smtClean="0">
                          <a:effectLst/>
                          <a:latin typeface="Times New Roman" pitchFamily="18" charset="0"/>
                          <a:cs typeface="Times New Roman" pitchFamily="18" charset="0"/>
                        </a:rPr>
                        <a:t> 3 </a:t>
                      </a:r>
                      <a:r>
                        <a:rPr lang="en-US" sz="2000" dirty="0" err="1" smtClean="0">
                          <a:effectLst/>
                          <a:latin typeface="Times New Roman" pitchFamily="18" charset="0"/>
                          <a:cs typeface="Times New Roman" pitchFamily="18" charset="0"/>
                        </a:rPr>
                        <a:t>nguyên</a:t>
                      </a:r>
                      <a:r>
                        <a:rPr lang="en-US" sz="2000" dirty="0" smtClean="0">
                          <a:effectLst/>
                          <a:latin typeface="Times New Roman" pitchFamily="18" charset="0"/>
                          <a:cs typeface="Times New Roman" pitchFamily="18" charset="0"/>
                        </a:rPr>
                        <a:t> </a:t>
                      </a:r>
                      <a:r>
                        <a:rPr lang="en-US" sz="2000" dirty="0" err="1" smtClean="0">
                          <a:effectLst/>
                          <a:latin typeface="Times New Roman" pitchFamily="18" charset="0"/>
                          <a:cs typeface="Times New Roman" pitchFamily="18" charset="0"/>
                        </a:rPr>
                        <a:t>tử</a:t>
                      </a:r>
                      <a:r>
                        <a:rPr lang="en-US" sz="2000" dirty="0" smtClean="0">
                          <a:effectLst/>
                          <a:latin typeface="Times New Roman" pitchFamily="18" charset="0"/>
                          <a:cs typeface="Times New Roman" pitchFamily="18" charset="0"/>
                        </a:rPr>
                        <a:t> </a:t>
                      </a:r>
                      <a:r>
                        <a:rPr lang="en-US" sz="2000" dirty="0" err="1" smtClean="0">
                          <a:effectLst/>
                          <a:latin typeface="Times New Roman" pitchFamily="18" charset="0"/>
                          <a:cs typeface="Times New Roman" pitchFamily="18" charset="0"/>
                        </a:rPr>
                        <a:t>oxi</a:t>
                      </a:r>
                      <a:r>
                        <a:rPr lang="en-US" sz="2000" dirty="0" smtClean="0">
                          <a:effectLst/>
                          <a:latin typeface="Times New Roman" pitchFamily="18" charset="0"/>
                          <a:cs typeface="Times New Roman" pitchFamily="18" charset="0"/>
                        </a:rPr>
                        <a:t>.</a:t>
                      </a:r>
                      <a:endParaRPr lang="en-US" sz="1800" dirty="0">
                        <a:effectLst/>
                        <a:latin typeface="Times New Roman" pitchFamily="18" charset="0"/>
                        <a:ea typeface="Arial"/>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en-US" sz="2000" b="1" dirty="0">
                        <a:solidFill>
                          <a:srgbClr val="000000"/>
                        </a:solidFill>
                        <a:effectLst/>
                        <a:latin typeface="Times New Roman" pitchFamily="18" charset="0"/>
                        <a:ea typeface="Arial"/>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endParaRPr lang="en-US" sz="2000" dirty="0">
                        <a:solidFill>
                          <a:srgbClr val="000000"/>
                        </a:solidFill>
                        <a:effectLst/>
                        <a:latin typeface="Times New Roman" pitchFamily="18" charset="0"/>
                        <a:ea typeface="Arial"/>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47576">
                <a:tc>
                  <a:txBody>
                    <a:bodyPr/>
                    <a:lstStyle/>
                    <a:p>
                      <a:pPr algn="ctr">
                        <a:lnSpc>
                          <a:spcPct val="115000"/>
                        </a:lnSpc>
                        <a:spcAft>
                          <a:spcPts val="0"/>
                        </a:spcAft>
                      </a:pPr>
                      <a:r>
                        <a:rPr lang="en-US" sz="2400" dirty="0">
                          <a:solidFill>
                            <a:srgbClr val="0000CC"/>
                          </a:solidFill>
                          <a:effectLst/>
                          <a:latin typeface="Times New Roman" pitchFamily="18" charset="0"/>
                          <a:cs typeface="Times New Roman" pitchFamily="18" charset="0"/>
                        </a:rPr>
                        <a:t>2</a:t>
                      </a:r>
                      <a:endParaRPr lang="en-US" sz="2000" dirty="0">
                        <a:solidFill>
                          <a:srgbClr val="0000CC"/>
                        </a:solidFill>
                        <a:effectLst/>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US" sz="2000" dirty="0" err="1">
                          <a:effectLst/>
                          <a:latin typeface="Times New Roman" pitchFamily="18" charset="0"/>
                          <a:cs typeface="Times New Roman" pitchFamily="18" charset="0"/>
                        </a:rPr>
                        <a:t>Khí</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metan</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được</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tạo</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nên</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từ</a:t>
                      </a:r>
                      <a:r>
                        <a:rPr lang="en-US" sz="2000" dirty="0">
                          <a:effectLst/>
                          <a:latin typeface="Times New Roman" pitchFamily="18" charset="0"/>
                          <a:cs typeface="Times New Roman" pitchFamily="18" charset="0"/>
                        </a:rPr>
                        <a:t> 1 </a:t>
                      </a:r>
                      <a:r>
                        <a:rPr lang="en-US" sz="2000" dirty="0" err="1">
                          <a:effectLst/>
                          <a:latin typeface="Times New Roman" pitchFamily="18" charset="0"/>
                          <a:cs typeface="Times New Roman" pitchFamily="18" charset="0"/>
                        </a:rPr>
                        <a:t>nguyên</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tử</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cacbon</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và</a:t>
                      </a:r>
                      <a:r>
                        <a:rPr lang="en-US" sz="2000" dirty="0">
                          <a:effectLst/>
                          <a:latin typeface="Times New Roman" pitchFamily="18" charset="0"/>
                          <a:cs typeface="Times New Roman" pitchFamily="18" charset="0"/>
                        </a:rPr>
                        <a:t> 4 </a:t>
                      </a:r>
                      <a:r>
                        <a:rPr lang="en-US" sz="2000" dirty="0" err="1">
                          <a:effectLst/>
                          <a:latin typeface="Times New Roman" pitchFamily="18" charset="0"/>
                          <a:cs typeface="Times New Roman" pitchFamily="18" charset="0"/>
                        </a:rPr>
                        <a:t>nguyên</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tử</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hiđro</a:t>
                      </a:r>
                      <a:r>
                        <a:rPr lang="en-US" sz="2000" dirty="0">
                          <a:effectLst/>
                          <a:latin typeface="Times New Roman" pitchFamily="18" charset="0"/>
                          <a:cs typeface="Times New Roman" pitchFamily="18" charset="0"/>
                        </a:rPr>
                        <a:t>.</a:t>
                      </a:r>
                      <a:endParaRPr lang="en-US" sz="1800" dirty="0">
                        <a:effectLst/>
                        <a:latin typeface="Times New Roman" pitchFamily="18" charset="0"/>
                        <a:ea typeface="Arial"/>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endParaRPr lang="en-US" sz="2000" dirty="0">
                        <a:solidFill>
                          <a:srgbClr val="000000"/>
                        </a:solidFill>
                        <a:effectLst/>
                        <a:latin typeface="Times New Roman" pitchFamily="18" charset="0"/>
                        <a:ea typeface="Arial"/>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endParaRPr lang="en-US" sz="2000">
                        <a:solidFill>
                          <a:srgbClr val="000000"/>
                        </a:solidFill>
                        <a:effectLst/>
                        <a:latin typeface="Times New Roman" pitchFamily="18" charset="0"/>
                        <a:ea typeface="Arial"/>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33748">
                <a:tc>
                  <a:txBody>
                    <a:bodyPr/>
                    <a:lstStyle/>
                    <a:p>
                      <a:pPr algn="ctr">
                        <a:lnSpc>
                          <a:spcPct val="115000"/>
                        </a:lnSpc>
                        <a:spcAft>
                          <a:spcPts val="0"/>
                        </a:spcAft>
                      </a:pPr>
                      <a:r>
                        <a:rPr lang="en-US" sz="2400" dirty="0">
                          <a:solidFill>
                            <a:srgbClr val="0000CC"/>
                          </a:solidFill>
                          <a:effectLst/>
                          <a:latin typeface="Times New Roman" pitchFamily="18" charset="0"/>
                          <a:cs typeface="Times New Roman" pitchFamily="18" charset="0"/>
                        </a:rPr>
                        <a:t>3</a:t>
                      </a:r>
                      <a:endParaRPr lang="en-US" sz="2000" dirty="0">
                        <a:solidFill>
                          <a:srgbClr val="0000CC"/>
                        </a:solidFill>
                        <a:effectLst/>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US" sz="2000" dirty="0" err="1">
                          <a:effectLst/>
                          <a:latin typeface="Times New Roman" pitchFamily="18" charset="0"/>
                          <a:cs typeface="Times New Roman" pitchFamily="18" charset="0"/>
                        </a:rPr>
                        <a:t>Natri</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cacbonat</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được</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tạo</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nên</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từ</a:t>
                      </a:r>
                      <a:r>
                        <a:rPr lang="en-US" sz="2000" dirty="0">
                          <a:effectLst/>
                          <a:latin typeface="Times New Roman" pitchFamily="18" charset="0"/>
                          <a:cs typeface="Times New Roman" pitchFamily="18" charset="0"/>
                        </a:rPr>
                        <a:t> 2 </a:t>
                      </a:r>
                      <a:r>
                        <a:rPr lang="en-US" sz="2000" dirty="0" err="1">
                          <a:effectLst/>
                          <a:latin typeface="Times New Roman" pitchFamily="18" charset="0"/>
                          <a:cs typeface="Times New Roman" pitchFamily="18" charset="0"/>
                        </a:rPr>
                        <a:t>nguyên</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tử</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natri</a:t>
                      </a:r>
                      <a:r>
                        <a:rPr lang="en-US" sz="2000" dirty="0">
                          <a:effectLst/>
                          <a:latin typeface="Times New Roman" pitchFamily="18" charset="0"/>
                          <a:cs typeface="Times New Roman" pitchFamily="18" charset="0"/>
                        </a:rPr>
                        <a:t>, 1 </a:t>
                      </a:r>
                      <a:r>
                        <a:rPr lang="en-US" sz="2000" dirty="0" err="1">
                          <a:effectLst/>
                          <a:latin typeface="Times New Roman" pitchFamily="18" charset="0"/>
                          <a:cs typeface="Times New Roman" pitchFamily="18" charset="0"/>
                        </a:rPr>
                        <a:t>nguyên</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tử</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cacbon</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và</a:t>
                      </a:r>
                      <a:r>
                        <a:rPr lang="en-US" sz="2000" dirty="0">
                          <a:effectLst/>
                          <a:latin typeface="Times New Roman" pitchFamily="18" charset="0"/>
                          <a:cs typeface="Times New Roman" pitchFamily="18" charset="0"/>
                        </a:rPr>
                        <a:t> 3 </a:t>
                      </a:r>
                      <a:r>
                        <a:rPr lang="en-US" sz="2000" dirty="0" err="1">
                          <a:effectLst/>
                          <a:latin typeface="Times New Roman" pitchFamily="18" charset="0"/>
                          <a:cs typeface="Times New Roman" pitchFamily="18" charset="0"/>
                        </a:rPr>
                        <a:t>nguyên</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tử</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oxi</a:t>
                      </a:r>
                      <a:endParaRPr lang="en-US" sz="1800" dirty="0">
                        <a:effectLst/>
                        <a:latin typeface="Times New Roman" pitchFamily="18" charset="0"/>
                        <a:ea typeface="Arial"/>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endParaRPr lang="en-US" sz="2000">
                        <a:solidFill>
                          <a:srgbClr val="000000"/>
                        </a:solidFill>
                        <a:effectLst/>
                        <a:latin typeface="Times New Roman" pitchFamily="18" charset="0"/>
                        <a:ea typeface="Arial"/>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endParaRPr lang="en-US" sz="2000" dirty="0">
                        <a:solidFill>
                          <a:srgbClr val="000000"/>
                        </a:solidFill>
                        <a:effectLst/>
                        <a:latin typeface="Times New Roman" pitchFamily="18" charset="0"/>
                        <a:ea typeface="Arial"/>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47576">
                <a:tc>
                  <a:txBody>
                    <a:bodyPr/>
                    <a:lstStyle/>
                    <a:p>
                      <a:pPr algn="ctr">
                        <a:lnSpc>
                          <a:spcPct val="115000"/>
                        </a:lnSpc>
                        <a:spcAft>
                          <a:spcPts val="0"/>
                        </a:spcAft>
                      </a:pPr>
                      <a:r>
                        <a:rPr lang="en-US" sz="2400" dirty="0">
                          <a:solidFill>
                            <a:srgbClr val="0000CC"/>
                          </a:solidFill>
                          <a:effectLst/>
                          <a:latin typeface="Times New Roman" pitchFamily="18" charset="0"/>
                          <a:cs typeface="Times New Roman" pitchFamily="18" charset="0"/>
                        </a:rPr>
                        <a:t>4</a:t>
                      </a:r>
                      <a:endParaRPr lang="en-US" sz="2000" dirty="0">
                        <a:solidFill>
                          <a:srgbClr val="0000CC"/>
                        </a:solidFill>
                        <a:effectLst/>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US" sz="2000" dirty="0" err="1">
                          <a:effectLst/>
                          <a:latin typeface="Times New Roman" pitchFamily="18" charset="0"/>
                          <a:cs typeface="Times New Roman" pitchFamily="18" charset="0"/>
                        </a:rPr>
                        <a:t>Khí</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clo</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được</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tạo</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nên</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từ</a:t>
                      </a:r>
                      <a:r>
                        <a:rPr lang="en-US" sz="2000" dirty="0">
                          <a:effectLst/>
                          <a:latin typeface="Times New Roman" pitchFamily="18" charset="0"/>
                          <a:cs typeface="Times New Roman" pitchFamily="18" charset="0"/>
                        </a:rPr>
                        <a:t> 2 </a:t>
                      </a:r>
                      <a:r>
                        <a:rPr lang="en-US" sz="2000" dirty="0" err="1">
                          <a:effectLst/>
                          <a:latin typeface="Times New Roman" pitchFamily="18" charset="0"/>
                          <a:cs typeface="Times New Roman" pitchFamily="18" charset="0"/>
                        </a:rPr>
                        <a:t>nguyên</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tử</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clo</a:t>
                      </a:r>
                      <a:endParaRPr lang="en-US" sz="1800" dirty="0">
                        <a:effectLst/>
                        <a:latin typeface="Times New Roman" pitchFamily="18" charset="0"/>
                        <a:ea typeface="Arial"/>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endParaRPr lang="en-US" sz="2000" dirty="0">
                        <a:solidFill>
                          <a:srgbClr val="000000"/>
                        </a:solidFill>
                        <a:effectLst/>
                        <a:latin typeface="Times New Roman" pitchFamily="18" charset="0"/>
                        <a:ea typeface="Arial"/>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endParaRPr lang="en-US" sz="2000">
                        <a:solidFill>
                          <a:srgbClr val="000000"/>
                        </a:solidFill>
                        <a:effectLst/>
                        <a:latin typeface="Times New Roman" pitchFamily="18" charset="0"/>
                        <a:ea typeface="Arial"/>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33748">
                <a:tc>
                  <a:txBody>
                    <a:bodyPr/>
                    <a:lstStyle/>
                    <a:p>
                      <a:pPr algn="ctr">
                        <a:lnSpc>
                          <a:spcPct val="115000"/>
                        </a:lnSpc>
                        <a:spcAft>
                          <a:spcPts val="0"/>
                        </a:spcAft>
                      </a:pPr>
                      <a:r>
                        <a:rPr lang="en-US" sz="2400" dirty="0">
                          <a:solidFill>
                            <a:srgbClr val="0000CC"/>
                          </a:solidFill>
                          <a:effectLst/>
                          <a:latin typeface="Times New Roman" pitchFamily="18" charset="0"/>
                          <a:cs typeface="Times New Roman" pitchFamily="18" charset="0"/>
                        </a:rPr>
                        <a:t>5</a:t>
                      </a:r>
                      <a:endParaRPr lang="en-US" sz="2000" dirty="0">
                        <a:solidFill>
                          <a:srgbClr val="0000CC"/>
                        </a:solidFill>
                        <a:effectLst/>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US" sz="2000" dirty="0" err="1" smtClean="0">
                          <a:effectLst/>
                          <a:latin typeface="Times New Roman" pitchFamily="18" charset="0"/>
                          <a:cs typeface="Times New Roman" pitchFamily="18" charset="0"/>
                        </a:rPr>
                        <a:t>Nhôm</a:t>
                      </a:r>
                      <a:r>
                        <a:rPr lang="en-US" sz="2000" dirty="0" smtClean="0">
                          <a:effectLst/>
                          <a:latin typeface="Times New Roman" pitchFamily="18" charset="0"/>
                          <a:cs typeface="Times New Roman" pitchFamily="18" charset="0"/>
                        </a:rPr>
                        <a:t> </a:t>
                      </a:r>
                      <a:r>
                        <a:rPr lang="en-US" sz="2000" dirty="0" err="1" smtClean="0">
                          <a:effectLst/>
                          <a:latin typeface="Times New Roman" pitchFamily="18" charset="0"/>
                          <a:cs typeface="Times New Roman" pitchFamily="18" charset="0"/>
                        </a:rPr>
                        <a:t>sunfat</a:t>
                      </a:r>
                      <a:r>
                        <a:rPr lang="en-US" sz="2000" dirty="0" smtClean="0">
                          <a:effectLst/>
                          <a:latin typeface="Times New Roman" pitchFamily="18" charset="0"/>
                          <a:cs typeface="Times New Roman" pitchFamily="18" charset="0"/>
                        </a:rPr>
                        <a:t> </a:t>
                      </a:r>
                      <a:r>
                        <a:rPr lang="en-US" sz="2000" dirty="0" err="1" smtClean="0">
                          <a:effectLst/>
                          <a:latin typeface="Times New Roman" pitchFamily="18" charset="0"/>
                          <a:cs typeface="Times New Roman" pitchFamily="18" charset="0"/>
                        </a:rPr>
                        <a:t>được</a:t>
                      </a:r>
                      <a:r>
                        <a:rPr lang="en-US" sz="2000" dirty="0" smtClean="0">
                          <a:effectLst/>
                          <a:latin typeface="Times New Roman" pitchFamily="18" charset="0"/>
                          <a:cs typeface="Times New Roman" pitchFamily="18" charset="0"/>
                        </a:rPr>
                        <a:t> </a:t>
                      </a:r>
                      <a:r>
                        <a:rPr lang="en-US" sz="2000" dirty="0" err="1" smtClean="0">
                          <a:effectLst/>
                          <a:latin typeface="Times New Roman" pitchFamily="18" charset="0"/>
                          <a:cs typeface="Times New Roman" pitchFamily="18" charset="0"/>
                        </a:rPr>
                        <a:t>tạo</a:t>
                      </a:r>
                      <a:r>
                        <a:rPr lang="en-US" sz="2000" dirty="0" smtClean="0">
                          <a:effectLst/>
                          <a:latin typeface="Times New Roman" pitchFamily="18" charset="0"/>
                          <a:cs typeface="Times New Roman" pitchFamily="18" charset="0"/>
                        </a:rPr>
                        <a:t> </a:t>
                      </a:r>
                      <a:r>
                        <a:rPr lang="en-US" sz="2000" dirty="0" err="1" smtClean="0">
                          <a:effectLst/>
                          <a:latin typeface="Times New Roman" pitchFamily="18" charset="0"/>
                          <a:cs typeface="Times New Roman" pitchFamily="18" charset="0"/>
                        </a:rPr>
                        <a:t>nên</a:t>
                      </a:r>
                      <a:r>
                        <a:rPr lang="en-US" sz="2000" dirty="0" smtClean="0">
                          <a:effectLst/>
                          <a:latin typeface="Times New Roman" pitchFamily="18" charset="0"/>
                          <a:cs typeface="Times New Roman" pitchFamily="18" charset="0"/>
                        </a:rPr>
                        <a:t> </a:t>
                      </a:r>
                      <a:r>
                        <a:rPr lang="en-US" sz="2000" dirty="0" err="1" smtClean="0">
                          <a:effectLst/>
                          <a:latin typeface="Times New Roman" pitchFamily="18" charset="0"/>
                          <a:cs typeface="Times New Roman" pitchFamily="18" charset="0"/>
                        </a:rPr>
                        <a:t>từ</a:t>
                      </a:r>
                      <a:r>
                        <a:rPr lang="en-US" sz="2000" dirty="0" smtClean="0">
                          <a:effectLst/>
                          <a:latin typeface="Times New Roman" pitchFamily="18" charset="0"/>
                          <a:cs typeface="Times New Roman" pitchFamily="18" charset="0"/>
                        </a:rPr>
                        <a:t> 2 </a:t>
                      </a:r>
                      <a:r>
                        <a:rPr lang="en-US" sz="2000" dirty="0" err="1" smtClean="0">
                          <a:effectLst/>
                          <a:latin typeface="Times New Roman" pitchFamily="18" charset="0"/>
                          <a:cs typeface="Times New Roman" pitchFamily="18" charset="0"/>
                        </a:rPr>
                        <a:t>nguyên</a:t>
                      </a:r>
                      <a:r>
                        <a:rPr lang="en-US" sz="2000" dirty="0" smtClean="0">
                          <a:effectLst/>
                          <a:latin typeface="Times New Roman" pitchFamily="18" charset="0"/>
                          <a:cs typeface="Times New Roman" pitchFamily="18" charset="0"/>
                        </a:rPr>
                        <a:t> </a:t>
                      </a:r>
                      <a:r>
                        <a:rPr lang="en-US" sz="2000" dirty="0" err="1" smtClean="0">
                          <a:effectLst/>
                          <a:latin typeface="Times New Roman" pitchFamily="18" charset="0"/>
                          <a:cs typeface="Times New Roman" pitchFamily="18" charset="0"/>
                        </a:rPr>
                        <a:t>tử</a:t>
                      </a:r>
                      <a:r>
                        <a:rPr lang="en-US" sz="2000" dirty="0" smtClean="0">
                          <a:effectLst/>
                          <a:latin typeface="Times New Roman" pitchFamily="18" charset="0"/>
                          <a:cs typeface="Times New Roman" pitchFamily="18" charset="0"/>
                        </a:rPr>
                        <a:t> </a:t>
                      </a:r>
                      <a:r>
                        <a:rPr lang="en-US" sz="2000" dirty="0" err="1" smtClean="0">
                          <a:effectLst/>
                          <a:latin typeface="Times New Roman" pitchFamily="18" charset="0"/>
                          <a:cs typeface="Times New Roman" pitchFamily="18" charset="0"/>
                        </a:rPr>
                        <a:t>nhôm</a:t>
                      </a:r>
                      <a:r>
                        <a:rPr lang="en-US" sz="2000" dirty="0" smtClean="0">
                          <a:effectLst/>
                          <a:latin typeface="Times New Roman" pitchFamily="18" charset="0"/>
                          <a:cs typeface="Times New Roman" pitchFamily="18" charset="0"/>
                        </a:rPr>
                        <a:t>, 3 </a:t>
                      </a:r>
                      <a:r>
                        <a:rPr lang="en-US" sz="2000" dirty="0" err="1" smtClean="0">
                          <a:effectLst/>
                          <a:latin typeface="Times New Roman" pitchFamily="18" charset="0"/>
                          <a:cs typeface="Times New Roman" pitchFamily="18" charset="0"/>
                        </a:rPr>
                        <a:t>nguyên</a:t>
                      </a:r>
                      <a:r>
                        <a:rPr lang="en-US" sz="2000" dirty="0" smtClean="0">
                          <a:effectLst/>
                          <a:latin typeface="Times New Roman" pitchFamily="18" charset="0"/>
                          <a:cs typeface="Times New Roman" pitchFamily="18" charset="0"/>
                        </a:rPr>
                        <a:t> </a:t>
                      </a:r>
                      <a:r>
                        <a:rPr lang="en-US" sz="2000" dirty="0" err="1" smtClean="0">
                          <a:effectLst/>
                          <a:latin typeface="Times New Roman" pitchFamily="18" charset="0"/>
                          <a:cs typeface="Times New Roman" pitchFamily="18" charset="0"/>
                        </a:rPr>
                        <a:t>tử</a:t>
                      </a:r>
                      <a:r>
                        <a:rPr lang="en-US" sz="2000" dirty="0" smtClean="0">
                          <a:effectLst/>
                          <a:latin typeface="Times New Roman" pitchFamily="18" charset="0"/>
                          <a:cs typeface="Times New Roman" pitchFamily="18" charset="0"/>
                        </a:rPr>
                        <a:t> </a:t>
                      </a:r>
                      <a:r>
                        <a:rPr lang="en-US" sz="2000" dirty="0" err="1" smtClean="0">
                          <a:effectLst/>
                          <a:latin typeface="Times New Roman" pitchFamily="18" charset="0"/>
                          <a:cs typeface="Times New Roman" pitchFamily="18" charset="0"/>
                        </a:rPr>
                        <a:t>lưu</a:t>
                      </a:r>
                      <a:r>
                        <a:rPr lang="en-US" sz="2000" dirty="0" smtClean="0">
                          <a:effectLst/>
                          <a:latin typeface="Times New Roman" pitchFamily="18" charset="0"/>
                          <a:cs typeface="Times New Roman" pitchFamily="18" charset="0"/>
                        </a:rPr>
                        <a:t> </a:t>
                      </a:r>
                      <a:r>
                        <a:rPr lang="en-US" sz="2000" dirty="0" err="1" smtClean="0">
                          <a:effectLst/>
                          <a:latin typeface="Times New Roman" pitchFamily="18" charset="0"/>
                          <a:cs typeface="Times New Roman" pitchFamily="18" charset="0"/>
                        </a:rPr>
                        <a:t>huỳnh</a:t>
                      </a:r>
                      <a:r>
                        <a:rPr lang="en-US" sz="2000" dirty="0" smtClean="0">
                          <a:effectLst/>
                          <a:latin typeface="Times New Roman" pitchFamily="18" charset="0"/>
                          <a:cs typeface="Times New Roman" pitchFamily="18" charset="0"/>
                        </a:rPr>
                        <a:t> </a:t>
                      </a:r>
                      <a:r>
                        <a:rPr lang="en-US" sz="2000" dirty="0" err="1" smtClean="0">
                          <a:effectLst/>
                          <a:latin typeface="Times New Roman" pitchFamily="18" charset="0"/>
                          <a:cs typeface="Times New Roman" pitchFamily="18" charset="0"/>
                        </a:rPr>
                        <a:t>và</a:t>
                      </a:r>
                      <a:r>
                        <a:rPr lang="en-US" sz="2000" dirty="0" smtClean="0">
                          <a:effectLst/>
                          <a:latin typeface="Times New Roman" pitchFamily="18" charset="0"/>
                          <a:cs typeface="Times New Roman" pitchFamily="18" charset="0"/>
                        </a:rPr>
                        <a:t> 12 </a:t>
                      </a:r>
                      <a:r>
                        <a:rPr lang="en-US" sz="2000" dirty="0" err="1" smtClean="0">
                          <a:effectLst/>
                          <a:latin typeface="Times New Roman" pitchFamily="18" charset="0"/>
                          <a:cs typeface="Times New Roman" pitchFamily="18" charset="0"/>
                        </a:rPr>
                        <a:t>nguyên</a:t>
                      </a:r>
                      <a:r>
                        <a:rPr lang="en-US" sz="2000" dirty="0" smtClean="0">
                          <a:effectLst/>
                          <a:latin typeface="Times New Roman" pitchFamily="18" charset="0"/>
                          <a:cs typeface="Times New Roman" pitchFamily="18" charset="0"/>
                        </a:rPr>
                        <a:t> </a:t>
                      </a:r>
                      <a:r>
                        <a:rPr lang="en-US" sz="2000" dirty="0" err="1" smtClean="0">
                          <a:effectLst/>
                          <a:latin typeface="Times New Roman" pitchFamily="18" charset="0"/>
                          <a:cs typeface="Times New Roman" pitchFamily="18" charset="0"/>
                        </a:rPr>
                        <a:t>tử</a:t>
                      </a:r>
                      <a:r>
                        <a:rPr lang="en-US" sz="2000" dirty="0" smtClean="0">
                          <a:effectLst/>
                          <a:latin typeface="Times New Roman" pitchFamily="18" charset="0"/>
                          <a:cs typeface="Times New Roman" pitchFamily="18" charset="0"/>
                        </a:rPr>
                        <a:t> </a:t>
                      </a:r>
                      <a:r>
                        <a:rPr lang="en-US" sz="2000" dirty="0" err="1" smtClean="0">
                          <a:effectLst/>
                          <a:latin typeface="Times New Roman" pitchFamily="18" charset="0"/>
                          <a:cs typeface="Times New Roman" pitchFamily="18" charset="0"/>
                        </a:rPr>
                        <a:t>Oxi</a:t>
                      </a:r>
                      <a:r>
                        <a:rPr lang="en-US" sz="2000" dirty="0" smtClean="0">
                          <a:effectLst/>
                          <a:latin typeface="Times New Roman" pitchFamily="18" charset="0"/>
                          <a:cs typeface="Times New Roman" pitchFamily="18" charset="0"/>
                        </a:rPr>
                        <a:t>.</a:t>
                      </a:r>
                      <a:endParaRPr lang="en-US" sz="1800" dirty="0">
                        <a:effectLst/>
                        <a:latin typeface="Times New Roman" pitchFamily="18" charset="0"/>
                        <a:ea typeface="Arial"/>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endParaRPr lang="en-US" sz="2000" dirty="0">
                        <a:solidFill>
                          <a:srgbClr val="000000"/>
                        </a:solidFill>
                        <a:effectLst/>
                        <a:latin typeface="Times New Roman" pitchFamily="18" charset="0"/>
                        <a:ea typeface="Arial"/>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endParaRPr lang="en-US" sz="2000" dirty="0">
                        <a:solidFill>
                          <a:srgbClr val="000000"/>
                        </a:solidFill>
                        <a:effectLst/>
                        <a:latin typeface="Times New Roman" pitchFamily="18" charset="0"/>
                        <a:ea typeface="Arial"/>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 name="Rectangle 4"/>
          <p:cNvSpPr/>
          <p:nvPr/>
        </p:nvSpPr>
        <p:spPr>
          <a:xfrm>
            <a:off x="6640513" y="9726613"/>
            <a:ext cx="361950" cy="276225"/>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 name="Rectangle 5"/>
          <p:cNvSpPr/>
          <p:nvPr/>
        </p:nvSpPr>
        <p:spPr>
          <a:xfrm>
            <a:off x="6069013" y="9726613"/>
            <a:ext cx="361950" cy="276225"/>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 name="Rectangle 6"/>
          <p:cNvSpPr/>
          <p:nvPr/>
        </p:nvSpPr>
        <p:spPr>
          <a:xfrm>
            <a:off x="6640513" y="10213975"/>
            <a:ext cx="361950" cy="276225"/>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8" name="Rectangle 7"/>
          <p:cNvSpPr/>
          <p:nvPr/>
        </p:nvSpPr>
        <p:spPr>
          <a:xfrm>
            <a:off x="6069013" y="10213975"/>
            <a:ext cx="361950" cy="276225"/>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8"/>
          <p:cNvSpPr/>
          <p:nvPr/>
        </p:nvSpPr>
        <p:spPr>
          <a:xfrm>
            <a:off x="6640513" y="10747375"/>
            <a:ext cx="361950" cy="276225"/>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p:cNvSpPr/>
          <p:nvPr/>
        </p:nvSpPr>
        <p:spPr>
          <a:xfrm>
            <a:off x="6069013" y="10728325"/>
            <a:ext cx="361950" cy="276225"/>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1" name="Rectangle 10"/>
          <p:cNvSpPr/>
          <p:nvPr/>
        </p:nvSpPr>
        <p:spPr>
          <a:xfrm>
            <a:off x="6069013" y="11347450"/>
            <a:ext cx="361950" cy="276225"/>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2" name="Rectangle 11"/>
          <p:cNvSpPr/>
          <p:nvPr/>
        </p:nvSpPr>
        <p:spPr>
          <a:xfrm>
            <a:off x="6640513" y="11347450"/>
            <a:ext cx="361950" cy="276225"/>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Rectangle 12"/>
          <p:cNvSpPr/>
          <p:nvPr/>
        </p:nvSpPr>
        <p:spPr>
          <a:xfrm>
            <a:off x="6640513" y="11880850"/>
            <a:ext cx="361950" cy="276225"/>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Rectangle 13"/>
          <p:cNvSpPr/>
          <p:nvPr/>
        </p:nvSpPr>
        <p:spPr>
          <a:xfrm>
            <a:off x="6069013" y="11880850"/>
            <a:ext cx="361950" cy="276225"/>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5" name="TextBox 14"/>
          <p:cNvSpPr txBox="1"/>
          <p:nvPr/>
        </p:nvSpPr>
        <p:spPr>
          <a:xfrm>
            <a:off x="3352800" y="152400"/>
            <a:ext cx="4114800" cy="584775"/>
          </a:xfrm>
          <a:prstGeom prst="rect">
            <a:avLst/>
          </a:prstGeom>
          <a:noFill/>
        </p:spPr>
        <p:txBody>
          <a:bodyPr wrap="square" rtlCol="0">
            <a:spAutoFit/>
          </a:bodyPr>
          <a:lstStyle/>
          <a:p>
            <a:r>
              <a:rPr lang="en-US" sz="3200" b="1" dirty="0" err="1" smtClean="0">
                <a:solidFill>
                  <a:srgbClr val="FF0000"/>
                </a:solidFill>
                <a:latin typeface="Times New Roman" pitchFamily="18" charset="0"/>
                <a:cs typeface="Times New Roman" pitchFamily="18" charset="0"/>
              </a:rPr>
              <a:t>Bài</a:t>
            </a:r>
            <a:r>
              <a:rPr lang="en-US" sz="3200" b="1" dirty="0" smtClean="0">
                <a:solidFill>
                  <a:srgbClr val="FF0000"/>
                </a:solidFill>
                <a:latin typeface="Times New Roman" pitchFamily="18" charset="0"/>
                <a:cs typeface="Times New Roman" pitchFamily="18" charset="0"/>
              </a:rPr>
              <a:t> 3/PHT</a:t>
            </a:r>
            <a:endParaRPr lang="en-US" sz="3200" b="1" dirty="0">
              <a:solidFill>
                <a:srgbClr val="FF0000"/>
              </a:solidFill>
              <a:latin typeface="Times New Roman" pitchFamily="18" charset="0"/>
              <a:cs typeface="Times New Roman" pitchFamily="18" charset="0"/>
            </a:endParaRPr>
          </a:p>
        </p:txBody>
      </p:sp>
      <p:sp>
        <p:nvSpPr>
          <p:cNvPr id="16" name="TextBox 15"/>
          <p:cNvSpPr txBox="1"/>
          <p:nvPr/>
        </p:nvSpPr>
        <p:spPr>
          <a:xfrm>
            <a:off x="6794348" y="1752600"/>
            <a:ext cx="493712" cy="548099"/>
          </a:xfrm>
          <a:prstGeom prst="rect">
            <a:avLst/>
          </a:prstGeom>
          <a:noFill/>
        </p:spPr>
        <p:txBody>
          <a:bodyPr wrap="square" rtlCol="0">
            <a:spAutoFit/>
          </a:bodyPr>
          <a:lstStyle/>
          <a:p>
            <a:pPr algn="ctr">
              <a:lnSpc>
                <a:spcPct val="115000"/>
              </a:lnSpc>
              <a:spcAft>
                <a:spcPts val="0"/>
              </a:spcAft>
            </a:pPr>
            <a:r>
              <a:rPr lang="en-US" sz="2800" b="1" dirty="0">
                <a:solidFill>
                  <a:srgbClr val="000000"/>
                </a:solidFill>
                <a:latin typeface="Times New Roman" pitchFamily="18" charset="0"/>
                <a:ea typeface="Arial"/>
                <a:cs typeface="Times New Roman" pitchFamily="18" charset="0"/>
              </a:rPr>
              <a:t>X</a:t>
            </a:r>
            <a:endParaRPr lang="en-US" sz="2800" b="1" dirty="0">
              <a:solidFill>
                <a:srgbClr val="000000"/>
              </a:solidFill>
              <a:latin typeface="Times New Roman" pitchFamily="18" charset="0"/>
              <a:ea typeface="Arial"/>
              <a:cs typeface="Times New Roman" pitchFamily="18" charset="0"/>
            </a:endParaRPr>
          </a:p>
        </p:txBody>
      </p:sp>
      <p:sp>
        <p:nvSpPr>
          <p:cNvPr id="17" name="TextBox 16"/>
          <p:cNvSpPr txBox="1"/>
          <p:nvPr/>
        </p:nvSpPr>
        <p:spPr>
          <a:xfrm>
            <a:off x="7848600" y="2479195"/>
            <a:ext cx="493712" cy="548099"/>
          </a:xfrm>
          <a:prstGeom prst="rect">
            <a:avLst/>
          </a:prstGeom>
          <a:noFill/>
        </p:spPr>
        <p:txBody>
          <a:bodyPr wrap="square" rtlCol="0">
            <a:spAutoFit/>
          </a:bodyPr>
          <a:lstStyle/>
          <a:p>
            <a:pPr algn="ctr">
              <a:lnSpc>
                <a:spcPct val="115000"/>
              </a:lnSpc>
              <a:spcAft>
                <a:spcPts val="0"/>
              </a:spcAft>
            </a:pPr>
            <a:r>
              <a:rPr lang="en-US" sz="2800" b="1" dirty="0">
                <a:solidFill>
                  <a:srgbClr val="000000"/>
                </a:solidFill>
                <a:latin typeface="Times New Roman" pitchFamily="18" charset="0"/>
                <a:ea typeface="Arial"/>
                <a:cs typeface="Times New Roman" pitchFamily="18" charset="0"/>
              </a:rPr>
              <a:t>X</a:t>
            </a:r>
            <a:endParaRPr lang="en-US" sz="2800" b="1" dirty="0">
              <a:solidFill>
                <a:srgbClr val="000000"/>
              </a:solidFill>
              <a:latin typeface="Times New Roman" pitchFamily="18" charset="0"/>
              <a:ea typeface="Arial"/>
              <a:cs typeface="Times New Roman" pitchFamily="18" charset="0"/>
            </a:endParaRPr>
          </a:p>
        </p:txBody>
      </p:sp>
      <p:sp>
        <p:nvSpPr>
          <p:cNvPr id="18" name="TextBox 17"/>
          <p:cNvSpPr txBox="1"/>
          <p:nvPr/>
        </p:nvSpPr>
        <p:spPr>
          <a:xfrm>
            <a:off x="7848600" y="3505200"/>
            <a:ext cx="493712" cy="548099"/>
          </a:xfrm>
          <a:prstGeom prst="rect">
            <a:avLst/>
          </a:prstGeom>
          <a:noFill/>
        </p:spPr>
        <p:txBody>
          <a:bodyPr wrap="square" rtlCol="0">
            <a:spAutoFit/>
          </a:bodyPr>
          <a:lstStyle/>
          <a:p>
            <a:pPr algn="ctr">
              <a:lnSpc>
                <a:spcPct val="115000"/>
              </a:lnSpc>
              <a:spcAft>
                <a:spcPts val="0"/>
              </a:spcAft>
            </a:pPr>
            <a:r>
              <a:rPr lang="en-US" sz="2800" b="1" dirty="0">
                <a:solidFill>
                  <a:srgbClr val="000000"/>
                </a:solidFill>
                <a:latin typeface="Times New Roman" pitchFamily="18" charset="0"/>
                <a:ea typeface="Arial"/>
                <a:cs typeface="Times New Roman" pitchFamily="18" charset="0"/>
              </a:rPr>
              <a:t>X</a:t>
            </a:r>
            <a:endParaRPr lang="en-US" sz="2800" b="1" dirty="0">
              <a:solidFill>
                <a:srgbClr val="000000"/>
              </a:solidFill>
              <a:latin typeface="Times New Roman" pitchFamily="18" charset="0"/>
              <a:ea typeface="Arial"/>
              <a:cs typeface="Times New Roman" pitchFamily="18" charset="0"/>
            </a:endParaRPr>
          </a:p>
        </p:txBody>
      </p:sp>
      <p:sp>
        <p:nvSpPr>
          <p:cNvPr id="19" name="TextBox 18"/>
          <p:cNvSpPr txBox="1"/>
          <p:nvPr/>
        </p:nvSpPr>
        <p:spPr>
          <a:xfrm>
            <a:off x="6781822" y="4419600"/>
            <a:ext cx="493712" cy="548099"/>
          </a:xfrm>
          <a:prstGeom prst="rect">
            <a:avLst/>
          </a:prstGeom>
          <a:noFill/>
        </p:spPr>
        <p:txBody>
          <a:bodyPr wrap="square" rtlCol="0">
            <a:spAutoFit/>
          </a:bodyPr>
          <a:lstStyle/>
          <a:p>
            <a:pPr algn="ctr">
              <a:lnSpc>
                <a:spcPct val="115000"/>
              </a:lnSpc>
              <a:spcAft>
                <a:spcPts val="0"/>
              </a:spcAft>
            </a:pPr>
            <a:r>
              <a:rPr lang="en-US" sz="2800" b="1" dirty="0">
                <a:solidFill>
                  <a:srgbClr val="000000"/>
                </a:solidFill>
                <a:latin typeface="Times New Roman" pitchFamily="18" charset="0"/>
                <a:ea typeface="Arial"/>
                <a:cs typeface="Times New Roman" pitchFamily="18" charset="0"/>
              </a:rPr>
              <a:t>X</a:t>
            </a:r>
            <a:endParaRPr lang="en-US" sz="2800" b="1" dirty="0">
              <a:solidFill>
                <a:srgbClr val="000000"/>
              </a:solidFill>
              <a:latin typeface="Times New Roman" pitchFamily="18" charset="0"/>
              <a:ea typeface="Arial"/>
              <a:cs typeface="Times New Roman" pitchFamily="18" charset="0"/>
            </a:endParaRPr>
          </a:p>
        </p:txBody>
      </p:sp>
      <p:sp>
        <p:nvSpPr>
          <p:cNvPr id="20" name="TextBox 19"/>
          <p:cNvSpPr txBox="1"/>
          <p:nvPr/>
        </p:nvSpPr>
        <p:spPr>
          <a:xfrm>
            <a:off x="7848600" y="5334000"/>
            <a:ext cx="493712" cy="548099"/>
          </a:xfrm>
          <a:prstGeom prst="rect">
            <a:avLst/>
          </a:prstGeom>
          <a:noFill/>
        </p:spPr>
        <p:txBody>
          <a:bodyPr wrap="square" rtlCol="0">
            <a:spAutoFit/>
          </a:bodyPr>
          <a:lstStyle/>
          <a:p>
            <a:pPr algn="ctr">
              <a:lnSpc>
                <a:spcPct val="115000"/>
              </a:lnSpc>
              <a:spcAft>
                <a:spcPts val="0"/>
              </a:spcAft>
            </a:pPr>
            <a:r>
              <a:rPr lang="en-US" sz="2800" b="1" dirty="0">
                <a:solidFill>
                  <a:srgbClr val="000000"/>
                </a:solidFill>
                <a:latin typeface="Times New Roman" pitchFamily="18" charset="0"/>
                <a:ea typeface="Arial"/>
                <a:cs typeface="Times New Roman" pitchFamily="18" charset="0"/>
              </a:rPr>
              <a:t>X</a:t>
            </a:r>
            <a:endParaRPr lang="en-US" sz="2800" b="1" dirty="0">
              <a:solidFill>
                <a:srgbClr val="000000"/>
              </a:solidFill>
              <a:latin typeface="Times New Roman" pitchFamily="18" charset="0"/>
              <a:ea typeface="Arial"/>
              <a:cs typeface="Times New Roman" pitchFamily="18" charset="0"/>
            </a:endParaRPr>
          </a:p>
        </p:txBody>
      </p:sp>
    </p:spTree>
    <p:extLst>
      <p:ext uri="{BB962C8B-B14F-4D97-AF65-F5344CB8AC3E}">
        <p14:creationId xmlns:p14="http://schemas.microsoft.com/office/powerpoint/2010/main" val="1336584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0"/>
            <a:ext cx="4191000" cy="533400"/>
          </a:xfrm>
        </p:spPr>
        <p:txBody>
          <a:bodyPr/>
          <a:lstStyle/>
          <a:p>
            <a:pPr algn="just">
              <a:lnSpc>
                <a:spcPct val="150000"/>
              </a:lnSpc>
            </a:pPr>
            <a:r>
              <a:rPr lang="en-US" b="1" dirty="0" err="1" smtClean="0">
                <a:solidFill>
                  <a:srgbClr val="FF0000"/>
                </a:solidFill>
                <a:latin typeface="Times New Roman" pitchFamily="18" charset="0"/>
                <a:cs typeface="Times New Roman" pitchFamily="18" charset="0"/>
              </a:rPr>
              <a:t>Bài</a:t>
            </a:r>
            <a:r>
              <a:rPr lang="en-US" b="1" dirty="0" smtClean="0">
                <a:solidFill>
                  <a:srgbClr val="FF0000"/>
                </a:solidFill>
                <a:latin typeface="Times New Roman" pitchFamily="18" charset="0"/>
                <a:cs typeface="Times New Roman" pitchFamily="18" charset="0"/>
              </a:rPr>
              <a:t> 3 SGK/T31</a:t>
            </a:r>
            <a:endParaRPr lang="en-US" b="1"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0" y="609601"/>
            <a:ext cx="9144000" cy="2209799"/>
          </a:xfrm>
        </p:spPr>
        <p:txBody>
          <a:bodyPr/>
          <a:lstStyle/>
          <a:p>
            <a:pPr marL="0" indent="0" algn="just">
              <a:spcBef>
                <a:spcPts val="0"/>
              </a:spcBef>
              <a:buClr>
                <a:schemeClr val="accent1"/>
              </a:buClr>
              <a:buNone/>
            </a:pP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hợp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chất</a:t>
            </a: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A </a:t>
            </a:r>
            <a:r>
              <a:rPr lang="en-US" sz="2800" dirty="0" err="1" smtClean="0">
                <a:latin typeface="Times New Roman" pitchFamily="18" charset="0"/>
                <a:cs typeface="Times New Roman" pitchFamily="18" charset="0"/>
              </a:rPr>
              <a:t>có</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phân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tử</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gồm</a:t>
            </a:r>
            <a:r>
              <a:rPr lang="en-US" sz="2800" dirty="0">
                <a:latin typeface="Times New Roman" pitchFamily="18" charset="0"/>
                <a:cs typeface="Times New Roman" pitchFamily="18" charset="0"/>
              </a:rPr>
              <a:t> </a:t>
            </a:r>
            <a:r>
              <a:rPr lang="en-US" sz="2800" dirty="0">
                <a:solidFill>
                  <a:srgbClr val="0000CC"/>
                </a:solidFill>
                <a:latin typeface="Times New Roman" pitchFamily="18" charset="0"/>
                <a:cs typeface="Times New Roman" pitchFamily="18" charset="0"/>
              </a:rPr>
              <a:t>2 </a:t>
            </a:r>
            <a:r>
              <a:rPr lang="en-US" sz="2800" dirty="0" err="1">
                <a:solidFill>
                  <a:srgbClr val="0000CC"/>
                </a:solidFill>
                <a:latin typeface="Times New Roman" pitchFamily="18" charset="0"/>
                <a:cs typeface="Times New Roman" pitchFamily="18" charset="0"/>
              </a:rPr>
              <a:t>nguyên</a:t>
            </a:r>
            <a:r>
              <a:rPr lang="en-US" sz="2800" dirty="0">
                <a:solidFill>
                  <a:srgbClr val="0000CC"/>
                </a:solidFill>
                <a:latin typeface="Times New Roman" pitchFamily="18" charset="0"/>
                <a:cs typeface="Times New Roman" pitchFamily="18" charset="0"/>
              </a:rPr>
              <a:t> </a:t>
            </a:r>
            <a:r>
              <a:rPr lang="en-US" sz="2800" dirty="0" err="1">
                <a:solidFill>
                  <a:srgbClr val="0000CC"/>
                </a:solidFill>
                <a:latin typeface="Times New Roman" pitchFamily="18" charset="0"/>
                <a:cs typeface="Times New Roman" pitchFamily="18" charset="0"/>
              </a:rPr>
              <a:t>tử</a:t>
            </a:r>
            <a:r>
              <a:rPr lang="en-US" sz="2800" dirty="0">
                <a:solidFill>
                  <a:srgbClr val="0000CC"/>
                </a:solidFill>
                <a:latin typeface="Times New Roman" pitchFamily="18" charset="0"/>
                <a:cs typeface="Times New Roman" pitchFamily="18" charset="0"/>
              </a:rPr>
              <a:t> </a:t>
            </a:r>
            <a:r>
              <a:rPr lang="en-US" sz="2800" dirty="0" err="1">
                <a:solidFill>
                  <a:srgbClr val="0000CC"/>
                </a:solidFill>
                <a:latin typeface="Times New Roman" pitchFamily="18" charset="0"/>
                <a:cs typeface="Times New Roman" pitchFamily="18" charset="0"/>
              </a:rPr>
              <a:t>nguyên</a:t>
            </a:r>
            <a:r>
              <a:rPr lang="en-US" sz="2800" dirty="0">
                <a:solidFill>
                  <a:srgbClr val="0000CC"/>
                </a:solidFill>
                <a:latin typeface="Times New Roman" pitchFamily="18" charset="0"/>
                <a:cs typeface="Times New Roman" pitchFamily="18" charset="0"/>
              </a:rPr>
              <a:t> </a:t>
            </a:r>
            <a:r>
              <a:rPr lang="en-US" sz="2800" dirty="0" err="1">
                <a:solidFill>
                  <a:srgbClr val="0000CC"/>
                </a:solidFill>
                <a:latin typeface="Times New Roman" pitchFamily="18" charset="0"/>
                <a:cs typeface="Times New Roman" pitchFamily="18" charset="0"/>
              </a:rPr>
              <a:t>tố</a:t>
            </a:r>
            <a:r>
              <a:rPr lang="en-US" sz="2800" dirty="0">
                <a:solidFill>
                  <a:srgbClr val="0000CC"/>
                </a:solidFill>
                <a:latin typeface="Times New Roman" pitchFamily="18" charset="0"/>
                <a:cs typeface="Times New Roman" pitchFamily="18" charset="0"/>
              </a:rPr>
              <a:t> X </a:t>
            </a:r>
            <a:r>
              <a:rPr lang="en-US" sz="2800" dirty="0" err="1">
                <a:latin typeface="Times New Roman" pitchFamily="18" charset="0"/>
                <a:cs typeface="Times New Roman" pitchFamily="18" charset="0"/>
              </a:rPr>
              <a:t>liên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với</a:t>
            </a:r>
            <a:r>
              <a:rPr lang="en-US" sz="2800" dirty="0">
                <a:latin typeface="Times New Roman" pitchFamily="18" charset="0"/>
                <a:cs typeface="Times New Roman" pitchFamily="18" charset="0"/>
              </a:rPr>
              <a:t> </a:t>
            </a:r>
            <a:r>
              <a:rPr lang="en-US" sz="2800" dirty="0" smtClean="0">
                <a:solidFill>
                  <a:srgbClr val="0000CC"/>
                </a:solidFill>
                <a:latin typeface="Times New Roman" pitchFamily="18" charset="0"/>
                <a:cs typeface="Times New Roman" pitchFamily="18" charset="0"/>
              </a:rPr>
              <a:t>1 </a:t>
            </a:r>
            <a:r>
              <a:rPr lang="en-US" sz="2800" dirty="0" err="1">
                <a:solidFill>
                  <a:srgbClr val="0000CC"/>
                </a:solidFill>
                <a:latin typeface="Times New Roman" pitchFamily="18" charset="0"/>
                <a:cs typeface="Times New Roman" pitchFamily="18" charset="0"/>
              </a:rPr>
              <a:t>nguyên</a:t>
            </a:r>
            <a:r>
              <a:rPr lang="en-US" sz="2800" dirty="0">
                <a:solidFill>
                  <a:srgbClr val="0000CC"/>
                </a:solidFill>
                <a:latin typeface="Times New Roman" pitchFamily="18" charset="0"/>
                <a:cs typeface="Times New Roman" pitchFamily="18" charset="0"/>
              </a:rPr>
              <a:t> </a:t>
            </a:r>
            <a:r>
              <a:rPr lang="en-US" sz="2800" dirty="0" err="1" smtClean="0">
                <a:solidFill>
                  <a:srgbClr val="0000CC"/>
                </a:solidFill>
                <a:latin typeface="Times New Roman" pitchFamily="18" charset="0"/>
                <a:cs typeface="Times New Roman" pitchFamily="18" charset="0"/>
              </a:rPr>
              <a:t>tử</a:t>
            </a:r>
            <a:r>
              <a:rPr lang="en-US" sz="2800" dirty="0" smtClean="0">
                <a:solidFill>
                  <a:srgbClr val="0000CC"/>
                </a:solidFill>
                <a:latin typeface="Times New Roman" pitchFamily="18" charset="0"/>
                <a:cs typeface="Times New Roman" pitchFamily="18" charset="0"/>
              </a:rPr>
              <a:t> </a:t>
            </a:r>
            <a:r>
              <a:rPr lang="en-US" sz="2800" dirty="0" err="1" smtClean="0">
                <a:solidFill>
                  <a:srgbClr val="0000CC"/>
                </a:solidFill>
                <a:latin typeface="Times New Roman" pitchFamily="18" charset="0"/>
                <a:cs typeface="Times New Roman" pitchFamily="18" charset="0"/>
              </a:rPr>
              <a:t>Oxi</a:t>
            </a:r>
            <a:r>
              <a:rPr lang="en-US" sz="2800" dirty="0" smtClean="0">
                <a:solidFill>
                  <a:srgbClr val="0000CC"/>
                </a:solidFill>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nặng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hơn</a:t>
            </a:r>
            <a:r>
              <a:rPr lang="en-US" sz="2800" dirty="0">
                <a:latin typeface="Times New Roman" pitchFamily="18" charset="0"/>
                <a:cs typeface="Times New Roman" pitchFamily="18" charset="0"/>
              </a:rPr>
              <a:t> </a:t>
            </a:r>
            <a:r>
              <a:rPr lang="en-US" sz="2800" dirty="0" err="1">
                <a:solidFill>
                  <a:srgbClr val="0000CC"/>
                </a:solidFill>
                <a:latin typeface="Times New Roman" pitchFamily="18" charset="0"/>
                <a:cs typeface="Times New Roman" pitchFamily="18" charset="0"/>
              </a:rPr>
              <a:t>phân</a:t>
            </a:r>
            <a:r>
              <a:rPr lang="en-US" sz="2800" dirty="0">
                <a:solidFill>
                  <a:srgbClr val="0000CC"/>
                </a:solidFill>
                <a:latin typeface="Times New Roman" pitchFamily="18" charset="0"/>
                <a:cs typeface="Times New Roman" pitchFamily="18" charset="0"/>
              </a:rPr>
              <a:t> </a:t>
            </a:r>
            <a:r>
              <a:rPr lang="en-US" sz="2800" dirty="0" err="1">
                <a:solidFill>
                  <a:srgbClr val="0000CC"/>
                </a:solidFill>
                <a:latin typeface="Times New Roman" pitchFamily="18" charset="0"/>
                <a:cs typeface="Times New Roman" pitchFamily="18" charset="0"/>
              </a:rPr>
              <a:t>tử</a:t>
            </a:r>
            <a:r>
              <a:rPr lang="en-US" sz="2800" dirty="0">
                <a:solidFill>
                  <a:srgbClr val="0000CC"/>
                </a:solidFill>
                <a:latin typeface="Times New Roman" pitchFamily="18" charset="0"/>
                <a:cs typeface="Times New Roman" pitchFamily="18" charset="0"/>
              </a:rPr>
              <a:t> </a:t>
            </a:r>
            <a:r>
              <a:rPr lang="en-US" sz="2800" dirty="0" err="1">
                <a:solidFill>
                  <a:srgbClr val="0000CC"/>
                </a:solidFill>
                <a:latin typeface="Times New Roman" pitchFamily="18" charset="0"/>
                <a:cs typeface="Times New Roman" pitchFamily="18" charset="0"/>
              </a:rPr>
              <a:t>hiđrô</a:t>
            </a:r>
            <a:r>
              <a:rPr lang="en-US" sz="2800" dirty="0">
                <a:solidFill>
                  <a:srgbClr val="0000CC"/>
                </a:solidFill>
                <a:latin typeface="Times New Roman" pitchFamily="18" charset="0"/>
                <a:cs typeface="Times New Roman" pitchFamily="18" charset="0"/>
              </a:rPr>
              <a:t> </a:t>
            </a:r>
            <a:r>
              <a:rPr lang="en-US" sz="2800" dirty="0" smtClean="0">
                <a:latin typeface="Times New Roman" pitchFamily="18" charset="0"/>
                <a:cs typeface="Times New Roman" pitchFamily="18" charset="0"/>
              </a:rPr>
              <a:t>31 </a:t>
            </a:r>
            <a:r>
              <a:rPr lang="en-US" sz="2800" dirty="0" err="1">
                <a:latin typeface="Times New Roman" pitchFamily="18" charset="0"/>
                <a:cs typeface="Times New Roman" pitchFamily="18" charset="0"/>
              </a:rPr>
              <a:t>lần</a:t>
            </a:r>
            <a:r>
              <a:rPr lang="en-US" sz="2800" dirty="0">
                <a:latin typeface="Times New Roman" pitchFamily="18" charset="0"/>
                <a:cs typeface="Times New Roman" pitchFamily="18" charset="0"/>
              </a:rPr>
              <a:t> .</a:t>
            </a:r>
          </a:p>
          <a:p>
            <a:pPr marL="0" indent="0" algn="just">
              <a:spcBef>
                <a:spcPts val="0"/>
              </a:spcBef>
              <a:buClr>
                <a:schemeClr val="accent1"/>
              </a:buClr>
              <a:buNone/>
            </a:pPr>
            <a:r>
              <a:rPr lang="en-US" sz="2800" dirty="0" smtClean="0">
                <a:latin typeface="Times New Roman" pitchFamily="18" charset="0"/>
                <a:cs typeface="Times New Roman" pitchFamily="18" charset="0"/>
              </a:rPr>
              <a:t>a</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Tính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phân</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tử</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khối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hợp</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chất</a:t>
            </a:r>
            <a:r>
              <a:rPr lang="en-US" sz="2800" dirty="0" smtClean="0">
                <a:latin typeface="Times New Roman" pitchFamily="18" charset="0"/>
                <a:cs typeface="Times New Roman" pitchFamily="18" charset="0"/>
              </a:rPr>
              <a:t> A.</a:t>
            </a:r>
            <a:endParaRPr lang="en-US" sz="2800" dirty="0">
              <a:latin typeface="Times New Roman" pitchFamily="18" charset="0"/>
              <a:cs typeface="Times New Roman" pitchFamily="18" charset="0"/>
            </a:endParaRPr>
          </a:p>
          <a:p>
            <a:pPr marL="0" indent="0" algn="just">
              <a:spcBef>
                <a:spcPts val="0"/>
              </a:spcBef>
              <a:buClr>
                <a:schemeClr val="accent1"/>
              </a:buClr>
              <a:buNone/>
            </a:pPr>
            <a:r>
              <a:rPr lang="en-US" sz="2800" dirty="0" smtClean="0">
                <a:latin typeface="Times New Roman" pitchFamily="18" charset="0"/>
                <a:cs typeface="Times New Roman" pitchFamily="18" charset="0"/>
              </a:rPr>
              <a:t>b</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Tính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nguyên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tử</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khối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X, </a:t>
            </a:r>
            <a:r>
              <a:rPr lang="en-US" sz="2800" dirty="0" err="1">
                <a:latin typeface="Times New Roman" pitchFamily="18" charset="0"/>
                <a:cs typeface="Times New Roman" pitchFamily="18" charset="0"/>
              </a:rPr>
              <a:t>cho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kí</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hiệu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nguyên</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tố</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xem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bảng</a:t>
            </a: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1 </a:t>
            </a:r>
            <a:r>
              <a:rPr lang="en-US" sz="2800" dirty="0" err="1">
                <a:latin typeface="Times New Roman" pitchFamily="18" charset="0"/>
                <a:cs typeface="Times New Roman" pitchFamily="18" charset="0"/>
              </a:rPr>
              <a:t>trang</a:t>
            </a:r>
            <a:r>
              <a:rPr lang="en-US" sz="2800" dirty="0">
                <a:latin typeface="Times New Roman" pitchFamily="18" charset="0"/>
                <a:cs typeface="Times New Roman" pitchFamily="18" charset="0"/>
              </a:rPr>
              <a:t> 42 )</a:t>
            </a:r>
          </a:p>
          <a:p>
            <a:pPr marL="0" indent="0" algn="just">
              <a:spcBef>
                <a:spcPts val="0"/>
              </a:spcBef>
              <a:buNone/>
            </a:pPr>
            <a:endParaRPr lang="en-US" sz="2800" dirty="0">
              <a:latin typeface="Times New Roman" pitchFamily="18" charset="0"/>
              <a:cs typeface="Times New Roman" pitchFamily="18" charset="0"/>
            </a:endParaRPr>
          </a:p>
        </p:txBody>
      </p:sp>
      <p:sp>
        <p:nvSpPr>
          <p:cNvPr id="4" name="TextBox 3"/>
          <p:cNvSpPr txBox="1"/>
          <p:nvPr/>
        </p:nvSpPr>
        <p:spPr>
          <a:xfrm>
            <a:off x="0" y="4417512"/>
            <a:ext cx="1905000" cy="461665"/>
          </a:xfrm>
          <a:prstGeom prst="rect">
            <a:avLst/>
          </a:prstGeom>
          <a:noFill/>
        </p:spPr>
        <p:txBody>
          <a:bodyPr wrap="square" rtlCol="0">
            <a:spAutoFit/>
          </a:bodyPr>
          <a:lstStyle/>
          <a:p>
            <a:r>
              <a:rPr lang="en-US" sz="2400" dirty="0" err="1" smtClean="0">
                <a:latin typeface="Times New Roman" pitchFamily="18" charset="0"/>
                <a:cs typeface="Times New Roman" pitchFamily="18" charset="0"/>
              </a:rPr>
              <a:t>Hướng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dẫn</a:t>
            </a:r>
            <a:endParaRPr lang="en-US" sz="2400" dirty="0">
              <a:latin typeface="Times New Roman" pitchFamily="18" charset="0"/>
              <a:cs typeface="Times New Roman" pitchFamily="18" charset="0"/>
            </a:endParaRPr>
          </a:p>
        </p:txBody>
      </p:sp>
      <p:sp>
        <p:nvSpPr>
          <p:cNvPr id="5" name="TextBox 4"/>
          <p:cNvSpPr txBox="1"/>
          <p:nvPr/>
        </p:nvSpPr>
        <p:spPr>
          <a:xfrm>
            <a:off x="2743200" y="3048670"/>
            <a:ext cx="2819400"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a. </a:t>
            </a:r>
            <a:r>
              <a:rPr lang="en-US" sz="2000" dirty="0" err="1" smtClean="0">
                <a:latin typeface="Times New Roman" pitchFamily="18" charset="0"/>
                <a:cs typeface="Times New Roman" pitchFamily="18" charset="0"/>
              </a:rPr>
              <a:t>Tính</a:t>
            </a:r>
            <a:r>
              <a:rPr lang="en-US" sz="2000" dirty="0" smtClean="0">
                <a:latin typeface="Times New Roman" pitchFamily="18" charset="0"/>
                <a:cs typeface="Times New Roman" pitchFamily="18" charset="0"/>
              </a:rPr>
              <a:t> PTK </a:t>
            </a:r>
            <a:r>
              <a:rPr lang="en-US" sz="2000" dirty="0" err="1" smtClean="0">
                <a:latin typeface="Times New Roman" pitchFamily="18" charset="0"/>
                <a:cs typeface="Times New Roman" pitchFamily="18" charset="0"/>
              </a:rPr>
              <a:t>của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hidro</a:t>
            </a:r>
            <a:r>
              <a:rPr lang="en-US" sz="2000" dirty="0" smtClean="0">
                <a:latin typeface="Times New Roman" pitchFamily="18" charset="0"/>
                <a:cs typeface="Times New Roman" pitchFamily="18" charset="0"/>
              </a:rPr>
              <a:t> =?</a:t>
            </a:r>
            <a:endParaRPr lang="en-US" sz="2000" dirty="0">
              <a:latin typeface="Times New Roman" pitchFamily="18" charset="0"/>
              <a:cs typeface="Times New Roman" pitchFamily="18" charset="0"/>
            </a:endParaRPr>
          </a:p>
        </p:txBody>
      </p:sp>
      <p:pic>
        <p:nvPicPr>
          <p:cNvPr id="7" name="Picture 5" descr="HYDR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2518029"/>
            <a:ext cx="3073817" cy="1430615"/>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pic>
      <p:cxnSp>
        <p:nvCxnSpPr>
          <p:cNvPr id="10" name="Straight Arrow Connector 9"/>
          <p:cNvCxnSpPr/>
          <p:nvPr/>
        </p:nvCxnSpPr>
        <p:spPr>
          <a:xfrm flipV="1">
            <a:off x="1600200" y="3473699"/>
            <a:ext cx="990600" cy="117464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895600" y="3418002"/>
            <a:ext cx="2819400"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 PTK</a:t>
            </a:r>
            <a:r>
              <a:rPr lang="en-US" sz="2000" baseline="-25000" dirty="0" smtClean="0">
                <a:latin typeface="Times New Roman" pitchFamily="18" charset="0"/>
                <a:cs typeface="Times New Roman" pitchFamily="18" charset="0"/>
              </a:rPr>
              <a:t>A</a:t>
            </a:r>
            <a:endParaRPr lang="en-US" sz="2000" dirty="0">
              <a:latin typeface="Times New Roman" pitchFamily="18" charset="0"/>
              <a:cs typeface="Times New Roman" pitchFamily="18" charset="0"/>
            </a:endParaRPr>
          </a:p>
        </p:txBody>
      </p:sp>
      <p:cxnSp>
        <p:nvCxnSpPr>
          <p:cNvPr id="12" name="Straight Arrow Connector 11"/>
          <p:cNvCxnSpPr/>
          <p:nvPr/>
        </p:nvCxnSpPr>
        <p:spPr>
          <a:xfrm>
            <a:off x="1623164" y="4648344"/>
            <a:ext cx="1143000" cy="91425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882030" y="5377933"/>
            <a:ext cx="2819400"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b. </a:t>
            </a:r>
            <a:r>
              <a:rPr lang="en-US" sz="2000" dirty="0" err="1" smtClean="0">
                <a:latin typeface="Times New Roman" pitchFamily="18" charset="0"/>
                <a:cs typeface="Times New Roman" pitchFamily="18" charset="0"/>
              </a:rPr>
              <a:t>Hợp</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chất</a:t>
            </a:r>
            <a:r>
              <a:rPr lang="en-US" sz="2000" dirty="0" smtClean="0">
                <a:latin typeface="Times New Roman" pitchFamily="18" charset="0"/>
                <a:cs typeface="Times New Roman" pitchFamily="18" charset="0"/>
              </a:rPr>
              <a:t> A (2X ; 1O)</a:t>
            </a:r>
            <a:endParaRPr lang="en-US" sz="2000" dirty="0">
              <a:latin typeface="Times New Roman" pitchFamily="18" charset="0"/>
              <a:cs typeface="Times New Roman" pitchFamily="18" charset="0"/>
            </a:endParaRPr>
          </a:p>
        </p:txBody>
      </p:sp>
      <p:sp>
        <p:nvSpPr>
          <p:cNvPr id="15" name="TextBox 14"/>
          <p:cNvSpPr txBox="1"/>
          <p:nvPr/>
        </p:nvSpPr>
        <p:spPr>
          <a:xfrm>
            <a:off x="2709796" y="5778043"/>
            <a:ext cx="4529203" cy="707886"/>
          </a:xfrm>
          <a:prstGeom prst="rect">
            <a:avLst/>
          </a:prstGeom>
          <a:noFill/>
        </p:spPr>
        <p:txBody>
          <a:bodyPr wrap="square" rtlCol="0">
            <a:spAutoFit/>
          </a:bodyPr>
          <a:lstStyle/>
          <a:p>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Viết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biểu</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thức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tính</a:t>
            </a:r>
            <a:r>
              <a:rPr lang="en-US" sz="2000" dirty="0" smtClean="0">
                <a:latin typeface="Times New Roman" pitchFamily="18" charset="0"/>
                <a:cs typeface="Times New Roman" pitchFamily="18" charset="0"/>
              </a:rPr>
              <a:t> PTK </a:t>
            </a:r>
            <a:r>
              <a:rPr lang="en-US" sz="2000" dirty="0" err="1" smtClean="0">
                <a:latin typeface="Times New Roman" pitchFamily="18" charset="0"/>
                <a:cs typeface="Times New Roman" pitchFamily="18" charset="0"/>
              </a:rPr>
              <a:t>của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hợp</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chất</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Thay</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số</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để</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tìm</a:t>
            </a:r>
            <a:r>
              <a:rPr lang="en-US" sz="2000" dirty="0" smtClean="0">
                <a:latin typeface="Times New Roman" pitchFamily="18" charset="0"/>
                <a:cs typeface="Times New Roman" pitchFamily="18" charset="0"/>
              </a:rPr>
              <a:t> NTK </a:t>
            </a:r>
            <a:r>
              <a:rPr lang="en-US" sz="2000" dirty="0" err="1" smtClean="0">
                <a:latin typeface="Times New Roman" pitchFamily="18" charset="0"/>
                <a:cs typeface="Times New Roman" pitchFamily="18" charset="0"/>
              </a:rPr>
              <a:t>của</a:t>
            </a:r>
            <a:r>
              <a:rPr lang="en-US" sz="2000" dirty="0" smtClean="0">
                <a:latin typeface="Times New Roman" pitchFamily="18" charset="0"/>
                <a:cs typeface="Times New Roman" pitchFamily="18" charset="0"/>
              </a:rPr>
              <a:t> X </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2412844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1000"/>
                                        <p:tgtEl>
                                          <p:spTgt spid="14"/>
                                        </p:tgtEl>
                                      </p:cBhvr>
                                    </p:animEffect>
                                    <p:anim calcmode="lin" valueType="num">
                                      <p:cBhvr>
                                        <p:cTn id="39" dur="1000" fill="hold"/>
                                        <p:tgtEl>
                                          <p:spTgt spid="14"/>
                                        </p:tgtEl>
                                        <p:attrNameLst>
                                          <p:attrName>ppt_x</p:attrName>
                                        </p:attrNameLst>
                                      </p:cBhvr>
                                      <p:tavLst>
                                        <p:tav tm="0">
                                          <p:val>
                                            <p:strVal val="#ppt_x"/>
                                          </p:val>
                                        </p:tav>
                                        <p:tav tm="100000">
                                          <p:val>
                                            <p:strVal val="#ppt_x"/>
                                          </p:val>
                                        </p:tav>
                                      </p:tavLst>
                                    </p:anim>
                                    <p:anim calcmode="lin" valueType="num">
                                      <p:cBhvr>
                                        <p:cTn id="40" dur="1000" fill="hold"/>
                                        <p:tgtEl>
                                          <p:spTgt spid="14"/>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1000"/>
                                        <p:tgtEl>
                                          <p:spTgt spid="12"/>
                                        </p:tgtEl>
                                      </p:cBhvr>
                                    </p:animEffect>
                                    <p:anim calcmode="lin" valueType="num">
                                      <p:cBhvr>
                                        <p:cTn id="44" dur="1000" fill="hold"/>
                                        <p:tgtEl>
                                          <p:spTgt spid="12"/>
                                        </p:tgtEl>
                                        <p:attrNameLst>
                                          <p:attrName>ppt_x</p:attrName>
                                        </p:attrNameLst>
                                      </p:cBhvr>
                                      <p:tavLst>
                                        <p:tav tm="0">
                                          <p:val>
                                            <p:strVal val="#ppt_x"/>
                                          </p:val>
                                        </p:tav>
                                        <p:tav tm="100000">
                                          <p:val>
                                            <p:strVal val="#ppt_x"/>
                                          </p:val>
                                        </p:tav>
                                      </p:tavLst>
                                    </p:anim>
                                    <p:anim calcmode="lin" valueType="num">
                                      <p:cBhvr>
                                        <p:cTn id="4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1000"/>
                                        <p:tgtEl>
                                          <p:spTgt spid="15"/>
                                        </p:tgtEl>
                                      </p:cBhvr>
                                    </p:animEffect>
                                    <p:anim calcmode="lin" valueType="num">
                                      <p:cBhvr>
                                        <p:cTn id="51" dur="1000" fill="hold"/>
                                        <p:tgtEl>
                                          <p:spTgt spid="15"/>
                                        </p:tgtEl>
                                        <p:attrNameLst>
                                          <p:attrName>ppt_x</p:attrName>
                                        </p:attrNameLst>
                                      </p:cBhvr>
                                      <p:tavLst>
                                        <p:tav tm="0">
                                          <p:val>
                                            <p:strVal val="#ppt_x"/>
                                          </p:val>
                                        </p:tav>
                                        <p:tav tm="100000">
                                          <p:val>
                                            <p:strVal val="#ppt_x"/>
                                          </p:val>
                                        </p:tav>
                                      </p:tavLst>
                                    </p:anim>
                                    <p:anim calcmode="lin" valueType="num">
                                      <p:cBhvr>
                                        <p:cTn id="5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p:bldP spid="14"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Grp="1" noChangeArrowheads="1"/>
          </p:cNvSpPr>
          <p:nvPr>
            <p:ph idx="1"/>
          </p:nvPr>
        </p:nvSpPr>
        <p:spPr bwMode="auto">
          <a:xfrm>
            <a:off x="533400" y="11430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gn="just" eaLnBrk="1" hangingPunct="1">
              <a:lnSpc>
                <a:spcPct val="150000"/>
              </a:lnSpc>
              <a:spcBef>
                <a:spcPct val="20000"/>
              </a:spcBef>
              <a:buClr>
                <a:schemeClr val="accent1"/>
              </a:buClr>
              <a:buNone/>
            </a:pPr>
            <a:r>
              <a:rPr lang="en-US" sz="2800" dirty="0" err="1" smtClean="0">
                <a:latin typeface="Times New Roman" pitchFamily="18" charset="0"/>
                <a:cs typeface="Times New Roman" pitchFamily="18" charset="0"/>
              </a:rPr>
              <a:t>Một</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hợp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có</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phân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tử</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gồm</a:t>
            </a:r>
            <a:r>
              <a:rPr lang="en-US" sz="2800" dirty="0">
                <a:latin typeface="Times New Roman" pitchFamily="18" charset="0"/>
                <a:cs typeface="Times New Roman" pitchFamily="18" charset="0"/>
              </a:rPr>
              <a:t> 2 </a:t>
            </a:r>
            <a:r>
              <a:rPr lang="en-US" sz="2800" dirty="0" err="1">
                <a:latin typeface="Times New Roman" pitchFamily="18" charset="0"/>
                <a:cs typeface="Times New Roman" pitchFamily="18" charset="0"/>
              </a:rPr>
              <a:t>nguyên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tử</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nguyên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tố</a:t>
            </a:r>
            <a:r>
              <a:rPr lang="en-US" sz="2800" dirty="0">
                <a:latin typeface="Times New Roman" pitchFamily="18" charset="0"/>
                <a:cs typeface="Times New Roman" pitchFamily="18" charset="0"/>
              </a:rPr>
              <a:t> X </a:t>
            </a:r>
            <a:r>
              <a:rPr lang="en-US" sz="2800" dirty="0" err="1">
                <a:latin typeface="Times New Roman" pitchFamily="18" charset="0"/>
                <a:cs typeface="Times New Roman" pitchFamily="18" charset="0"/>
              </a:rPr>
              <a:t>liên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với</a:t>
            </a:r>
            <a:r>
              <a:rPr lang="en-US" sz="2800" dirty="0">
                <a:latin typeface="Times New Roman" pitchFamily="18" charset="0"/>
                <a:cs typeface="Times New Roman" pitchFamily="18" charset="0"/>
              </a:rPr>
              <a:t> 3 </a:t>
            </a:r>
            <a:r>
              <a:rPr lang="en-US" sz="2800" dirty="0" err="1">
                <a:latin typeface="Times New Roman" pitchFamily="18" charset="0"/>
                <a:cs typeface="Times New Roman" pitchFamily="18" charset="0"/>
              </a:rPr>
              <a:t>nguyên</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tử</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Oxi</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nặng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hơn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phân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tử</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hiđrô</a:t>
            </a:r>
            <a:r>
              <a:rPr lang="en-US" sz="2800" dirty="0">
                <a:latin typeface="Times New Roman" pitchFamily="18" charset="0"/>
                <a:cs typeface="Times New Roman" pitchFamily="18" charset="0"/>
              </a:rPr>
              <a:t> 51 </a:t>
            </a:r>
            <a:r>
              <a:rPr lang="en-US" sz="2800" dirty="0" err="1">
                <a:latin typeface="Times New Roman" pitchFamily="18" charset="0"/>
                <a:cs typeface="Times New Roman" pitchFamily="18" charset="0"/>
              </a:rPr>
              <a:t>lần</a:t>
            </a: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a:t>
            </a:r>
          </a:p>
          <a:p>
            <a:pPr marL="0" indent="0" algn="just" eaLnBrk="1" hangingPunct="1">
              <a:lnSpc>
                <a:spcPct val="150000"/>
              </a:lnSpc>
              <a:spcBef>
                <a:spcPct val="20000"/>
              </a:spcBef>
              <a:buClr>
                <a:schemeClr val="accent1"/>
              </a:buClr>
              <a:buNone/>
            </a:pPr>
            <a:r>
              <a:rPr lang="en-US" sz="2800" dirty="0" smtClean="0">
                <a:latin typeface="Times New Roman" pitchFamily="18" charset="0"/>
                <a:cs typeface="Times New Roman" pitchFamily="18" charset="0"/>
              </a:rPr>
              <a:t>a. </a:t>
            </a:r>
            <a:r>
              <a:rPr lang="en-US" sz="2800" dirty="0" err="1" smtClean="0">
                <a:latin typeface="Times New Roman" pitchFamily="18" charset="0"/>
                <a:cs typeface="Times New Roman" pitchFamily="18" charset="0"/>
              </a:rPr>
              <a:t>Phân</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tử</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khối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hợp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chất</a:t>
            </a:r>
            <a:r>
              <a:rPr lang="en-US" sz="2800" dirty="0" smtClean="0">
                <a:latin typeface="Times New Roman" pitchFamily="18" charset="0"/>
                <a:cs typeface="Times New Roman" pitchFamily="18" charset="0"/>
              </a:rPr>
              <a:t>.</a:t>
            </a:r>
          </a:p>
          <a:p>
            <a:pPr marL="0" indent="0" algn="just" eaLnBrk="1" hangingPunct="1">
              <a:lnSpc>
                <a:spcPct val="150000"/>
              </a:lnSpc>
              <a:spcBef>
                <a:spcPct val="20000"/>
              </a:spcBef>
              <a:buClr>
                <a:schemeClr val="accent1"/>
              </a:buClr>
              <a:buNone/>
            </a:pPr>
            <a:r>
              <a:rPr lang="en-US" sz="2800" dirty="0" smtClean="0">
                <a:latin typeface="Times New Roman" pitchFamily="18" charset="0"/>
                <a:cs typeface="Times New Roman" pitchFamily="18" charset="0"/>
              </a:rPr>
              <a:t>b</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Tính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nguyên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tử</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khối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X, </a:t>
            </a:r>
            <a:r>
              <a:rPr lang="en-US" sz="2800" dirty="0" err="1">
                <a:latin typeface="Times New Roman" pitchFamily="18" charset="0"/>
                <a:cs typeface="Times New Roman" pitchFamily="18" charset="0"/>
              </a:rPr>
              <a:t>cho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kí</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hiệu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nguyên</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tố</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xem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bảng</a:t>
            </a: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1 </a:t>
            </a:r>
            <a:r>
              <a:rPr lang="en-US" sz="2800" dirty="0" err="1">
                <a:latin typeface="Times New Roman" pitchFamily="18" charset="0"/>
                <a:cs typeface="Times New Roman" pitchFamily="18" charset="0"/>
              </a:rPr>
              <a:t>trang</a:t>
            </a:r>
            <a:r>
              <a:rPr lang="en-US" sz="2800" dirty="0">
                <a:latin typeface="Times New Roman" pitchFamily="18" charset="0"/>
                <a:cs typeface="Times New Roman" pitchFamily="18" charset="0"/>
              </a:rPr>
              <a:t> 42 )</a:t>
            </a:r>
          </a:p>
        </p:txBody>
      </p:sp>
      <p:sp>
        <p:nvSpPr>
          <p:cNvPr id="5" name="Title 1"/>
          <p:cNvSpPr>
            <a:spLocks noGrp="1"/>
          </p:cNvSpPr>
          <p:nvPr>
            <p:ph type="title"/>
          </p:nvPr>
        </p:nvSpPr>
        <p:spPr>
          <a:xfrm>
            <a:off x="2286000" y="0"/>
            <a:ext cx="4191000" cy="533400"/>
          </a:xfrm>
        </p:spPr>
        <p:txBody>
          <a:bodyPr/>
          <a:lstStyle/>
          <a:p>
            <a:pPr algn="just">
              <a:lnSpc>
                <a:spcPct val="150000"/>
              </a:lnSpc>
            </a:pPr>
            <a:r>
              <a:rPr lang="en-US" b="1" dirty="0" err="1" smtClean="0">
                <a:solidFill>
                  <a:srgbClr val="FF0000"/>
                </a:solidFill>
                <a:latin typeface="Times New Roman" pitchFamily="18" charset="0"/>
                <a:cs typeface="Times New Roman" pitchFamily="18" charset="0"/>
              </a:rPr>
              <a:t>Bài</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tập</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bổ</a:t>
            </a:r>
            <a:r>
              <a:rPr lang="en-US" b="1" dirty="0" smtClean="0">
                <a:solidFill>
                  <a:srgbClr val="FF0000"/>
                </a:solidFill>
                <a:latin typeface="Times New Roman" pitchFamily="18" charset="0"/>
                <a:cs typeface="Times New Roman" pitchFamily="18" charset="0"/>
              </a:rPr>
              <a:t> sung</a:t>
            </a:r>
            <a:endParaRPr lang="en-US"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885358022"/>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593</TotalTime>
  <Words>338</Words>
  <Application>Microsoft Office PowerPoint</Application>
  <PresentationFormat>On-screen Show (4:3)</PresentationFormat>
  <Paragraphs>50</Paragraphs>
  <Slides>7</Slides>
  <Notes>1</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1_Office Theme</vt:lpstr>
      <vt:lpstr>PowerPoint Presentation</vt:lpstr>
      <vt:lpstr>PowerPoint Presentation</vt:lpstr>
      <vt:lpstr>PowerPoint Presentation</vt:lpstr>
      <vt:lpstr>Bài 1: Đọc các thông tin sau, chỉ ra đâu là vật thể, đâu là chất (những từ in nghiêng) ghi vào bảng bên dưới 1. Quả chanh có vị chua là do có chứa axit xitric.  2. Saccarozơ là nguyên liệu trong công nghệ sản xuất bánh kẹo.  3. Bình hoa làm bằng thuỷ tinh dễ vỡ hơn bình hoa làm bằng chất dẻo.  4. Xenlulozơ là thành phần chính tạo nên vách tế bào thực vật.  5. Lên men trái cây, ta thu được rượu etylic. </vt:lpstr>
      <vt:lpstr>PowerPoint Presentation</vt:lpstr>
      <vt:lpstr>Bài 3 SGK/T31</vt:lpstr>
      <vt:lpstr>Bài tập bổ sung</vt:lpstr>
    </vt:vector>
  </TitlesOfParts>
  <Company>vienlaptop115</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Hanoi</cp:lastModifiedBy>
  <cp:revision>89</cp:revision>
  <dcterms:created xsi:type="dcterms:W3CDTF">2014-05-08T07:15:53Z</dcterms:created>
  <dcterms:modified xsi:type="dcterms:W3CDTF">2020-10-09T15:16:12Z</dcterms:modified>
</cp:coreProperties>
</file>