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2" r:id="rId2"/>
    <p:sldId id="256" r:id="rId3"/>
    <p:sldId id="257" r:id="rId4"/>
    <p:sldId id="265" r:id="rId5"/>
    <p:sldId id="259" r:id="rId6"/>
    <p:sldId id="274" r:id="rId7"/>
    <p:sldId id="263" r:id="rId8"/>
    <p:sldId id="261" r:id="rId9"/>
    <p:sldId id="262" r:id="rId10"/>
    <p:sldId id="270" r:id="rId11"/>
    <p:sldId id="271" r:id="rId12"/>
    <p:sldId id="273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7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AE8CC5-7600-4A65-BA61-AE13DD25349F}" type="datetimeFigureOut">
              <a:rPr lang="en-US" smtClean="0"/>
              <a:pPr/>
              <a:t>15/12/2016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6E17FD-53AA-433E-A095-39FB082473D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7E1B685C-BF41-4A21-A2E3-1321539ABFC8}" type="slidenum">
              <a:rPr lang="en-US" smtClean="0"/>
              <a:pPr eaLnBrk="1" hangingPunct="1"/>
              <a:t>1</a:t>
            </a:fld>
            <a:endParaRPr lang="en-US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385B5-5918-47FC-A653-7D362E899CF4}" type="datetimeFigureOut">
              <a:rPr lang="en-US" smtClean="0"/>
              <a:pPr/>
              <a:t>15/12/2016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FA27D-28D8-4DF6-9FA0-72F9ECA9F1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385B5-5918-47FC-A653-7D362E899CF4}" type="datetimeFigureOut">
              <a:rPr lang="en-US" smtClean="0"/>
              <a:pPr/>
              <a:t>15/12/2016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FA27D-28D8-4DF6-9FA0-72F9ECA9F1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385B5-5918-47FC-A653-7D362E899CF4}" type="datetimeFigureOut">
              <a:rPr lang="en-US" smtClean="0"/>
              <a:pPr/>
              <a:t>15/12/2016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FA27D-28D8-4DF6-9FA0-72F9ECA9F1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385B5-5918-47FC-A653-7D362E899CF4}" type="datetimeFigureOut">
              <a:rPr lang="en-US" smtClean="0"/>
              <a:pPr/>
              <a:t>15/12/2016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FA27D-28D8-4DF6-9FA0-72F9ECA9F1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385B5-5918-47FC-A653-7D362E899CF4}" type="datetimeFigureOut">
              <a:rPr lang="en-US" smtClean="0"/>
              <a:pPr/>
              <a:t>15/12/2016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FA27D-28D8-4DF6-9FA0-72F9ECA9F1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385B5-5918-47FC-A653-7D362E899CF4}" type="datetimeFigureOut">
              <a:rPr lang="en-US" smtClean="0"/>
              <a:pPr/>
              <a:t>15/12/2016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FA27D-28D8-4DF6-9FA0-72F9ECA9F1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385B5-5918-47FC-A653-7D362E899CF4}" type="datetimeFigureOut">
              <a:rPr lang="en-US" smtClean="0"/>
              <a:pPr/>
              <a:t>15/12/2016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FA27D-28D8-4DF6-9FA0-72F9ECA9F1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385B5-5918-47FC-A653-7D362E899CF4}" type="datetimeFigureOut">
              <a:rPr lang="en-US" smtClean="0"/>
              <a:pPr/>
              <a:t>15/12/2016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FA27D-28D8-4DF6-9FA0-72F9ECA9F1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385B5-5918-47FC-A653-7D362E899CF4}" type="datetimeFigureOut">
              <a:rPr lang="en-US" smtClean="0"/>
              <a:pPr/>
              <a:t>15/12/2016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FA27D-28D8-4DF6-9FA0-72F9ECA9F1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385B5-5918-47FC-A653-7D362E899CF4}" type="datetimeFigureOut">
              <a:rPr lang="en-US" smtClean="0"/>
              <a:pPr/>
              <a:t>15/12/2016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FA27D-28D8-4DF6-9FA0-72F9ECA9F1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385B5-5918-47FC-A653-7D362E899CF4}" type="datetimeFigureOut">
              <a:rPr lang="en-US" smtClean="0"/>
              <a:pPr/>
              <a:t>15/12/2016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FA27D-28D8-4DF6-9FA0-72F9ECA9F1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385B5-5918-47FC-A653-7D362E899CF4}" type="datetimeFigureOut">
              <a:rPr lang="en-US" smtClean="0"/>
              <a:pPr/>
              <a:t>15/12/2016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FA27D-28D8-4DF6-9FA0-72F9ECA9F15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audio" Target="../media/audio2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EN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39288" cy="6858000"/>
          </a:xfrm>
          <a:prstGeom prst="rect">
            <a:avLst/>
          </a:prstGeom>
          <a:noFill/>
          <a:ln>
            <a:noFill/>
          </a:ln>
          <a:effectLst>
            <a:outerShdw dist="35921" dir="18900000" algn="ctr" rotWithShape="0">
              <a:srgbClr val="808080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685800" y="990600"/>
            <a:ext cx="7848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chemeClr val="tx2"/>
                </a:solidFill>
                <a:latin typeface=".VnArial" pitchFamily="34" charset="0"/>
              </a:rPr>
              <a:t/>
            </a:r>
            <a:br>
              <a:rPr lang="en-US" sz="4000" b="1">
                <a:solidFill>
                  <a:schemeClr val="tx2"/>
                </a:solidFill>
                <a:latin typeface=".VnArial" pitchFamily="34" charset="0"/>
              </a:rPr>
            </a:br>
            <a:r>
              <a:rPr lang="en-US" sz="4000" b="1">
                <a:solidFill>
                  <a:schemeClr val="tx2"/>
                </a:solidFill>
                <a:latin typeface=".VnArial" pitchFamily="34" charset="0"/>
              </a:rPr>
              <a:t/>
            </a:r>
            <a:br>
              <a:rPr lang="en-US" sz="4000" b="1">
                <a:solidFill>
                  <a:schemeClr val="tx2"/>
                </a:solidFill>
                <a:latin typeface=".VnArial" pitchFamily="34" charset="0"/>
              </a:rPr>
            </a:br>
            <a:r>
              <a:rPr lang="en-US" sz="4000" b="1">
                <a:solidFill>
                  <a:schemeClr val="tx2"/>
                </a:solidFill>
                <a:latin typeface=".VnArial" pitchFamily="34" charset="0"/>
              </a:rPr>
              <a:t/>
            </a:r>
            <a:br>
              <a:rPr lang="en-US" sz="4000" b="1">
                <a:solidFill>
                  <a:schemeClr val="tx2"/>
                </a:solidFill>
                <a:latin typeface=".VnArial" pitchFamily="34" charset="0"/>
              </a:rPr>
            </a:br>
            <a:r>
              <a:rPr lang="en-US" sz="4000" b="1">
                <a:solidFill>
                  <a:schemeClr val="tx2"/>
                </a:solidFill>
                <a:latin typeface=".VnArial" pitchFamily="34" charset="0"/>
              </a:rPr>
              <a:t/>
            </a:r>
            <a:br>
              <a:rPr lang="en-US" sz="4000" b="1">
                <a:solidFill>
                  <a:schemeClr val="tx2"/>
                </a:solidFill>
                <a:latin typeface=".VnArial" pitchFamily="34" charset="0"/>
              </a:rPr>
            </a:br>
            <a:r>
              <a:rPr lang="en-US" sz="4000" b="1">
                <a:solidFill>
                  <a:schemeClr val="tx2"/>
                </a:solidFill>
                <a:latin typeface=".VnArial" pitchFamily="34" charset="0"/>
              </a:rPr>
              <a:t/>
            </a:r>
            <a:br>
              <a:rPr lang="en-US" sz="4000" b="1">
                <a:solidFill>
                  <a:schemeClr val="tx2"/>
                </a:solidFill>
                <a:latin typeface=".VnArial" pitchFamily="34" charset="0"/>
              </a:rPr>
            </a:br>
            <a:endParaRPr lang="en-US" sz="4000" b="1">
              <a:solidFill>
                <a:schemeClr val="tx2"/>
              </a:solidFill>
              <a:latin typeface=".VnArial" pitchFamily="34" charset="0"/>
            </a:endParaRP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0" y="-304800"/>
            <a:ext cx="9525000" cy="364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sz="3600" b="1" dirty="0">
              <a:solidFill>
                <a:srgbClr val="800080"/>
              </a:solidFill>
              <a:latin typeface=".VnAristote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6500" b="1" dirty="0">
                <a:solidFill>
                  <a:srgbClr val="800080"/>
                </a:solidFill>
                <a:latin typeface=".VnAristote" pitchFamily="34" charset="0"/>
              </a:rPr>
              <a:t>                 Unit </a:t>
            </a:r>
            <a:r>
              <a:rPr lang="en-US" sz="6500" b="1" dirty="0" smtClean="0">
                <a:solidFill>
                  <a:srgbClr val="800080"/>
                </a:solidFill>
                <a:latin typeface=".VnAristote" pitchFamily="34" charset="0"/>
              </a:rPr>
              <a:t>6 </a:t>
            </a:r>
            <a:endParaRPr lang="en-US" sz="6500" b="1" dirty="0">
              <a:solidFill>
                <a:srgbClr val="800080"/>
              </a:solidFill>
              <a:latin typeface=".VnAristote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6500" b="1" dirty="0">
                <a:solidFill>
                  <a:srgbClr val="800080"/>
                </a:solidFill>
                <a:latin typeface=".VnAristote" pitchFamily="34" charset="0"/>
              </a:rPr>
              <a:t>    </a:t>
            </a:r>
            <a:r>
              <a:rPr lang="en-US" sz="6500" b="1" dirty="0" smtClean="0">
                <a:solidFill>
                  <a:srgbClr val="800080"/>
                </a:solidFill>
                <a:latin typeface=".VnAristote" pitchFamily="34" charset="0"/>
              </a:rPr>
              <a:t>         Folk Tales</a:t>
            </a:r>
            <a:endParaRPr lang="en-US" sz="6500" b="1" dirty="0">
              <a:solidFill>
                <a:srgbClr val="800080"/>
              </a:solidFill>
              <a:latin typeface=".VnAristote" pitchFamily="34" charset="0"/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838200" y="1524000"/>
            <a:ext cx="78486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4800" b="1">
                <a:solidFill>
                  <a:srgbClr val="0000CC"/>
                </a:solidFill>
                <a:latin typeface=".VnRevue" pitchFamily="34" charset="0"/>
              </a:rPr>
              <a:t>    </a:t>
            </a:r>
          </a:p>
        </p:txBody>
      </p:sp>
      <p:pic>
        <p:nvPicPr>
          <p:cNvPr id="2054" name="Picture 6" descr="XMASCA~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5334000"/>
            <a:ext cx="2743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0" y="3505200"/>
            <a:ext cx="9601200" cy="708025"/>
          </a:xfrm>
          <a:prstGeom prst="rect">
            <a:avLst/>
          </a:prstGeom>
          <a:noFill/>
          <a:ln>
            <a:noFill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FF00FF"/>
                </a:solidFill>
              </a:rPr>
              <a:t>  </a:t>
            </a:r>
            <a:r>
              <a:rPr lang="en-US" sz="4000" b="1">
                <a:solidFill>
                  <a:srgbClr val="FF00FF"/>
                </a:solidFill>
              </a:rPr>
              <a:t>Period </a:t>
            </a:r>
            <a:r>
              <a:rPr lang="en-US" sz="4000" b="1" smtClean="0">
                <a:solidFill>
                  <a:srgbClr val="FF00FF"/>
                </a:solidFill>
              </a:rPr>
              <a:t>49: Lesson7 Looking back</a:t>
            </a:r>
            <a:endParaRPr lang="en-US" sz="4000" b="1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7241386"/>
      </p:ext>
    </p:extLst>
  </p:cSld>
  <p:clrMapOvr>
    <a:masterClrMapping/>
  </p:clrMapOvr>
  <p:transition>
    <p:sndAc>
      <p:stSnd>
        <p:snd r:embed="rId3" name="Unit 7.way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9" presetID="56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6900"/>
                            </p:stCondLst>
                            <p:childTnLst>
                              <p:par>
                                <p:cTn id="16" presetID="21" presetClass="entr" presetSubtype="4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8400"/>
                            </p:stCondLst>
                            <p:childTnLst>
                              <p:par>
                                <p:cTn id="20" presetID="51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85" decel="100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385" decel="100000"/>
                                        <p:tgtEl>
                                          <p:spTgt spid="410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5" dur="385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7" dur="385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 - The work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  <p:bldP spid="4101" grpId="0"/>
      <p:bldP spid="4101" grpId="1"/>
      <p:bldP spid="410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381001"/>
            <a:ext cx="8305800" cy="76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04800" y="1219200"/>
            <a:ext cx="8001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609600" y="5288340"/>
            <a:ext cx="7924800" cy="156966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1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=&gt;Key: </a:t>
            </a:r>
            <a:endParaRPr kumimoji="0" lang="en-US" sz="32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1.D 	 2.I       3. A	 4. C              5. F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H	7. J	</a:t>
            </a:r>
            <a:r>
              <a:rPr lang="en-US" sz="320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B	9. G	             10. </a:t>
            </a:r>
            <a:r>
              <a:rPr kumimoji="0" lang="en-US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en-US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en-US" sz="32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3400" y="228600"/>
            <a:ext cx="83058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Homework </a:t>
            </a:r>
            <a:r>
              <a:rPr lang="en-US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Learn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by heart new grammar 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-Write the exercises in your notebooks 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Tx/>
              <a:buChar char="-"/>
            </a:pPr>
            <a:r>
              <a:rPr lang="en-US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Prepare: Review</a:t>
            </a:r>
          </a:p>
        </p:txBody>
      </p:sp>
    </p:spTree>
    <p:extLst>
      <p:ext uri="{BB962C8B-B14F-4D97-AF65-F5344CB8AC3E}">
        <p14:creationId xmlns="" xmlns:p14="http://schemas.microsoft.com/office/powerpoint/2010/main" val="2502419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89916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3276600"/>
            <a:ext cx="8915400" cy="138499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800" smtClean="0">
                <a:solidFill>
                  <a:srgbClr val="FF0000"/>
                </a:solidFill>
                <a:latin typeface=".VnTime" pitchFamily="34" charset="0"/>
                <a:ea typeface="Times New Roman" pitchFamily="18" charset="0"/>
                <a:cs typeface="Times New Roman" pitchFamily="18" charset="0"/>
              </a:rPr>
              <a:t>The Startfruit Tree and The Tortoise and the Hare </a:t>
            </a:r>
            <a:r>
              <a:rPr lang="en-US" sz="2800" smtClean="0">
                <a:solidFill>
                  <a:srgbClr val="FF0000"/>
                </a:solidFill>
                <a:latin typeface=".VnTime" pitchFamily="34" charset="0"/>
                <a:ea typeface="Times New Roman" pitchFamily="18" charset="0"/>
                <a:cs typeface="Times New Roman" pitchFamily="18" charset="0"/>
              </a:rPr>
              <a:t>are </a:t>
            </a:r>
            <a:r>
              <a:rPr lang="en-US" sz="2800" smtClean="0">
                <a:solidFill>
                  <a:srgbClr val="FF0000"/>
                </a:solidFill>
                <a:latin typeface=".VnTime" pitchFamily="34" charset="0"/>
                <a:ea typeface="Times New Roman" pitchFamily="18" charset="0"/>
                <a:cs typeface="Times New Roman" pitchFamily="18" charset="0"/>
              </a:rPr>
              <a:t>Fable </a:t>
            </a:r>
            <a:endParaRPr kumimoji="0" lang="en-US" sz="28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smtClean="0">
                <a:solidFill>
                  <a:srgbClr val="FF0000"/>
                </a:solidFill>
                <a:latin typeface=".VnTime" pitchFamily="34" charset="0"/>
                <a:ea typeface="Times New Roman" pitchFamily="18" charset="0"/>
                <a:cs typeface="Times New Roman" pitchFamily="18" charset="0"/>
              </a:rPr>
              <a:t>Thanh Giong is Legend</a:t>
            </a:r>
            <a:endParaRPr kumimoji="0" lang="en-US" sz="28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smtClean="0">
                <a:solidFill>
                  <a:srgbClr val="FF0000"/>
                </a:solidFill>
                <a:latin typeface=".VnTime" pitchFamily="34" charset="0"/>
                <a:ea typeface="Times New Roman" pitchFamily="18" charset="0"/>
                <a:cs typeface="Times New Roman" pitchFamily="18" charset="0"/>
              </a:rPr>
              <a:t>Chung Cakes ,Day Cakes is Fokl tale </a:t>
            </a:r>
            <a:endParaRPr kumimoji="0" lang="en-US" sz="28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28601"/>
            <a:ext cx="7696200" cy="99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" y="1295400"/>
            <a:ext cx="41148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648200" y="1371601"/>
            <a:ext cx="4038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" y="3810000"/>
            <a:ext cx="4191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95800" y="3962400"/>
            <a:ext cx="4191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tangle 14"/>
          <p:cNvSpPr/>
          <p:nvPr/>
        </p:nvSpPr>
        <p:spPr>
          <a:xfrm>
            <a:off x="762000" y="3505200"/>
            <a:ext cx="15240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witch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819400" y="3505200"/>
            <a:ext cx="16002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hare </a:t>
            </a:r>
            <a:endParaRPr lang="en-US" sz="320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953000" y="3505200"/>
            <a:ext cx="16002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knight</a:t>
            </a:r>
            <a:endParaRPr lang="en-US" sz="320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934200" y="3505200"/>
            <a:ext cx="16002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ogre</a:t>
            </a:r>
            <a:endParaRPr lang="en-US" sz="320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62000" y="6096000"/>
            <a:ext cx="1524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fairy</a:t>
            </a:r>
            <a:endParaRPr lang="en-US" sz="320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743200" y="6096000"/>
            <a:ext cx="1600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tortoise</a:t>
            </a:r>
            <a:endParaRPr lang="en-US" sz="320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953000" y="6096000"/>
            <a:ext cx="14478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giaint</a:t>
            </a:r>
            <a:endParaRPr lang="en-US" sz="320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010400" y="6096000"/>
            <a:ext cx="15240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dragon</a:t>
            </a:r>
            <a:endParaRPr lang="en-US" sz="320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0"/>
            <a:ext cx="274434" cy="30777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.VnTime" pitchFamily="34" charset="0"/>
                <a:ea typeface="Times New Roman" pitchFamily="18" charset="0"/>
                <a:cs typeface="Times New Roman" pitchFamily="18" charset="0"/>
              </a:rPr>
              <a:t>4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1752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76400"/>
            <a:ext cx="9144000" cy="914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28600" y="2362200"/>
          <a:ext cx="8534400" cy="49072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484176"/>
                <a:gridCol w="4050224"/>
              </a:tblGrid>
              <a:tr h="20872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744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witch</a:t>
                      </a:r>
                      <a:endParaRPr lang="en-US" sz="28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kind</a:t>
                      </a:r>
                      <a:endParaRPr lang="en-US" sz="28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7030A0"/>
                    </a:solidFill>
                  </a:tcPr>
                </a:tc>
              </a:tr>
              <a:tr h="41744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dragon</a:t>
                      </a:r>
                      <a:endParaRPr lang="en-US" sz="28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generous</a:t>
                      </a:r>
                      <a:endParaRPr lang="en-US" sz="28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7030A0"/>
                    </a:solidFill>
                  </a:tcPr>
                </a:tc>
              </a:tr>
              <a:tr h="41744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fairy</a:t>
                      </a:r>
                      <a:endParaRPr lang="en-US" sz="28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mean</a:t>
                      </a:r>
                      <a:endParaRPr lang="en-US" sz="28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7030A0"/>
                    </a:solidFill>
                  </a:tcPr>
                </a:tc>
              </a:tr>
              <a:tr h="41744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giant</a:t>
                      </a:r>
                      <a:endParaRPr lang="en-US" sz="28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wicked</a:t>
                      </a:r>
                      <a:endParaRPr lang="en-US" sz="28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7030A0"/>
                    </a:solidFill>
                  </a:tcPr>
                </a:tc>
              </a:tr>
              <a:tr h="41744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hare</a:t>
                      </a:r>
                      <a:endParaRPr lang="en-US" sz="28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cheerful</a:t>
                      </a:r>
                      <a:endParaRPr lang="en-US" sz="28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7030A0"/>
                    </a:solidFill>
                  </a:tcPr>
                </a:tc>
              </a:tr>
              <a:tr h="41744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emperor</a:t>
                      </a:r>
                      <a:endParaRPr lang="en-US" sz="28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fierce</a:t>
                      </a:r>
                      <a:endParaRPr lang="en-US" sz="28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7030A0"/>
                    </a:solidFill>
                  </a:tcPr>
                </a:tc>
              </a:tr>
              <a:tr h="41744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ortoise</a:t>
                      </a:r>
                      <a:endParaRPr lang="en-US" sz="28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evil</a:t>
                      </a:r>
                      <a:endParaRPr lang="en-US" sz="28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7030A0"/>
                    </a:solidFill>
                  </a:tcPr>
                </a:tc>
              </a:tr>
              <a:tr h="41744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knight</a:t>
                      </a:r>
                      <a:endParaRPr lang="en-US" sz="28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cunning</a:t>
                      </a:r>
                      <a:endParaRPr lang="en-US" sz="28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7030A0"/>
                    </a:solidFill>
                  </a:tcPr>
                </a:tc>
              </a:tr>
              <a:tr h="41744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ogre</a:t>
                      </a:r>
                      <a:endParaRPr lang="en-US" sz="28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brave</a:t>
                      </a:r>
                      <a:endParaRPr lang="en-US" sz="28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7030A0"/>
                    </a:solidFill>
                  </a:tcPr>
                </a:tc>
              </a:tr>
              <a:tr h="41744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eagle</a:t>
                      </a:r>
                      <a:endParaRPr lang="en-US" sz="28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greedy</a:t>
                      </a:r>
                      <a:endParaRPr lang="en-US" sz="28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7030A0"/>
                    </a:solidFill>
                  </a:tcPr>
                </a:tc>
              </a:tr>
              <a:tr h="41744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Buddha</a:t>
                      </a:r>
                      <a:endParaRPr lang="en-US" sz="28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1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7030A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1"/>
            <a:ext cx="8534400" cy="1219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85800" y="1447800"/>
            <a:ext cx="7848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447800"/>
            <a:ext cx="40386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447800"/>
            <a:ext cx="4038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228601"/>
            <a:ext cx="8534400" cy="1219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0"/>
            <a:ext cx="89154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581400"/>
            <a:ext cx="8915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1"/>
            <a:ext cx="8382000" cy="1295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295400"/>
            <a:ext cx="8610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228601"/>
            <a:ext cx="8382000" cy="182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90</Words>
  <Application>Microsoft Office PowerPoint</Application>
  <PresentationFormat>On-screen Show (4:3)</PresentationFormat>
  <Paragraphs>47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12</cp:revision>
  <dcterms:created xsi:type="dcterms:W3CDTF">2016-12-14T14:43:00Z</dcterms:created>
  <dcterms:modified xsi:type="dcterms:W3CDTF">2016-12-15T13:58:49Z</dcterms:modified>
</cp:coreProperties>
</file>