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-53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6BBEF-7222-4A6A-B643-7D5036EED868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4AE312-5BAA-4038-86B3-EEC867007B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31337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989E34E-AEFB-4414-83B1-A36F62DC3495}" type="slidenum">
              <a:rPr lang="en-US" smtClean="0"/>
              <a:pPr eaLnBrk="1" hangingPunct="1"/>
              <a:t>13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2031350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17D33-5CAD-46C3-BE44-2E8550CB033A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FBF5-F8BE-4297-80A0-30F65A83A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1441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17D33-5CAD-46C3-BE44-2E8550CB033A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FBF5-F8BE-4297-80A0-30F65A83A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2914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17D33-5CAD-46C3-BE44-2E8550CB033A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FBF5-F8BE-4297-80A0-30F65A83A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6525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56EE63-1E46-4057-B64C-39BF837BE1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1359667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17D33-5CAD-46C3-BE44-2E8550CB033A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FBF5-F8BE-4297-80A0-30F65A83A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55811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17D33-5CAD-46C3-BE44-2E8550CB033A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FBF5-F8BE-4297-80A0-30F65A83A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04459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17D33-5CAD-46C3-BE44-2E8550CB033A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FBF5-F8BE-4297-80A0-30F65A83A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2773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17D33-5CAD-46C3-BE44-2E8550CB033A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FBF5-F8BE-4297-80A0-30F65A83A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4668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17D33-5CAD-46C3-BE44-2E8550CB033A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FBF5-F8BE-4297-80A0-30F65A83A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452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17D33-5CAD-46C3-BE44-2E8550CB033A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FBF5-F8BE-4297-80A0-30F65A83A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05784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17D33-5CAD-46C3-BE44-2E8550CB033A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FBF5-F8BE-4297-80A0-30F65A83A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0113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17D33-5CAD-46C3-BE44-2E8550CB033A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FBF5-F8BE-4297-80A0-30F65A83A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04372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17D33-5CAD-46C3-BE44-2E8550CB033A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EFBF5-F8BE-4297-80A0-30F65A83A5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00662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audio" Target="../media/audio11.wav"/><Relationship Id="rId5" Type="http://schemas.openxmlformats.org/officeDocument/2006/relationships/image" Target="../media/image9.png"/><Relationship Id="rId4" Type="http://schemas.microsoft.com/office/2007/relationships/media" Target="../media/media1.mp3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0554"/>
            <a:ext cx="8895805" cy="5276851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20"/>
          <p:cNvSpPr txBox="1">
            <a:spLocks noChangeArrowheads="1"/>
          </p:cNvSpPr>
          <p:nvPr/>
        </p:nvSpPr>
        <p:spPr bwMode="auto">
          <a:xfrm>
            <a:off x="5181600" y="1676401"/>
            <a:ext cx="51816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Every morning, I get up at 6. ………., I brush my teeth. …………, I have breakfast. …………….., I get dressed.</a:t>
            </a:r>
          </a:p>
          <a:p>
            <a:pPr eaLnBrk="1" hangingPunct="1"/>
            <a:r>
              <a:rPr lang="en-US" altLang="en-US" sz="2800" b="1"/>
              <a:t>……………., I go to school.</a:t>
            </a:r>
          </a:p>
        </p:txBody>
      </p:sp>
      <p:sp>
        <p:nvSpPr>
          <p:cNvPr id="8198" name="TextBox 21"/>
          <p:cNvSpPr txBox="1">
            <a:spLocks noChangeArrowheads="1"/>
          </p:cNvSpPr>
          <p:nvPr/>
        </p:nvSpPr>
        <p:spPr bwMode="auto">
          <a:xfrm>
            <a:off x="5410200" y="2057401"/>
            <a:ext cx="1219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C00000"/>
                </a:solidFill>
              </a:rPr>
              <a:t>First</a:t>
            </a:r>
          </a:p>
        </p:txBody>
      </p:sp>
      <p:sp>
        <p:nvSpPr>
          <p:cNvPr id="8199" name="TextBox 22"/>
          <p:cNvSpPr txBox="1">
            <a:spLocks noChangeArrowheads="1"/>
          </p:cNvSpPr>
          <p:nvPr/>
        </p:nvSpPr>
        <p:spPr bwMode="auto">
          <a:xfrm>
            <a:off x="5257800" y="2514601"/>
            <a:ext cx="1752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C00000"/>
                </a:solidFill>
              </a:rPr>
              <a:t>Second</a:t>
            </a:r>
          </a:p>
        </p:txBody>
      </p:sp>
      <p:sp>
        <p:nvSpPr>
          <p:cNvPr id="8200" name="TextBox 23"/>
          <p:cNvSpPr txBox="1">
            <a:spLocks noChangeArrowheads="1"/>
          </p:cNvSpPr>
          <p:nvPr/>
        </p:nvSpPr>
        <p:spPr bwMode="auto">
          <a:xfrm>
            <a:off x="5334000" y="2895601"/>
            <a:ext cx="2209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C00000"/>
                </a:solidFill>
              </a:rPr>
              <a:t>After that</a:t>
            </a:r>
          </a:p>
        </p:txBody>
      </p:sp>
      <p:sp>
        <p:nvSpPr>
          <p:cNvPr id="8201" name="TextBox 24"/>
          <p:cNvSpPr txBox="1">
            <a:spLocks noChangeArrowheads="1"/>
          </p:cNvSpPr>
          <p:nvPr/>
        </p:nvSpPr>
        <p:spPr bwMode="auto">
          <a:xfrm>
            <a:off x="5410200" y="3352801"/>
            <a:ext cx="1752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C00000"/>
                </a:solidFill>
              </a:rPr>
              <a:t>Finally</a:t>
            </a:r>
          </a:p>
        </p:txBody>
      </p:sp>
      <p:sp>
        <p:nvSpPr>
          <p:cNvPr id="8202" name="TextBox 25"/>
          <p:cNvSpPr txBox="1">
            <a:spLocks noChangeArrowheads="1"/>
          </p:cNvSpPr>
          <p:nvPr/>
        </p:nvSpPr>
        <p:spPr bwMode="auto">
          <a:xfrm>
            <a:off x="4800600" y="4419601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/>
              <a:t>-First ( </a:t>
            </a:r>
            <a:r>
              <a:rPr lang="en-US" altLang="en-US" sz="2800" b="1" dirty="0" err="1"/>
              <a:t>adv</a:t>
            </a:r>
            <a:r>
              <a:rPr lang="en-US" altLang="en-US" sz="2800" b="1" dirty="0"/>
              <a:t>):</a:t>
            </a:r>
          </a:p>
        </p:txBody>
      </p:sp>
      <p:sp>
        <p:nvSpPr>
          <p:cNvPr id="8203" name="TextBox 26"/>
          <p:cNvSpPr txBox="1">
            <a:spLocks noChangeArrowheads="1"/>
          </p:cNvSpPr>
          <p:nvPr/>
        </p:nvSpPr>
        <p:spPr bwMode="auto">
          <a:xfrm>
            <a:off x="4800600" y="4800601"/>
            <a:ext cx="2895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/>
              <a:t>-Second ( </a:t>
            </a:r>
            <a:r>
              <a:rPr lang="en-US" altLang="en-US" sz="2800" b="1" dirty="0" err="1"/>
              <a:t>adv</a:t>
            </a:r>
            <a:r>
              <a:rPr lang="en-US" altLang="en-US" sz="2800" b="1" dirty="0"/>
              <a:t>):</a:t>
            </a:r>
          </a:p>
        </p:txBody>
      </p:sp>
      <p:sp>
        <p:nvSpPr>
          <p:cNvPr id="8204" name="TextBox 27"/>
          <p:cNvSpPr txBox="1">
            <a:spLocks noChangeArrowheads="1"/>
          </p:cNvSpPr>
          <p:nvPr/>
        </p:nvSpPr>
        <p:spPr bwMode="auto">
          <a:xfrm>
            <a:off x="4800600" y="5334001"/>
            <a:ext cx="3276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-After that ( adv):</a:t>
            </a:r>
          </a:p>
        </p:txBody>
      </p:sp>
      <p:sp>
        <p:nvSpPr>
          <p:cNvPr id="8205" name="TextBox 28"/>
          <p:cNvSpPr txBox="1">
            <a:spLocks noChangeArrowheads="1"/>
          </p:cNvSpPr>
          <p:nvPr/>
        </p:nvSpPr>
        <p:spPr bwMode="auto">
          <a:xfrm>
            <a:off x="4876800" y="5867401"/>
            <a:ext cx="2819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-Finally ( adv):</a:t>
            </a:r>
          </a:p>
        </p:txBody>
      </p:sp>
      <p:sp>
        <p:nvSpPr>
          <p:cNvPr id="8206" name="TextBox 29"/>
          <p:cNvSpPr txBox="1">
            <a:spLocks noChangeArrowheads="1"/>
          </p:cNvSpPr>
          <p:nvPr/>
        </p:nvSpPr>
        <p:spPr bwMode="auto">
          <a:xfrm>
            <a:off x="7467600" y="4419601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đầu tiên</a:t>
            </a:r>
          </a:p>
        </p:txBody>
      </p:sp>
      <p:sp>
        <p:nvSpPr>
          <p:cNvPr id="8207" name="TextBox 30"/>
          <p:cNvSpPr txBox="1">
            <a:spLocks noChangeArrowheads="1"/>
          </p:cNvSpPr>
          <p:nvPr/>
        </p:nvSpPr>
        <p:spPr bwMode="auto">
          <a:xfrm>
            <a:off x="7620000" y="4876801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thứ hai</a:t>
            </a:r>
          </a:p>
        </p:txBody>
      </p:sp>
      <p:sp>
        <p:nvSpPr>
          <p:cNvPr id="8208" name="TextBox 31"/>
          <p:cNvSpPr txBox="1">
            <a:spLocks noChangeArrowheads="1"/>
          </p:cNvSpPr>
          <p:nvPr/>
        </p:nvSpPr>
        <p:spPr bwMode="auto">
          <a:xfrm>
            <a:off x="7848600" y="5257801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sau đó</a:t>
            </a:r>
          </a:p>
        </p:txBody>
      </p:sp>
      <p:sp>
        <p:nvSpPr>
          <p:cNvPr id="8209" name="TextBox 32"/>
          <p:cNvSpPr txBox="1">
            <a:spLocks noChangeArrowheads="1"/>
          </p:cNvSpPr>
          <p:nvPr/>
        </p:nvSpPr>
        <p:spPr bwMode="auto">
          <a:xfrm>
            <a:off x="7467600" y="5791201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cuối cùng</a:t>
            </a:r>
          </a:p>
        </p:txBody>
      </p:sp>
      <p:sp>
        <p:nvSpPr>
          <p:cNvPr id="6160" name="TextBox 17"/>
          <p:cNvSpPr txBox="1">
            <a:spLocks noChangeArrowheads="1"/>
          </p:cNvSpPr>
          <p:nvPr/>
        </p:nvSpPr>
        <p:spPr bwMode="auto">
          <a:xfrm>
            <a:off x="4953000" y="2057400"/>
            <a:ext cx="685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/>
              <a:t>(1)</a:t>
            </a:r>
          </a:p>
        </p:txBody>
      </p:sp>
      <p:sp>
        <p:nvSpPr>
          <p:cNvPr id="6161" name="TextBox 18"/>
          <p:cNvSpPr txBox="1">
            <a:spLocks noChangeArrowheads="1"/>
          </p:cNvSpPr>
          <p:nvPr/>
        </p:nvSpPr>
        <p:spPr bwMode="auto">
          <a:xfrm>
            <a:off x="4800600" y="2514600"/>
            <a:ext cx="685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/>
              <a:t>(2)</a:t>
            </a:r>
          </a:p>
        </p:txBody>
      </p:sp>
      <p:sp>
        <p:nvSpPr>
          <p:cNvPr id="6162" name="TextBox 19"/>
          <p:cNvSpPr txBox="1">
            <a:spLocks noChangeArrowheads="1"/>
          </p:cNvSpPr>
          <p:nvPr/>
        </p:nvSpPr>
        <p:spPr bwMode="auto">
          <a:xfrm>
            <a:off x="4800600" y="2971800"/>
            <a:ext cx="685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/>
              <a:t>(3)</a:t>
            </a:r>
          </a:p>
        </p:txBody>
      </p:sp>
      <p:sp>
        <p:nvSpPr>
          <p:cNvPr id="6163" name="TextBox 20"/>
          <p:cNvSpPr txBox="1">
            <a:spLocks noChangeArrowheads="1"/>
          </p:cNvSpPr>
          <p:nvPr/>
        </p:nvSpPr>
        <p:spPr bwMode="auto">
          <a:xfrm>
            <a:off x="4876800" y="3352800"/>
            <a:ext cx="685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/>
              <a:t>(4)</a:t>
            </a:r>
          </a:p>
        </p:txBody>
      </p:sp>
    </p:spTree>
    <p:extLst>
      <p:ext uri="{BB962C8B-B14F-4D97-AF65-F5344CB8AC3E}">
        <p14:creationId xmlns="" xmlns:p14="http://schemas.microsoft.com/office/powerpoint/2010/main" val="299795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  <p:bldP spid="8199" grpId="0"/>
      <p:bldP spid="8200" grpId="0"/>
      <p:bldP spid="8201" grpId="0"/>
      <p:bldP spid="8202" grpId="0"/>
      <p:bldP spid="8203" grpId="0"/>
      <p:bldP spid="8204" grpId="0"/>
      <p:bldP spid="8205" grpId="0"/>
      <p:bldP spid="8206" grpId="0"/>
      <p:bldP spid="8207" grpId="0"/>
      <p:bldP spid="8208" grpId="0"/>
      <p:bldP spid="820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:\Power-Anh 6 thi diem\Unit4\Package - Unit 04. My neighbourhood. Lesson 4. Communication\Data\E6T10043_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210" y="0"/>
            <a:ext cx="12255210" cy="6758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60507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9303" y="677406"/>
            <a:ext cx="11464834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b="1" dirty="0"/>
              <a:t> Welcome to Ho Chi Minh City ! Ho Chi Minh City is the largest city in  South Viet Nam. It is a historic city and has many busy streets with a lot of motorbikes. It has many beautiful places and restaurants . </a:t>
            </a:r>
          </a:p>
          <a:p>
            <a:pPr algn="just"/>
            <a:r>
              <a:rPr lang="en-US" sz="3500" b="1" dirty="0"/>
              <a:t>Well. Let’s start our tour! </a:t>
            </a:r>
            <a:r>
              <a:rPr lang="en-US" sz="3500" b="1" i="1" u="sng" dirty="0">
                <a:solidFill>
                  <a:srgbClr val="C00000"/>
                </a:solidFill>
              </a:rPr>
              <a:t>First,</a:t>
            </a:r>
            <a:r>
              <a:rPr lang="en-US" sz="3500" b="1" dirty="0"/>
              <a:t> go to Duc Ba Cathedral. To get there, go straight  ahead then turn right on the Dong Khoi street, keep straight on. The Cathedral  in front of you. </a:t>
            </a:r>
            <a:r>
              <a:rPr lang="en-US" sz="3500" b="1" i="1" u="sng" dirty="0">
                <a:solidFill>
                  <a:srgbClr val="C00000"/>
                </a:solidFill>
              </a:rPr>
              <a:t>Second,</a:t>
            </a:r>
            <a:r>
              <a:rPr lang="en-US" sz="3500" b="1" dirty="0"/>
              <a:t> go to Thong Nhat palace. Go a long Nguyen Du street , turn right on Nam Ky Khoi Nghia street. It’s on your left . </a:t>
            </a:r>
            <a:r>
              <a:rPr lang="en-US" sz="3500" b="1" i="1" u="sng" dirty="0">
                <a:solidFill>
                  <a:srgbClr val="C00000"/>
                </a:solidFill>
              </a:rPr>
              <a:t>And then</a:t>
            </a:r>
            <a:r>
              <a:rPr lang="en-US" sz="3500" b="1" dirty="0"/>
              <a:t>,  go to Zen Art Gallary on the corner between Nguyen Du street and Nguyen Trung Truc street.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0" y="0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Ho Chi Minh City</a:t>
            </a:r>
          </a:p>
        </p:txBody>
      </p:sp>
    </p:spTree>
    <p:extLst>
      <p:ext uri="{BB962C8B-B14F-4D97-AF65-F5344CB8AC3E}">
        <p14:creationId xmlns="" xmlns:p14="http://schemas.microsoft.com/office/powerpoint/2010/main" val="406377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:\Power-Anh 6 thi diem\Unit4\Package - Unit 04. My neighbourhood. Lesson 4. Communication\Data\E6T10043_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66900"/>
            <a:ext cx="12192000" cy="5105400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cxnSp>
        <p:nvCxnSpPr>
          <p:cNvPr id="6" name="Straight Arrow Connector 5"/>
          <p:cNvCxnSpPr/>
          <p:nvPr/>
        </p:nvCxnSpPr>
        <p:spPr>
          <a:xfrm rot="5400000">
            <a:off x="6019800" y="3429000"/>
            <a:ext cx="381000" cy="38100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16200000" flipV="1">
            <a:off x="5486400" y="3429000"/>
            <a:ext cx="381000" cy="38100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4800600" y="3657600"/>
            <a:ext cx="762000" cy="60960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16200000" flipV="1">
            <a:off x="4229100" y="3848100"/>
            <a:ext cx="533400" cy="45720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4191000" y="3962400"/>
            <a:ext cx="457200" cy="45720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4305300" y="4457700"/>
            <a:ext cx="533400" cy="45720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Isosceles Triangle 18"/>
          <p:cNvSpPr/>
          <p:nvPr/>
        </p:nvSpPr>
        <p:spPr>
          <a:xfrm>
            <a:off x="5257800" y="312420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/>
          <p:cNvSpPr/>
          <p:nvPr/>
        </p:nvSpPr>
        <p:spPr>
          <a:xfrm>
            <a:off x="3886200" y="4038600"/>
            <a:ext cx="304800" cy="228600"/>
          </a:xfrm>
          <a:prstGeom prst="triangl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/>
          <p:cNvSpPr/>
          <p:nvPr/>
        </p:nvSpPr>
        <p:spPr>
          <a:xfrm>
            <a:off x="4419600" y="4876800"/>
            <a:ext cx="304800" cy="228600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91440" y="22315"/>
            <a:ext cx="11913326" cy="304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/>
              <a:t> </a:t>
            </a:r>
            <a:r>
              <a:rPr lang="en-US" sz="2400" b="1" dirty="0" smtClean="0"/>
              <a:t>	Welcome </a:t>
            </a:r>
            <a:r>
              <a:rPr lang="en-US" sz="2400" b="1" dirty="0"/>
              <a:t>to Ho Chi Minh City ! Ho Chi Minh City is the largest city in  South Viet Nam. It is a historic city and has many busy streets with a lot of motorbikes. It has many beautiful places and restaurants . </a:t>
            </a:r>
          </a:p>
          <a:p>
            <a:pPr algn="just"/>
            <a:r>
              <a:rPr lang="en-US" sz="2400" b="1" dirty="0" smtClean="0"/>
              <a:t>	Well</a:t>
            </a:r>
            <a:r>
              <a:rPr lang="en-US" sz="2400" b="1" dirty="0"/>
              <a:t>. Let’s start our tour! </a:t>
            </a:r>
            <a:r>
              <a:rPr lang="en-US" sz="2400" b="1" i="1" u="sng" dirty="0">
                <a:solidFill>
                  <a:srgbClr val="C00000"/>
                </a:solidFill>
              </a:rPr>
              <a:t>First,</a:t>
            </a:r>
            <a:r>
              <a:rPr lang="en-US" sz="2400" b="1" dirty="0"/>
              <a:t> go to Duc Ba Cathedral. To get there, go straight  ahead then turn right on the Dong Khoi street, keep straight on. The Cathedral  in front of you. </a:t>
            </a:r>
            <a:r>
              <a:rPr lang="en-US" sz="2400" b="1" i="1" u="sng" dirty="0">
                <a:solidFill>
                  <a:srgbClr val="C00000"/>
                </a:solidFill>
              </a:rPr>
              <a:t>Second,</a:t>
            </a:r>
            <a:r>
              <a:rPr lang="en-US" sz="2400" b="1" dirty="0"/>
              <a:t> go to Thong Nhat palace. Go a long Nguyen Du street , turn right on Nam Ky Khoi Nghia street. It’s on your left . </a:t>
            </a:r>
            <a:r>
              <a:rPr lang="en-US" sz="2400" b="1" i="1" u="sng" dirty="0">
                <a:solidFill>
                  <a:srgbClr val="C00000"/>
                </a:solidFill>
              </a:rPr>
              <a:t>And then</a:t>
            </a:r>
            <a:r>
              <a:rPr lang="en-US" sz="2400" b="1" dirty="0"/>
              <a:t>,  go to Zen Art Gallary on the corner between Nguyen Du street and Nguyen Trung Truc street.</a:t>
            </a:r>
          </a:p>
        </p:txBody>
      </p:sp>
    </p:spTree>
    <p:extLst>
      <p:ext uri="{BB962C8B-B14F-4D97-AF65-F5344CB8AC3E}">
        <p14:creationId xmlns="" xmlns:p14="http://schemas.microsoft.com/office/powerpoint/2010/main" val="359035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Picture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5" descr="by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057401"/>
            <a:ext cx="46482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6" descr="FC393A0D6B0F44E2BDCF0A912FDC3DC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0" y="4419600"/>
            <a:ext cx="2032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17" descr="cartoon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81800" y="4876800"/>
            <a:ext cx="1524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5095037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0"/>
            <a:ext cx="1210056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WordArt 5"/>
          <p:cNvSpPr>
            <a:spLocks noChangeArrowheads="1" noChangeShapeType="1" noTextEdit="1"/>
          </p:cNvSpPr>
          <p:nvPr/>
        </p:nvSpPr>
        <p:spPr bwMode="auto">
          <a:xfrm>
            <a:off x="2286000" y="304800"/>
            <a:ext cx="7924800" cy="2209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u="sng" kern="10" dirty="0">
                <a:ln w="1270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CC0066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UNIT 4</a:t>
            </a:r>
            <a:r>
              <a:rPr lang="en-US" sz="3600" kern="10" dirty="0">
                <a:ln w="1270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CC0066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: My </a:t>
            </a:r>
            <a:r>
              <a:rPr lang="en-US" sz="3600" kern="10" dirty="0" err="1">
                <a:ln w="1270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CC0066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Neighbourhood</a:t>
            </a:r>
            <a:r>
              <a:rPr lang="en-US" sz="3600" kern="10" dirty="0">
                <a:ln w="1270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CC0066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.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2819400" y="2895600"/>
            <a:ext cx="7620000" cy="2154436"/>
          </a:xfrm>
          <a:prstGeom prst="rect">
            <a:avLst/>
          </a:prstGeom>
          <a:solidFill>
            <a:schemeClr val="bg2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u="sng" dirty="0">
                <a:solidFill>
                  <a:srgbClr val="FF0000"/>
                </a:solidFill>
                <a:latin typeface="Georgia" pitchFamily="18" charset="0"/>
                <a:cs typeface="Arial" charset="0"/>
              </a:rPr>
              <a:t>Period </a:t>
            </a:r>
            <a:r>
              <a:rPr lang="en-US" sz="5400" b="1" u="sng" dirty="0" smtClean="0">
                <a:solidFill>
                  <a:srgbClr val="FF0000"/>
                </a:solidFill>
                <a:latin typeface="Georgia" pitchFamily="18" charset="0"/>
                <a:cs typeface="Arial" charset="0"/>
              </a:rPr>
              <a:t>29</a:t>
            </a:r>
            <a:endParaRPr lang="en-US" sz="4000" b="1" u="sng" dirty="0">
              <a:solidFill>
                <a:srgbClr val="FF0000"/>
              </a:solidFill>
              <a:latin typeface="Georgia" pitchFamily="18" charset="0"/>
              <a:cs typeface="Arial" charset="0"/>
            </a:endParaRPr>
          </a:p>
          <a:p>
            <a:r>
              <a:rPr lang="en-US" sz="4000" b="1" u="sng" dirty="0">
                <a:latin typeface="Georgia" pitchFamily="18" charset="0"/>
                <a:cs typeface="Arial" charset="0"/>
              </a:rPr>
              <a:t>Lesson 4</a:t>
            </a:r>
            <a:r>
              <a:rPr lang="en-US" sz="4000" b="1" dirty="0">
                <a:latin typeface="Georgia" pitchFamily="18" charset="0"/>
                <a:cs typeface="Arial" charset="0"/>
              </a:rPr>
              <a:t>: Communication</a:t>
            </a:r>
            <a:r>
              <a:rPr lang="en-US" sz="4000" b="1" dirty="0">
                <a:solidFill>
                  <a:schemeClr val="bg1"/>
                </a:solidFill>
                <a:latin typeface="Georgia" pitchFamily="18" charset="0"/>
                <a:cs typeface="Arial" charset="0"/>
              </a:rPr>
              <a:t>.</a:t>
            </a:r>
          </a:p>
          <a:p>
            <a:r>
              <a:rPr lang="en-US" sz="4000" b="1" dirty="0">
                <a:solidFill>
                  <a:srgbClr val="FFFF00"/>
                </a:solidFill>
                <a:latin typeface="Georgia" pitchFamily="18" charset="0"/>
                <a:cs typeface="Arial" charset="0"/>
              </a:rPr>
              <a:t>                      </a:t>
            </a:r>
            <a:r>
              <a:rPr lang="en-US" sz="4000" b="1" dirty="0">
                <a:latin typeface="Georgia" pitchFamily="18" charset="0"/>
                <a:cs typeface="Arial" charset="0"/>
              </a:rPr>
              <a:t>(P. 43)</a:t>
            </a:r>
          </a:p>
        </p:txBody>
      </p:sp>
      <p:pic>
        <p:nvPicPr>
          <p:cNvPr id="6152" name="Picture 8" descr="N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76794" y="8642156"/>
            <a:ext cx="9199391" cy="18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9870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512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30521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7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133600"/>
            <a:ext cx="27432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18" descr="Hình ảnh có liên qu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657600"/>
            <a:ext cx="11144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19" descr="Hình ảnh có liên qu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657600"/>
            <a:ext cx="1676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20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181600"/>
            <a:ext cx="136048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21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52578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7188488" y="304800"/>
            <a:ext cx="1612941" cy="70788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Hoi An</a:t>
            </a:r>
            <a:endParaRPr lang="en-US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180" name="TextBox 23"/>
          <p:cNvSpPr txBox="1">
            <a:spLocks noChangeArrowheads="1"/>
          </p:cNvSpPr>
          <p:nvPr/>
        </p:nvSpPr>
        <p:spPr bwMode="auto">
          <a:xfrm>
            <a:off x="4419600" y="2209801"/>
            <a:ext cx="5943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Museum of Sa Huynh Culture (n):</a:t>
            </a:r>
          </a:p>
        </p:txBody>
      </p:sp>
      <p:sp>
        <p:nvSpPr>
          <p:cNvPr id="7181" name="TextBox 24"/>
          <p:cNvSpPr txBox="1">
            <a:spLocks noChangeArrowheads="1"/>
          </p:cNvSpPr>
          <p:nvPr/>
        </p:nvSpPr>
        <p:spPr bwMode="auto">
          <a:xfrm>
            <a:off x="4495800" y="2590801"/>
            <a:ext cx="6019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viện bảo tàng văn hóa Sa Huỳnh.</a:t>
            </a:r>
          </a:p>
        </p:txBody>
      </p:sp>
      <p:sp>
        <p:nvSpPr>
          <p:cNvPr id="7182" name="TextBox 25"/>
          <p:cNvSpPr txBox="1">
            <a:spLocks noChangeArrowheads="1"/>
          </p:cNvSpPr>
          <p:nvPr/>
        </p:nvSpPr>
        <p:spPr bwMode="auto">
          <a:xfrm>
            <a:off x="5029200" y="3733801"/>
            <a:ext cx="419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Quan Cong Temple (n):</a:t>
            </a:r>
          </a:p>
        </p:txBody>
      </p:sp>
      <p:sp>
        <p:nvSpPr>
          <p:cNvPr id="7183" name="TextBox 26"/>
          <p:cNvSpPr txBox="1">
            <a:spLocks noChangeArrowheads="1"/>
          </p:cNvSpPr>
          <p:nvPr/>
        </p:nvSpPr>
        <p:spPr bwMode="auto">
          <a:xfrm>
            <a:off x="4953000" y="4191001"/>
            <a:ext cx="4114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đền thờ Quận Công.</a:t>
            </a:r>
          </a:p>
        </p:txBody>
      </p:sp>
      <p:sp>
        <p:nvSpPr>
          <p:cNvPr id="7184" name="TextBox 27"/>
          <p:cNvSpPr txBox="1">
            <a:spLocks noChangeArrowheads="1"/>
          </p:cNvSpPr>
          <p:nvPr/>
        </p:nvSpPr>
        <p:spPr bwMode="auto">
          <a:xfrm>
            <a:off x="4953000" y="5334001"/>
            <a:ext cx="4648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Hoa Nhap Workshop (n):</a:t>
            </a:r>
          </a:p>
        </p:txBody>
      </p:sp>
      <p:sp>
        <p:nvSpPr>
          <p:cNvPr id="7185" name="TextBox 28"/>
          <p:cNvSpPr txBox="1">
            <a:spLocks noChangeArrowheads="1"/>
          </p:cNvSpPr>
          <p:nvPr/>
        </p:nvSpPr>
        <p:spPr bwMode="auto">
          <a:xfrm>
            <a:off x="5029200" y="5867401"/>
            <a:ext cx="342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xưởng Hòa Nhập.</a:t>
            </a:r>
          </a:p>
        </p:txBody>
      </p:sp>
      <p:pic>
        <p:nvPicPr>
          <p:cNvPr id="5137" name="Picture 21" descr="Hình ảnh có liên qua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233363"/>
            <a:ext cx="35814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25470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0" grpId="0"/>
      <p:bldP spid="7181" grpId="0"/>
      <p:bldP spid="7182" grpId="0"/>
      <p:bldP spid="7183" grpId="0"/>
      <p:bldP spid="7184" grpId="0"/>
      <p:bldP spid="71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3"/>
          <p:cNvSpPr txBox="1">
            <a:spLocks noChangeArrowheads="1"/>
          </p:cNvSpPr>
          <p:nvPr/>
        </p:nvSpPr>
        <p:spPr bwMode="auto">
          <a:xfrm>
            <a:off x="2286000" y="762000"/>
            <a:ext cx="3886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/>
              <a:t>-Museum of Sa Huynh Culture (n):</a:t>
            </a:r>
          </a:p>
        </p:txBody>
      </p:sp>
      <p:sp>
        <p:nvSpPr>
          <p:cNvPr id="7171" name="TextBox 24"/>
          <p:cNvSpPr txBox="1">
            <a:spLocks noChangeArrowheads="1"/>
          </p:cNvSpPr>
          <p:nvPr/>
        </p:nvSpPr>
        <p:spPr bwMode="auto">
          <a:xfrm>
            <a:off x="6248400" y="762000"/>
            <a:ext cx="3429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Viện bảo tàng văn hóa Sa Huỳnh.</a:t>
            </a:r>
          </a:p>
        </p:txBody>
      </p:sp>
      <p:sp>
        <p:nvSpPr>
          <p:cNvPr id="7172" name="TextBox 25"/>
          <p:cNvSpPr txBox="1">
            <a:spLocks noChangeArrowheads="1"/>
          </p:cNvSpPr>
          <p:nvPr/>
        </p:nvSpPr>
        <p:spPr bwMode="auto">
          <a:xfrm>
            <a:off x="2286000" y="1981201"/>
            <a:ext cx="4267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-Quan Cong Temple (n):</a:t>
            </a:r>
          </a:p>
        </p:txBody>
      </p:sp>
      <p:sp>
        <p:nvSpPr>
          <p:cNvPr id="7173" name="TextBox 26"/>
          <p:cNvSpPr txBox="1">
            <a:spLocks noChangeArrowheads="1"/>
          </p:cNvSpPr>
          <p:nvPr/>
        </p:nvSpPr>
        <p:spPr bwMode="auto">
          <a:xfrm>
            <a:off x="6553200" y="1981201"/>
            <a:ext cx="4114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Đền thờ Quan Công.</a:t>
            </a:r>
          </a:p>
        </p:txBody>
      </p:sp>
      <p:sp>
        <p:nvSpPr>
          <p:cNvPr id="7174" name="TextBox 27"/>
          <p:cNvSpPr txBox="1">
            <a:spLocks noChangeArrowheads="1"/>
          </p:cNvSpPr>
          <p:nvPr/>
        </p:nvSpPr>
        <p:spPr bwMode="auto">
          <a:xfrm>
            <a:off x="2286000" y="2667001"/>
            <a:ext cx="4648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-Hoa Nhap Workshop (n):</a:t>
            </a:r>
          </a:p>
        </p:txBody>
      </p:sp>
      <p:sp>
        <p:nvSpPr>
          <p:cNvPr id="7175" name="TextBox 28"/>
          <p:cNvSpPr txBox="1">
            <a:spLocks noChangeArrowheads="1"/>
          </p:cNvSpPr>
          <p:nvPr/>
        </p:nvSpPr>
        <p:spPr bwMode="auto">
          <a:xfrm>
            <a:off x="6781800" y="2667001"/>
            <a:ext cx="342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Xưởng Hòa Nhập.</a:t>
            </a:r>
          </a:p>
        </p:txBody>
      </p:sp>
      <p:sp>
        <p:nvSpPr>
          <p:cNvPr id="7176" name="TextBox 25"/>
          <p:cNvSpPr txBox="1">
            <a:spLocks noChangeArrowheads="1"/>
          </p:cNvSpPr>
          <p:nvPr/>
        </p:nvSpPr>
        <p:spPr bwMode="auto">
          <a:xfrm>
            <a:off x="2286000" y="3276601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-First ( adv):</a:t>
            </a:r>
          </a:p>
        </p:txBody>
      </p:sp>
      <p:sp>
        <p:nvSpPr>
          <p:cNvPr id="7177" name="TextBox 26"/>
          <p:cNvSpPr txBox="1">
            <a:spLocks noChangeArrowheads="1"/>
          </p:cNvSpPr>
          <p:nvPr/>
        </p:nvSpPr>
        <p:spPr bwMode="auto">
          <a:xfrm>
            <a:off x="2286000" y="3886201"/>
            <a:ext cx="2895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-Second ( adv):</a:t>
            </a:r>
          </a:p>
        </p:txBody>
      </p:sp>
      <p:sp>
        <p:nvSpPr>
          <p:cNvPr id="7178" name="TextBox 28"/>
          <p:cNvSpPr txBox="1">
            <a:spLocks noChangeArrowheads="1"/>
          </p:cNvSpPr>
          <p:nvPr/>
        </p:nvSpPr>
        <p:spPr bwMode="auto">
          <a:xfrm>
            <a:off x="2362200" y="5257801"/>
            <a:ext cx="2819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-Finally ( adv):</a:t>
            </a:r>
          </a:p>
        </p:txBody>
      </p:sp>
      <p:sp>
        <p:nvSpPr>
          <p:cNvPr id="7179" name="TextBox 29"/>
          <p:cNvSpPr txBox="1">
            <a:spLocks noChangeArrowheads="1"/>
          </p:cNvSpPr>
          <p:nvPr/>
        </p:nvSpPr>
        <p:spPr bwMode="auto">
          <a:xfrm>
            <a:off x="6705600" y="3276601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Đầu tiên</a:t>
            </a:r>
          </a:p>
        </p:txBody>
      </p:sp>
      <p:sp>
        <p:nvSpPr>
          <p:cNvPr id="7180" name="TextBox 30"/>
          <p:cNvSpPr txBox="1">
            <a:spLocks noChangeArrowheads="1"/>
          </p:cNvSpPr>
          <p:nvPr/>
        </p:nvSpPr>
        <p:spPr bwMode="auto">
          <a:xfrm>
            <a:off x="6705600" y="3886201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Thứ hai</a:t>
            </a:r>
          </a:p>
        </p:txBody>
      </p:sp>
      <p:sp>
        <p:nvSpPr>
          <p:cNvPr id="7181" name="TextBox 31"/>
          <p:cNvSpPr txBox="1">
            <a:spLocks noChangeArrowheads="1"/>
          </p:cNvSpPr>
          <p:nvPr/>
        </p:nvSpPr>
        <p:spPr bwMode="auto">
          <a:xfrm>
            <a:off x="6629400" y="4495801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Sau đó</a:t>
            </a:r>
          </a:p>
        </p:txBody>
      </p:sp>
      <p:sp>
        <p:nvSpPr>
          <p:cNvPr id="7182" name="TextBox 32"/>
          <p:cNvSpPr txBox="1">
            <a:spLocks noChangeArrowheads="1"/>
          </p:cNvSpPr>
          <p:nvPr/>
        </p:nvSpPr>
        <p:spPr bwMode="auto">
          <a:xfrm>
            <a:off x="6477000" y="5257801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Cuối cùng</a:t>
            </a:r>
          </a:p>
        </p:txBody>
      </p:sp>
      <p:sp>
        <p:nvSpPr>
          <p:cNvPr id="7183" name="TextBox 27"/>
          <p:cNvSpPr txBox="1">
            <a:spLocks noChangeArrowheads="1"/>
          </p:cNvSpPr>
          <p:nvPr/>
        </p:nvSpPr>
        <p:spPr bwMode="auto">
          <a:xfrm>
            <a:off x="2286000" y="4572001"/>
            <a:ext cx="3276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-After that ( adv):</a:t>
            </a:r>
          </a:p>
        </p:txBody>
      </p:sp>
      <p:sp>
        <p:nvSpPr>
          <p:cNvPr id="7184" name="TextBox 17"/>
          <p:cNvSpPr txBox="1">
            <a:spLocks noChangeArrowheads="1"/>
          </p:cNvSpPr>
          <p:nvPr/>
        </p:nvSpPr>
        <p:spPr bwMode="auto">
          <a:xfrm>
            <a:off x="4267200" y="195262"/>
            <a:ext cx="2667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u="sng" dirty="0" err="1">
                <a:solidFill>
                  <a:srgbClr val="FF0000"/>
                </a:solidFill>
              </a:rPr>
              <a:t>I.Vocabulary</a:t>
            </a:r>
            <a:r>
              <a:rPr lang="en-US" altLang="en-US" sz="2800" b="1" u="sng" dirty="0">
                <a:solidFill>
                  <a:srgbClr val="FF0000"/>
                </a:solidFill>
              </a:rPr>
              <a:t>:</a:t>
            </a:r>
          </a:p>
        </p:txBody>
      </p:sp>
    </p:spTree>
    <p:extLst>
      <p:ext uri="{BB962C8B-B14F-4D97-AF65-F5344CB8AC3E}">
        <p14:creationId xmlns="" xmlns:p14="http://schemas.microsoft.com/office/powerpoint/2010/main" val="119418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62400" y="26075"/>
            <a:ext cx="457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City Tours 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1886" y="733961"/>
            <a:ext cx="11495313" cy="6152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/>
              <a:t> Welcome to Hoi An  ! Hoi An is famous for its </a:t>
            </a:r>
            <a:r>
              <a:rPr lang="en-US" sz="3200" b="1" dirty="0">
                <a:solidFill>
                  <a:srgbClr val="FF0000"/>
                </a:solidFill>
              </a:rPr>
              <a:t>(1) </a:t>
            </a:r>
            <a:r>
              <a:rPr lang="en-US" sz="3200" b="1" dirty="0"/>
              <a:t>_______ buildings, shops, pagodas and houses. They’re older than in other cities in Viet Nam. The streets are very narrow so it is more          </a:t>
            </a:r>
            <a:r>
              <a:rPr lang="en-US" sz="3200" b="1" dirty="0">
                <a:solidFill>
                  <a:srgbClr val="FF0000"/>
                </a:solidFill>
              </a:rPr>
              <a:t>(2)</a:t>
            </a:r>
            <a:r>
              <a:rPr lang="en-US" sz="3200" b="1" dirty="0"/>
              <a:t> ___________ to walk there. </a:t>
            </a:r>
          </a:p>
          <a:p>
            <a:pPr algn="just"/>
            <a:r>
              <a:rPr lang="en-US" sz="3200" b="1" dirty="0"/>
              <a:t>Ok. Let’s start our tour! First, go to Quan Cong Temple. To get there, walk </a:t>
            </a:r>
            <a:r>
              <a:rPr lang="en-US" sz="3200" b="1" dirty="0">
                <a:solidFill>
                  <a:srgbClr val="FF0000"/>
                </a:solidFill>
              </a:rPr>
              <a:t>(3)</a:t>
            </a:r>
            <a:r>
              <a:rPr lang="en-US" sz="3200" b="1" dirty="0"/>
              <a:t>_________ for 5 minutes. The temple is on your left. </a:t>
            </a:r>
            <a:r>
              <a:rPr lang="en-US" sz="3200" b="1" dirty="0">
                <a:solidFill>
                  <a:srgbClr val="FF0000"/>
                </a:solidFill>
              </a:rPr>
              <a:t>(4)</a:t>
            </a:r>
            <a:r>
              <a:rPr lang="en-US" sz="3200" b="1" dirty="0"/>
              <a:t> _______go to the Museum of Sa Huynh Culture. Take the second </a:t>
            </a:r>
            <a:r>
              <a:rPr lang="en-US" sz="3200" b="1" dirty="0">
                <a:solidFill>
                  <a:srgbClr val="FF0000"/>
                </a:solidFill>
              </a:rPr>
              <a:t>(5)</a:t>
            </a:r>
            <a:r>
              <a:rPr lang="en-US" sz="3200" b="1" dirty="0"/>
              <a:t> _____. Turn right and it’s on  your </a:t>
            </a:r>
            <a:r>
              <a:rPr lang="en-US" sz="3200" b="1" dirty="0">
                <a:solidFill>
                  <a:srgbClr val="FF0000"/>
                </a:solidFill>
              </a:rPr>
              <a:t>(6)</a:t>
            </a:r>
            <a:r>
              <a:rPr lang="en-US" sz="3200" b="1" dirty="0"/>
              <a:t> _____. Then, have lunch at Cafe 96 . It’s ‘ cao Lau’ and ‘ banh vac’ are very good. Turn left and take the </a:t>
            </a:r>
            <a:r>
              <a:rPr lang="en-US" sz="3200" b="1" dirty="0">
                <a:solidFill>
                  <a:srgbClr val="FF0000"/>
                </a:solidFill>
              </a:rPr>
              <a:t>(7)</a:t>
            </a:r>
            <a:r>
              <a:rPr lang="en-US" sz="3200" b="1" dirty="0"/>
              <a:t>______ turning on your right . Finally, go to Hoa Nhap Workshop to buy presents for your friends. Turn left, then turn right. The workshop is </a:t>
            </a:r>
            <a:r>
              <a:rPr lang="en-US" sz="3200" b="1" dirty="0">
                <a:solidFill>
                  <a:srgbClr val="FF0000"/>
                </a:solidFill>
              </a:rPr>
              <a:t>( 8)</a:t>
            </a:r>
            <a:r>
              <a:rPr lang="en-US" sz="3200" b="1" dirty="0"/>
              <a:t> _______Tan Ky House.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71908" y="733961"/>
            <a:ext cx="2007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historic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1966" y="2207624"/>
            <a:ext cx="23230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convenient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24200" y="3191471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straight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08166" y="3677961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Second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27366" y="4167594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left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95508" y="4167594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right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03766" y="5143717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second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57554" y="6102422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next to</a:t>
            </a:r>
          </a:p>
        </p:txBody>
      </p:sp>
      <p:pic>
        <p:nvPicPr>
          <p:cNvPr id="3" name="Activity 1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067108" y="331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737033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:sndAc>
          <p:stSnd>
            <p:snd r:embed="rId6" name="laser.wav"/>
          </p:stSnd>
        </p:sndAc>
      </p:transition>
    </mc:Choice>
    <mc:Fallback>
      <p:transition spd="slow"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096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25388" y="0"/>
            <a:ext cx="457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City Tours 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19" y="809897"/>
            <a:ext cx="11665131" cy="6052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/>
              <a:t> </a:t>
            </a:r>
            <a:r>
              <a:rPr lang="en-US" sz="3200" b="1" dirty="0" smtClean="0"/>
              <a:t>	Welcome </a:t>
            </a:r>
            <a:r>
              <a:rPr lang="en-US" sz="3200" b="1" dirty="0"/>
              <a:t>to Hoi An  ! Hoi An is famous for its historic buildings, shops, pagodas and houses. </a:t>
            </a:r>
            <a:r>
              <a:rPr lang="en-US" sz="3200" b="1" u="sng" dirty="0">
                <a:solidFill>
                  <a:srgbClr val="FF0000"/>
                </a:solidFill>
              </a:rPr>
              <a:t>They’re older than </a:t>
            </a:r>
            <a:r>
              <a:rPr lang="en-US" sz="3200" b="1" dirty="0"/>
              <a:t>in other cities in Viet Nam. The streets are very narrow so </a:t>
            </a:r>
            <a:r>
              <a:rPr lang="en-US" sz="3200" b="1" u="sng" dirty="0">
                <a:solidFill>
                  <a:srgbClr val="FF0000"/>
                </a:solidFill>
              </a:rPr>
              <a:t>it is more convenient </a:t>
            </a:r>
            <a:r>
              <a:rPr lang="en-US" sz="3200" b="1" dirty="0"/>
              <a:t>to walk there. </a:t>
            </a:r>
          </a:p>
          <a:p>
            <a:pPr algn="just"/>
            <a:r>
              <a:rPr lang="en-US" sz="3200" b="1" dirty="0" smtClean="0"/>
              <a:t>	Ok</a:t>
            </a:r>
            <a:r>
              <a:rPr lang="en-US" sz="3200" b="1" dirty="0"/>
              <a:t>. Let’s start our tour! </a:t>
            </a:r>
            <a:r>
              <a:rPr lang="en-US" sz="3200" b="1" i="1" u="sng" dirty="0">
                <a:solidFill>
                  <a:srgbClr val="C00000"/>
                </a:solidFill>
              </a:rPr>
              <a:t>First,</a:t>
            </a:r>
            <a:r>
              <a:rPr lang="en-US" sz="3200" b="1" dirty="0"/>
              <a:t> go to Quan Cong Temple. </a:t>
            </a:r>
            <a:r>
              <a:rPr lang="en-US" sz="3200" b="1" u="sng" dirty="0">
                <a:solidFill>
                  <a:srgbClr val="0000FF"/>
                </a:solidFill>
              </a:rPr>
              <a:t>To get there</a:t>
            </a:r>
            <a:r>
              <a:rPr lang="en-US" sz="3200" b="1" dirty="0"/>
              <a:t>, </a:t>
            </a:r>
            <a:r>
              <a:rPr lang="en-US" sz="3200" b="1" u="sng" dirty="0">
                <a:solidFill>
                  <a:srgbClr val="0000FF"/>
                </a:solidFill>
              </a:rPr>
              <a:t>walk straight </a:t>
            </a:r>
            <a:r>
              <a:rPr lang="en-US" sz="3200" b="1" dirty="0"/>
              <a:t>for 5 minutes. The temple is on your left. </a:t>
            </a:r>
            <a:r>
              <a:rPr lang="en-US" sz="3200" b="1" i="1" u="sng" dirty="0">
                <a:solidFill>
                  <a:srgbClr val="C00000"/>
                </a:solidFill>
              </a:rPr>
              <a:t>Second</a:t>
            </a:r>
            <a:r>
              <a:rPr lang="en-US" sz="3200" b="1" dirty="0"/>
              <a:t> go to the Museum of Sa Huynh Culture. </a:t>
            </a:r>
            <a:r>
              <a:rPr lang="en-US" sz="3200" b="1" u="sng" dirty="0">
                <a:solidFill>
                  <a:srgbClr val="0000FF"/>
                </a:solidFill>
              </a:rPr>
              <a:t>Take the second left</a:t>
            </a:r>
            <a:r>
              <a:rPr lang="en-US" sz="3200" b="1" dirty="0">
                <a:solidFill>
                  <a:srgbClr val="0000FF"/>
                </a:solidFill>
              </a:rPr>
              <a:t>. </a:t>
            </a:r>
            <a:r>
              <a:rPr lang="en-US" sz="3200" b="1" u="sng" dirty="0">
                <a:solidFill>
                  <a:srgbClr val="0000FF"/>
                </a:solidFill>
              </a:rPr>
              <a:t>Turn right </a:t>
            </a:r>
            <a:r>
              <a:rPr lang="en-US" sz="3200" b="1" dirty="0"/>
              <a:t>and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u="sng" dirty="0">
                <a:solidFill>
                  <a:srgbClr val="0000FF"/>
                </a:solidFill>
              </a:rPr>
              <a:t>it’s on  your right</a:t>
            </a:r>
            <a:r>
              <a:rPr lang="en-US" sz="3200" b="1" dirty="0"/>
              <a:t>. </a:t>
            </a:r>
            <a:r>
              <a:rPr lang="en-US" sz="3200" b="1" i="1" u="sng" dirty="0">
                <a:solidFill>
                  <a:srgbClr val="C00000"/>
                </a:solidFill>
              </a:rPr>
              <a:t>Then</a:t>
            </a:r>
            <a:r>
              <a:rPr lang="en-US" sz="3200" b="1" dirty="0"/>
              <a:t>, have lunch at Cafe 96 . It’s ‘ cao Lau’ and ‘ banh vac’ are very good. </a:t>
            </a:r>
            <a:r>
              <a:rPr lang="en-US" sz="3200" b="1" u="sng" dirty="0">
                <a:solidFill>
                  <a:srgbClr val="0000FF"/>
                </a:solidFill>
              </a:rPr>
              <a:t>Turn left </a:t>
            </a:r>
            <a:r>
              <a:rPr lang="en-US" sz="3200" b="1" dirty="0"/>
              <a:t>and </a:t>
            </a:r>
            <a:r>
              <a:rPr lang="en-US" sz="3200" b="1" u="sng" dirty="0">
                <a:solidFill>
                  <a:srgbClr val="0000FF"/>
                </a:solidFill>
              </a:rPr>
              <a:t>take the second turning on your right </a:t>
            </a:r>
            <a:r>
              <a:rPr lang="en-US" sz="3200" b="1" dirty="0"/>
              <a:t>. </a:t>
            </a:r>
            <a:r>
              <a:rPr lang="en-US" sz="3200" b="1" i="1" u="sng" dirty="0">
                <a:solidFill>
                  <a:srgbClr val="C00000"/>
                </a:solidFill>
              </a:rPr>
              <a:t>Finally,</a:t>
            </a:r>
            <a:r>
              <a:rPr lang="en-US" sz="3200" b="1" dirty="0"/>
              <a:t> go to Hoa Nhap Workshop to buy presents for your friends. </a:t>
            </a:r>
            <a:r>
              <a:rPr lang="en-US" sz="3200" b="1" u="sng" dirty="0">
                <a:solidFill>
                  <a:srgbClr val="0000FF"/>
                </a:solidFill>
              </a:rPr>
              <a:t>Turn left</a:t>
            </a:r>
            <a:r>
              <a:rPr lang="en-US" sz="3200" b="1" dirty="0"/>
              <a:t>, then </a:t>
            </a:r>
            <a:r>
              <a:rPr lang="en-US" sz="3200" b="1" u="sng" dirty="0">
                <a:solidFill>
                  <a:srgbClr val="0000FF"/>
                </a:solidFill>
              </a:rPr>
              <a:t>turn right</a:t>
            </a:r>
            <a:r>
              <a:rPr lang="en-US" sz="3200" b="1" dirty="0"/>
              <a:t>. The workshop is next to Tan Ky House.</a:t>
            </a:r>
          </a:p>
        </p:txBody>
      </p:sp>
    </p:spTree>
    <p:extLst>
      <p:ext uri="{BB962C8B-B14F-4D97-AF65-F5344CB8AC3E}">
        <p14:creationId xmlns="" xmlns:p14="http://schemas.microsoft.com/office/powerpoint/2010/main" val="394799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513" y="304801"/>
            <a:ext cx="112340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2/ Choose one of the cities below. Creative an audio guide for your city.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1113" y="2081348"/>
            <a:ext cx="110968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Remember to: </a:t>
            </a:r>
          </a:p>
          <a:p>
            <a:pPr>
              <a:buFontTx/>
              <a:buChar char="-"/>
            </a:pPr>
            <a:r>
              <a:rPr lang="en-US" sz="4000" b="1" dirty="0"/>
              <a:t> Include some comparisions with other cities</a:t>
            </a:r>
          </a:p>
          <a:p>
            <a:pPr algn="just">
              <a:buFontTx/>
              <a:buChar char="-"/>
            </a:pPr>
            <a:r>
              <a:rPr lang="en-US" sz="4000" b="1" dirty="0"/>
              <a:t> Give directions to difirent places, and link your instructions using first, then, after that and finally.</a:t>
            </a:r>
          </a:p>
        </p:txBody>
      </p:sp>
    </p:spTree>
    <p:extLst>
      <p:ext uri="{BB962C8B-B14F-4D97-AF65-F5344CB8AC3E}">
        <p14:creationId xmlns="" xmlns:p14="http://schemas.microsoft.com/office/powerpoint/2010/main" val="218042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78034" y="354128"/>
            <a:ext cx="5334000" cy="67640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Times New Romadn"/>
              </a:rPr>
              <a:t>Ho Chi Minh city</a:t>
            </a:r>
          </a:p>
        </p:txBody>
      </p:sp>
      <p:pic>
        <p:nvPicPr>
          <p:cNvPr id="1026" name="Picture 2" descr="Káº¿t quáº£ hÃ¬nh áº£nh cho hanh pho ho chi mi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31965"/>
            <a:ext cx="6400800" cy="53296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áº¿t quáº£ hÃ¬nh áº£nh cho hanh pho ho chi mi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031965"/>
            <a:ext cx="5791199" cy="49900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8894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-10438"/>
            <a:ext cx="12087497" cy="686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7309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599</Words>
  <Application>Microsoft Office PowerPoint</Application>
  <PresentationFormat>Custom</PresentationFormat>
  <Paragraphs>69</Paragraphs>
  <Slides>13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MRDUNG</dc:creator>
  <cp:lastModifiedBy>AD</cp:lastModifiedBy>
  <cp:revision>2</cp:revision>
  <dcterms:created xsi:type="dcterms:W3CDTF">2018-11-05T15:40:52Z</dcterms:created>
  <dcterms:modified xsi:type="dcterms:W3CDTF">2020-02-04T07:32:47Z</dcterms:modified>
</cp:coreProperties>
</file>