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activeX/activeX4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activeX/activeX1.xml" ContentType="application/vnd.ms-office.activeX+xml"/>
  <Override PartName="/ppt/activeX/activeX11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activeX/activeX10.xml" ContentType="application/vnd.ms-office.activeX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activeX/activeX8.xml" ContentType="application/vnd.ms-office.activeX+xml"/>
  <Override PartName="/ppt/activeX/activeX9.xml" ContentType="application/vnd.ms-office.activeX+xml"/>
  <Override PartName="/ppt/embeddings/oleObject1.bin" ContentType="application/vnd.openxmlformats-officedocument.oleObjec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6.xml" ContentType="application/vnd.ms-office.activeX+xml"/>
  <Override PartName="/ppt/activeX/activeX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activeX/activeX5.xml" ContentType="application/vnd.ms-office.activeX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6" r:id="rId2"/>
    <p:sldId id="256" r:id="rId3"/>
    <p:sldId id="259" r:id="rId4"/>
    <p:sldId id="278" r:id="rId5"/>
    <p:sldId id="257" r:id="rId6"/>
    <p:sldId id="258" r:id="rId7"/>
    <p:sldId id="277" r:id="rId8"/>
    <p:sldId id="263" r:id="rId9"/>
    <p:sldId id="264" r:id="rId10"/>
    <p:sldId id="261" r:id="rId11"/>
    <p:sldId id="267" r:id="rId12"/>
    <p:sldId id="269" r:id="rId13"/>
    <p:sldId id="270" r:id="rId14"/>
    <p:sldId id="274" r:id="rId15"/>
    <p:sldId id="271" r:id="rId16"/>
    <p:sldId id="272" r:id="rId17"/>
    <p:sldId id="276" r:id="rId18"/>
    <p:sldId id="273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717" autoAdjust="0"/>
  </p:normalViewPr>
  <p:slideViewPr>
    <p:cSldViewPr>
      <p:cViewPr varScale="1">
        <p:scale>
          <a:sx n="52" d="100"/>
          <a:sy n="52" d="100"/>
        </p:scale>
        <p:origin x="-1219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11/8/2012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11/8/2012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11/8/2012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11/8/2012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11/8/2012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6.jpeg"/><Relationship Id="rId7" Type="http://schemas.openxmlformats.org/officeDocument/2006/relationships/image" Target="../media/image2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audio" Target="../media/audio4.wav"/><Relationship Id="rId7" Type="http://schemas.openxmlformats.org/officeDocument/2006/relationships/image" Target="../media/image26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5.gif"/><Relationship Id="rId5" Type="http://schemas.openxmlformats.org/officeDocument/2006/relationships/image" Target="../media/image24.gif"/><Relationship Id="rId4" Type="http://schemas.openxmlformats.org/officeDocument/2006/relationships/oleObject" Target="../embeddings/oleObject1.bin"/><Relationship Id="rId9" Type="http://schemas.openxmlformats.org/officeDocument/2006/relationships/image" Target="../media/image28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file:///C:\Program%20Files\ThinkBuzan\iMindMap%205\iMindMap%205.ex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7.xml"/><Relationship Id="rId13" Type="http://schemas.openxmlformats.org/officeDocument/2006/relationships/slideLayout" Target="../slideLayouts/slideLayout7.xml"/><Relationship Id="rId3" Type="http://schemas.openxmlformats.org/officeDocument/2006/relationships/control" Target="../activeX/activeX2.xml"/><Relationship Id="rId7" Type="http://schemas.openxmlformats.org/officeDocument/2006/relationships/control" Target="../activeX/activeX6.xml"/><Relationship Id="rId12" Type="http://schemas.openxmlformats.org/officeDocument/2006/relationships/control" Target="../activeX/activeX11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11" Type="http://schemas.openxmlformats.org/officeDocument/2006/relationships/control" Target="../activeX/activeX10.xml"/><Relationship Id="rId5" Type="http://schemas.openxmlformats.org/officeDocument/2006/relationships/control" Target="../activeX/activeX4.xml"/><Relationship Id="rId10" Type="http://schemas.openxmlformats.org/officeDocument/2006/relationships/control" Target="../activeX/activeX9.xml"/><Relationship Id="rId4" Type="http://schemas.openxmlformats.org/officeDocument/2006/relationships/control" Target="../activeX/activeX3.xml"/><Relationship Id="rId9" Type="http://schemas.openxmlformats.org/officeDocument/2006/relationships/control" Target="../activeX/activeX8.xml"/><Relationship Id="rId1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733800" y="2667000"/>
            <a:ext cx="1600200" cy="1295400"/>
            <a:chOff x="3115" y="0"/>
            <a:chExt cx="2170" cy="2486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3481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1">
                <a:gsLst>
                  <a:gs pos="0">
                    <a:srgbClr val="760076"/>
                  </a:gs>
                  <a:gs pos="100000">
                    <a:srgbClr val="FF00FF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2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3479" name="Oval 7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0" name="Oval 8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3477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78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7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3475" name="Oval 14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76" name="Oval 15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9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3473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86 w 2736"/>
                      <a:gd name="T3" fmla="*/ 15 h 504"/>
                      <a:gd name="T4" fmla="*/ 176 w 2736"/>
                      <a:gd name="T5" fmla="*/ 2 h 504"/>
                      <a:gd name="T6" fmla="*/ 272 w 2736"/>
                      <a:gd name="T7" fmla="*/ 2 h 504"/>
                      <a:gd name="T8" fmla="*/ 270 w 2736"/>
                      <a:gd name="T9" fmla="*/ 9 h 504"/>
                      <a:gd name="T10" fmla="*/ 176 w 2736"/>
                      <a:gd name="T11" fmla="*/ 9 h 504"/>
                      <a:gd name="T12" fmla="*/ 65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74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9 w 1769"/>
                      <a:gd name="T3" fmla="*/ 6 h 791"/>
                      <a:gd name="T4" fmla="*/ 45 w 1769"/>
                      <a:gd name="T5" fmla="*/ 19 h 791"/>
                      <a:gd name="T6" fmla="*/ 63 w 1769"/>
                      <a:gd name="T7" fmla="*/ 40 h 791"/>
                      <a:gd name="T8" fmla="*/ 68 w 1769"/>
                      <a:gd name="T9" fmla="*/ 56 h 791"/>
                      <a:gd name="T10" fmla="*/ 66 w 1769"/>
                      <a:gd name="T11" fmla="*/ 72 h 791"/>
                      <a:gd name="T12" fmla="*/ 62 w 1769"/>
                      <a:gd name="T13" fmla="*/ 58 h 791"/>
                      <a:gd name="T14" fmla="*/ 54 w 1769"/>
                      <a:gd name="T15" fmla="*/ 42 h 791"/>
                      <a:gd name="T16" fmla="*/ 43 w 1769"/>
                      <a:gd name="T17" fmla="*/ 27 h 791"/>
                      <a:gd name="T18" fmla="*/ 22 w 1769"/>
                      <a:gd name="T19" fmla="*/ 14 h 791"/>
                      <a:gd name="T20" fmla="*/ 0 w 1769"/>
                      <a:gd name="T21" fmla="*/ 7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3471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>
                      <a:gd name="T0" fmla="*/ 0 w 2736"/>
                      <a:gd name="T1" fmla="*/ 78 h 504"/>
                      <a:gd name="T2" fmla="*/ 111 w 2736"/>
                      <a:gd name="T3" fmla="*/ 26 h 504"/>
                      <a:gd name="T4" fmla="*/ 227 w 2736"/>
                      <a:gd name="T5" fmla="*/ 4 h 504"/>
                      <a:gd name="T6" fmla="*/ 351 w 2736"/>
                      <a:gd name="T7" fmla="*/ 4 h 504"/>
                      <a:gd name="T8" fmla="*/ 348 w 2736"/>
                      <a:gd name="T9" fmla="*/ 16 h 504"/>
                      <a:gd name="T10" fmla="*/ 226 w 2736"/>
                      <a:gd name="T11" fmla="*/ 16 h 504"/>
                      <a:gd name="T12" fmla="*/ 84 w 2736"/>
                      <a:gd name="T13" fmla="*/ 45 h 504"/>
                      <a:gd name="T14" fmla="*/ 0 w 2736"/>
                      <a:gd name="T15" fmla="*/ 7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72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25 w 1769"/>
                      <a:gd name="T3" fmla="*/ 9 h 791"/>
                      <a:gd name="T4" fmla="*/ 58 w 1769"/>
                      <a:gd name="T5" fmla="*/ 31 h 791"/>
                      <a:gd name="T6" fmla="*/ 81 w 1769"/>
                      <a:gd name="T7" fmla="*/ 67 h 791"/>
                      <a:gd name="T8" fmla="*/ 89 w 1769"/>
                      <a:gd name="T9" fmla="*/ 94 h 791"/>
                      <a:gd name="T10" fmla="*/ 85 w 1769"/>
                      <a:gd name="T11" fmla="*/ 122 h 791"/>
                      <a:gd name="T12" fmla="*/ 80 w 1769"/>
                      <a:gd name="T13" fmla="*/ 99 h 791"/>
                      <a:gd name="T14" fmla="*/ 70 w 1769"/>
                      <a:gd name="T15" fmla="*/ 71 h 791"/>
                      <a:gd name="T16" fmla="*/ 56 w 1769"/>
                      <a:gd name="T17" fmla="*/ 46 h 791"/>
                      <a:gd name="T18" fmla="*/ 29 w 1769"/>
                      <a:gd name="T19" fmla="*/ 23 h 791"/>
                      <a:gd name="T20" fmla="*/ 0 w 1769"/>
                      <a:gd name="T21" fmla="*/ 12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3469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>
                      <a:gd name="T0" fmla="*/ 0 w 2736"/>
                      <a:gd name="T1" fmla="*/ 40 h 504"/>
                      <a:gd name="T2" fmla="*/ 89 w 2736"/>
                      <a:gd name="T3" fmla="*/ 13 h 504"/>
                      <a:gd name="T4" fmla="*/ 183 w 2736"/>
                      <a:gd name="T5" fmla="*/ 2 h 504"/>
                      <a:gd name="T6" fmla="*/ 282 w 2736"/>
                      <a:gd name="T7" fmla="*/ 2 h 504"/>
                      <a:gd name="T8" fmla="*/ 280 w 2736"/>
                      <a:gd name="T9" fmla="*/ 8 h 504"/>
                      <a:gd name="T10" fmla="*/ 181 w 2736"/>
                      <a:gd name="T11" fmla="*/ 8 h 504"/>
                      <a:gd name="T12" fmla="*/ 67 w 2736"/>
                      <a:gd name="T13" fmla="*/ 24 h 504"/>
                      <a:gd name="T14" fmla="*/ 0 w 2736"/>
                      <a:gd name="T15" fmla="*/ 4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70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9 w 1769"/>
                      <a:gd name="T3" fmla="*/ 4 h 791"/>
                      <a:gd name="T4" fmla="*/ 47 w 1769"/>
                      <a:gd name="T5" fmla="*/ 16 h 791"/>
                      <a:gd name="T6" fmla="*/ 65 w 1769"/>
                      <a:gd name="T7" fmla="*/ 34 h 791"/>
                      <a:gd name="T8" fmla="*/ 71 w 1769"/>
                      <a:gd name="T9" fmla="*/ 48 h 791"/>
                      <a:gd name="T10" fmla="*/ 68 w 1769"/>
                      <a:gd name="T11" fmla="*/ 63 h 791"/>
                      <a:gd name="T12" fmla="*/ 64 w 1769"/>
                      <a:gd name="T13" fmla="*/ 50 h 791"/>
                      <a:gd name="T14" fmla="*/ 56 w 1769"/>
                      <a:gd name="T15" fmla="*/ 36 h 791"/>
                      <a:gd name="T16" fmla="*/ 45 w 1769"/>
                      <a:gd name="T17" fmla="*/ 23 h 791"/>
                      <a:gd name="T18" fmla="*/ 24 w 1769"/>
                      <a:gd name="T19" fmla="*/ 12 h 791"/>
                      <a:gd name="T20" fmla="*/ 0 w 1769"/>
                      <a:gd name="T21" fmla="*/ 6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2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3467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>
                      <a:gd name="T0" fmla="*/ 0 w 2736"/>
                      <a:gd name="T1" fmla="*/ 65 h 504"/>
                      <a:gd name="T2" fmla="*/ 75 w 2736"/>
                      <a:gd name="T3" fmla="*/ 22 h 504"/>
                      <a:gd name="T4" fmla="*/ 154 w 2736"/>
                      <a:gd name="T5" fmla="*/ 3 h 504"/>
                      <a:gd name="T6" fmla="*/ 237 w 2736"/>
                      <a:gd name="T7" fmla="*/ 3 h 504"/>
                      <a:gd name="T8" fmla="*/ 235 w 2736"/>
                      <a:gd name="T9" fmla="*/ 13 h 504"/>
                      <a:gd name="T10" fmla="*/ 153 w 2736"/>
                      <a:gd name="T11" fmla="*/ 13 h 504"/>
                      <a:gd name="T12" fmla="*/ 57 w 2736"/>
                      <a:gd name="T13" fmla="*/ 38 h 504"/>
                      <a:gd name="T14" fmla="*/ 0 w 2736"/>
                      <a:gd name="T15" fmla="*/ 6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68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7 w 1769"/>
                      <a:gd name="T3" fmla="*/ 7 h 791"/>
                      <a:gd name="T4" fmla="*/ 40 w 1769"/>
                      <a:gd name="T5" fmla="*/ 26 h 791"/>
                      <a:gd name="T6" fmla="*/ 55 w 1769"/>
                      <a:gd name="T7" fmla="*/ 56 h 791"/>
                      <a:gd name="T8" fmla="*/ 60 w 1769"/>
                      <a:gd name="T9" fmla="*/ 79 h 791"/>
                      <a:gd name="T10" fmla="*/ 58 w 1769"/>
                      <a:gd name="T11" fmla="*/ 102 h 791"/>
                      <a:gd name="T12" fmla="*/ 54 w 1769"/>
                      <a:gd name="T13" fmla="*/ 82 h 791"/>
                      <a:gd name="T14" fmla="*/ 47 w 1769"/>
                      <a:gd name="T15" fmla="*/ 59 h 791"/>
                      <a:gd name="T16" fmla="*/ 38 w 1769"/>
                      <a:gd name="T17" fmla="*/ 39 h 791"/>
                      <a:gd name="T18" fmla="*/ 20 w 1769"/>
                      <a:gd name="T19" fmla="*/ 20 h 791"/>
                      <a:gd name="T20" fmla="*/ 0 w 1769"/>
                      <a:gd name="T21" fmla="*/ 10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3465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50 w 2736"/>
                      <a:gd name="T3" fmla="*/ 15 h 504"/>
                      <a:gd name="T4" fmla="*/ 102 w 2736"/>
                      <a:gd name="T5" fmla="*/ 2 h 504"/>
                      <a:gd name="T6" fmla="*/ 157 w 2736"/>
                      <a:gd name="T7" fmla="*/ 2 h 504"/>
                      <a:gd name="T8" fmla="*/ 156 w 2736"/>
                      <a:gd name="T9" fmla="*/ 9 h 504"/>
                      <a:gd name="T10" fmla="*/ 101 w 2736"/>
                      <a:gd name="T11" fmla="*/ 9 h 504"/>
                      <a:gd name="T12" fmla="*/ 37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66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11 w 1769"/>
                      <a:gd name="T3" fmla="*/ 6 h 791"/>
                      <a:gd name="T4" fmla="*/ 26 w 1769"/>
                      <a:gd name="T5" fmla="*/ 19 h 791"/>
                      <a:gd name="T6" fmla="*/ 37 w 1769"/>
                      <a:gd name="T7" fmla="*/ 39 h 791"/>
                      <a:gd name="T8" fmla="*/ 40 w 1769"/>
                      <a:gd name="T9" fmla="*/ 54 h 791"/>
                      <a:gd name="T10" fmla="*/ 38 w 1769"/>
                      <a:gd name="T11" fmla="*/ 71 h 791"/>
                      <a:gd name="T12" fmla="*/ 36 w 1769"/>
                      <a:gd name="T13" fmla="*/ 57 h 791"/>
                      <a:gd name="T14" fmla="*/ 32 w 1769"/>
                      <a:gd name="T15" fmla="*/ 41 h 791"/>
                      <a:gd name="T16" fmla="*/ 25 w 1769"/>
                      <a:gd name="T17" fmla="*/ 27 h 791"/>
                      <a:gd name="T18" fmla="*/ 13 w 1769"/>
                      <a:gd name="T19" fmla="*/ 14 h 791"/>
                      <a:gd name="T20" fmla="*/ 0 w 1769"/>
                      <a:gd name="T21" fmla="*/ 7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3463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>
                      <a:gd name="T0" fmla="*/ 0 w 2736"/>
                      <a:gd name="T1" fmla="*/ 8 h 504"/>
                      <a:gd name="T2" fmla="*/ 31 w 2736"/>
                      <a:gd name="T3" fmla="*/ 3 h 504"/>
                      <a:gd name="T4" fmla="*/ 63 w 2736"/>
                      <a:gd name="T5" fmla="*/ 0 h 504"/>
                      <a:gd name="T6" fmla="*/ 97 w 2736"/>
                      <a:gd name="T7" fmla="*/ 0 h 504"/>
                      <a:gd name="T8" fmla="*/ 96 w 2736"/>
                      <a:gd name="T9" fmla="*/ 2 h 504"/>
                      <a:gd name="T10" fmla="*/ 63 w 2736"/>
                      <a:gd name="T11" fmla="*/ 2 h 504"/>
                      <a:gd name="T12" fmla="*/ 23 w 2736"/>
                      <a:gd name="T13" fmla="*/ 4 h 504"/>
                      <a:gd name="T14" fmla="*/ 0 w 2736"/>
                      <a:gd name="T15" fmla="*/ 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64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7 w 1769"/>
                      <a:gd name="T3" fmla="*/ 1 h 791"/>
                      <a:gd name="T4" fmla="*/ 16 w 1769"/>
                      <a:gd name="T5" fmla="*/ 3 h 791"/>
                      <a:gd name="T6" fmla="*/ 23 w 1769"/>
                      <a:gd name="T7" fmla="*/ 7 h 791"/>
                      <a:gd name="T8" fmla="*/ 25 w 1769"/>
                      <a:gd name="T9" fmla="*/ 9 h 791"/>
                      <a:gd name="T10" fmla="*/ 24 w 1769"/>
                      <a:gd name="T11" fmla="*/ 12 h 791"/>
                      <a:gd name="T12" fmla="*/ 22 w 1769"/>
                      <a:gd name="T13" fmla="*/ 10 h 791"/>
                      <a:gd name="T14" fmla="*/ 20 w 1769"/>
                      <a:gd name="T15" fmla="*/ 7 h 791"/>
                      <a:gd name="T16" fmla="*/ 16 w 1769"/>
                      <a:gd name="T17" fmla="*/ 4 h 791"/>
                      <a:gd name="T18" fmla="*/ 8 w 1769"/>
                      <a:gd name="T19" fmla="*/ 3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3461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16 w 2736"/>
                      <a:gd name="T3" fmla="*/ 3 h 504"/>
                      <a:gd name="T4" fmla="*/ 33 w 2736"/>
                      <a:gd name="T5" fmla="*/ 0 h 504"/>
                      <a:gd name="T6" fmla="*/ 51 w 2736"/>
                      <a:gd name="T7" fmla="*/ 0 h 504"/>
                      <a:gd name="T8" fmla="*/ 50 w 2736"/>
                      <a:gd name="T9" fmla="*/ 1 h 504"/>
                      <a:gd name="T10" fmla="*/ 33 w 2736"/>
                      <a:gd name="T11" fmla="*/ 1 h 504"/>
                      <a:gd name="T12" fmla="*/ 12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62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1 h 791"/>
                      <a:gd name="T4" fmla="*/ 9 w 1769"/>
                      <a:gd name="T5" fmla="*/ 3 h 791"/>
                      <a:gd name="T6" fmla="*/ 12 w 1769"/>
                      <a:gd name="T7" fmla="*/ 6 h 791"/>
                      <a:gd name="T8" fmla="*/ 13 w 1769"/>
                      <a:gd name="T9" fmla="*/ 9 h 791"/>
                      <a:gd name="T10" fmla="*/ 12 w 1769"/>
                      <a:gd name="T11" fmla="*/ 11 h 791"/>
                      <a:gd name="T12" fmla="*/ 12 w 1769"/>
                      <a:gd name="T13" fmla="*/ 9 h 791"/>
                      <a:gd name="T14" fmla="*/ 10 w 1769"/>
                      <a:gd name="T15" fmla="*/ 6 h 791"/>
                      <a:gd name="T16" fmla="*/ 8 w 1769"/>
                      <a:gd name="T17" fmla="*/ 4 h 791"/>
                      <a:gd name="T18" fmla="*/ 4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6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3459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86 w 2736"/>
                      <a:gd name="T3" fmla="*/ 15 h 504"/>
                      <a:gd name="T4" fmla="*/ 176 w 2736"/>
                      <a:gd name="T5" fmla="*/ 2 h 504"/>
                      <a:gd name="T6" fmla="*/ 272 w 2736"/>
                      <a:gd name="T7" fmla="*/ 2 h 504"/>
                      <a:gd name="T8" fmla="*/ 270 w 2736"/>
                      <a:gd name="T9" fmla="*/ 9 h 504"/>
                      <a:gd name="T10" fmla="*/ 176 w 2736"/>
                      <a:gd name="T11" fmla="*/ 9 h 504"/>
                      <a:gd name="T12" fmla="*/ 65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60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9 w 1769"/>
                      <a:gd name="T3" fmla="*/ 6 h 791"/>
                      <a:gd name="T4" fmla="*/ 45 w 1769"/>
                      <a:gd name="T5" fmla="*/ 19 h 791"/>
                      <a:gd name="T6" fmla="*/ 63 w 1769"/>
                      <a:gd name="T7" fmla="*/ 40 h 791"/>
                      <a:gd name="T8" fmla="*/ 68 w 1769"/>
                      <a:gd name="T9" fmla="*/ 56 h 791"/>
                      <a:gd name="T10" fmla="*/ 66 w 1769"/>
                      <a:gd name="T11" fmla="*/ 72 h 791"/>
                      <a:gd name="T12" fmla="*/ 62 w 1769"/>
                      <a:gd name="T13" fmla="*/ 58 h 791"/>
                      <a:gd name="T14" fmla="*/ 54 w 1769"/>
                      <a:gd name="T15" fmla="*/ 42 h 791"/>
                      <a:gd name="T16" fmla="*/ 43 w 1769"/>
                      <a:gd name="T17" fmla="*/ 27 h 791"/>
                      <a:gd name="T18" fmla="*/ 22 w 1769"/>
                      <a:gd name="T19" fmla="*/ 14 h 791"/>
                      <a:gd name="T20" fmla="*/ 0 w 1769"/>
                      <a:gd name="T21" fmla="*/ 7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7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3457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>
                      <a:gd name="T0" fmla="*/ 0 w 2736"/>
                      <a:gd name="T1" fmla="*/ 78 h 504"/>
                      <a:gd name="T2" fmla="*/ 111 w 2736"/>
                      <a:gd name="T3" fmla="*/ 26 h 504"/>
                      <a:gd name="T4" fmla="*/ 227 w 2736"/>
                      <a:gd name="T5" fmla="*/ 4 h 504"/>
                      <a:gd name="T6" fmla="*/ 351 w 2736"/>
                      <a:gd name="T7" fmla="*/ 4 h 504"/>
                      <a:gd name="T8" fmla="*/ 348 w 2736"/>
                      <a:gd name="T9" fmla="*/ 16 h 504"/>
                      <a:gd name="T10" fmla="*/ 226 w 2736"/>
                      <a:gd name="T11" fmla="*/ 16 h 504"/>
                      <a:gd name="T12" fmla="*/ 84 w 2736"/>
                      <a:gd name="T13" fmla="*/ 45 h 504"/>
                      <a:gd name="T14" fmla="*/ 0 w 2736"/>
                      <a:gd name="T15" fmla="*/ 7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58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25 w 1769"/>
                      <a:gd name="T3" fmla="*/ 9 h 791"/>
                      <a:gd name="T4" fmla="*/ 58 w 1769"/>
                      <a:gd name="T5" fmla="*/ 31 h 791"/>
                      <a:gd name="T6" fmla="*/ 81 w 1769"/>
                      <a:gd name="T7" fmla="*/ 67 h 791"/>
                      <a:gd name="T8" fmla="*/ 89 w 1769"/>
                      <a:gd name="T9" fmla="*/ 94 h 791"/>
                      <a:gd name="T10" fmla="*/ 85 w 1769"/>
                      <a:gd name="T11" fmla="*/ 122 h 791"/>
                      <a:gd name="T12" fmla="*/ 80 w 1769"/>
                      <a:gd name="T13" fmla="*/ 99 h 791"/>
                      <a:gd name="T14" fmla="*/ 70 w 1769"/>
                      <a:gd name="T15" fmla="*/ 71 h 791"/>
                      <a:gd name="T16" fmla="*/ 56 w 1769"/>
                      <a:gd name="T17" fmla="*/ 46 h 791"/>
                      <a:gd name="T18" fmla="*/ 29 w 1769"/>
                      <a:gd name="T19" fmla="*/ 23 h 791"/>
                      <a:gd name="T20" fmla="*/ 0 w 1769"/>
                      <a:gd name="T21" fmla="*/ 12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8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3455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>
                      <a:gd name="T0" fmla="*/ 0 w 2736"/>
                      <a:gd name="T1" fmla="*/ 40 h 504"/>
                      <a:gd name="T2" fmla="*/ 89 w 2736"/>
                      <a:gd name="T3" fmla="*/ 13 h 504"/>
                      <a:gd name="T4" fmla="*/ 183 w 2736"/>
                      <a:gd name="T5" fmla="*/ 2 h 504"/>
                      <a:gd name="T6" fmla="*/ 282 w 2736"/>
                      <a:gd name="T7" fmla="*/ 2 h 504"/>
                      <a:gd name="T8" fmla="*/ 280 w 2736"/>
                      <a:gd name="T9" fmla="*/ 8 h 504"/>
                      <a:gd name="T10" fmla="*/ 181 w 2736"/>
                      <a:gd name="T11" fmla="*/ 8 h 504"/>
                      <a:gd name="T12" fmla="*/ 67 w 2736"/>
                      <a:gd name="T13" fmla="*/ 24 h 504"/>
                      <a:gd name="T14" fmla="*/ 0 w 2736"/>
                      <a:gd name="T15" fmla="*/ 4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56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9 w 1769"/>
                      <a:gd name="T3" fmla="*/ 4 h 791"/>
                      <a:gd name="T4" fmla="*/ 47 w 1769"/>
                      <a:gd name="T5" fmla="*/ 16 h 791"/>
                      <a:gd name="T6" fmla="*/ 65 w 1769"/>
                      <a:gd name="T7" fmla="*/ 34 h 791"/>
                      <a:gd name="T8" fmla="*/ 71 w 1769"/>
                      <a:gd name="T9" fmla="*/ 48 h 791"/>
                      <a:gd name="T10" fmla="*/ 68 w 1769"/>
                      <a:gd name="T11" fmla="*/ 63 h 791"/>
                      <a:gd name="T12" fmla="*/ 64 w 1769"/>
                      <a:gd name="T13" fmla="*/ 50 h 791"/>
                      <a:gd name="T14" fmla="*/ 56 w 1769"/>
                      <a:gd name="T15" fmla="*/ 36 h 791"/>
                      <a:gd name="T16" fmla="*/ 45 w 1769"/>
                      <a:gd name="T17" fmla="*/ 23 h 791"/>
                      <a:gd name="T18" fmla="*/ 24 w 1769"/>
                      <a:gd name="T19" fmla="*/ 12 h 791"/>
                      <a:gd name="T20" fmla="*/ 0 w 1769"/>
                      <a:gd name="T21" fmla="*/ 6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9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3453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>
                      <a:gd name="T0" fmla="*/ 0 w 2736"/>
                      <a:gd name="T1" fmla="*/ 65 h 504"/>
                      <a:gd name="T2" fmla="*/ 75 w 2736"/>
                      <a:gd name="T3" fmla="*/ 22 h 504"/>
                      <a:gd name="T4" fmla="*/ 154 w 2736"/>
                      <a:gd name="T5" fmla="*/ 3 h 504"/>
                      <a:gd name="T6" fmla="*/ 237 w 2736"/>
                      <a:gd name="T7" fmla="*/ 3 h 504"/>
                      <a:gd name="T8" fmla="*/ 235 w 2736"/>
                      <a:gd name="T9" fmla="*/ 13 h 504"/>
                      <a:gd name="T10" fmla="*/ 153 w 2736"/>
                      <a:gd name="T11" fmla="*/ 13 h 504"/>
                      <a:gd name="T12" fmla="*/ 57 w 2736"/>
                      <a:gd name="T13" fmla="*/ 38 h 504"/>
                      <a:gd name="T14" fmla="*/ 0 w 2736"/>
                      <a:gd name="T15" fmla="*/ 6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54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7 w 1769"/>
                      <a:gd name="T3" fmla="*/ 7 h 791"/>
                      <a:gd name="T4" fmla="*/ 40 w 1769"/>
                      <a:gd name="T5" fmla="*/ 26 h 791"/>
                      <a:gd name="T6" fmla="*/ 55 w 1769"/>
                      <a:gd name="T7" fmla="*/ 56 h 791"/>
                      <a:gd name="T8" fmla="*/ 60 w 1769"/>
                      <a:gd name="T9" fmla="*/ 79 h 791"/>
                      <a:gd name="T10" fmla="*/ 58 w 1769"/>
                      <a:gd name="T11" fmla="*/ 102 h 791"/>
                      <a:gd name="T12" fmla="*/ 54 w 1769"/>
                      <a:gd name="T13" fmla="*/ 82 h 791"/>
                      <a:gd name="T14" fmla="*/ 47 w 1769"/>
                      <a:gd name="T15" fmla="*/ 59 h 791"/>
                      <a:gd name="T16" fmla="*/ 38 w 1769"/>
                      <a:gd name="T17" fmla="*/ 39 h 791"/>
                      <a:gd name="T18" fmla="*/ 20 w 1769"/>
                      <a:gd name="T19" fmla="*/ 20 h 791"/>
                      <a:gd name="T20" fmla="*/ 0 w 1769"/>
                      <a:gd name="T21" fmla="*/ 10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0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3451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50 w 2736"/>
                      <a:gd name="T3" fmla="*/ 15 h 504"/>
                      <a:gd name="T4" fmla="*/ 102 w 2736"/>
                      <a:gd name="T5" fmla="*/ 2 h 504"/>
                      <a:gd name="T6" fmla="*/ 157 w 2736"/>
                      <a:gd name="T7" fmla="*/ 2 h 504"/>
                      <a:gd name="T8" fmla="*/ 156 w 2736"/>
                      <a:gd name="T9" fmla="*/ 9 h 504"/>
                      <a:gd name="T10" fmla="*/ 101 w 2736"/>
                      <a:gd name="T11" fmla="*/ 9 h 504"/>
                      <a:gd name="T12" fmla="*/ 37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52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11 w 1769"/>
                      <a:gd name="T3" fmla="*/ 6 h 791"/>
                      <a:gd name="T4" fmla="*/ 26 w 1769"/>
                      <a:gd name="T5" fmla="*/ 19 h 791"/>
                      <a:gd name="T6" fmla="*/ 37 w 1769"/>
                      <a:gd name="T7" fmla="*/ 39 h 791"/>
                      <a:gd name="T8" fmla="*/ 40 w 1769"/>
                      <a:gd name="T9" fmla="*/ 54 h 791"/>
                      <a:gd name="T10" fmla="*/ 38 w 1769"/>
                      <a:gd name="T11" fmla="*/ 71 h 791"/>
                      <a:gd name="T12" fmla="*/ 36 w 1769"/>
                      <a:gd name="T13" fmla="*/ 57 h 791"/>
                      <a:gd name="T14" fmla="*/ 32 w 1769"/>
                      <a:gd name="T15" fmla="*/ 41 h 791"/>
                      <a:gd name="T16" fmla="*/ 25 w 1769"/>
                      <a:gd name="T17" fmla="*/ 27 h 791"/>
                      <a:gd name="T18" fmla="*/ 13 w 1769"/>
                      <a:gd name="T19" fmla="*/ 14 h 791"/>
                      <a:gd name="T20" fmla="*/ 0 w 1769"/>
                      <a:gd name="T21" fmla="*/ 7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1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3449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>
                      <a:gd name="T0" fmla="*/ 0 w 2736"/>
                      <a:gd name="T1" fmla="*/ 8 h 504"/>
                      <a:gd name="T2" fmla="*/ 31 w 2736"/>
                      <a:gd name="T3" fmla="*/ 3 h 504"/>
                      <a:gd name="T4" fmla="*/ 63 w 2736"/>
                      <a:gd name="T5" fmla="*/ 0 h 504"/>
                      <a:gd name="T6" fmla="*/ 97 w 2736"/>
                      <a:gd name="T7" fmla="*/ 0 h 504"/>
                      <a:gd name="T8" fmla="*/ 96 w 2736"/>
                      <a:gd name="T9" fmla="*/ 2 h 504"/>
                      <a:gd name="T10" fmla="*/ 63 w 2736"/>
                      <a:gd name="T11" fmla="*/ 2 h 504"/>
                      <a:gd name="T12" fmla="*/ 23 w 2736"/>
                      <a:gd name="T13" fmla="*/ 4 h 504"/>
                      <a:gd name="T14" fmla="*/ 0 w 2736"/>
                      <a:gd name="T15" fmla="*/ 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50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7 w 1769"/>
                      <a:gd name="T3" fmla="*/ 1 h 791"/>
                      <a:gd name="T4" fmla="*/ 16 w 1769"/>
                      <a:gd name="T5" fmla="*/ 3 h 791"/>
                      <a:gd name="T6" fmla="*/ 23 w 1769"/>
                      <a:gd name="T7" fmla="*/ 7 h 791"/>
                      <a:gd name="T8" fmla="*/ 25 w 1769"/>
                      <a:gd name="T9" fmla="*/ 9 h 791"/>
                      <a:gd name="T10" fmla="*/ 24 w 1769"/>
                      <a:gd name="T11" fmla="*/ 12 h 791"/>
                      <a:gd name="T12" fmla="*/ 22 w 1769"/>
                      <a:gd name="T13" fmla="*/ 10 h 791"/>
                      <a:gd name="T14" fmla="*/ 20 w 1769"/>
                      <a:gd name="T15" fmla="*/ 7 h 791"/>
                      <a:gd name="T16" fmla="*/ 16 w 1769"/>
                      <a:gd name="T17" fmla="*/ 4 h 791"/>
                      <a:gd name="T18" fmla="*/ 8 w 1769"/>
                      <a:gd name="T19" fmla="*/ 3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2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3447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16 w 2736"/>
                      <a:gd name="T3" fmla="*/ 3 h 504"/>
                      <a:gd name="T4" fmla="*/ 33 w 2736"/>
                      <a:gd name="T5" fmla="*/ 0 h 504"/>
                      <a:gd name="T6" fmla="*/ 51 w 2736"/>
                      <a:gd name="T7" fmla="*/ 0 h 504"/>
                      <a:gd name="T8" fmla="*/ 50 w 2736"/>
                      <a:gd name="T9" fmla="*/ 1 h 504"/>
                      <a:gd name="T10" fmla="*/ 33 w 2736"/>
                      <a:gd name="T11" fmla="*/ 1 h 504"/>
                      <a:gd name="T12" fmla="*/ 12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48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1 h 791"/>
                      <a:gd name="T4" fmla="*/ 9 w 1769"/>
                      <a:gd name="T5" fmla="*/ 3 h 791"/>
                      <a:gd name="T6" fmla="*/ 12 w 1769"/>
                      <a:gd name="T7" fmla="*/ 6 h 791"/>
                      <a:gd name="T8" fmla="*/ 13 w 1769"/>
                      <a:gd name="T9" fmla="*/ 9 h 791"/>
                      <a:gd name="T10" fmla="*/ 12 w 1769"/>
                      <a:gd name="T11" fmla="*/ 11 h 791"/>
                      <a:gd name="T12" fmla="*/ 12 w 1769"/>
                      <a:gd name="T13" fmla="*/ 9 h 791"/>
                      <a:gd name="T14" fmla="*/ 10 w 1769"/>
                      <a:gd name="T15" fmla="*/ 6 h 791"/>
                      <a:gd name="T16" fmla="*/ 8 w 1769"/>
                      <a:gd name="T17" fmla="*/ 4 h 791"/>
                      <a:gd name="T18" fmla="*/ 4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3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3445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16 w 2736"/>
                      <a:gd name="T3" fmla="*/ 3 h 504"/>
                      <a:gd name="T4" fmla="*/ 33 w 2736"/>
                      <a:gd name="T5" fmla="*/ 0 h 504"/>
                      <a:gd name="T6" fmla="*/ 51 w 2736"/>
                      <a:gd name="T7" fmla="*/ 0 h 504"/>
                      <a:gd name="T8" fmla="*/ 50 w 2736"/>
                      <a:gd name="T9" fmla="*/ 1 h 504"/>
                      <a:gd name="T10" fmla="*/ 33 w 2736"/>
                      <a:gd name="T11" fmla="*/ 1 h 504"/>
                      <a:gd name="T12" fmla="*/ 12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46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1 h 791"/>
                      <a:gd name="T4" fmla="*/ 9 w 1769"/>
                      <a:gd name="T5" fmla="*/ 3 h 791"/>
                      <a:gd name="T6" fmla="*/ 12 w 1769"/>
                      <a:gd name="T7" fmla="*/ 6 h 791"/>
                      <a:gd name="T8" fmla="*/ 13 w 1769"/>
                      <a:gd name="T9" fmla="*/ 9 h 791"/>
                      <a:gd name="T10" fmla="*/ 12 w 1769"/>
                      <a:gd name="T11" fmla="*/ 11 h 791"/>
                      <a:gd name="T12" fmla="*/ 12 w 1769"/>
                      <a:gd name="T13" fmla="*/ 9 h 791"/>
                      <a:gd name="T14" fmla="*/ 10 w 1769"/>
                      <a:gd name="T15" fmla="*/ 6 h 791"/>
                      <a:gd name="T16" fmla="*/ 8 w 1769"/>
                      <a:gd name="T17" fmla="*/ 4 h 791"/>
                      <a:gd name="T18" fmla="*/ 4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4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3443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0 w 2736"/>
                      <a:gd name="T3" fmla="*/ 0 h 504"/>
                      <a:gd name="T4" fmla="*/ 0 w 2736"/>
                      <a:gd name="T5" fmla="*/ 0 h 504"/>
                      <a:gd name="T6" fmla="*/ 1 w 2736"/>
                      <a:gd name="T7" fmla="*/ 0 h 504"/>
                      <a:gd name="T8" fmla="*/ 1 w 2736"/>
                      <a:gd name="T9" fmla="*/ 0 h 504"/>
                      <a:gd name="T10" fmla="*/ 0 w 2736"/>
                      <a:gd name="T11" fmla="*/ 0 h 504"/>
                      <a:gd name="T12" fmla="*/ 0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44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0 w 1769"/>
                      <a:gd name="T5" fmla="*/ 0 h 791"/>
                      <a:gd name="T6" fmla="*/ 0 w 1769"/>
                      <a:gd name="T7" fmla="*/ 0 h 791"/>
                      <a:gd name="T8" fmla="*/ 0 w 1769"/>
                      <a:gd name="T9" fmla="*/ 0 h 791"/>
                      <a:gd name="T10" fmla="*/ 0 w 1769"/>
                      <a:gd name="T11" fmla="*/ 0 h 791"/>
                      <a:gd name="T12" fmla="*/ 0 w 1769"/>
                      <a:gd name="T13" fmla="*/ 0 h 791"/>
                      <a:gd name="T14" fmla="*/ 0 w 1769"/>
                      <a:gd name="T15" fmla="*/ 0 h 791"/>
                      <a:gd name="T16" fmla="*/ 0 w 1769"/>
                      <a:gd name="T17" fmla="*/ 0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5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3441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0 w 2736"/>
                      <a:gd name="T3" fmla="*/ 0 h 504"/>
                      <a:gd name="T4" fmla="*/ 0 w 2736"/>
                      <a:gd name="T5" fmla="*/ 0 h 504"/>
                      <a:gd name="T6" fmla="*/ 1 w 2736"/>
                      <a:gd name="T7" fmla="*/ 0 h 504"/>
                      <a:gd name="T8" fmla="*/ 1 w 2736"/>
                      <a:gd name="T9" fmla="*/ 0 h 504"/>
                      <a:gd name="T10" fmla="*/ 0 w 2736"/>
                      <a:gd name="T11" fmla="*/ 0 h 504"/>
                      <a:gd name="T12" fmla="*/ 0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42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0 w 1769"/>
                      <a:gd name="T5" fmla="*/ 0 h 791"/>
                      <a:gd name="T6" fmla="*/ 0 w 1769"/>
                      <a:gd name="T7" fmla="*/ 0 h 791"/>
                      <a:gd name="T8" fmla="*/ 0 w 1769"/>
                      <a:gd name="T9" fmla="*/ 0 h 791"/>
                      <a:gd name="T10" fmla="*/ 0 w 1769"/>
                      <a:gd name="T11" fmla="*/ 0 h 791"/>
                      <a:gd name="T12" fmla="*/ 0 w 1769"/>
                      <a:gd name="T13" fmla="*/ 0 h 791"/>
                      <a:gd name="T14" fmla="*/ 0 w 1769"/>
                      <a:gd name="T15" fmla="*/ 0 h 791"/>
                      <a:gd name="T16" fmla="*/ 0 w 1769"/>
                      <a:gd name="T17" fmla="*/ 0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6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3439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9 w 2736"/>
                      <a:gd name="T3" fmla="*/ 3 h 504"/>
                      <a:gd name="T4" fmla="*/ 18 w 2736"/>
                      <a:gd name="T5" fmla="*/ 0 h 504"/>
                      <a:gd name="T6" fmla="*/ 29 w 2736"/>
                      <a:gd name="T7" fmla="*/ 0 h 504"/>
                      <a:gd name="T8" fmla="*/ 29 w 2736"/>
                      <a:gd name="T9" fmla="*/ 1 h 504"/>
                      <a:gd name="T10" fmla="*/ 18 w 2736"/>
                      <a:gd name="T11" fmla="*/ 1 h 504"/>
                      <a:gd name="T12" fmla="*/ 7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40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 w 1769"/>
                      <a:gd name="T3" fmla="*/ 1 h 791"/>
                      <a:gd name="T4" fmla="*/ 5 w 1769"/>
                      <a:gd name="T5" fmla="*/ 3 h 791"/>
                      <a:gd name="T6" fmla="*/ 7 w 1769"/>
                      <a:gd name="T7" fmla="*/ 6 h 791"/>
                      <a:gd name="T8" fmla="*/ 7 w 1769"/>
                      <a:gd name="T9" fmla="*/ 9 h 791"/>
                      <a:gd name="T10" fmla="*/ 7 w 1769"/>
                      <a:gd name="T11" fmla="*/ 11 h 791"/>
                      <a:gd name="T12" fmla="*/ 7 w 1769"/>
                      <a:gd name="T13" fmla="*/ 9 h 791"/>
                      <a:gd name="T14" fmla="*/ 6 w 1769"/>
                      <a:gd name="T15" fmla="*/ 6 h 791"/>
                      <a:gd name="T16" fmla="*/ 5 w 1769"/>
                      <a:gd name="T17" fmla="*/ 4 h 791"/>
                      <a:gd name="T18" fmla="*/ 2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7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3437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7 w 2736"/>
                      <a:gd name="T3" fmla="*/ 3 h 504"/>
                      <a:gd name="T4" fmla="*/ 16 w 2736"/>
                      <a:gd name="T5" fmla="*/ 0 h 504"/>
                      <a:gd name="T6" fmla="*/ 24 w 2736"/>
                      <a:gd name="T7" fmla="*/ 0 h 504"/>
                      <a:gd name="T8" fmla="*/ 24 w 2736"/>
                      <a:gd name="T9" fmla="*/ 1 h 504"/>
                      <a:gd name="T10" fmla="*/ 16 w 2736"/>
                      <a:gd name="T11" fmla="*/ 1 h 504"/>
                      <a:gd name="T12" fmla="*/ 6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38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 w 1769"/>
                      <a:gd name="T3" fmla="*/ 1 h 791"/>
                      <a:gd name="T4" fmla="*/ 4 w 1769"/>
                      <a:gd name="T5" fmla="*/ 3 h 791"/>
                      <a:gd name="T6" fmla="*/ 5 w 1769"/>
                      <a:gd name="T7" fmla="*/ 6 h 791"/>
                      <a:gd name="T8" fmla="*/ 6 w 1769"/>
                      <a:gd name="T9" fmla="*/ 9 h 791"/>
                      <a:gd name="T10" fmla="*/ 6 w 1769"/>
                      <a:gd name="T11" fmla="*/ 11 h 791"/>
                      <a:gd name="T12" fmla="*/ 5 w 1769"/>
                      <a:gd name="T13" fmla="*/ 9 h 791"/>
                      <a:gd name="T14" fmla="*/ 5 w 1769"/>
                      <a:gd name="T15" fmla="*/ 6 h 791"/>
                      <a:gd name="T16" fmla="*/ 4 w 1769"/>
                      <a:gd name="T17" fmla="*/ 4 h 791"/>
                      <a:gd name="T18" fmla="*/ 2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8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3435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16 w 2736"/>
                      <a:gd name="T3" fmla="*/ 3 h 504"/>
                      <a:gd name="T4" fmla="*/ 33 w 2736"/>
                      <a:gd name="T5" fmla="*/ 0 h 504"/>
                      <a:gd name="T6" fmla="*/ 51 w 2736"/>
                      <a:gd name="T7" fmla="*/ 0 h 504"/>
                      <a:gd name="T8" fmla="*/ 50 w 2736"/>
                      <a:gd name="T9" fmla="*/ 1 h 504"/>
                      <a:gd name="T10" fmla="*/ 33 w 2736"/>
                      <a:gd name="T11" fmla="*/ 1 h 504"/>
                      <a:gd name="T12" fmla="*/ 12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36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1 h 791"/>
                      <a:gd name="T4" fmla="*/ 9 w 1769"/>
                      <a:gd name="T5" fmla="*/ 3 h 791"/>
                      <a:gd name="T6" fmla="*/ 12 w 1769"/>
                      <a:gd name="T7" fmla="*/ 6 h 791"/>
                      <a:gd name="T8" fmla="*/ 13 w 1769"/>
                      <a:gd name="T9" fmla="*/ 9 h 791"/>
                      <a:gd name="T10" fmla="*/ 12 w 1769"/>
                      <a:gd name="T11" fmla="*/ 11 h 791"/>
                      <a:gd name="T12" fmla="*/ 12 w 1769"/>
                      <a:gd name="T13" fmla="*/ 9 h 791"/>
                      <a:gd name="T14" fmla="*/ 10 w 1769"/>
                      <a:gd name="T15" fmla="*/ 6 h 791"/>
                      <a:gd name="T16" fmla="*/ 8 w 1769"/>
                      <a:gd name="T17" fmla="*/ 4 h 791"/>
                      <a:gd name="T18" fmla="*/ 4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3433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16 w 2736"/>
                      <a:gd name="T3" fmla="*/ 3 h 504"/>
                      <a:gd name="T4" fmla="*/ 33 w 2736"/>
                      <a:gd name="T5" fmla="*/ 0 h 504"/>
                      <a:gd name="T6" fmla="*/ 51 w 2736"/>
                      <a:gd name="T7" fmla="*/ 0 h 504"/>
                      <a:gd name="T8" fmla="*/ 50 w 2736"/>
                      <a:gd name="T9" fmla="*/ 1 h 504"/>
                      <a:gd name="T10" fmla="*/ 33 w 2736"/>
                      <a:gd name="T11" fmla="*/ 1 h 504"/>
                      <a:gd name="T12" fmla="*/ 12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34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1 h 791"/>
                      <a:gd name="T4" fmla="*/ 9 w 1769"/>
                      <a:gd name="T5" fmla="*/ 3 h 791"/>
                      <a:gd name="T6" fmla="*/ 12 w 1769"/>
                      <a:gd name="T7" fmla="*/ 6 h 791"/>
                      <a:gd name="T8" fmla="*/ 13 w 1769"/>
                      <a:gd name="T9" fmla="*/ 9 h 791"/>
                      <a:gd name="T10" fmla="*/ 12 w 1769"/>
                      <a:gd name="T11" fmla="*/ 11 h 791"/>
                      <a:gd name="T12" fmla="*/ 12 w 1769"/>
                      <a:gd name="T13" fmla="*/ 9 h 791"/>
                      <a:gd name="T14" fmla="*/ 10 w 1769"/>
                      <a:gd name="T15" fmla="*/ 6 h 791"/>
                      <a:gd name="T16" fmla="*/ 8 w 1769"/>
                      <a:gd name="T17" fmla="*/ 4 h 791"/>
                      <a:gd name="T18" fmla="*/ 4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398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>
                    <a:gd name="T0" fmla="*/ 0 w 2736"/>
                    <a:gd name="T1" fmla="*/ 0 h 504"/>
                    <a:gd name="T2" fmla="*/ 0 w 2736"/>
                    <a:gd name="T3" fmla="*/ 0 h 504"/>
                    <a:gd name="T4" fmla="*/ 0 w 2736"/>
                    <a:gd name="T5" fmla="*/ 0 h 504"/>
                    <a:gd name="T6" fmla="*/ 0 w 2736"/>
                    <a:gd name="T7" fmla="*/ 0 h 504"/>
                    <a:gd name="T8" fmla="*/ 0 w 2736"/>
                    <a:gd name="T9" fmla="*/ 0 h 504"/>
                    <a:gd name="T10" fmla="*/ 0 w 2736"/>
                    <a:gd name="T11" fmla="*/ 0 h 504"/>
                    <a:gd name="T12" fmla="*/ 0 w 2736"/>
                    <a:gd name="T13" fmla="*/ 0 h 504"/>
                    <a:gd name="T14" fmla="*/ 0 w 2736"/>
                    <a:gd name="T15" fmla="*/ 0 h 50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736"/>
                    <a:gd name="T25" fmla="*/ 0 h 504"/>
                    <a:gd name="T26" fmla="*/ 2736 w 2736"/>
                    <a:gd name="T27" fmla="*/ 504 h 50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99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>
                    <a:gd name="T0" fmla="*/ 0 w 1769"/>
                    <a:gd name="T1" fmla="*/ 0 h 791"/>
                    <a:gd name="T2" fmla="*/ 0 w 1769"/>
                    <a:gd name="T3" fmla="*/ 0 h 791"/>
                    <a:gd name="T4" fmla="*/ 0 w 1769"/>
                    <a:gd name="T5" fmla="*/ 0 h 791"/>
                    <a:gd name="T6" fmla="*/ 0 w 1769"/>
                    <a:gd name="T7" fmla="*/ 0 h 791"/>
                    <a:gd name="T8" fmla="*/ 0 w 1769"/>
                    <a:gd name="T9" fmla="*/ 0 h 791"/>
                    <a:gd name="T10" fmla="*/ 0 w 1769"/>
                    <a:gd name="T11" fmla="*/ 0 h 791"/>
                    <a:gd name="T12" fmla="*/ 0 w 1769"/>
                    <a:gd name="T13" fmla="*/ 0 h 791"/>
                    <a:gd name="T14" fmla="*/ 0 w 1769"/>
                    <a:gd name="T15" fmla="*/ 0 h 791"/>
                    <a:gd name="T16" fmla="*/ 0 w 1769"/>
                    <a:gd name="T17" fmla="*/ 0 h 791"/>
                    <a:gd name="T18" fmla="*/ 0 w 1769"/>
                    <a:gd name="T19" fmla="*/ 0 h 791"/>
                    <a:gd name="T20" fmla="*/ 0 w 1769"/>
                    <a:gd name="T21" fmla="*/ 0 h 791"/>
                    <a:gd name="T22" fmla="*/ 0 w 1769"/>
                    <a:gd name="T23" fmla="*/ 0 h 79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69"/>
                    <a:gd name="T37" fmla="*/ 0 h 791"/>
                    <a:gd name="T38" fmla="*/ 1769 w 1769"/>
                    <a:gd name="T39" fmla="*/ 791 h 79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30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3431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7 w 2736"/>
                      <a:gd name="T3" fmla="*/ 1 h 504"/>
                      <a:gd name="T4" fmla="*/ 16 w 2736"/>
                      <a:gd name="T5" fmla="*/ 0 h 504"/>
                      <a:gd name="T6" fmla="*/ 24 w 2736"/>
                      <a:gd name="T7" fmla="*/ 0 h 504"/>
                      <a:gd name="T8" fmla="*/ 24 w 2736"/>
                      <a:gd name="T9" fmla="*/ 1 h 504"/>
                      <a:gd name="T10" fmla="*/ 16 w 2736"/>
                      <a:gd name="T11" fmla="*/ 1 h 504"/>
                      <a:gd name="T12" fmla="*/ 6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32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 w 1769"/>
                      <a:gd name="T3" fmla="*/ 0 h 791"/>
                      <a:gd name="T4" fmla="*/ 4 w 1769"/>
                      <a:gd name="T5" fmla="*/ 1 h 791"/>
                      <a:gd name="T6" fmla="*/ 5 w 1769"/>
                      <a:gd name="T7" fmla="*/ 3 h 791"/>
                      <a:gd name="T8" fmla="*/ 6 w 1769"/>
                      <a:gd name="T9" fmla="*/ 4 h 791"/>
                      <a:gd name="T10" fmla="*/ 6 w 1769"/>
                      <a:gd name="T11" fmla="*/ 5 h 791"/>
                      <a:gd name="T12" fmla="*/ 5 w 1769"/>
                      <a:gd name="T13" fmla="*/ 4 h 791"/>
                      <a:gd name="T14" fmla="*/ 5 w 1769"/>
                      <a:gd name="T15" fmla="*/ 3 h 791"/>
                      <a:gd name="T16" fmla="*/ 4 w 1769"/>
                      <a:gd name="T17" fmla="*/ 2 h 791"/>
                      <a:gd name="T18" fmla="*/ 2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3429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>
                      <a:gd name="T0" fmla="*/ 0 w 2736"/>
                      <a:gd name="T1" fmla="*/ 23 h 504"/>
                      <a:gd name="T2" fmla="*/ 11 w 2736"/>
                      <a:gd name="T3" fmla="*/ 8 h 504"/>
                      <a:gd name="T4" fmla="*/ 24 w 2736"/>
                      <a:gd name="T5" fmla="*/ 1 h 504"/>
                      <a:gd name="T6" fmla="*/ 37 w 2736"/>
                      <a:gd name="T7" fmla="*/ 1 h 504"/>
                      <a:gd name="T8" fmla="*/ 37 w 2736"/>
                      <a:gd name="T9" fmla="*/ 5 h 504"/>
                      <a:gd name="T10" fmla="*/ 24 w 2736"/>
                      <a:gd name="T11" fmla="*/ 5 h 504"/>
                      <a:gd name="T12" fmla="*/ 9 w 2736"/>
                      <a:gd name="T13" fmla="*/ 13 h 504"/>
                      <a:gd name="T14" fmla="*/ 0 w 2736"/>
                      <a:gd name="T15" fmla="*/ 2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30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2 w 1769"/>
                      <a:gd name="T3" fmla="*/ 3 h 791"/>
                      <a:gd name="T4" fmla="*/ 6 w 1769"/>
                      <a:gd name="T5" fmla="*/ 9 h 791"/>
                      <a:gd name="T6" fmla="*/ 8 w 1769"/>
                      <a:gd name="T7" fmla="*/ 19 h 791"/>
                      <a:gd name="T8" fmla="*/ 9 w 1769"/>
                      <a:gd name="T9" fmla="*/ 27 h 791"/>
                      <a:gd name="T10" fmla="*/ 9 w 1769"/>
                      <a:gd name="T11" fmla="*/ 34 h 791"/>
                      <a:gd name="T12" fmla="*/ 8 w 1769"/>
                      <a:gd name="T13" fmla="*/ 28 h 791"/>
                      <a:gd name="T14" fmla="*/ 7 w 1769"/>
                      <a:gd name="T15" fmla="*/ 20 h 791"/>
                      <a:gd name="T16" fmla="*/ 6 w 1769"/>
                      <a:gd name="T17" fmla="*/ 13 h 791"/>
                      <a:gd name="T18" fmla="*/ 3 w 1769"/>
                      <a:gd name="T19" fmla="*/ 6 h 791"/>
                      <a:gd name="T20" fmla="*/ 0 w 1769"/>
                      <a:gd name="T21" fmla="*/ 3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72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3427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5 w 2736"/>
                      <a:gd name="T3" fmla="*/ 0 h 504"/>
                      <a:gd name="T4" fmla="*/ 9 w 2736"/>
                      <a:gd name="T5" fmla="*/ 0 h 504"/>
                      <a:gd name="T6" fmla="*/ 14 w 2736"/>
                      <a:gd name="T7" fmla="*/ 0 h 504"/>
                      <a:gd name="T8" fmla="*/ 14 w 2736"/>
                      <a:gd name="T9" fmla="*/ 0 h 504"/>
                      <a:gd name="T10" fmla="*/ 9 w 2736"/>
                      <a:gd name="T11" fmla="*/ 0 h 504"/>
                      <a:gd name="T12" fmla="*/ 3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28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2 w 1769"/>
                      <a:gd name="T5" fmla="*/ 0 h 791"/>
                      <a:gd name="T6" fmla="*/ 3 w 1769"/>
                      <a:gd name="T7" fmla="*/ 0 h 791"/>
                      <a:gd name="T8" fmla="*/ 3 w 1769"/>
                      <a:gd name="T9" fmla="*/ 0 h 791"/>
                      <a:gd name="T10" fmla="*/ 3 w 1769"/>
                      <a:gd name="T11" fmla="*/ 0 h 791"/>
                      <a:gd name="T12" fmla="*/ 3 w 1769"/>
                      <a:gd name="T13" fmla="*/ 0 h 791"/>
                      <a:gd name="T14" fmla="*/ 3 w 1769"/>
                      <a:gd name="T15" fmla="*/ 0 h 791"/>
                      <a:gd name="T16" fmla="*/ 2 w 1769"/>
                      <a:gd name="T17" fmla="*/ 0 h 791"/>
                      <a:gd name="T18" fmla="*/ 1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73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3425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86 w 2736"/>
                      <a:gd name="T3" fmla="*/ 15 h 504"/>
                      <a:gd name="T4" fmla="*/ 176 w 2736"/>
                      <a:gd name="T5" fmla="*/ 2 h 504"/>
                      <a:gd name="T6" fmla="*/ 272 w 2736"/>
                      <a:gd name="T7" fmla="*/ 2 h 504"/>
                      <a:gd name="T8" fmla="*/ 270 w 2736"/>
                      <a:gd name="T9" fmla="*/ 9 h 504"/>
                      <a:gd name="T10" fmla="*/ 176 w 2736"/>
                      <a:gd name="T11" fmla="*/ 9 h 504"/>
                      <a:gd name="T12" fmla="*/ 65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26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9 w 1769"/>
                      <a:gd name="T3" fmla="*/ 6 h 791"/>
                      <a:gd name="T4" fmla="*/ 45 w 1769"/>
                      <a:gd name="T5" fmla="*/ 19 h 791"/>
                      <a:gd name="T6" fmla="*/ 63 w 1769"/>
                      <a:gd name="T7" fmla="*/ 40 h 791"/>
                      <a:gd name="T8" fmla="*/ 68 w 1769"/>
                      <a:gd name="T9" fmla="*/ 56 h 791"/>
                      <a:gd name="T10" fmla="*/ 66 w 1769"/>
                      <a:gd name="T11" fmla="*/ 72 h 791"/>
                      <a:gd name="T12" fmla="*/ 62 w 1769"/>
                      <a:gd name="T13" fmla="*/ 58 h 791"/>
                      <a:gd name="T14" fmla="*/ 54 w 1769"/>
                      <a:gd name="T15" fmla="*/ 42 h 791"/>
                      <a:gd name="T16" fmla="*/ 43 w 1769"/>
                      <a:gd name="T17" fmla="*/ 27 h 791"/>
                      <a:gd name="T18" fmla="*/ 22 w 1769"/>
                      <a:gd name="T19" fmla="*/ 14 h 791"/>
                      <a:gd name="T20" fmla="*/ 0 w 1769"/>
                      <a:gd name="T21" fmla="*/ 7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74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3423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58 w 2736"/>
                      <a:gd name="T3" fmla="*/ 15 h 504"/>
                      <a:gd name="T4" fmla="*/ 120 w 2736"/>
                      <a:gd name="T5" fmla="*/ 2 h 504"/>
                      <a:gd name="T6" fmla="*/ 184 w 2736"/>
                      <a:gd name="T7" fmla="*/ 2 h 504"/>
                      <a:gd name="T8" fmla="*/ 183 w 2736"/>
                      <a:gd name="T9" fmla="*/ 9 h 504"/>
                      <a:gd name="T10" fmla="*/ 118 w 2736"/>
                      <a:gd name="T11" fmla="*/ 9 h 504"/>
                      <a:gd name="T12" fmla="*/ 44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24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13 w 1769"/>
                      <a:gd name="T3" fmla="*/ 6 h 791"/>
                      <a:gd name="T4" fmla="*/ 30 w 1769"/>
                      <a:gd name="T5" fmla="*/ 19 h 791"/>
                      <a:gd name="T6" fmla="*/ 43 w 1769"/>
                      <a:gd name="T7" fmla="*/ 40 h 791"/>
                      <a:gd name="T8" fmla="*/ 46 w 1769"/>
                      <a:gd name="T9" fmla="*/ 56 h 791"/>
                      <a:gd name="T10" fmla="*/ 45 w 1769"/>
                      <a:gd name="T11" fmla="*/ 72 h 791"/>
                      <a:gd name="T12" fmla="*/ 42 w 1769"/>
                      <a:gd name="T13" fmla="*/ 58 h 791"/>
                      <a:gd name="T14" fmla="*/ 37 w 1769"/>
                      <a:gd name="T15" fmla="*/ 42 h 791"/>
                      <a:gd name="T16" fmla="*/ 30 w 1769"/>
                      <a:gd name="T17" fmla="*/ 27 h 791"/>
                      <a:gd name="T18" fmla="*/ 15 w 1769"/>
                      <a:gd name="T19" fmla="*/ 14 h 791"/>
                      <a:gd name="T20" fmla="*/ 0 w 1769"/>
                      <a:gd name="T21" fmla="*/ 7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76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3421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>
                      <a:gd name="T0" fmla="*/ 0 w 2736"/>
                      <a:gd name="T1" fmla="*/ 39 h 504"/>
                      <a:gd name="T2" fmla="*/ 83 w 2736"/>
                      <a:gd name="T3" fmla="*/ 13 h 504"/>
                      <a:gd name="T4" fmla="*/ 170 w 2736"/>
                      <a:gd name="T5" fmla="*/ 2 h 504"/>
                      <a:gd name="T6" fmla="*/ 261 w 2736"/>
                      <a:gd name="T7" fmla="*/ 2 h 504"/>
                      <a:gd name="T8" fmla="*/ 260 w 2736"/>
                      <a:gd name="T9" fmla="*/ 8 h 504"/>
                      <a:gd name="T10" fmla="*/ 169 w 2736"/>
                      <a:gd name="T11" fmla="*/ 8 h 504"/>
                      <a:gd name="T12" fmla="*/ 63 w 2736"/>
                      <a:gd name="T13" fmla="*/ 22 h 504"/>
                      <a:gd name="T14" fmla="*/ 0 w 2736"/>
                      <a:gd name="T15" fmla="*/ 3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22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8 w 1769"/>
                      <a:gd name="T3" fmla="*/ 4 h 791"/>
                      <a:gd name="T4" fmla="*/ 44 w 1769"/>
                      <a:gd name="T5" fmla="*/ 16 h 791"/>
                      <a:gd name="T6" fmla="*/ 61 w 1769"/>
                      <a:gd name="T7" fmla="*/ 33 h 791"/>
                      <a:gd name="T8" fmla="*/ 66 w 1769"/>
                      <a:gd name="T9" fmla="*/ 47 h 791"/>
                      <a:gd name="T10" fmla="*/ 63 w 1769"/>
                      <a:gd name="T11" fmla="*/ 60 h 791"/>
                      <a:gd name="T12" fmla="*/ 60 w 1769"/>
                      <a:gd name="T13" fmla="*/ 48 h 791"/>
                      <a:gd name="T14" fmla="*/ 52 w 1769"/>
                      <a:gd name="T15" fmla="*/ 35 h 791"/>
                      <a:gd name="T16" fmla="*/ 42 w 1769"/>
                      <a:gd name="T17" fmla="*/ 23 h 791"/>
                      <a:gd name="T18" fmla="*/ 22 w 1769"/>
                      <a:gd name="T19" fmla="*/ 11 h 791"/>
                      <a:gd name="T20" fmla="*/ 0 w 1769"/>
                      <a:gd name="T21" fmla="*/ 6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78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3419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86 w 2736"/>
                      <a:gd name="T3" fmla="*/ 15 h 504"/>
                      <a:gd name="T4" fmla="*/ 176 w 2736"/>
                      <a:gd name="T5" fmla="*/ 2 h 504"/>
                      <a:gd name="T6" fmla="*/ 272 w 2736"/>
                      <a:gd name="T7" fmla="*/ 2 h 504"/>
                      <a:gd name="T8" fmla="*/ 270 w 2736"/>
                      <a:gd name="T9" fmla="*/ 9 h 504"/>
                      <a:gd name="T10" fmla="*/ 176 w 2736"/>
                      <a:gd name="T11" fmla="*/ 9 h 504"/>
                      <a:gd name="T12" fmla="*/ 65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20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9 w 1769"/>
                      <a:gd name="T3" fmla="*/ 6 h 791"/>
                      <a:gd name="T4" fmla="*/ 45 w 1769"/>
                      <a:gd name="T5" fmla="*/ 19 h 791"/>
                      <a:gd name="T6" fmla="*/ 63 w 1769"/>
                      <a:gd name="T7" fmla="*/ 40 h 791"/>
                      <a:gd name="T8" fmla="*/ 68 w 1769"/>
                      <a:gd name="T9" fmla="*/ 56 h 791"/>
                      <a:gd name="T10" fmla="*/ 66 w 1769"/>
                      <a:gd name="T11" fmla="*/ 72 h 791"/>
                      <a:gd name="T12" fmla="*/ 62 w 1769"/>
                      <a:gd name="T13" fmla="*/ 58 h 791"/>
                      <a:gd name="T14" fmla="*/ 54 w 1769"/>
                      <a:gd name="T15" fmla="*/ 42 h 791"/>
                      <a:gd name="T16" fmla="*/ 43 w 1769"/>
                      <a:gd name="T17" fmla="*/ 27 h 791"/>
                      <a:gd name="T18" fmla="*/ 22 w 1769"/>
                      <a:gd name="T19" fmla="*/ 14 h 791"/>
                      <a:gd name="T20" fmla="*/ 0 w 1769"/>
                      <a:gd name="T21" fmla="*/ 7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79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3417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>
                      <a:gd name="T0" fmla="*/ 0 w 2736"/>
                      <a:gd name="T1" fmla="*/ 37 h 504"/>
                      <a:gd name="T2" fmla="*/ 69 w 2736"/>
                      <a:gd name="T3" fmla="*/ 12 h 504"/>
                      <a:gd name="T4" fmla="*/ 142 w 2736"/>
                      <a:gd name="T5" fmla="*/ 2 h 504"/>
                      <a:gd name="T6" fmla="*/ 218 w 2736"/>
                      <a:gd name="T7" fmla="*/ 2 h 504"/>
                      <a:gd name="T8" fmla="*/ 217 w 2736"/>
                      <a:gd name="T9" fmla="*/ 7 h 504"/>
                      <a:gd name="T10" fmla="*/ 141 w 2736"/>
                      <a:gd name="T11" fmla="*/ 7 h 504"/>
                      <a:gd name="T12" fmla="*/ 52 w 2736"/>
                      <a:gd name="T13" fmla="*/ 21 h 504"/>
                      <a:gd name="T14" fmla="*/ 0 w 2736"/>
                      <a:gd name="T15" fmla="*/ 3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18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6 w 1769"/>
                      <a:gd name="T3" fmla="*/ 4 h 791"/>
                      <a:gd name="T4" fmla="*/ 37 w 1769"/>
                      <a:gd name="T5" fmla="*/ 15 h 791"/>
                      <a:gd name="T6" fmla="*/ 51 w 1769"/>
                      <a:gd name="T7" fmla="*/ 31 h 791"/>
                      <a:gd name="T8" fmla="*/ 55 w 1769"/>
                      <a:gd name="T9" fmla="*/ 44 h 791"/>
                      <a:gd name="T10" fmla="*/ 53 w 1769"/>
                      <a:gd name="T11" fmla="*/ 58 h 791"/>
                      <a:gd name="T12" fmla="*/ 50 w 1769"/>
                      <a:gd name="T13" fmla="*/ 46 h 791"/>
                      <a:gd name="T14" fmla="*/ 44 w 1769"/>
                      <a:gd name="T15" fmla="*/ 33 h 791"/>
                      <a:gd name="T16" fmla="*/ 35 w 1769"/>
                      <a:gd name="T17" fmla="*/ 22 h 791"/>
                      <a:gd name="T18" fmla="*/ 19 w 1769"/>
                      <a:gd name="T19" fmla="*/ 11 h 791"/>
                      <a:gd name="T20" fmla="*/ 0 w 1769"/>
                      <a:gd name="T21" fmla="*/ 5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80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3415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>
                      <a:gd name="T0" fmla="*/ 0 w 2736"/>
                      <a:gd name="T1" fmla="*/ 14 h 504"/>
                      <a:gd name="T2" fmla="*/ 59 w 2736"/>
                      <a:gd name="T3" fmla="*/ 5 h 504"/>
                      <a:gd name="T4" fmla="*/ 122 w 2736"/>
                      <a:gd name="T5" fmla="*/ 0 h 504"/>
                      <a:gd name="T6" fmla="*/ 188 w 2736"/>
                      <a:gd name="T7" fmla="*/ 0 h 504"/>
                      <a:gd name="T8" fmla="*/ 187 w 2736"/>
                      <a:gd name="T9" fmla="*/ 3 h 504"/>
                      <a:gd name="T10" fmla="*/ 121 w 2736"/>
                      <a:gd name="T11" fmla="*/ 3 h 504"/>
                      <a:gd name="T12" fmla="*/ 45 w 2736"/>
                      <a:gd name="T13" fmla="*/ 8 h 504"/>
                      <a:gd name="T14" fmla="*/ 0 w 2736"/>
                      <a:gd name="T15" fmla="*/ 1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16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3 w 1769"/>
                      <a:gd name="T3" fmla="*/ 1 h 791"/>
                      <a:gd name="T4" fmla="*/ 32 w 1769"/>
                      <a:gd name="T5" fmla="*/ 5 h 791"/>
                      <a:gd name="T6" fmla="*/ 44 w 1769"/>
                      <a:gd name="T7" fmla="*/ 12 h 791"/>
                      <a:gd name="T8" fmla="*/ 48 w 1769"/>
                      <a:gd name="T9" fmla="*/ 17 h 791"/>
                      <a:gd name="T10" fmla="*/ 46 w 1769"/>
                      <a:gd name="T11" fmla="*/ 21 h 791"/>
                      <a:gd name="T12" fmla="*/ 43 w 1769"/>
                      <a:gd name="T13" fmla="*/ 18 h 791"/>
                      <a:gd name="T14" fmla="*/ 37 w 1769"/>
                      <a:gd name="T15" fmla="*/ 13 h 791"/>
                      <a:gd name="T16" fmla="*/ 30 w 1769"/>
                      <a:gd name="T17" fmla="*/ 8 h 791"/>
                      <a:gd name="T18" fmla="*/ 16 w 1769"/>
                      <a:gd name="T19" fmla="*/ 4 h 791"/>
                      <a:gd name="T20" fmla="*/ 0 w 1769"/>
                      <a:gd name="T21" fmla="*/ 2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81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3413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>
                      <a:gd name="T0" fmla="*/ 0 w 2736"/>
                      <a:gd name="T1" fmla="*/ 14 h 504"/>
                      <a:gd name="T2" fmla="*/ 39 w 2736"/>
                      <a:gd name="T3" fmla="*/ 5 h 504"/>
                      <a:gd name="T4" fmla="*/ 80 w 2736"/>
                      <a:gd name="T5" fmla="*/ 0 h 504"/>
                      <a:gd name="T6" fmla="*/ 123 w 2736"/>
                      <a:gd name="T7" fmla="*/ 0 h 504"/>
                      <a:gd name="T8" fmla="*/ 122 w 2736"/>
                      <a:gd name="T9" fmla="*/ 3 h 504"/>
                      <a:gd name="T10" fmla="*/ 79 w 2736"/>
                      <a:gd name="T11" fmla="*/ 3 h 504"/>
                      <a:gd name="T12" fmla="*/ 30 w 2736"/>
                      <a:gd name="T13" fmla="*/ 8 h 504"/>
                      <a:gd name="T14" fmla="*/ 0 w 2736"/>
                      <a:gd name="T15" fmla="*/ 1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14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8 w 1769"/>
                      <a:gd name="T3" fmla="*/ 1 h 791"/>
                      <a:gd name="T4" fmla="*/ 21 w 1769"/>
                      <a:gd name="T5" fmla="*/ 5 h 791"/>
                      <a:gd name="T6" fmla="*/ 29 w 1769"/>
                      <a:gd name="T7" fmla="*/ 12 h 791"/>
                      <a:gd name="T8" fmla="*/ 31 w 1769"/>
                      <a:gd name="T9" fmla="*/ 17 h 791"/>
                      <a:gd name="T10" fmla="*/ 30 w 1769"/>
                      <a:gd name="T11" fmla="*/ 21 h 791"/>
                      <a:gd name="T12" fmla="*/ 28 w 1769"/>
                      <a:gd name="T13" fmla="*/ 18 h 791"/>
                      <a:gd name="T14" fmla="*/ 25 w 1769"/>
                      <a:gd name="T15" fmla="*/ 13 h 791"/>
                      <a:gd name="T16" fmla="*/ 20 w 1769"/>
                      <a:gd name="T17" fmla="*/ 8 h 791"/>
                      <a:gd name="T18" fmla="*/ 10 w 1769"/>
                      <a:gd name="T19" fmla="*/ 4 h 791"/>
                      <a:gd name="T20" fmla="*/ 0 w 1769"/>
                      <a:gd name="T21" fmla="*/ 2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82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3411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>
                      <a:gd name="T0" fmla="*/ 0 w 2736"/>
                      <a:gd name="T1" fmla="*/ 4 h 504"/>
                      <a:gd name="T2" fmla="*/ 35 w 2736"/>
                      <a:gd name="T3" fmla="*/ 1 h 504"/>
                      <a:gd name="T4" fmla="*/ 71 w 2736"/>
                      <a:gd name="T5" fmla="*/ 0 h 504"/>
                      <a:gd name="T6" fmla="*/ 110 w 2736"/>
                      <a:gd name="T7" fmla="*/ 0 h 504"/>
                      <a:gd name="T8" fmla="*/ 109 w 2736"/>
                      <a:gd name="T9" fmla="*/ 1 h 504"/>
                      <a:gd name="T10" fmla="*/ 70 w 2736"/>
                      <a:gd name="T11" fmla="*/ 1 h 504"/>
                      <a:gd name="T12" fmla="*/ 26 w 2736"/>
                      <a:gd name="T13" fmla="*/ 2 h 504"/>
                      <a:gd name="T14" fmla="*/ 0 w 2736"/>
                      <a:gd name="T15" fmla="*/ 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12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7 w 1769"/>
                      <a:gd name="T3" fmla="*/ 0 h 791"/>
                      <a:gd name="T4" fmla="*/ 18 w 1769"/>
                      <a:gd name="T5" fmla="*/ 1 h 791"/>
                      <a:gd name="T6" fmla="*/ 25 w 1769"/>
                      <a:gd name="T7" fmla="*/ 3 h 791"/>
                      <a:gd name="T8" fmla="*/ 27 w 1769"/>
                      <a:gd name="T9" fmla="*/ 4 h 791"/>
                      <a:gd name="T10" fmla="*/ 27 w 1769"/>
                      <a:gd name="T11" fmla="*/ 6 h 791"/>
                      <a:gd name="T12" fmla="*/ 25 w 1769"/>
                      <a:gd name="T13" fmla="*/ 4 h 791"/>
                      <a:gd name="T14" fmla="*/ 22 w 1769"/>
                      <a:gd name="T15" fmla="*/ 3 h 791"/>
                      <a:gd name="T16" fmla="*/ 17 w 1769"/>
                      <a:gd name="T17" fmla="*/ 2 h 791"/>
                      <a:gd name="T18" fmla="*/ 9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3355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1 h 2368"/>
                  <a:gd name="T22" fmla="*/ 0 w 776"/>
                  <a:gd name="T23" fmla="*/ 1 h 2368"/>
                  <a:gd name="T24" fmla="*/ 0 w 776"/>
                  <a:gd name="T25" fmla="*/ 1 h 2368"/>
                  <a:gd name="T26" fmla="*/ 0 w 776"/>
                  <a:gd name="T27" fmla="*/ 1 h 2368"/>
                  <a:gd name="T28" fmla="*/ 0 w 776"/>
                  <a:gd name="T29" fmla="*/ 1 h 2368"/>
                  <a:gd name="T30" fmla="*/ 1 w 776"/>
                  <a:gd name="T31" fmla="*/ 1 h 2368"/>
                  <a:gd name="T32" fmla="*/ 0 w 776"/>
                  <a:gd name="T33" fmla="*/ 1 h 2368"/>
                  <a:gd name="T34" fmla="*/ 1 w 776"/>
                  <a:gd name="T35" fmla="*/ 1 h 2368"/>
                  <a:gd name="T36" fmla="*/ 0 w 776"/>
                  <a:gd name="T37" fmla="*/ 1 h 2368"/>
                  <a:gd name="T38" fmla="*/ 1 w 776"/>
                  <a:gd name="T39" fmla="*/ 2 h 2368"/>
                  <a:gd name="T40" fmla="*/ 1 w 776"/>
                  <a:gd name="T41" fmla="*/ 2 h 2368"/>
                  <a:gd name="T42" fmla="*/ 1 w 776"/>
                  <a:gd name="T43" fmla="*/ 2 h 2368"/>
                  <a:gd name="T44" fmla="*/ 1 w 776"/>
                  <a:gd name="T45" fmla="*/ 2 h 2368"/>
                  <a:gd name="T46" fmla="*/ 1 w 776"/>
                  <a:gd name="T47" fmla="*/ 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56" name="Arc 116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T0" fmla="*/ 0 w 21600"/>
                  <a:gd name="T1" fmla="*/ 0 h 21602"/>
                  <a:gd name="T2" fmla="*/ 0 w 21600"/>
                  <a:gd name="T3" fmla="*/ 0 h 21602"/>
                  <a:gd name="T4" fmla="*/ 0 w 21600"/>
                  <a:gd name="T5" fmla="*/ 0 h 2160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2"/>
                  <a:gd name="T11" fmla="*/ 21600 w 21600"/>
                  <a:gd name="T12" fmla="*/ 21602 h 2160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57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T0" fmla="*/ 0 w 36729"/>
                  <a:gd name="T1" fmla="*/ 0 h 21600"/>
                  <a:gd name="T2" fmla="*/ 0 w 36729"/>
                  <a:gd name="T3" fmla="*/ 0 h 21600"/>
                  <a:gd name="T4" fmla="*/ 0 w 3672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6729"/>
                  <a:gd name="T10" fmla="*/ 0 h 21600"/>
                  <a:gd name="T11" fmla="*/ 36729 w 3672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58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T0" fmla="*/ 0 w 28940"/>
                  <a:gd name="T1" fmla="*/ 0 h 22305"/>
                  <a:gd name="T2" fmla="*/ 0 w 28940"/>
                  <a:gd name="T3" fmla="*/ 0 h 22305"/>
                  <a:gd name="T4" fmla="*/ 0 w 28940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28940"/>
                  <a:gd name="T10" fmla="*/ 0 h 22305"/>
                  <a:gd name="T11" fmla="*/ 28940 w 2894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59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T0" fmla="*/ 0 w 30473"/>
                  <a:gd name="T1" fmla="*/ 0 h 22305"/>
                  <a:gd name="T2" fmla="*/ 0 w 30473"/>
                  <a:gd name="T3" fmla="*/ 0 h 22305"/>
                  <a:gd name="T4" fmla="*/ 0 w 30473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0473"/>
                  <a:gd name="T10" fmla="*/ 0 h 22305"/>
                  <a:gd name="T11" fmla="*/ 30473 w 30473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0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T0" fmla="*/ 0 w 34455"/>
                  <a:gd name="T1" fmla="*/ 0 h 22305"/>
                  <a:gd name="T2" fmla="*/ 0 w 34455"/>
                  <a:gd name="T3" fmla="*/ 0 h 22305"/>
                  <a:gd name="T4" fmla="*/ 0 w 34455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455"/>
                  <a:gd name="T10" fmla="*/ 0 h 22305"/>
                  <a:gd name="T11" fmla="*/ 34455 w 34455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1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2" name="Arc 122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3" name="Arc 123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4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1 h 2368"/>
                  <a:gd name="T22" fmla="*/ 0 w 776"/>
                  <a:gd name="T23" fmla="*/ 1 h 2368"/>
                  <a:gd name="T24" fmla="*/ 0 w 776"/>
                  <a:gd name="T25" fmla="*/ 1 h 2368"/>
                  <a:gd name="T26" fmla="*/ 0 w 776"/>
                  <a:gd name="T27" fmla="*/ 1 h 2368"/>
                  <a:gd name="T28" fmla="*/ 0 w 776"/>
                  <a:gd name="T29" fmla="*/ 1 h 2368"/>
                  <a:gd name="T30" fmla="*/ 1 w 776"/>
                  <a:gd name="T31" fmla="*/ 1 h 2368"/>
                  <a:gd name="T32" fmla="*/ 0 w 776"/>
                  <a:gd name="T33" fmla="*/ 1 h 2368"/>
                  <a:gd name="T34" fmla="*/ 1 w 776"/>
                  <a:gd name="T35" fmla="*/ 1 h 2368"/>
                  <a:gd name="T36" fmla="*/ 0 w 776"/>
                  <a:gd name="T37" fmla="*/ 1 h 2368"/>
                  <a:gd name="T38" fmla="*/ 1 w 776"/>
                  <a:gd name="T39" fmla="*/ 2 h 2368"/>
                  <a:gd name="T40" fmla="*/ 1 w 776"/>
                  <a:gd name="T41" fmla="*/ 2 h 2368"/>
                  <a:gd name="T42" fmla="*/ 1 w 776"/>
                  <a:gd name="T43" fmla="*/ 2 h 2368"/>
                  <a:gd name="T44" fmla="*/ 1 w 776"/>
                  <a:gd name="T45" fmla="*/ 2 h 2368"/>
                  <a:gd name="T46" fmla="*/ 1 w 776"/>
                  <a:gd name="T47" fmla="*/ 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5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6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T0" fmla="*/ 0 w 36830"/>
                  <a:gd name="T1" fmla="*/ 0 h 22305"/>
                  <a:gd name="T2" fmla="*/ 0 w 36830"/>
                  <a:gd name="T3" fmla="*/ 0 h 22305"/>
                  <a:gd name="T4" fmla="*/ 0 w 36830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6830"/>
                  <a:gd name="T10" fmla="*/ 0 h 22305"/>
                  <a:gd name="T11" fmla="*/ 36830 w 3683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7" name="Arc 127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T0" fmla="*/ 0 w 31881"/>
                  <a:gd name="T1" fmla="*/ 0 h 21600"/>
                  <a:gd name="T2" fmla="*/ 0 w 31881"/>
                  <a:gd name="T3" fmla="*/ 0 h 21600"/>
                  <a:gd name="T4" fmla="*/ 0 w 31881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1881"/>
                  <a:gd name="T10" fmla="*/ 0 h 21600"/>
                  <a:gd name="T11" fmla="*/ 31881 w 31881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8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T0" fmla="*/ 0 w 31146"/>
                  <a:gd name="T1" fmla="*/ 0 h 21600"/>
                  <a:gd name="T2" fmla="*/ 0 w 31146"/>
                  <a:gd name="T3" fmla="*/ 0 h 21600"/>
                  <a:gd name="T4" fmla="*/ 0 w 31146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1146"/>
                  <a:gd name="T10" fmla="*/ 0 h 21600"/>
                  <a:gd name="T11" fmla="*/ 31146 w 3114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69" name="Freeform 129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>
                  <a:gd name="T0" fmla="*/ 0 w 776"/>
                  <a:gd name="T1" fmla="*/ 0 h 2368"/>
                  <a:gd name="T2" fmla="*/ 12 w 776"/>
                  <a:gd name="T3" fmla="*/ 0 h 2368"/>
                  <a:gd name="T4" fmla="*/ 5 w 776"/>
                  <a:gd name="T5" fmla="*/ 0 h 2368"/>
                  <a:gd name="T6" fmla="*/ 16 w 776"/>
                  <a:gd name="T7" fmla="*/ 0 h 2368"/>
                  <a:gd name="T8" fmla="*/ 10 w 776"/>
                  <a:gd name="T9" fmla="*/ 0 h 2368"/>
                  <a:gd name="T10" fmla="*/ 19 w 776"/>
                  <a:gd name="T11" fmla="*/ 1 h 2368"/>
                  <a:gd name="T12" fmla="*/ 14 w 776"/>
                  <a:gd name="T13" fmla="*/ 1 h 2368"/>
                  <a:gd name="T14" fmla="*/ 24 w 776"/>
                  <a:gd name="T15" fmla="*/ 1 h 2368"/>
                  <a:gd name="T16" fmla="*/ 19 w 776"/>
                  <a:gd name="T17" fmla="*/ 1 h 2368"/>
                  <a:gd name="T18" fmla="*/ 26 w 776"/>
                  <a:gd name="T19" fmla="*/ 1 h 2368"/>
                  <a:gd name="T20" fmla="*/ 24 w 776"/>
                  <a:gd name="T21" fmla="*/ 1 h 2368"/>
                  <a:gd name="T22" fmla="*/ 28 w 776"/>
                  <a:gd name="T23" fmla="*/ 1 h 2368"/>
                  <a:gd name="T24" fmla="*/ 28 w 776"/>
                  <a:gd name="T25" fmla="*/ 1 h 2368"/>
                  <a:gd name="T26" fmla="*/ 33 w 776"/>
                  <a:gd name="T27" fmla="*/ 1 h 2368"/>
                  <a:gd name="T28" fmla="*/ 31 w 776"/>
                  <a:gd name="T29" fmla="*/ 1 h 2368"/>
                  <a:gd name="T30" fmla="*/ 36 w 776"/>
                  <a:gd name="T31" fmla="*/ 1 h 2368"/>
                  <a:gd name="T32" fmla="*/ 33 w 776"/>
                  <a:gd name="T33" fmla="*/ 2 h 2368"/>
                  <a:gd name="T34" fmla="*/ 36 w 776"/>
                  <a:gd name="T35" fmla="*/ 2 h 2368"/>
                  <a:gd name="T36" fmla="*/ 33 w 776"/>
                  <a:gd name="T37" fmla="*/ 2 h 2368"/>
                  <a:gd name="T38" fmla="*/ 38 w 776"/>
                  <a:gd name="T39" fmla="*/ 2 h 2368"/>
                  <a:gd name="T40" fmla="*/ 36 w 776"/>
                  <a:gd name="T41" fmla="*/ 2 h 2368"/>
                  <a:gd name="T42" fmla="*/ 38 w 776"/>
                  <a:gd name="T43" fmla="*/ 2 h 2368"/>
                  <a:gd name="T44" fmla="*/ 36 w 776"/>
                  <a:gd name="T45" fmla="*/ 2 h 2368"/>
                  <a:gd name="T46" fmla="*/ 38 w 776"/>
                  <a:gd name="T47" fmla="*/ 3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0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>
                  <a:gd name="T0" fmla="*/ 0 w 776"/>
                  <a:gd name="T1" fmla="*/ 0 h 2368"/>
                  <a:gd name="T2" fmla="*/ 1 w 776"/>
                  <a:gd name="T3" fmla="*/ 0 h 2368"/>
                  <a:gd name="T4" fmla="*/ 0 w 776"/>
                  <a:gd name="T5" fmla="*/ 0 h 2368"/>
                  <a:gd name="T6" fmla="*/ 2 w 776"/>
                  <a:gd name="T7" fmla="*/ 0 h 2368"/>
                  <a:gd name="T8" fmla="*/ 1 w 776"/>
                  <a:gd name="T9" fmla="*/ 0 h 2368"/>
                  <a:gd name="T10" fmla="*/ 2 w 776"/>
                  <a:gd name="T11" fmla="*/ 1 h 2368"/>
                  <a:gd name="T12" fmla="*/ 2 w 776"/>
                  <a:gd name="T13" fmla="*/ 1 h 2368"/>
                  <a:gd name="T14" fmla="*/ 2 w 776"/>
                  <a:gd name="T15" fmla="*/ 1 h 2368"/>
                  <a:gd name="T16" fmla="*/ 2 w 776"/>
                  <a:gd name="T17" fmla="*/ 1 h 2368"/>
                  <a:gd name="T18" fmla="*/ 3 w 776"/>
                  <a:gd name="T19" fmla="*/ 1 h 2368"/>
                  <a:gd name="T20" fmla="*/ 2 w 776"/>
                  <a:gd name="T21" fmla="*/ 1 h 2368"/>
                  <a:gd name="T22" fmla="*/ 3 w 776"/>
                  <a:gd name="T23" fmla="*/ 1 h 2368"/>
                  <a:gd name="T24" fmla="*/ 3 w 776"/>
                  <a:gd name="T25" fmla="*/ 1 h 2368"/>
                  <a:gd name="T26" fmla="*/ 4 w 776"/>
                  <a:gd name="T27" fmla="*/ 1 h 2368"/>
                  <a:gd name="T28" fmla="*/ 3 w 776"/>
                  <a:gd name="T29" fmla="*/ 1 h 2368"/>
                  <a:gd name="T30" fmla="*/ 4 w 776"/>
                  <a:gd name="T31" fmla="*/ 1 h 2368"/>
                  <a:gd name="T32" fmla="*/ 4 w 776"/>
                  <a:gd name="T33" fmla="*/ 2 h 2368"/>
                  <a:gd name="T34" fmla="*/ 4 w 776"/>
                  <a:gd name="T35" fmla="*/ 2 h 2368"/>
                  <a:gd name="T36" fmla="*/ 4 w 776"/>
                  <a:gd name="T37" fmla="*/ 2 h 2368"/>
                  <a:gd name="T38" fmla="*/ 4 w 776"/>
                  <a:gd name="T39" fmla="*/ 2 h 2368"/>
                  <a:gd name="T40" fmla="*/ 4 w 776"/>
                  <a:gd name="T41" fmla="*/ 2 h 2368"/>
                  <a:gd name="T42" fmla="*/ 4 w 776"/>
                  <a:gd name="T43" fmla="*/ 2 h 2368"/>
                  <a:gd name="T44" fmla="*/ 4 w 776"/>
                  <a:gd name="T45" fmla="*/ 2 h 2368"/>
                  <a:gd name="T46" fmla="*/ 4 w 776"/>
                  <a:gd name="T47" fmla="*/ 3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1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1 h 2368"/>
                  <a:gd name="T12" fmla="*/ 0 w 776"/>
                  <a:gd name="T13" fmla="*/ 1 h 2368"/>
                  <a:gd name="T14" fmla="*/ 0 w 776"/>
                  <a:gd name="T15" fmla="*/ 1 h 2368"/>
                  <a:gd name="T16" fmla="*/ 0 w 776"/>
                  <a:gd name="T17" fmla="*/ 1 h 2368"/>
                  <a:gd name="T18" fmla="*/ 0 w 776"/>
                  <a:gd name="T19" fmla="*/ 1 h 2368"/>
                  <a:gd name="T20" fmla="*/ 0 w 776"/>
                  <a:gd name="T21" fmla="*/ 1 h 2368"/>
                  <a:gd name="T22" fmla="*/ 0 w 776"/>
                  <a:gd name="T23" fmla="*/ 1 h 2368"/>
                  <a:gd name="T24" fmla="*/ 0 w 776"/>
                  <a:gd name="T25" fmla="*/ 1 h 2368"/>
                  <a:gd name="T26" fmla="*/ 0 w 776"/>
                  <a:gd name="T27" fmla="*/ 1 h 2368"/>
                  <a:gd name="T28" fmla="*/ 0 w 776"/>
                  <a:gd name="T29" fmla="*/ 1 h 2368"/>
                  <a:gd name="T30" fmla="*/ 0 w 776"/>
                  <a:gd name="T31" fmla="*/ 1 h 2368"/>
                  <a:gd name="T32" fmla="*/ 0 w 776"/>
                  <a:gd name="T33" fmla="*/ 2 h 2368"/>
                  <a:gd name="T34" fmla="*/ 0 w 776"/>
                  <a:gd name="T35" fmla="*/ 2 h 2368"/>
                  <a:gd name="T36" fmla="*/ 0 w 776"/>
                  <a:gd name="T37" fmla="*/ 2 h 2368"/>
                  <a:gd name="T38" fmla="*/ 0 w 776"/>
                  <a:gd name="T39" fmla="*/ 2 h 2368"/>
                  <a:gd name="T40" fmla="*/ 0 w 776"/>
                  <a:gd name="T41" fmla="*/ 2 h 2368"/>
                  <a:gd name="T42" fmla="*/ 0 w 776"/>
                  <a:gd name="T43" fmla="*/ 2 h 2368"/>
                  <a:gd name="T44" fmla="*/ 0 w 776"/>
                  <a:gd name="T45" fmla="*/ 2 h 2368"/>
                  <a:gd name="T46" fmla="*/ 0 w 776"/>
                  <a:gd name="T47" fmla="*/ 3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2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>
                  <a:gd name="T0" fmla="*/ 0 w 776"/>
                  <a:gd name="T1" fmla="*/ 0 h 2368"/>
                  <a:gd name="T2" fmla="*/ 8 w 776"/>
                  <a:gd name="T3" fmla="*/ 0 h 2368"/>
                  <a:gd name="T4" fmla="*/ 4 w 776"/>
                  <a:gd name="T5" fmla="*/ 0 h 2368"/>
                  <a:gd name="T6" fmla="*/ 11 w 776"/>
                  <a:gd name="T7" fmla="*/ 0 h 2368"/>
                  <a:gd name="T8" fmla="*/ 7 w 776"/>
                  <a:gd name="T9" fmla="*/ 1 h 2368"/>
                  <a:gd name="T10" fmla="*/ 13 w 776"/>
                  <a:gd name="T11" fmla="*/ 1 h 2368"/>
                  <a:gd name="T12" fmla="*/ 10 w 776"/>
                  <a:gd name="T13" fmla="*/ 1 h 2368"/>
                  <a:gd name="T14" fmla="*/ 16 w 776"/>
                  <a:gd name="T15" fmla="*/ 1 h 2368"/>
                  <a:gd name="T16" fmla="*/ 13 w 776"/>
                  <a:gd name="T17" fmla="*/ 1 h 2368"/>
                  <a:gd name="T18" fmla="*/ 18 w 776"/>
                  <a:gd name="T19" fmla="*/ 1 h 2368"/>
                  <a:gd name="T20" fmla="*/ 16 w 776"/>
                  <a:gd name="T21" fmla="*/ 1 h 2368"/>
                  <a:gd name="T22" fmla="*/ 20 w 776"/>
                  <a:gd name="T23" fmla="*/ 1 h 2368"/>
                  <a:gd name="T24" fmla="*/ 20 w 776"/>
                  <a:gd name="T25" fmla="*/ 1 h 2368"/>
                  <a:gd name="T26" fmla="*/ 23 w 776"/>
                  <a:gd name="T27" fmla="*/ 1 h 2368"/>
                  <a:gd name="T28" fmla="*/ 21 w 776"/>
                  <a:gd name="T29" fmla="*/ 2 h 2368"/>
                  <a:gd name="T30" fmla="*/ 24 w 776"/>
                  <a:gd name="T31" fmla="*/ 2 h 2368"/>
                  <a:gd name="T32" fmla="*/ 23 w 776"/>
                  <a:gd name="T33" fmla="*/ 2 h 2368"/>
                  <a:gd name="T34" fmla="*/ 24 w 776"/>
                  <a:gd name="T35" fmla="*/ 2 h 2368"/>
                  <a:gd name="T36" fmla="*/ 23 w 776"/>
                  <a:gd name="T37" fmla="*/ 2 h 2368"/>
                  <a:gd name="T38" fmla="*/ 26 w 776"/>
                  <a:gd name="T39" fmla="*/ 2 h 2368"/>
                  <a:gd name="T40" fmla="*/ 24 w 776"/>
                  <a:gd name="T41" fmla="*/ 3 h 2368"/>
                  <a:gd name="T42" fmla="*/ 26 w 776"/>
                  <a:gd name="T43" fmla="*/ 3 h 2368"/>
                  <a:gd name="T44" fmla="*/ 24 w 776"/>
                  <a:gd name="T45" fmla="*/ 3 h 2368"/>
                  <a:gd name="T46" fmla="*/ 26 w 776"/>
                  <a:gd name="T47" fmla="*/ 3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3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>
                  <a:gd name="T0" fmla="*/ 0 w 776"/>
                  <a:gd name="T1" fmla="*/ 0 h 2368"/>
                  <a:gd name="T2" fmla="*/ 64 w 776"/>
                  <a:gd name="T3" fmla="*/ 0 h 2368"/>
                  <a:gd name="T4" fmla="*/ 26 w 776"/>
                  <a:gd name="T5" fmla="*/ 0 h 2368"/>
                  <a:gd name="T6" fmla="*/ 90 w 776"/>
                  <a:gd name="T7" fmla="*/ 0 h 2368"/>
                  <a:gd name="T8" fmla="*/ 51 w 776"/>
                  <a:gd name="T9" fmla="*/ 0 h 2368"/>
                  <a:gd name="T10" fmla="*/ 102 w 776"/>
                  <a:gd name="T11" fmla="*/ 0 h 2368"/>
                  <a:gd name="T12" fmla="*/ 77 w 776"/>
                  <a:gd name="T13" fmla="*/ 0 h 2368"/>
                  <a:gd name="T14" fmla="*/ 127 w 776"/>
                  <a:gd name="T15" fmla="*/ 0 h 2368"/>
                  <a:gd name="T16" fmla="*/ 102 w 776"/>
                  <a:gd name="T17" fmla="*/ 0 h 2368"/>
                  <a:gd name="T18" fmla="*/ 140 w 776"/>
                  <a:gd name="T19" fmla="*/ 0 h 2368"/>
                  <a:gd name="T20" fmla="*/ 127 w 776"/>
                  <a:gd name="T21" fmla="*/ 0 h 2368"/>
                  <a:gd name="T22" fmla="*/ 153 w 776"/>
                  <a:gd name="T23" fmla="*/ 0 h 2368"/>
                  <a:gd name="T24" fmla="*/ 153 w 776"/>
                  <a:gd name="T25" fmla="*/ 0 h 2368"/>
                  <a:gd name="T26" fmla="*/ 178 w 776"/>
                  <a:gd name="T27" fmla="*/ 0 h 2368"/>
                  <a:gd name="T28" fmla="*/ 165 w 776"/>
                  <a:gd name="T29" fmla="*/ 0 h 2368"/>
                  <a:gd name="T30" fmla="*/ 190 w 776"/>
                  <a:gd name="T31" fmla="*/ 0 h 2368"/>
                  <a:gd name="T32" fmla="*/ 178 w 776"/>
                  <a:gd name="T33" fmla="*/ 0 h 2368"/>
                  <a:gd name="T34" fmla="*/ 190 w 776"/>
                  <a:gd name="T35" fmla="*/ 0 h 2368"/>
                  <a:gd name="T36" fmla="*/ 178 w 776"/>
                  <a:gd name="T37" fmla="*/ 0 h 2368"/>
                  <a:gd name="T38" fmla="*/ 204 w 776"/>
                  <a:gd name="T39" fmla="*/ 0 h 2368"/>
                  <a:gd name="T40" fmla="*/ 190 w 776"/>
                  <a:gd name="T41" fmla="*/ 0 h 2368"/>
                  <a:gd name="T42" fmla="*/ 204 w 776"/>
                  <a:gd name="T43" fmla="*/ 0 h 2368"/>
                  <a:gd name="T44" fmla="*/ 190 w 776"/>
                  <a:gd name="T45" fmla="*/ 0 h 2368"/>
                  <a:gd name="T46" fmla="*/ 204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4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>
                  <a:gd name="T0" fmla="*/ 0 w 776"/>
                  <a:gd name="T1" fmla="*/ 0 h 2368"/>
                  <a:gd name="T2" fmla="*/ 1 w 776"/>
                  <a:gd name="T3" fmla="*/ 0 h 2368"/>
                  <a:gd name="T4" fmla="*/ 0 w 776"/>
                  <a:gd name="T5" fmla="*/ 0 h 2368"/>
                  <a:gd name="T6" fmla="*/ 1 w 776"/>
                  <a:gd name="T7" fmla="*/ 0 h 2368"/>
                  <a:gd name="T8" fmla="*/ 1 w 776"/>
                  <a:gd name="T9" fmla="*/ 0 h 2368"/>
                  <a:gd name="T10" fmla="*/ 2 w 776"/>
                  <a:gd name="T11" fmla="*/ 0 h 2368"/>
                  <a:gd name="T12" fmla="*/ 1 w 776"/>
                  <a:gd name="T13" fmla="*/ 0 h 2368"/>
                  <a:gd name="T14" fmla="*/ 2 w 776"/>
                  <a:gd name="T15" fmla="*/ 0 h 2368"/>
                  <a:gd name="T16" fmla="*/ 2 w 776"/>
                  <a:gd name="T17" fmla="*/ 0 h 2368"/>
                  <a:gd name="T18" fmla="*/ 2 w 776"/>
                  <a:gd name="T19" fmla="*/ 0 h 2368"/>
                  <a:gd name="T20" fmla="*/ 2 w 776"/>
                  <a:gd name="T21" fmla="*/ 0 h 2368"/>
                  <a:gd name="T22" fmla="*/ 2 w 776"/>
                  <a:gd name="T23" fmla="*/ 1 h 2368"/>
                  <a:gd name="T24" fmla="*/ 2 w 776"/>
                  <a:gd name="T25" fmla="*/ 1 h 2368"/>
                  <a:gd name="T26" fmla="*/ 3 w 776"/>
                  <a:gd name="T27" fmla="*/ 1 h 2368"/>
                  <a:gd name="T28" fmla="*/ 3 w 776"/>
                  <a:gd name="T29" fmla="*/ 1 h 2368"/>
                  <a:gd name="T30" fmla="*/ 3 w 776"/>
                  <a:gd name="T31" fmla="*/ 1 h 2368"/>
                  <a:gd name="T32" fmla="*/ 3 w 776"/>
                  <a:gd name="T33" fmla="*/ 1 h 2368"/>
                  <a:gd name="T34" fmla="*/ 3 w 776"/>
                  <a:gd name="T35" fmla="*/ 1 h 2368"/>
                  <a:gd name="T36" fmla="*/ 3 w 776"/>
                  <a:gd name="T37" fmla="*/ 1 h 2368"/>
                  <a:gd name="T38" fmla="*/ 3 w 776"/>
                  <a:gd name="T39" fmla="*/ 1 h 2368"/>
                  <a:gd name="T40" fmla="*/ 3 w 776"/>
                  <a:gd name="T41" fmla="*/ 1 h 2368"/>
                  <a:gd name="T42" fmla="*/ 3 w 776"/>
                  <a:gd name="T43" fmla="*/ 2 h 2368"/>
                  <a:gd name="T44" fmla="*/ 3 w 776"/>
                  <a:gd name="T45" fmla="*/ 2 h 2368"/>
                  <a:gd name="T46" fmla="*/ 3 w 776"/>
                  <a:gd name="T47" fmla="*/ 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5" name="Freeform 135"/>
              <p:cNvSpPr>
                <a:spLocks/>
              </p:cNvSpPr>
              <p:nvPr/>
            </p:nvSpPr>
            <p:spPr bwMode="hidden">
              <a:xfrm rot="-1346631">
                <a:off x="4401" y="599"/>
                <a:ext cx="174" cy="329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76" name="Freeform 136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075" name="WordArt 137"/>
          <p:cNvSpPr>
            <a:spLocks noChangeArrowheads="1" noChangeShapeType="1" noTextEdit="1"/>
          </p:cNvSpPr>
          <p:nvPr/>
        </p:nvSpPr>
        <p:spPr bwMode="auto">
          <a:xfrm>
            <a:off x="1157288" y="457200"/>
            <a:ext cx="6919912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600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chemeClr val="hlink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PHÒNG GIÁO DỤC &amp; ĐÀO TẠO MƯỜNG LA</a:t>
            </a:r>
          </a:p>
          <a:p>
            <a:pPr algn="ctr"/>
            <a:r>
              <a:rPr lang="en-US" sz="3600" kern="10" dirty="0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chemeClr val="hlink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               </a:t>
            </a:r>
            <a:r>
              <a:rPr lang="vi-VN" sz="3600" kern="10" dirty="0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chemeClr val="hlink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TRƯỜNG </a:t>
            </a:r>
            <a:r>
              <a:rPr lang="vi-VN" sz="3600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chemeClr val="hlink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THCS LÊ QUÝ ĐÔN</a:t>
            </a:r>
            <a:endParaRPr lang="en-US" sz="3600" kern="10" dirty="0">
              <a:ln w="12700">
                <a:solidFill>
                  <a:srgbClr val="FFFF00"/>
                </a:solidFill>
                <a:round/>
                <a:headEnd/>
                <a:tailEnd/>
              </a:ln>
              <a:solidFill>
                <a:schemeClr val="hlink">
                  <a:alpha val="50195"/>
                </a:scheme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234" name="WordArt 138"/>
          <p:cNvSpPr>
            <a:spLocks noChangeArrowheads="1" noChangeShapeType="1" noTextEdit="1"/>
          </p:cNvSpPr>
          <p:nvPr/>
        </p:nvSpPr>
        <p:spPr bwMode="auto">
          <a:xfrm>
            <a:off x="457200" y="1600201"/>
            <a:ext cx="8382000" cy="25146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33495"/>
              </a:avLst>
            </a:prstTxWarp>
          </a:bodyPr>
          <a:lstStyle/>
          <a:p>
            <a:r>
              <a:rPr lang="en-US" sz="36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Welcome Everybody</a:t>
            </a:r>
          </a:p>
        </p:txBody>
      </p:sp>
      <p:sp>
        <p:nvSpPr>
          <p:cNvPr id="3077" name="WordArt 139"/>
          <p:cNvSpPr>
            <a:spLocks noChangeArrowheads="1" noChangeShapeType="1" noTextEdit="1"/>
          </p:cNvSpPr>
          <p:nvPr/>
        </p:nvSpPr>
        <p:spPr bwMode="auto">
          <a:xfrm>
            <a:off x="2628900" y="4267200"/>
            <a:ext cx="40767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6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/>
                <a:cs typeface="Times New Roman"/>
              </a:rPr>
              <a:t>Tháng </a:t>
            </a:r>
            <a:r>
              <a:rPr lang="en-US" sz="3600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/>
                <a:cs typeface="Times New Roman"/>
              </a:rPr>
              <a:t>11</a:t>
            </a:r>
            <a:r>
              <a:rPr lang="vi-VN" sz="3600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vi-VN" sz="36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/>
                <a:cs typeface="Times New Roman"/>
              </a:rPr>
              <a:t>Năm 2012</a:t>
            </a:r>
            <a:endParaRPr lang="en-US" sz="3600" kern="1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4236" name="WordArt 140"/>
          <p:cNvSpPr>
            <a:spLocks noChangeArrowheads="1" noChangeShapeType="1" noTextEdit="1"/>
          </p:cNvSpPr>
          <p:nvPr/>
        </p:nvSpPr>
        <p:spPr bwMode="auto">
          <a:xfrm>
            <a:off x="3362325" y="5029200"/>
            <a:ext cx="2352675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800" kern="10" dirty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Times New Roman"/>
                <a:cs typeface="Times New Roman"/>
              </a:rPr>
              <a:t>TỔ KHOA HỌC XÃ HỘI</a:t>
            </a:r>
          </a:p>
        </p:txBody>
      </p:sp>
      <p:grpSp>
        <p:nvGrpSpPr>
          <p:cNvPr id="3083" name="Group 141"/>
          <p:cNvGrpSpPr>
            <a:grpSpLocks/>
          </p:cNvGrpSpPr>
          <p:nvPr/>
        </p:nvGrpSpPr>
        <p:grpSpPr bwMode="auto">
          <a:xfrm>
            <a:off x="7620000" y="4495800"/>
            <a:ext cx="1219200" cy="1981200"/>
            <a:chOff x="3115" y="0"/>
            <a:chExt cx="2170" cy="2486"/>
          </a:xfrm>
        </p:grpSpPr>
        <p:grpSp>
          <p:nvGrpSpPr>
            <p:cNvPr id="3084" name="Group 142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3347" name="Oval 143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1">
                <a:gsLst>
                  <a:gs pos="0">
                    <a:srgbClr val="760076"/>
                  </a:gs>
                  <a:gs pos="100000">
                    <a:srgbClr val="FF00FF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48" name="Oval 144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85" name="Group 145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3345" name="Oval 146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46" name="Oval 147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86" name="Group 148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3343" name="Oval 149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44" name="Oval 150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109" name="Group 151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3110" name="Group 152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3341" name="Oval 153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42" name="Oval 154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111" name="Group 155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3112" name="Group 156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3339" name="Freeform 157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86 w 2736"/>
                      <a:gd name="T3" fmla="*/ 15 h 504"/>
                      <a:gd name="T4" fmla="*/ 176 w 2736"/>
                      <a:gd name="T5" fmla="*/ 2 h 504"/>
                      <a:gd name="T6" fmla="*/ 272 w 2736"/>
                      <a:gd name="T7" fmla="*/ 2 h 504"/>
                      <a:gd name="T8" fmla="*/ 270 w 2736"/>
                      <a:gd name="T9" fmla="*/ 9 h 504"/>
                      <a:gd name="T10" fmla="*/ 176 w 2736"/>
                      <a:gd name="T11" fmla="*/ 9 h 504"/>
                      <a:gd name="T12" fmla="*/ 65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40" name="Freeform 158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9 w 1769"/>
                      <a:gd name="T3" fmla="*/ 6 h 791"/>
                      <a:gd name="T4" fmla="*/ 45 w 1769"/>
                      <a:gd name="T5" fmla="*/ 19 h 791"/>
                      <a:gd name="T6" fmla="*/ 63 w 1769"/>
                      <a:gd name="T7" fmla="*/ 40 h 791"/>
                      <a:gd name="T8" fmla="*/ 68 w 1769"/>
                      <a:gd name="T9" fmla="*/ 56 h 791"/>
                      <a:gd name="T10" fmla="*/ 66 w 1769"/>
                      <a:gd name="T11" fmla="*/ 72 h 791"/>
                      <a:gd name="T12" fmla="*/ 62 w 1769"/>
                      <a:gd name="T13" fmla="*/ 58 h 791"/>
                      <a:gd name="T14" fmla="*/ 54 w 1769"/>
                      <a:gd name="T15" fmla="*/ 42 h 791"/>
                      <a:gd name="T16" fmla="*/ 43 w 1769"/>
                      <a:gd name="T17" fmla="*/ 27 h 791"/>
                      <a:gd name="T18" fmla="*/ 22 w 1769"/>
                      <a:gd name="T19" fmla="*/ 14 h 791"/>
                      <a:gd name="T20" fmla="*/ 0 w 1769"/>
                      <a:gd name="T21" fmla="*/ 7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13" name="Group 159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3337" name="Freeform 160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>
                      <a:gd name="T0" fmla="*/ 0 w 2736"/>
                      <a:gd name="T1" fmla="*/ 78 h 504"/>
                      <a:gd name="T2" fmla="*/ 111 w 2736"/>
                      <a:gd name="T3" fmla="*/ 26 h 504"/>
                      <a:gd name="T4" fmla="*/ 227 w 2736"/>
                      <a:gd name="T5" fmla="*/ 4 h 504"/>
                      <a:gd name="T6" fmla="*/ 351 w 2736"/>
                      <a:gd name="T7" fmla="*/ 4 h 504"/>
                      <a:gd name="T8" fmla="*/ 348 w 2736"/>
                      <a:gd name="T9" fmla="*/ 16 h 504"/>
                      <a:gd name="T10" fmla="*/ 226 w 2736"/>
                      <a:gd name="T11" fmla="*/ 16 h 504"/>
                      <a:gd name="T12" fmla="*/ 84 w 2736"/>
                      <a:gd name="T13" fmla="*/ 45 h 504"/>
                      <a:gd name="T14" fmla="*/ 0 w 2736"/>
                      <a:gd name="T15" fmla="*/ 7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38" name="Freeform 161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25 w 1769"/>
                      <a:gd name="T3" fmla="*/ 9 h 791"/>
                      <a:gd name="T4" fmla="*/ 58 w 1769"/>
                      <a:gd name="T5" fmla="*/ 31 h 791"/>
                      <a:gd name="T6" fmla="*/ 81 w 1769"/>
                      <a:gd name="T7" fmla="*/ 67 h 791"/>
                      <a:gd name="T8" fmla="*/ 89 w 1769"/>
                      <a:gd name="T9" fmla="*/ 94 h 791"/>
                      <a:gd name="T10" fmla="*/ 85 w 1769"/>
                      <a:gd name="T11" fmla="*/ 122 h 791"/>
                      <a:gd name="T12" fmla="*/ 80 w 1769"/>
                      <a:gd name="T13" fmla="*/ 99 h 791"/>
                      <a:gd name="T14" fmla="*/ 70 w 1769"/>
                      <a:gd name="T15" fmla="*/ 71 h 791"/>
                      <a:gd name="T16" fmla="*/ 56 w 1769"/>
                      <a:gd name="T17" fmla="*/ 46 h 791"/>
                      <a:gd name="T18" fmla="*/ 29 w 1769"/>
                      <a:gd name="T19" fmla="*/ 23 h 791"/>
                      <a:gd name="T20" fmla="*/ 0 w 1769"/>
                      <a:gd name="T21" fmla="*/ 12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14" name="Group 162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3335" name="Freeform 163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>
                      <a:gd name="T0" fmla="*/ 0 w 2736"/>
                      <a:gd name="T1" fmla="*/ 40 h 504"/>
                      <a:gd name="T2" fmla="*/ 89 w 2736"/>
                      <a:gd name="T3" fmla="*/ 13 h 504"/>
                      <a:gd name="T4" fmla="*/ 183 w 2736"/>
                      <a:gd name="T5" fmla="*/ 2 h 504"/>
                      <a:gd name="T6" fmla="*/ 282 w 2736"/>
                      <a:gd name="T7" fmla="*/ 2 h 504"/>
                      <a:gd name="T8" fmla="*/ 280 w 2736"/>
                      <a:gd name="T9" fmla="*/ 8 h 504"/>
                      <a:gd name="T10" fmla="*/ 181 w 2736"/>
                      <a:gd name="T11" fmla="*/ 8 h 504"/>
                      <a:gd name="T12" fmla="*/ 67 w 2736"/>
                      <a:gd name="T13" fmla="*/ 24 h 504"/>
                      <a:gd name="T14" fmla="*/ 0 w 2736"/>
                      <a:gd name="T15" fmla="*/ 4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36" name="Freeform 164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9 w 1769"/>
                      <a:gd name="T3" fmla="*/ 4 h 791"/>
                      <a:gd name="T4" fmla="*/ 47 w 1769"/>
                      <a:gd name="T5" fmla="*/ 16 h 791"/>
                      <a:gd name="T6" fmla="*/ 65 w 1769"/>
                      <a:gd name="T7" fmla="*/ 34 h 791"/>
                      <a:gd name="T8" fmla="*/ 71 w 1769"/>
                      <a:gd name="T9" fmla="*/ 48 h 791"/>
                      <a:gd name="T10" fmla="*/ 68 w 1769"/>
                      <a:gd name="T11" fmla="*/ 63 h 791"/>
                      <a:gd name="T12" fmla="*/ 64 w 1769"/>
                      <a:gd name="T13" fmla="*/ 50 h 791"/>
                      <a:gd name="T14" fmla="*/ 56 w 1769"/>
                      <a:gd name="T15" fmla="*/ 36 h 791"/>
                      <a:gd name="T16" fmla="*/ 45 w 1769"/>
                      <a:gd name="T17" fmla="*/ 23 h 791"/>
                      <a:gd name="T18" fmla="*/ 24 w 1769"/>
                      <a:gd name="T19" fmla="*/ 12 h 791"/>
                      <a:gd name="T20" fmla="*/ 0 w 1769"/>
                      <a:gd name="T21" fmla="*/ 6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15" name="Group 165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3333" name="Freeform 166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>
                      <a:gd name="T0" fmla="*/ 0 w 2736"/>
                      <a:gd name="T1" fmla="*/ 65 h 504"/>
                      <a:gd name="T2" fmla="*/ 75 w 2736"/>
                      <a:gd name="T3" fmla="*/ 22 h 504"/>
                      <a:gd name="T4" fmla="*/ 154 w 2736"/>
                      <a:gd name="T5" fmla="*/ 3 h 504"/>
                      <a:gd name="T6" fmla="*/ 237 w 2736"/>
                      <a:gd name="T7" fmla="*/ 3 h 504"/>
                      <a:gd name="T8" fmla="*/ 235 w 2736"/>
                      <a:gd name="T9" fmla="*/ 13 h 504"/>
                      <a:gd name="T10" fmla="*/ 153 w 2736"/>
                      <a:gd name="T11" fmla="*/ 13 h 504"/>
                      <a:gd name="T12" fmla="*/ 57 w 2736"/>
                      <a:gd name="T13" fmla="*/ 38 h 504"/>
                      <a:gd name="T14" fmla="*/ 0 w 2736"/>
                      <a:gd name="T15" fmla="*/ 6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34" name="Freeform 167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7 w 1769"/>
                      <a:gd name="T3" fmla="*/ 7 h 791"/>
                      <a:gd name="T4" fmla="*/ 40 w 1769"/>
                      <a:gd name="T5" fmla="*/ 26 h 791"/>
                      <a:gd name="T6" fmla="*/ 55 w 1769"/>
                      <a:gd name="T7" fmla="*/ 56 h 791"/>
                      <a:gd name="T8" fmla="*/ 60 w 1769"/>
                      <a:gd name="T9" fmla="*/ 79 h 791"/>
                      <a:gd name="T10" fmla="*/ 58 w 1769"/>
                      <a:gd name="T11" fmla="*/ 102 h 791"/>
                      <a:gd name="T12" fmla="*/ 54 w 1769"/>
                      <a:gd name="T13" fmla="*/ 82 h 791"/>
                      <a:gd name="T14" fmla="*/ 47 w 1769"/>
                      <a:gd name="T15" fmla="*/ 59 h 791"/>
                      <a:gd name="T16" fmla="*/ 38 w 1769"/>
                      <a:gd name="T17" fmla="*/ 39 h 791"/>
                      <a:gd name="T18" fmla="*/ 20 w 1769"/>
                      <a:gd name="T19" fmla="*/ 20 h 791"/>
                      <a:gd name="T20" fmla="*/ 0 w 1769"/>
                      <a:gd name="T21" fmla="*/ 10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16" name="Group 168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3331" name="Freeform 169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50 w 2736"/>
                      <a:gd name="T3" fmla="*/ 15 h 504"/>
                      <a:gd name="T4" fmla="*/ 102 w 2736"/>
                      <a:gd name="T5" fmla="*/ 2 h 504"/>
                      <a:gd name="T6" fmla="*/ 157 w 2736"/>
                      <a:gd name="T7" fmla="*/ 2 h 504"/>
                      <a:gd name="T8" fmla="*/ 156 w 2736"/>
                      <a:gd name="T9" fmla="*/ 9 h 504"/>
                      <a:gd name="T10" fmla="*/ 101 w 2736"/>
                      <a:gd name="T11" fmla="*/ 9 h 504"/>
                      <a:gd name="T12" fmla="*/ 37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32" name="Freeform 170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11 w 1769"/>
                      <a:gd name="T3" fmla="*/ 6 h 791"/>
                      <a:gd name="T4" fmla="*/ 26 w 1769"/>
                      <a:gd name="T5" fmla="*/ 19 h 791"/>
                      <a:gd name="T6" fmla="*/ 37 w 1769"/>
                      <a:gd name="T7" fmla="*/ 39 h 791"/>
                      <a:gd name="T8" fmla="*/ 40 w 1769"/>
                      <a:gd name="T9" fmla="*/ 54 h 791"/>
                      <a:gd name="T10" fmla="*/ 38 w 1769"/>
                      <a:gd name="T11" fmla="*/ 71 h 791"/>
                      <a:gd name="T12" fmla="*/ 36 w 1769"/>
                      <a:gd name="T13" fmla="*/ 57 h 791"/>
                      <a:gd name="T14" fmla="*/ 32 w 1769"/>
                      <a:gd name="T15" fmla="*/ 41 h 791"/>
                      <a:gd name="T16" fmla="*/ 25 w 1769"/>
                      <a:gd name="T17" fmla="*/ 27 h 791"/>
                      <a:gd name="T18" fmla="*/ 13 w 1769"/>
                      <a:gd name="T19" fmla="*/ 14 h 791"/>
                      <a:gd name="T20" fmla="*/ 0 w 1769"/>
                      <a:gd name="T21" fmla="*/ 7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17" name="Group 171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3329" name="Freeform 172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>
                      <a:gd name="T0" fmla="*/ 0 w 2736"/>
                      <a:gd name="T1" fmla="*/ 8 h 504"/>
                      <a:gd name="T2" fmla="*/ 31 w 2736"/>
                      <a:gd name="T3" fmla="*/ 3 h 504"/>
                      <a:gd name="T4" fmla="*/ 63 w 2736"/>
                      <a:gd name="T5" fmla="*/ 0 h 504"/>
                      <a:gd name="T6" fmla="*/ 97 w 2736"/>
                      <a:gd name="T7" fmla="*/ 0 h 504"/>
                      <a:gd name="T8" fmla="*/ 96 w 2736"/>
                      <a:gd name="T9" fmla="*/ 2 h 504"/>
                      <a:gd name="T10" fmla="*/ 63 w 2736"/>
                      <a:gd name="T11" fmla="*/ 2 h 504"/>
                      <a:gd name="T12" fmla="*/ 23 w 2736"/>
                      <a:gd name="T13" fmla="*/ 4 h 504"/>
                      <a:gd name="T14" fmla="*/ 0 w 2736"/>
                      <a:gd name="T15" fmla="*/ 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30" name="Freeform 173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7 w 1769"/>
                      <a:gd name="T3" fmla="*/ 1 h 791"/>
                      <a:gd name="T4" fmla="*/ 16 w 1769"/>
                      <a:gd name="T5" fmla="*/ 3 h 791"/>
                      <a:gd name="T6" fmla="*/ 23 w 1769"/>
                      <a:gd name="T7" fmla="*/ 7 h 791"/>
                      <a:gd name="T8" fmla="*/ 25 w 1769"/>
                      <a:gd name="T9" fmla="*/ 9 h 791"/>
                      <a:gd name="T10" fmla="*/ 24 w 1769"/>
                      <a:gd name="T11" fmla="*/ 12 h 791"/>
                      <a:gd name="T12" fmla="*/ 22 w 1769"/>
                      <a:gd name="T13" fmla="*/ 10 h 791"/>
                      <a:gd name="T14" fmla="*/ 20 w 1769"/>
                      <a:gd name="T15" fmla="*/ 7 h 791"/>
                      <a:gd name="T16" fmla="*/ 16 w 1769"/>
                      <a:gd name="T17" fmla="*/ 4 h 791"/>
                      <a:gd name="T18" fmla="*/ 8 w 1769"/>
                      <a:gd name="T19" fmla="*/ 3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18" name="Group 174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3327" name="Freeform 175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16 w 2736"/>
                      <a:gd name="T3" fmla="*/ 3 h 504"/>
                      <a:gd name="T4" fmla="*/ 33 w 2736"/>
                      <a:gd name="T5" fmla="*/ 0 h 504"/>
                      <a:gd name="T6" fmla="*/ 51 w 2736"/>
                      <a:gd name="T7" fmla="*/ 0 h 504"/>
                      <a:gd name="T8" fmla="*/ 50 w 2736"/>
                      <a:gd name="T9" fmla="*/ 1 h 504"/>
                      <a:gd name="T10" fmla="*/ 33 w 2736"/>
                      <a:gd name="T11" fmla="*/ 1 h 504"/>
                      <a:gd name="T12" fmla="*/ 12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28" name="Freeform 176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1 h 791"/>
                      <a:gd name="T4" fmla="*/ 9 w 1769"/>
                      <a:gd name="T5" fmla="*/ 3 h 791"/>
                      <a:gd name="T6" fmla="*/ 12 w 1769"/>
                      <a:gd name="T7" fmla="*/ 6 h 791"/>
                      <a:gd name="T8" fmla="*/ 13 w 1769"/>
                      <a:gd name="T9" fmla="*/ 9 h 791"/>
                      <a:gd name="T10" fmla="*/ 12 w 1769"/>
                      <a:gd name="T11" fmla="*/ 11 h 791"/>
                      <a:gd name="T12" fmla="*/ 12 w 1769"/>
                      <a:gd name="T13" fmla="*/ 9 h 791"/>
                      <a:gd name="T14" fmla="*/ 10 w 1769"/>
                      <a:gd name="T15" fmla="*/ 6 h 791"/>
                      <a:gd name="T16" fmla="*/ 8 w 1769"/>
                      <a:gd name="T17" fmla="*/ 4 h 791"/>
                      <a:gd name="T18" fmla="*/ 4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19" name="Group 177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3325" name="Freeform 178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86 w 2736"/>
                      <a:gd name="T3" fmla="*/ 15 h 504"/>
                      <a:gd name="T4" fmla="*/ 176 w 2736"/>
                      <a:gd name="T5" fmla="*/ 2 h 504"/>
                      <a:gd name="T6" fmla="*/ 272 w 2736"/>
                      <a:gd name="T7" fmla="*/ 2 h 504"/>
                      <a:gd name="T8" fmla="*/ 270 w 2736"/>
                      <a:gd name="T9" fmla="*/ 9 h 504"/>
                      <a:gd name="T10" fmla="*/ 176 w 2736"/>
                      <a:gd name="T11" fmla="*/ 9 h 504"/>
                      <a:gd name="T12" fmla="*/ 65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26" name="Freeform 179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9 w 1769"/>
                      <a:gd name="T3" fmla="*/ 6 h 791"/>
                      <a:gd name="T4" fmla="*/ 45 w 1769"/>
                      <a:gd name="T5" fmla="*/ 19 h 791"/>
                      <a:gd name="T6" fmla="*/ 63 w 1769"/>
                      <a:gd name="T7" fmla="*/ 40 h 791"/>
                      <a:gd name="T8" fmla="*/ 68 w 1769"/>
                      <a:gd name="T9" fmla="*/ 56 h 791"/>
                      <a:gd name="T10" fmla="*/ 66 w 1769"/>
                      <a:gd name="T11" fmla="*/ 72 h 791"/>
                      <a:gd name="T12" fmla="*/ 62 w 1769"/>
                      <a:gd name="T13" fmla="*/ 58 h 791"/>
                      <a:gd name="T14" fmla="*/ 54 w 1769"/>
                      <a:gd name="T15" fmla="*/ 42 h 791"/>
                      <a:gd name="T16" fmla="*/ 43 w 1769"/>
                      <a:gd name="T17" fmla="*/ 27 h 791"/>
                      <a:gd name="T18" fmla="*/ 22 w 1769"/>
                      <a:gd name="T19" fmla="*/ 14 h 791"/>
                      <a:gd name="T20" fmla="*/ 0 w 1769"/>
                      <a:gd name="T21" fmla="*/ 7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20" name="Group 180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3323" name="Freeform 181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>
                      <a:gd name="T0" fmla="*/ 0 w 2736"/>
                      <a:gd name="T1" fmla="*/ 78 h 504"/>
                      <a:gd name="T2" fmla="*/ 111 w 2736"/>
                      <a:gd name="T3" fmla="*/ 26 h 504"/>
                      <a:gd name="T4" fmla="*/ 227 w 2736"/>
                      <a:gd name="T5" fmla="*/ 4 h 504"/>
                      <a:gd name="T6" fmla="*/ 351 w 2736"/>
                      <a:gd name="T7" fmla="*/ 4 h 504"/>
                      <a:gd name="T8" fmla="*/ 348 w 2736"/>
                      <a:gd name="T9" fmla="*/ 16 h 504"/>
                      <a:gd name="T10" fmla="*/ 226 w 2736"/>
                      <a:gd name="T11" fmla="*/ 16 h 504"/>
                      <a:gd name="T12" fmla="*/ 84 w 2736"/>
                      <a:gd name="T13" fmla="*/ 45 h 504"/>
                      <a:gd name="T14" fmla="*/ 0 w 2736"/>
                      <a:gd name="T15" fmla="*/ 7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24" name="Freeform 182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25 w 1769"/>
                      <a:gd name="T3" fmla="*/ 9 h 791"/>
                      <a:gd name="T4" fmla="*/ 58 w 1769"/>
                      <a:gd name="T5" fmla="*/ 31 h 791"/>
                      <a:gd name="T6" fmla="*/ 81 w 1769"/>
                      <a:gd name="T7" fmla="*/ 67 h 791"/>
                      <a:gd name="T8" fmla="*/ 89 w 1769"/>
                      <a:gd name="T9" fmla="*/ 94 h 791"/>
                      <a:gd name="T10" fmla="*/ 85 w 1769"/>
                      <a:gd name="T11" fmla="*/ 122 h 791"/>
                      <a:gd name="T12" fmla="*/ 80 w 1769"/>
                      <a:gd name="T13" fmla="*/ 99 h 791"/>
                      <a:gd name="T14" fmla="*/ 70 w 1769"/>
                      <a:gd name="T15" fmla="*/ 71 h 791"/>
                      <a:gd name="T16" fmla="*/ 56 w 1769"/>
                      <a:gd name="T17" fmla="*/ 46 h 791"/>
                      <a:gd name="T18" fmla="*/ 29 w 1769"/>
                      <a:gd name="T19" fmla="*/ 23 h 791"/>
                      <a:gd name="T20" fmla="*/ 0 w 1769"/>
                      <a:gd name="T21" fmla="*/ 12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21" name="Group 183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3321" name="Freeform 184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>
                      <a:gd name="T0" fmla="*/ 0 w 2736"/>
                      <a:gd name="T1" fmla="*/ 40 h 504"/>
                      <a:gd name="T2" fmla="*/ 89 w 2736"/>
                      <a:gd name="T3" fmla="*/ 13 h 504"/>
                      <a:gd name="T4" fmla="*/ 183 w 2736"/>
                      <a:gd name="T5" fmla="*/ 2 h 504"/>
                      <a:gd name="T6" fmla="*/ 282 w 2736"/>
                      <a:gd name="T7" fmla="*/ 2 h 504"/>
                      <a:gd name="T8" fmla="*/ 280 w 2736"/>
                      <a:gd name="T9" fmla="*/ 8 h 504"/>
                      <a:gd name="T10" fmla="*/ 181 w 2736"/>
                      <a:gd name="T11" fmla="*/ 8 h 504"/>
                      <a:gd name="T12" fmla="*/ 67 w 2736"/>
                      <a:gd name="T13" fmla="*/ 24 h 504"/>
                      <a:gd name="T14" fmla="*/ 0 w 2736"/>
                      <a:gd name="T15" fmla="*/ 4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22" name="Freeform 185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9 w 1769"/>
                      <a:gd name="T3" fmla="*/ 4 h 791"/>
                      <a:gd name="T4" fmla="*/ 47 w 1769"/>
                      <a:gd name="T5" fmla="*/ 16 h 791"/>
                      <a:gd name="T6" fmla="*/ 65 w 1769"/>
                      <a:gd name="T7" fmla="*/ 34 h 791"/>
                      <a:gd name="T8" fmla="*/ 71 w 1769"/>
                      <a:gd name="T9" fmla="*/ 48 h 791"/>
                      <a:gd name="T10" fmla="*/ 68 w 1769"/>
                      <a:gd name="T11" fmla="*/ 63 h 791"/>
                      <a:gd name="T12" fmla="*/ 64 w 1769"/>
                      <a:gd name="T13" fmla="*/ 50 h 791"/>
                      <a:gd name="T14" fmla="*/ 56 w 1769"/>
                      <a:gd name="T15" fmla="*/ 36 h 791"/>
                      <a:gd name="T16" fmla="*/ 45 w 1769"/>
                      <a:gd name="T17" fmla="*/ 23 h 791"/>
                      <a:gd name="T18" fmla="*/ 24 w 1769"/>
                      <a:gd name="T19" fmla="*/ 12 h 791"/>
                      <a:gd name="T20" fmla="*/ 0 w 1769"/>
                      <a:gd name="T21" fmla="*/ 6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22" name="Group 186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3319" name="Freeform 187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>
                      <a:gd name="T0" fmla="*/ 0 w 2736"/>
                      <a:gd name="T1" fmla="*/ 65 h 504"/>
                      <a:gd name="T2" fmla="*/ 75 w 2736"/>
                      <a:gd name="T3" fmla="*/ 22 h 504"/>
                      <a:gd name="T4" fmla="*/ 154 w 2736"/>
                      <a:gd name="T5" fmla="*/ 3 h 504"/>
                      <a:gd name="T6" fmla="*/ 237 w 2736"/>
                      <a:gd name="T7" fmla="*/ 3 h 504"/>
                      <a:gd name="T8" fmla="*/ 235 w 2736"/>
                      <a:gd name="T9" fmla="*/ 13 h 504"/>
                      <a:gd name="T10" fmla="*/ 153 w 2736"/>
                      <a:gd name="T11" fmla="*/ 13 h 504"/>
                      <a:gd name="T12" fmla="*/ 57 w 2736"/>
                      <a:gd name="T13" fmla="*/ 38 h 504"/>
                      <a:gd name="T14" fmla="*/ 0 w 2736"/>
                      <a:gd name="T15" fmla="*/ 6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20" name="Freeform 188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7 w 1769"/>
                      <a:gd name="T3" fmla="*/ 7 h 791"/>
                      <a:gd name="T4" fmla="*/ 40 w 1769"/>
                      <a:gd name="T5" fmla="*/ 26 h 791"/>
                      <a:gd name="T6" fmla="*/ 55 w 1769"/>
                      <a:gd name="T7" fmla="*/ 56 h 791"/>
                      <a:gd name="T8" fmla="*/ 60 w 1769"/>
                      <a:gd name="T9" fmla="*/ 79 h 791"/>
                      <a:gd name="T10" fmla="*/ 58 w 1769"/>
                      <a:gd name="T11" fmla="*/ 102 h 791"/>
                      <a:gd name="T12" fmla="*/ 54 w 1769"/>
                      <a:gd name="T13" fmla="*/ 82 h 791"/>
                      <a:gd name="T14" fmla="*/ 47 w 1769"/>
                      <a:gd name="T15" fmla="*/ 59 h 791"/>
                      <a:gd name="T16" fmla="*/ 38 w 1769"/>
                      <a:gd name="T17" fmla="*/ 39 h 791"/>
                      <a:gd name="T18" fmla="*/ 20 w 1769"/>
                      <a:gd name="T19" fmla="*/ 20 h 791"/>
                      <a:gd name="T20" fmla="*/ 0 w 1769"/>
                      <a:gd name="T21" fmla="*/ 10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23" name="Group 189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3317" name="Freeform 190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50 w 2736"/>
                      <a:gd name="T3" fmla="*/ 15 h 504"/>
                      <a:gd name="T4" fmla="*/ 102 w 2736"/>
                      <a:gd name="T5" fmla="*/ 2 h 504"/>
                      <a:gd name="T6" fmla="*/ 157 w 2736"/>
                      <a:gd name="T7" fmla="*/ 2 h 504"/>
                      <a:gd name="T8" fmla="*/ 156 w 2736"/>
                      <a:gd name="T9" fmla="*/ 9 h 504"/>
                      <a:gd name="T10" fmla="*/ 101 w 2736"/>
                      <a:gd name="T11" fmla="*/ 9 h 504"/>
                      <a:gd name="T12" fmla="*/ 37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18" name="Freeform 191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11 w 1769"/>
                      <a:gd name="T3" fmla="*/ 6 h 791"/>
                      <a:gd name="T4" fmla="*/ 26 w 1769"/>
                      <a:gd name="T5" fmla="*/ 19 h 791"/>
                      <a:gd name="T6" fmla="*/ 37 w 1769"/>
                      <a:gd name="T7" fmla="*/ 39 h 791"/>
                      <a:gd name="T8" fmla="*/ 40 w 1769"/>
                      <a:gd name="T9" fmla="*/ 54 h 791"/>
                      <a:gd name="T10" fmla="*/ 38 w 1769"/>
                      <a:gd name="T11" fmla="*/ 71 h 791"/>
                      <a:gd name="T12" fmla="*/ 36 w 1769"/>
                      <a:gd name="T13" fmla="*/ 57 h 791"/>
                      <a:gd name="T14" fmla="*/ 32 w 1769"/>
                      <a:gd name="T15" fmla="*/ 41 h 791"/>
                      <a:gd name="T16" fmla="*/ 25 w 1769"/>
                      <a:gd name="T17" fmla="*/ 27 h 791"/>
                      <a:gd name="T18" fmla="*/ 13 w 1769"/>
                      <a:gd name="T19" fmla="*/ 14 h 791"/>
                      <a:gd name="T20" fmla="*/ 0 w 1769"/>
                      <a:gd name="T21" fmla="*/ 7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24" name="Group 192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3315" name="Freeform 193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>
                      <a:gd name="T0" fmla="*/ 0 w 2736"/>
                      <a:gd name="T1" fmla="*/ 8 h 504"/>
                      <a:gd name="T2" fmla="*/ 31 w 2736"/>
                      <a:gd name="T3" fmla="*/ 3 h 504"/>
                      <a:gd name="T4" fmla="*/ 63 w 2736"/>
                      <a:gd name="T5" fmla="*/ 0 h 504"/>
                      <a:gd name="T6" fmla="*/ 97 w 2736"/>
                      <a:gd name="T7" fmla="*/ 0 h 504"/>
                      <a:gd name="T8" fmla="*/ 96 w 2736"/>
                      <a:gd name="T9" fmla="*/ 2 h 504"/>
                      <a:gd name="T10" fmla="*/ 63 w 2736"/>
                      <a:gd name="T11" fmla="*/ 2 h 504"/>
                      <a:gd name="T12" fmla="*/ 23 w 2736"/>
                      <a:gd name="T13" fmla="*/ 4 h 504"/>
                      <a:gd name="T14" fmla="*/ 0 w 2736"/>
                      <a:gd name="T15" fmla="*/ 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16" name="Freeform 194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7 w 1769"/>
                      <a:gd name="T3" fmla="*/ 1 h 791"/>
                      <a:gd name="T4" fmla="*/ 16 w 1769"/>
                      <a:gd name="T5" fmla="*/ 3 h 791"/>
                      <a:gd name="T6" fmla="*/ 23 w 1769"/>
                      <a:gd name="T7" fmla="*/ 7 h 791"/>
                      <a:gd name="T8" fmla="*/ 25 w 1769"/>
                      <a:gd name="T9" fmla="*/ 9 h 791"/>
                      <a:gd name="T10" fmla="*/ 24 w 1769"/>
                      <a:gd name="T11" fmla="*/ 12 h 791"/>
                      <a:gd name="T12" fmla="*/ 22 w 1769"/>
                      <a:gd name="T13" fmla="*/ 10 h 791"/>
                      <a:gd name="T14" fmla="*/ 20 w 1769"/>
                      <a:gd name="T15" fmla="*/ 7 h 791"/>
                      <a:gd name="T16" fmla="*/ 16 w 1769"/>
                      <a:gd name="T17" fmla="*/ 4 h 791"/>
                      <a:gd name="T18" fmla="*/ 8 w 1769"/>
                      <a:gd name="T19" fmla="*/ 3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25" name="Group 195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3313" name="Freeform 196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16 w 2736"/>
                      <a:gd name="T3" fmla="*/ 3 h 504"/>
                      <a:gd name="T4" fmla="*/ 33 w 2736"/>
                      <a:gd name="T5" fmla="*/ 0 h 504"/>
                      <a:gd name="T6" fmla="*/ 51 w 2736"/>
                      <a:gd name="T7" fmla="*/ 0 h 504"/>
                      <a:gd name="T8" fmla="*/ 50 w 2736"/>
                      <a:gd name="T9" fmla="*/ 1 h 504"/>
                      <a:gd name="T10" fmla="*/ 33 w 2736"/>
                      <a:gd name="T11" fmla="*/ 1 h 504"/>
                      <a:gd name="T12" fmla="*/ 12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14" name="Freeform 197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1 h 791"/>
                      <a:gd name="T4" fmla="*/ 9 w 1769"/>
                      <a:gd name="T5" fmla="*/ 3 h 791"/>
                      <a:gd name="T6" fmla="*/ 12 w 1769"/>
                      <a:gd name="T7" fmla="*/ 6 h 791"/>
                      <a:gd name="T8" fmla="*/ 13 w 1769"/>
                      <a:gd name="T9" fmla="*/ 9 h 791"/>
                      <a:gd name="T10" fmla="*/ 12 w 1769"/>
                      <a:gd name="T11" fmla="*/ 11 h 791"/>
                      <a:gd name="T12" fmla="*/ 12 w 1769"/>
                      <a:gd name="T13" fmla="*/ 9 h 791"/>
                      <a:gd name="T14" fmla="*/ 10 w 1769"/>
                      <a:gd name="T15" fmla="*/ 6 h 791"/>
                      <a:gd name="T16" fmla="*/ 8 w 1769"/>
                      <a:gd name="T17" fmla="*/ 4 h 791"/>
                      <a:gd name="T18" fmla="*/ 4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26" name="Group 198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3311" name="Freeform 199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16 w 2736"/>
                      <a:gd name="T3" fmla="*/ 3 h 504"/>
                      <a:gd name="T4" fmla="*/ 33 w 2736"/>
                      <a:gd name="T5" fmla="*/ 0 h 504"/>
                      <a:gd name="T6" fmla="*/ 51 w 2736"/>
                      <a:gd name="T7" fmla="*/ 0 h 504"/>
                      <a:gd name="T8" fmla="*/ 50 w 2736"/>
                      <a:gd name="T9" fmla="*/ 1 h 504"/>
                      <a:gd name="T10" fmla="*/ 33 w 2736"/>
                      <a:gd name="T11" fmla="*/ 1 h 504"/>
                      <a:gd name="T12" fmla="*/ 12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12" name="Freeform 200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1 h 791"/>
                      <a:gd name="T4" fmla="*/ 9 w 1769"/>
                      <a:gd name="T5" fmla="*/ 3 h 791"/>
                      <a:gd name="T6" fmla="*/ 12 w 1769"/>
                      <a:gd name="T7" fmla="*/ 6 h 791"/>
                      <a:gd name="T8" fmla="*/ 13 w 1769"/>
                      <a:gd name="T9" fmla="*/ 9 h 791"/>
                      <a:gd name="T10" fmla="*/ 12 w 1769"/>
                      <a:gd name="T11" fmla="*/ 11 h 791"/>
                      <a:gd name="T12" fmla="*/ 12 w 1769"/>
                      <a:gd name="T13" fmla="*/ 9 h 791"/>
                      <a:gd name="T14" fmla="*/ 10 w 1769"/>
                      <a:gd name="T15" fmla="*/ 6 h 791"/>
                      <a:gd name="T16" fmla="*/ 8 w 1769"/>
                      <a:gd name="T17" fmla="*/ 4 h 791"/>
                      <a:gd name="T18" fmla="*/ 4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27" name="Group 201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3309" name="Freeform 202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0 w 2736"/>
                      <a:gd name="T3" fmla="*/ 0 h 504"/>
                      <a:gd name="T4" fmla="*/ 0 w 2736"/>
                      <a:gd name="T5" fmla="*/ 0 h 504"/>
                      <a:gd name="T6" fmla="*/ 1 w 2736"/>
                      <a:gd name="T7" fmla="*/ 0 h 504"/>
                      <a:gd name="T8" fmla="*/ 1 w 2736"/>
                      <a:gd name="T9" fmla="*/ 0 h 504"/>
                      <a:gd name="T10" fmla="*/ 0 w 2736"/>
                      <a:gd name="T11" fmla="*/ 0 h 504"/>
                      <a:gd name="T12" fmla="*/ 0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10" name="Freeform 203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0 w 1769"/>
                      <a:gd name="T5" fmla="*/ 0 h 791"/>
                      <a:gd name="T6" fmla="*/ 0 w 1769"/>
                      <a:gd name="T7" fmla="*/ 0 h 791"/>
                      <a:gd name="T8" fmla="*/ 0 w 1769"/>
                      <a:gd name="T9" fmla="*/ 0 h 791"/>
                      <a:gd name="T10" fmla="*/ 0 w 1769"/>
                      <a:gd name="T11" fmla="*/ 0 h 791"/>
                      <a:gd name="T12" fmla="*/ 0 w 1769"/>
                      <a:gd name="T13" fmla="*/ 0 h 791"/>
                      <a:gd name="T14" fmla="*/ 0 w 1769"/>
                      <a:gd name="T15" fmla="*/ 0 h 791"/>
                      <a:gd name="T16" fmla="*/ 0 w 1769"/>
                      <a:gd name="T17" fmla="*/ 0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28" name="Group 204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3307" name="Freeform 205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0 w 2736"/>
                      <a:gd name="T3" fmla="*/ 0 h 504"/>
                      <a:gd name="T4" fmla="*/ 0 w 2736"/>
                      <a:gd name="T5" fmla="*/ 0 h 504"/>
                      <a:gd name="T6" fmla="*/ 1 w 2736"/>
                      <a:gd name="T7" fmla="*/ 0 h 504"/>
                      <a:gd name="T8" fmla="*/ 1 w 2736"/>
                      <a:gd name="T9" fmla="*/ 0 h 504"/>
                      <a:gd name="T10" fmla="*/ 0 w 2736"/>
                      <a:gd name="T11" fmla="*/ 0 h 504"/>
                      <a:gd name="T12" fmla="*/ 0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08" name="Freeform 206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0 w 1769"/>
                      <a:gd name="T5" fmla="*/ 0 h 791"/>
                      <a:gd name="T6" fmla="*/ 0 w 1769"/>
                      <a:gd name="T7" fmla="*/ 0 h 791"/>
                      <a:gd name="T8" fmla="*/ 0 w 1769"/>
                      <a:gd name="T9" fmla="*/ 0 h 791"/>
                      <a:gd name="T10" fmla="*/ 0 w 1769"/>
                      <a:gd name="T11" fmla="*/ 0 h 791"/>
                      <a:gd name="T12" fmla="*/ 0 w 1769"/>
                      <a:gd name="T13" fmla="*/ 0 h 791"/>
                      <a:gd name="T14" fmla="*/ 0 w 1769"/>
                      <a:gd name="T15" fmla="*/ 0 h 791"/>
                      <a:gd name="T16" fmla="*/ 0 w 1769"/>
                      <a:gd name="T17" fmla="*/ 0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29" name="Group 207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3305" name="Freeform 208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9 w 2736"/>
                      <a:gd name="T3" fmla="*/ 3 h 504"/>
                      <a:gd name="T4" fmla="*/ 18 w 2736"/>
                      <a:gd name="T5" fmla="*/ 0 h 504"/>
                      <a:gd name="T6" fmla="*/ 29 w 2736"/>
                      <a:gd name="T7" fmla="*/ 0 h 504"/>
                      <a:gd name="T8" fmla="*/ 29 w 2736"/>
                      <a:gd name="T9" fmla="*/ 1 h 504"/>
                      <a:gd name="T10" fmla="*/ 18 w 2736"/>
                      <a:gd name="T11" fmla="*/ 1 h 504"/>
                      <a:gd name="T12" fmla="*/ 7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06" name="Freeform 209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 w 1769"/>
                      <a:gd name="T3" fmla="*/ 1 h 791"/>
                      <a:gd name="T4" fmla="*/ 5 w 1769"/>
                      <a:gd name="T5" fmla="*/ 3 h 791"/>
                      <a:gd name="T6" fmla="*/ 7 w 1769"/>
                      <a:gd name="T7" fmla="*/ 6 h 791"/>
                      <a:gd name="T8" fmla="*/ 7 w 1769"/>
                      <a:gd name="T9" fmla="*/ 9 h 791"/>
                      <a:gd name="T10" fmla="*/ 7 w 1769"/>
                      <a:gd name="T11" fmla="*/ 11 h 791"/>
                      <a:gd name="T12" fmla="*/ 7 w 1769"/>
                      <a:gd name="T13" fmla="*/ 9 h 791"/>
                      <a:gd name="T14" fmla="*/ 6 w 1769"/>
                      <a:gd name="T15" fmla="*/ 6 h 791"/>
                      <a:gd name="T16" fmla="*/ 5 w 1769"/>
                      <a:gd name="T17" fmla="*/ 4 h 791"/>
                      <a:gd name="T18" fmla="*/ 2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32" name="Group 210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3303" name="Freeform 211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7 w 2736"/>
                      <a:gd name="T3" fmla="*/ 3 h 504"/>
                      <a:gd name="T4" fmla="*/ 16 w 2736"/>
                      <a:gd name="T5" fmla="*/ 0 h 504"/>
                      <a:gd name="T6" fmla="*/ 24 w 2736"/>
                      <a:gd name="T7" fmla="*/ 0 h 504"/>
                      <a:gd name="T8" fmla="*/ 24 w 2736"/>
                      <a:gd name="T9" fmla="*/ 1 h 504"/>
                      <a:gd name="T10" fmla="*/ 16 w 2736"/>
                      <a:gd name="T11" fmla="*/ 1 h 504"/>
                      <a:gd name="T12" fmla="*/ 6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04" name="Freeform 212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 w 1769"/>
                      <a:gd name="T3" fmla="*/ 1 h 791"/>
                      <a:gd name="T4" fmla="*/ 4 w 1769"/>
                      <a:gd name="T5" fmla="*/ 3 h 791"/>
                      <a:gd name="T6" fmla="*/ 5 w 1769"/>
                      <a:gd name="T7" fmla="*/ 6 h 791"/>
                      <a:gd name="T8" fmla="*/ 6 w 1769"/>
                      <a:gd name="T9" fmla="*/ 9 h 791"/>
                      <a:gd name="T10" fmla="*/ 6 w 1769"/>
                      <a:gd name="T11" fmla="*/ 11 h 791"/>
                      <a:gd name="T12" fmla="*/ 5 w 1769"/>
                      <a:gd name="T13" fmla="*/ 9 h 791"/>
                      <a:gd name="T14" fmla="*/ 5 w 1769"/>
                      <a:gd name="T15" fmla="*/ 6 h 791"/>
                      <a:gd name="T16" fmla="*/ 4 w 1769"/>
                      <a:gd name="T17" fmla="*/ 4 h 791"/>
                      <a:gd name="T18" fmla="*/ 2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33" name="Group 213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3301" name="Freeform 214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16 w 2736"/>
                      <a:gd name="T3" fmla="*/ 3 h 504"/>
                      <a:gd name="T4" fmla="*/ 33 w 2736"/>
                      <a:gd name="T5" fmla="*/ 0 h 504"/>
                      <a:gd name="T6" fmla="*/ 51 w 2736"/>
                      <a:gd name="T7" fmla="*/ 0 h 504"/>
                      <a:gd name="T8" fmla="*/ 50 w 2736"/>
                      <a:gd name="T9" fmla="*/ 1 h 504"/>
                      <a:gd name="T10" fmla="*/ 33 w 2736"/>
                      <a:gd name="T11" fmla="*/ 1 h 504"/>
                      <a:gd name="T12" fmla="*/ 12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02" name="Freeform 215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1 h 791"/>
                      <a:gd name="T4" fmla="*/ 9 w 1769"/>
                      <a:gd name="T5" fmla="*/ 3 h 791"/>
                      <a:gd name="T6" fmla="*/ 12 w 1769"/>
                      <a:gd name="T7" fmla="*/ 6 h 791"/>
                      <a:gd name="T8" fmla="*/ 13 w 1769"/>
                      <a:gd name="T9" fmla="*/ 9 h 791"/>
                      <a:gd name="T10" fmla="*/ 12 w 1769"/>
                      <a:gd name="T11" fmla="*/ 11 h 791"/>
                      <a:gd name="T12" fmla="*/ 12 w 1769"/>
                      <a:gd name="T13" fmla="*/ 9 h 791"/>
                      <a:gd name="T14" fmla="*/ 10 w 1769"/>
                      <a:gd name="T15" fmla="*/ 6 h 791"/>
                      <a:gd name="T16" fmla="*/ 8 w 1769"/>
                      <a:gd name="T17" fmla="*/ 4 h 791"/>
                      <a:gd name="T18" fmla="*/ 4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34" name="Group 216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3299" name="Freeform 217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16 w 2736"/>
                      <a:gd name="T3" fmla="*/ 3 h 504"/>
                      <a:gd name="T4" fmla="*/ 33 w 2736"/>
                      <a:gd name="T5" fmla="*/ 0 h 504"/>
                      <a:gd name="T6" fmla="*/ 51 w 2736"/>
                      <a:gd name="T7" fmla="*/ 0 h 504"/>
                      <a:gd name="T8" fmla="*/ 50 w 2736"/>
                      <a:gd name="T9" fmla="*/ 1 h 504"/>
                      <a:gd name="T10" fmla="*/ 33 w 2736"/>
                      <a:gd name="T11" fmla="*/ 1 h 504"/>
                      <a:gd name="T12" fmla="*/ 12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00" name="Freeform 218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1 h 791"/>
                      <a:gd name="T4" fmla="*/ 9 w 1769"/>
                      <a:gd name="T5" fmla="*/ 3 h 791"/>
                      <a:gd name="T6" fmla="*/ 12 w 1769"/>
                      <a:gd name="T7" fmla="*/ 6 h 791"/>
                      <a:gd name="T8" fmla="*/ 13 w 1769"/>
                      <a:gd name="T9" fmla="*/ 9 h 791"/>
                      <a:gd name="T10" fmla="*/ 12 w 1769"/>
                      <a:gd name="T11" fmla="*/ 11 h 791"/>
                      <a:gd name="T12" fmla="*/ 12 w 1769"/>
                      <a:gd name="T13" fmla="*/ 9 h 791"/>
                      <a:gd name="T14" fmla="*/ 10 w 1769"/>
                      <a:gd name="T15" fmla="*/ 6 h 791"/>
                      <a:gd name="T16" fmla="*/ 8 w 1769"/>
                      <a:gd name="T17" fmla="*/ 4 h 791"/>
                      <a:gd name="T18" fmla="*/ 4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264" name="Freeform 219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>
                    <a:gd name="T0" fmla="*/ 0 w 2736"/>
                    <a:gd name="T1" fmla="*/ 0 h 504"/>
                    <a:gd name="T2" fmla="*/ 0 w 2736"/>
                    <a:gd name="T3" fmla="*/ 0 h 504"/>
                    <a:gd name="T4" fmla="*/ 0 w 2736"/>
                    <a:gd name="T5" fmla="*/ 0 h 504"/>
                    <a:gd name="T6" fmla="*/ 0 w 2736"/>
                    <a:gd name="T7" fmla="*/ 0 h 504"/>
                    <a:gd name="T8" fmla="*/ 0 w 2736"/>
                    <a:gd name="T9" fmla="*/ 0 h 504"/>
                    <a:gd name="T10" fmla="*/ 0 w 2736"/>
                    <a:gd name="T11" fmla="*/ 0 h 504"/>
                    <a:gd name="T12" fmla="*/ 0 w 2736"/>
                    <a:gd name="T13" fmla="*/ 0 h 504"/>
                    <a:gd name="T14" fmla="*/ 0 w 2736"/>
                    <a:gd name="T15" fmla="*/ 0 h 50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736"/>
                    <a:gd name="T25" fmla="*/ 0 h 504"/>
                    <a:gd name="T26" fmla="*/ 2736 w 2736"/>
                    <a:gd name="T27" fmla="*/ 504 h 50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65" name="Freeform 220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>
                    <a:gd name="T0" fmla="*/ 0 w 1769"/>
                    <a:gd name="T1" fmla="*/ 0 h 791"/>
                    <a:gd name="T2" fmla="*/ 0 w 1769"/>
                    <a:gd name="T3" fmla="*/ 0 h 791"/>
                    <a:gd name="T4" fmla="*/ 0 w 1769"/>
                    <a:gd name="T5" fmla="*/ 0 h 791"/>
                    <a:gd name="T6" fmla="*/ 0 w 1769"/>
                    <a:gd name="T7" fmla="*/ 0 h 791"/>
                    <a:gd name="T8" fmla="*/ 0 w 1769"/>
                    <a:gd name="T9" fmla="*/ 0 h 791"/>
                    <a:gd name="T10" fmla="*/ 0 w 1769"/>
                    <a:gd name="T11" fmla="*/ 0 h 791"/>
                    <a:gd name="T12" fmla="*/ 0 w 1769"/>
                    <a:gd name="T13" fmla="*/ 0 h 791"/>
                    <a:gd name="T14" fmla="*/ 0 w 1769"/>
                    <a:gd name="T15" fmla="*/ 0 h 791"/>
                    <a:gd name="T16" fmla="*/ 0 w 1769"/>
                    <a:gd name="T17" fmla="*/ 0 h 791"/>
                    <a:gd name="T18" fmla="*/ 0 w 1769"/>
                    <a:gd name="T19" fmla="*/ 0 h 791"/>
                    <a:gd name="T20" fmla="*/ 0 w 1769"/>
                    <a:gd name="T21" fmla="*/ 0 h 791"/>
                    <a:gd name="T22" fmla="*/ 0 w 1769"/>
                    <a:gd name="T23" fmla="*/ 0 h 79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69"/>
                    <a:gd name="T37" fmla="*/ 0 h 791"/>
                    <a:gd name="T38" fmla="*/ 1769 w 1769"/>
                    <a:gd name="T39" fmla="*/ 791 h 79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3135" name="Group 221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3297" name="Freeform 222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7 w 2736"/>
                      <a:gd name="T3" fmla="*/ 1 h 504"/>
                      <a:gd name="T4" fmla="*/ 16 w 2736"/>
                      <a:gd name="T5" fmla="*/ 0 h 504"/>
                      <a:gd name="T6" fmla="*/ 24 w 2736"/>
                      <a:gd name="T7" fmla="*/ 0 h 504"/>
                      <a:gd name="T8" fmla="*/ 24 w 2736"/>
                      <a:gd name="T9" fmla="*/ 1 h 504"/>
                      <a:gd name="T10" fmla="*/ 16 w 2736"/>
                      <a:gd name="T11" fmla="*/ 1 h 504"/>
                      <a:gd name="T12" fmla="*/ 6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98" name="Freeform 223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 w 1769"/>
                      <a:gd name="T3" fmla="*/ 0 h 791"/>
                      <a:gd name="T4" fmla="*/ 4 w 1769"/>
                      <a:gd name="T5" fmla="*/ 1 h 791"/>
                      <a:gd name="T6" fmla="*/ 5 w 1769"/>
                      <a:gd name="T7" fmla="*/ 3 h 791"/>
                      <a:gd name="T8" fmla="*/ 6 w 1769"/>
                      <a:gd name="T9" fmla="*/ 4 h 791"/>
                      <a:gd name="T10" fmla="*/ 6 w 1769"/>
                      <a:gd name="T11" fmla="*/ 5 h 791"/>
                      <a:gd name="T12" fmla="*/ 5 w 1769"/>
                      <a:gd name="T13" fmla="*/ 4 h 791"/>
                      <a:gd name="T14" fmla="*/ 5 w 1769"/>
                      <a:gd name="T15" fmla="*/ 3 h 791"/>
                      <a:gd name="T16" fmla="*/ 4 w 1769"/>
                      <a:gd name="T17" fmla="*/ 2 h 791"/>
                      <a:gd name="T18" fmla="*/ 2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36" name="Group 224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3295" name="Freeform 225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>
                      <a:gd name="T0" fmla="*/ 0 w 2736"/>
                      <a:gd name="T1" fmla="*/ 23 h 504"/>
                      <a:gd name="T2" fmla="*/ 11 w 2736"/>
                      <a:gd name="T3" fmla="*/ 8 h 504"/>
                      <a:gd name="T4" fmla="*/ 24 w 2736"/>
                      <a:gd name="T5" fmla="*/ 1 h 504"/>
                      <a:gd name="T6" fmla="*/ 37 w 2736"/>
                      <a:gd name="T7" fmla="*/ 1 h 504"/>
                      <a:gd name="T8" fmla="*/ 37 w 2736"/>
                      <a:gd name="T9" fmla="*/ 5 h 504"/>
                      <a:gd name="T10" fmla="*/ 24 w 2736"/>
                      <a:gd name="T11" fmla="*/ 5 h 504"/>
                      <a:gd name="T12" fmla="*/ 9 w 2736"/>
                      <a:gd name="T13" fmla="*/ 13 h 504"/>
                      <a:gd name="T14" fmla="*/ 0 w 2736"/>
                      <a:gd name="T15" fmla="*/ 2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96" name="Freeform 226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2 w 1769"/>
                      <a:gd name="T3" fmla="*/ 3 h 791"/>
                      <a:gd name="T4" fmla="*/ 6 w 1769"/>
                      <a:gd name="T5" fmla="*/ 9 h 791"/>
                      <a:gd name="T6" fmla="*/ 8 w 1769"/>
                      <a:gd name="T7" fmla="*/ 19 h 791"/>
                      <a:gd name="T8" fmla="*/ 9 w 1769"/>
                      <a:gd name="T9" fmla="*/ 27 h 791"/>
                      <a:gd name="T10" fmla="*/ 9 w 1769"/>
                      <a:gd name="T11" fmla="*/ 34 h 791"/>
                      <a:gd name="T12" fmla="*/ 8 w 1769"/>
                      <a:gd name="T13" fmla="*/ 28 h 791"/>
                      <a:gd name="T14" fmla="*/ 7 w 1769"/>
                      <a:gd name="T15" fmla="*/ 20 h 791"/>
                      <a:gd name="T16" fmla="*/ 6 w 1769"/>
                      <a:gd name="T17" fmla="*/ 13 h 791"/>
                      <a:gd name="T18" fmla="*/ 3 w 1769"/>
                      <a:gd name="T19" fmla="*/ 6 h 791"/>
                      <a:gd name="T20" fmla="*/ 0 w 1769"/>
                      <a:gd name="T21" fmla="*/ 3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37" name="Group 227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3293" name="Freeform 228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5 w 2736"/>
                      <a:gd name="T3" fmla="*/ 0 h 504"/>
                      <a:gd name="T4" fmla="*/ 9 w 2736"/>
                      <a:gd name="T5" fmla="*/ 0 h 504"/>
                      <a:gd name="T6" fmla="*/ 14 w 2736"/>
                      <a:gd name="T7" fmla="*/ 0 h 504"/>
                      <a:gd name="T8" fmla="*/ 14 w 2736"/>
                      <a:gd name="T9" fmla="*/ 0 h 504"/>
                      <a:gd name="T10" fmla="*/ 9 w 2736"/>
                      <a:gd name="T11" fmla="*/ 0 h 504"/>
                      <a:gd name="T12" fmla="*/ 3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94" name="Freeform 229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2 w 1769"/>
                      <a:gd name="T5" fmla="*/ 0 h 791"/>
                      <a:gd name="T6" fmla="*/ 3 w 1769"/>
                      <a:gd name="T7" fmla="*/ 0 h 791"/>
                      <a:gd name="T8" fmla="*/ 3 w 1769"/>
                      <a:gd name="T9" fmla="*/ 0 h 791"/>
                      <a:gd name="T10" fmla="*/ 3 w 1769"/>
                      <a:gd name="T11" fmla="*/ 0 h 791"/>
                      <a:gd name="T12" fmla="*/ 3 w 1769"/>
                      <a:gd name="T13" fmla="*/ 0 h 791"/>
                      <a:gd name="T14" fmla="*/ 3 w 1769"/>
                      <a:gd name="T15" fmla="*/ 0 h 791"/>
                      <a:gd name="T16" fmla="*/ 2 w 1769"/>
                      <a:gd name="T17" fmla="*/ 0 h 791"/>
                      <a:gd name="T18" fmla="*/ 1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38" name="Group 230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3291" name="Freeform 231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86 w 2736"/>
                      <a:gd name="T3" fmla="*/ 15 h 504"/>
                      <a:gd name="T4" fmla="*/ 176 w 2736"/>
                      <a:gd name="T5" fmla="*/ 2 h 504"/>
                      <a:gd name="T6" fmla="*/ 272 w 2736"/>
                      <a:gd name="T7" fmla="*/ 2 h 504"/>
                      <a:gd name="T8" fmla="*/ 270 w 2736"/>
                      <a:gd name="T9" fmla="*/ 9 h 504"/>
                      <a:gd name="T10" fmla="*/ 176 w 2736"/>
                      <a:gd name="T11" fmla="*/ 9 h 504"/>
                      <a:gd name="T12" fmla="*/ 65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92" name="Freeform 232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9 w 1769"/>
                      <a:gd name="T3" fmla="*/ 6 h 791"/>
                      <a:gd name="T4" fmla="*/ 45 w 1769"/>
                      <a:gd name="T5" fmla="*/ 19 h 791"/>
                      <a:gd name="T6" fmla="*/ 63 w 1769"/>
                      <a:gd name="T7" fmla="*/ 40 h 791"/>
                      <a:gd name="T8" fmla="*/ 68 w 1769"/>
                      <a:gd name="T9" fmla="*/ 56 h 791"/>
                      <a:gd name="T10" fmla="*/ 66 w 1769"/>
                      <a:gd name="T11" fmla="*/ 72 h 791"/>
                      <a:gd name="T12" fmla="*/ 62 w 1769"/>
                      <a:gd name="T13" fmla="*/ 58 h 791"/>
                      <a:gd name="T14" fmla="*/ 54 w 1769"/>
                      <a:gd name="T15" fmla="*/ 42 h 791"/>
                      <a:gd name="T16" fmla="*/ 43 w 1769"/>
                      <a:gd name="T17" fmla="*/ 27 h 791"/>
                      <a:gd name="T18" fmla="*/ 22 w 1769"/>
                      <a:gd name="T19" fmla="*/ 14 h 791"/>
                      <a:gd name="T20" fmla="*/ 0 w 1769"/>
                      <a:gd name="T21" fmla="*/ 7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39" name="Group 233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3289" name="Freeform 234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58 w 2736"/>
                      <a:gd name="T3" fmla="*/ 15 h 504"/>
                      <a:gd name="T4" fmla="*/ 120 w 2736"/>
                      <a:gd name="T5" fmla="*/ 2 h 504"/>
                      <a:gd name="T6" fmla="*/ 184 w 2736"/>
                      <a:gd name="T7" fmla="*/ 2 h 504"/>
                      <a:gd name="T8" fmla="*/ 183 w 2736"/>
                      <a:gd name="T9" fmla="*/ 9 h 504"/>
                      <a:gd name="T10" fmla="*/ 118 w 2736"/>
                      <a:gd name="T11" fmla="*/ 9 h 504"/>
                      <a:gd name="T12" fmla="*/ 44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90" name="Freeform 23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13 w 1769"/>
                      <a:gd name="T3" fmla="*/ 6 h 791"/>
                      <a:gd name="T4" fmla="*/ 30 w 1769"/>
                      <a:gd name="T5" fmla="*/ 19 h 791"/>
                      <a:gd name="T6" fmla="*/ 43 w 1769"/>
                      <a:gd name="T7" fmla="*/ 40 h 791"/>
                      <a:gd name="T8" fmla="*/ 46 w 1769"/>
                      <a:gd name="T9" fmla="*/ 56 h 791"/>
                      <a:gd name="T10" fmla="*/ 45 w 1769"/>
                      <a:gd name="T11" fmla="*/ 72 h 791"/>
                      <a:gd name="T12" fmla="*/ 42 w 1769"/>
                      <a:gd name="T13" fmla="*/ 58 h 791"/>
                      <a:gd name="T14" fmla="*/ 37 w 1769"/>
                      <a:gd name="T15" fmla="*/ 42 h 791"/>
                      <a:gd name="T16" fmla="*/ 30 w 1769"/>
                      <a:gd name="T17" fmla="*/ 27 h 791"/>
                      <a:gd name="T18" fmla="*/ 15 w 1769"/>
                      <a:gd name="T19" fmla="*/ 14 h 791"/>
                      <a:gd name="T20" fmla="*/ 0 w 1769"/>
                      <a:gd name="T21" fmla="*/ 7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40" name="Group 236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3287" name="Freeform 237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>
                      <a:gd name="T0" fmla="*/ 0 w 2736"/>
                      <a:gd name="T1" fmla="*/ 39 h 504"/>
                      <a:gd name="T2" fmla="*/ 83 w 2736"/>
                      <a:gd name="T3" fmla="*/ 13 h 504"/>
                      <a:gd name="T4" fmla="*/ 170 w 2736"/>
                      <a:gd name="T5" fmla="*/ 2 h 504"/>
                      <a:gd name="T6" fmla="*/ 261 w 2736"/>
                      <a:gd name="T7" fmla="*/ 2 h 504"/>
                      <a:gd name="T8" fmla="*/ 260 w 2736"/>
                      <a:gd name="T9" fmla="*/ 8 h 504"/>
                      <a:gd name="T10" fmla="*/ 169 w 2736"/>
                      <a:gd name="T11" fmla="*/ 8 h 504"/>
                      <a:gd name="T12" fmla="*/ 63 w 2736"/>
                      <a:gd name="T13" fmla="*/ 22 h 504"/>
                      <a:gd name="T14" fmla="*/ 0 w 2736"/>
                      <a:gd name="T15" fmla="*/ 3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88" name="Freeform 238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8 w 1769"/>
                      <a:gd name="T3" fmla="*/ 4 h 791"/>
                      <a:gd name="T4" fmla="*/ 44 w 1769"/>
                      <a:gd name="T5" fmla="*/ 16 h 791"/>
                      <a:gd name="T6" fmla="*/ 61 w 1769"/>
                      <a:gd name="T7" fmla="*/ 33 h 791"/>
                      <a:gd name="T8" fmla="*/ 66 w 1769"/>
                      <a:gd name="T9" fmla="*/ 47 h 791"/>
                      <a:gd name="T10" fmla="*/ 63 w 1769"/>
                      <a:gd name="T11" fmla="*/ 60 h 791"/>
                      <a:gd name="T12" fmla="*/ 60 w 1769"/>
                      <a:gd name="T13" fmla="*/ 48 h 791"/>
                      <a:gd name="T14" fmla="*/ 52 w 1769"/>
                      <a:gd name="T15" fmla="*/ 35 h 791"/>
                      <a:gd name="T16" fmla="*/ 42 w 1769"/>
                      <a:gd name="T17" fmla="*/ 23 h 791"/>
                      <a:gd name="T18" fmla="*/ 22 w 1769"/>
                      <a:gd name="T19" fmla="*/ 11 h 791"/>
                      <a:gd name="T20" fmla="*/ 0 w 1769"/>
                      <a:gd name="T21" fmla="*/ 6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41" name="Group 239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3285" name="Freeform 240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86 w 2736"/>
                      <a:gd name="T3" fmla="*/ 15 h 504"/>
                      <a:gd name="T4" fmla="*/ 176 w 2736"/>
                      <a:gd name="T5" fmla="*/ 2 h 504"/>
                      <a:gd name="T6" fmla="*/ 272 w 2736"/>
                      <a:gd name="T7" fmla="*/ 2 h 504"/>
                      <a:gd name="T8" fmla="*/ 270 w 2736"/>
                      <a:gd name="T9" fmla="*/ 9 h 504"/>
                      <a:gd name="T10" fmla="*/ 176 w 2736"/>
                      <a:gd name="T11" fmla="*/ 9 h 504"/>
                      <a:gd name="T12" fmla="*/ 65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86" name="Freeform 241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9 w 1769"/>
                      <a:gd name="T3" fmla="*/ 6 h 791"/>
                      <a:gd name="T4" fmla="*/ 45 w 1769"/>
                      <a:gd name="T5" fmla="*/ 19 h 791"/>
                      <a:gd name="T6" fmla="*/ 63 w 1769"/>
                      <a:gd name="T7" fmla="*/ 40 h 791"/>
                      <a:gd name="T8" fmla="*/ 68 w 1769"/>
                      <a:gd name="T9" fmla="*/ 56 h 791"/>
                      <a:gd name="T10" fmla="*/ 66 w 1769"/>
                      <a:gd name="T11" fmla="*/ 72 h 791"/>
                      <a:gd name="T12" fmla="*/ 62 w 1769"/>
                      <a:gd name="T13" fmla="*/ 58 h 791"/>
                      <a:gd name="T14" fmla="*/ 54 w 1769"/>
                      <a:gd name="T15" fmla="*/ 42 h 791"/>
                      <a:gd name="T16" fmla="*/ 43 w 1769"/>
                      <a:gd name="T17" fmla="*/ 27 h 791"/>
                      <a:gd name="T18" fmla="*/ 22 w 1769"/>
                      <a:gd name="T19" fmla="*/ 14 h 791"/>
                      <a:gd name="T20" fmla="*/ 0 w 1769"/>
                      <a:gd name="T21" fmla="*/ 7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42" name="Group 242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3283" name="Freeform 243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>
                      <a:gd name="T0" fmla="*/ 0 w 2736"/>
                      <a:gd name="T1" fmla="*/ 37 h 504"/>
                      <a:gd name="T2" fmla="*/ 69 w 2736"/>
                      <a:gd name="T3" fmla="*/ 12 h 504"/>
                      <a:gd name="T4" fmla="*/ 142 w 2736"/>
                      <a:gd name="T5" fmla="*/ 2 h 504"/>
                      <a:gd name="T6" fmla="*/ 218 w 2736"/>
                      <a:gd name="T7" fmla="*/ 2 h 504"/>
                      <a:gd name="T8" fmla="*/ 217 w 2736"/>
                      <a:gd name="T9" fmla="*/ 7 h 504"/>
                      <a:gd name="T10" fmla="*/ 141 w 2736"/>
                      <a:gd name="T11" fmla="*/ 7 h 504"/>
                      <a:gd name="T12" fmla="*/ 52 w 2736"/>
                      <a:gd name="T13" fmla="*/ 21 h 504"/>
                      <a:gd name="T14" fmla="*/ 0 w 2736"/>
                      <a:gd name="T15" fmla="*/ 3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84" name="Freeform 244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6 w 1769"/>
                      <a:gd name="T3" fmla="*/ 4 h 791"/>
                      <a:gd name="T4" fmla="*/ 37 w 1769"/>
                      <a:gd name="T5" fmla="*/ 15 h 791"/>
                      <a:gd name="T6" fmla="*/ 51 w 1769"/>
                      <a:gd name="T7" fmla="*/ 31 h 791"/>
                      <a:gd name="T8" fmla="*/ 55 w 1769"/>
                      <a:gd name="T9" fmla="*/ 44 h 791"/>
                      <a:gd name="T10" fmla="*/ 53 w 1769"/>
                      <a:gd name="T11" fmla="*/ 58 h 791"/>
                      <a:gd name="T12" fmla="*/ 50 w 1769"/>
                      <a:gd name="T13" fmla="*/ 46 h 791"/>
                      <a:gd name="T14" fmla="*/ 44 w 1769"/>
                      <a:gd name="T15" fmla="*/ 33 h 791"/>
                      <a:gd name="T16" fmla="*/ 35 w 1769"/>
                      <a:gd name="T17" fmla="*/ 22 h 791"/>
                      <a:gd name="T18" fmla="*/ 19 w 1769"/>
                      <a:gd name="T19" fmla="*/ 11 h 791"/>
                      <a:gd name="T20" fmla="*/ 0 w 1769"/>
                      <a:gd name="T21" fmla="*/ 5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15" name="Group 245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3281" name="Freeform 246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>
                      <a:gd name="T0" fmla="*/ 0 w 2736"/>
                      <a:gd name="T1" fmla="*/ 14 h 504"/>
                      <a:gd name="T2" fmla="*/ 59 w 2736"/>
                      <a:gd name="T3" fmla="*/ 5 h 504"/>
                      <a:gd name="T4" fmla="*/ 122 w 2736"/>
                      <a:gd name="T5" fmla="*/ 0 h 504"/>
                      <a:gd name="T6" fmla="*/ 188 w 2736"/>
                      <a:gd name="T7" fmla="*/ 0 h 504"/>
                      <a:gd name="T8" fmla="*/ 187 w 2736"/>
                      <a:gd name="T9" fmla="*/ 3 h 504"/>
                      <a:gd name="T10" fmla="*/ 121 w 2736"/>
                      <a:gd name="T11" fmla="*/ 3 h 504"/>
                      <a:gd name="T12" fmla="*/ 45 w 2736"/>
                      <a:gd name="T13" fmla="*/ 8 h 504"/>
                      <a:gd name="T14" fmla="*/ 0 w 2736"/>
                      <a:gd name="T15" fmla="*/ 1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82" name="Freeform 247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3 w 1769"/>
                      <a:gd name="T3" fmla="*/ 1 h 791"/>
                      <a:gd name="T4" fmla="*/ 32 w 1769"/>
                      <a:gd name="T5" fmla="*/ 5 h 791"/>
                      <a:gd name="T6" fmla="*/ 44 w 1769"/>
                      <a:gd name="T7" fmla="*/ 12 h 791"/>
                      <a:gd name="T8" fmla="*/ 48 w 1769"/>
                      <a:gd name="T9" fmla="*/ 17 h 791"/>
                      <a:gd name="T10" fmla="*/ 46 w 1769"/>
                      <a:gd name="T11" fmla="*/ 21 h 791"/>
                      <a:gd name="T12" fmla="*/ 43 w 1769"/>
                      <a:gd name="T13" fmla="*/ 18 h 791"/>
                      <a:gd name="T14" fmla="*/ 37 w 1769"/>
                      <a:gd name="T15" fmla="*/ 13 h 791"/>
                      <a:gd name="T16" fmla="*/ 30 w 1769"/>
                      <a:gd name="T17" fmla="*/ 8 h 791"/>
                      <a:gd name="T18" fmla="*/ 16 w 1769"/>
                      <a:gd name="T19" fmla="*/ 4 h 791"/>
                      <a:gd name="T20" fmla="*/ 0 w 1769"/>
                      <a:gd name="T21" fmla="*/ 2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16" name="Group 248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3279" name="Freeform 249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>
                      <a:gd name="T0" fmla="*/ 0 w 2736"/>
                      <a:gd name="T1" fmla="*/ 14 h 504"/>
                      <a:gd name="T2" fmla="*/ 39 w 2736"/>
                      <a:gd name="T3" fmla="*/ 5 h 504"/>
                      <a:gd name="T4" fmla="*/ 80 w 2736"/>
                      <a:gd name="T5" fmla="*/ 0 h 504"/>
                      <a:gd name="T6" fmla="*/ 123 w 2736"/>
                      <a:gd name="T7" fmla="*/ 0 h 504"/>
                      <a:gd name="T8" fmla="*/ 122 w 2736"/>
                      <a:gd name="T9" fmla="*/ 3 h 504"/>
                      <a:gd name="T10" fmla="*/ 79 w 2736"/>
                      <a:gd name="T11" fmla="*/ 3 h 504"/>
                      <a:gd name="T12" fmla="*/ 30 w 2736"/>
                      <a:gd name="T13" fmla="*/ 8 h 504"/>
                      <a:gd name="T14" fmla="*/ 0 w 2736"/>
                      <a:gd name="T15" fmla="*/ 1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80" name="Freeform 250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8 w 1769"/>
                      <a:gd name="T3" fmla="*/ 1 h 791"/>
                      <a:gd name="T4" fmla="*/ 21 w 1769"/>
                      <a:gd name="T5" fmla="*/ 5 h 791"/>
                      <a:gd name="T6" fmla="*/ 29 w 1769"/>
                      <a:gd name="T7" fmla="*/ 12 h 791"/>
                      <a:gd name="T8" fmla="*/ 31 w 1769"/>
                      <a:gd name="T9" fmla="*/ 17 h 791"/>
                      <a:gd name="T10" fmla="*/ 30 w 1769"/>
                      <a:gd name="T11" fmla="*/ 21 h 791"/>
                      <a:gd name="T12" fmla="*/ 28 w 1769"/>
                      <a:gd name="T13" fmla="*/ 18 h 791"/>
                      <a:gd name="T14" fmla="*/ 25 w 1769"/>
                      <a:gd name="T15" fmla="*/ 13 h 791"/>
                      <a:gd name="T16" fmla="*/ 20 w 1769"/>
                      <a:gd name="T17" fmla="*/ 8 h 791"/>
                      <a:gd name="T18" fmla="*/ 10 w 1769"/>
                      <a:gd name="T19" fmla="*/ 4 h 791"/>
                      <a:gd name="T20" fmla="*/ 0 w 1769"/>
                      <a:gd name="T21" fmla="*/ 2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17" name="Group 251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3277" name="Freeform 252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>
                      <a:gd name="T0" fmla="*/ 0 w 2736"/>
                      <a:gd name="T1" fmla="*/ 4 h 504"/>
                      <a:gd name="T2" fmla="*/ 35 w 2736"/>
                      <a:gd name="T3" fmla="*/ 1 h 504"/>
                      <a:gd name="T4" fmla="*/ 71 w 2736"/>
                      <a:gd name="T5" fmla="*/ 0 h 504"/>
                      <a:gd name="T6" fmla="*/ 110 w 2736"/>
                      <a:gd name="T7" fmla="*/ 0 h 504"/>
                      <a:gd name="T8" fmla="*/ 109 w 2736"/>
                      <a:gd name="T9" fmla="*/ 1 h 504"/>
                      <a:gd name="T10" fmla="*/ 70 w 2736"/>
                      <a:gd name="T11" fmla="*/ 1 h 504"/>
                      <a:gd name="T12" fmla="*/ 26 w 2736"/>
                      <a:gd name="T13" fmla="*/ 2 h 504"/>
                      <a:gd name="T14" fmla="*/ 0 w 2736"/>
                      <a:gd name="T15" fmla="*/ 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78" name="Freeform 253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7 w 1769"/>
                      <a:gd name="T3" fmla="*/ 0 h 791"/>
                      <a:gd name="T4" fmla="*/ 18 w 1769"/>
                      <a:gd name="T5" fmla="*/ 1 h 791"/>
                      <a:gd name="T6" fmla="*/ 25 w 1769"/>
                      <a:gd name="T7" fmla="*/ 3 h 791"/>
                      <a:gd name="T8" fmla="*/ 27 w 1769"/>
                      <a:gd name="T9" fmla="*/ 4 h 791"/>
                      <a:gd name="T10" fmla="*/ 27 w 1769"/>
                      <a:gd name="T11" fmla="*/ 6 h 791"/>
                      <a:gd name="T12" fmla="*/ 25 w 1769"/>
                      <a:gd name="T13" fmla="*/ 4 h 791"/>
                      <a:gd name="T14" fmla="*/ 22 w 1769"/>
                      <a:gd name="T15" fmla="*/ 3 h 791"/>
                      <a:gd name="T16" fmla="*/ 17 w 1769"/>
                      <a:gd name="T17" fmla="*/ 2 h 791"/>
                      <a:gd name="T18" fmla="*/ 9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3221" name="Freeform 254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1 h 2368"/>
                  <a:gd name="T22" fmla="*/ 0 w 776"/>
                  <a:gd name="T23" fmla="*/ 1 h 2368"/>
                  <a:gd name="T24" fmla="*/ 0 w 776"/>
                  <a:gd name="T25" fmla="*/ 1 h 2368"/>
                  <a:gd name="T26" fmla="*/ 0 w 776"/>
                  <a:gd name="T27" fmla="*/ 1 h 2368"/>
                  <a:gd name="T28" fmla="*/ 0 w 776"/>
                  <a:gd name="T29" fmla="*/ 1 h 2368"/>
                  <a:gd name="T30" fmla="*/ 1 w 776"/>
                  <a:gd name="T31" fmla="*/ 1 h 2368"/>
                  <a:gd name="T32" fmla="*/ 0 w 776"/>
                  <a:gd name="T33" fmla="*/ 1 h 2368"/>
                  <a:gd name="T34" fmla="*/ 1 w 776"/>
                  <a:gd name="T35" fmla="*/ 1 h 2368"/>
                  <a:gd name="T36" fmla="*/ 0 w 776"/>
                  <a:gd name="T37" fmla="*/ 1 h 2368"/>
                  <a:gd name="T38" fmla="*/ 1 w 776"/>
                  <a:gd name="T39" fmla="*/ 2 h 2368"/>
                  <a:gd name="T40" fmla="*/ 1 w 776"/>
                  <a:gd name="T41" fmla="*/ 2 h 2368"/>
                  <a:gd name="T42" fmla="*/ 1 w 776"/>
                  <a:gd name="T43" fmla="*/ 2 h 2368"/>
                  <a:gd name="T44" fmla="*/ 1 w 776"/>
                  <a:gd name="T45" fmla="*/ 2 h 2368"/>
                  <a:gd name="T46" fmla="*/ 1 w 776"/>
                  <a:gd name="T47" fmla="*/ 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22" name="Arc 255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T0" fmla="*/ 0 w 21600"/>
                  <a:gd name="T1" fmla="*/ 0 h 21602"/>
                  <a:gd name="T2" fmla="*/ 0 w 21600"/>
                  <a:gd name="T3" fmla="*/ 0 h 21602"/>
                  <a:gd name="T4" fmla="*/ 0 w 21600"/>
                  <a:gd name="T5" fmla="*/ 0 h 2160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2"/>
                  <a:gd name="T11" fmla="*/ 21600 w 21600"/>
                  <a:gd name="T12" fmla="*/ 21602 h 2160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23" name="Arc 256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T0" fmla="*/ 0 w 36729"/>
                  <a:gd name="T1" fmla="*/ 0 h 21600"/>
                  <a:gd name="T2" fmla="*/ 0 w 36729"/>
                  <a:gd name="T3" fmla="*/ 0 h 21600"/>
                  <a:gd name="T4" fmla="*/ 0 w 3672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6729"/>
                  <a:gd name="T10" fmla="*/ 0 h 21600"/>
                  <a:gd name="T11" fmla="*/ 36729 w 3672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24" name="Arc 257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T0" fmla="*/ 0 w 28940"/>
                  <a:gd name="T1" fmla="*/ 0 h 22305"/>
                  <a:gd name="T2" fmla="*/ 0 w 28940"/>
                  <a:gd name="T3" fmla="*/ 0 h 22305"/>
                  <a:gd name="T4" fmla="*/ 0 w 28940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28940"/>
                  <a:gd name="T10" fmla="*/ 0 h 22305"/>
                  <a:gd name="T11" fmla="*/ 28940 w 2894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25" name="Arc 258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T0" fmla="*/ 0 w 30473"/>
                  <a:gd name="T1" fmla="*/ 0 h 22305"/>
                  <a:gd name="T2" fmla="*/ 0 w 30473"/>
                  <a:gd name="T3" fmla="*/ 0 h 22305"/>
                  <a:gd name="T4" fmla="*/ 0 w 30473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0473"/>
                  <a:gd name="T10" fmla="*/ 0 h 22305"/>
                  <a:gd name="T11" fmla="*/ 30473 w 30473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26" name="Arc 259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T0" fmla="*/ 0 w 34455"/>
                  <a:gd name="T1" fmla="*/ 0 h 22305"/>
                  <a:gd name="T2" fmla="*/ 0 w 34455"/>
                  <a:gd name="T3" fmla="*/ 0 h 22305"/>
                  <a:gd name="T4" fmla="*/ 0 w 34455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455"/>
                  <a:gd name="T10" fmla="*/ 0 h 22305"/>
                  <a:gd name="T11" fmla="*/ 34455 w 34455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27" name="Arc 260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28" name="Arc 261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29" name="Arc 262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30" name="Freeform 263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1 h 2368"/>
                  <a:gd name="T22" fmla="*/ 0 w 776"/>
                  <a:gd name="T23" fmla="*/ 1 h 2368"/>
                  <a:gd name="T24" fmla="*/ 0 w 776"/>
                  <a:gd name="T25" fmla="*/ 1 h 2368"/>
                  <a:gd name="T26" fmla="*/ 0 w 776"/>
                  <a:gd name="T27" fmla="*/ 1 h 2368"/>
                  <a:gd name="T28" fmla="*/ 0 w 776"/>
                  <a:gd name="T29" fmla="*/ 1 h 2368"/>
                  <a:gd name="T30" fmla="*/ 1 w 776"/>
                  <a:gd name="T31" fmla="*/ 1 h 2368"/>
                  <a:gd name="T32" fmla="*/ 0 w 776"/>
                  <a:gd name="T33" fmla="*/ 1 h 2368"/>
                  <a:gd name="T34" fmla="*/ 1 w 776"/>
                  <a:gd name="T35" fmla="*/ 1 h 2368"/>
                  <a:gd name="T36" fmla="*/ 0 w 776"/>
                  <a:gd name="T37" fmla="*/ 1 h 2368"/>
                  <a:gd name="T38" fmla="*/ 1 w 776"/>
                  <a:gd name="T39" fmla="*/ 2 h 2368"/>
                  <a:gd name="T40" fmla="*/ 1 w 776"/>
                  <a:gd name="T41" fmla="*/ 2 h 2368"/>
                  <a:gd name="T42" fmla="*/ 1 w 776"/>
                  <a:gd name="T43" fmla="*/ 2 h 2368"/>
                  <a:gd name="T44" fmla="*/ 1 w 776"/>
                  <a:gd name="T45" fmla="*/ 2 h 2368"/>
                  <a:gd name="T46" fmla="*/ 1 w 776"/>
                  <a:gd name="T47" fmla="*/ 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31" name="Freeform 264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32" name="Arc 265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T0" fmla="*/ 0 w 36830"/>
                  <a:gd name="T1" fmla="*/ 0 h 22305"/>
                  <a:gd name="T2" fmla="*/ 0 w 36830"/>
                  <a:gd name="T3" fmla="*/ 0 h 22305"/>
                  <a:gd name="T4" fmla="*/ 0 w 36830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6830"/>
                  <a:gd name="T10" fmla="*/ 0 h 22305"/>
                  <a:gd name="T11" fmla="*/ 36830 w 3683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33" name="Arc 266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T0" fmla="*/ 0 w 31881"/>
                  <a:gd name="T1" fmla="*/ 0 h 21600"/>
                  <a:gd name="T2" fmla="*/ 0 w 31881"/>
                  <a:gd name="T3" fmla="*/ 0 h 21600"/>
                  <a:gd name="T4" fmla="*/ 0 w 31881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1881"/>
                  <a:gd name="T10" fmla="*/ 0 h 21600"/>
                  <a:gd name="T11" fmla="*/ 31881 w 31881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34" name="Arc 267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T0" fmla="*/ 0 w 31146"/>
                  <a:gd name="T1" fmla="*/ 0 h 21600"/>
                  <a:gd name="T2" fmla="*/ 0 w 31146"/>
                  <a:gd name="T3" fmla="*/ 0 h 21600"/>
                  <a:gd name="T4" fmla="*/ 0 w 31146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1146"/>
                  <a:gd name="T10" fmla="*/ 0 h 21600"/>
                  <a:gd name="T11" fmla="*/ 31146 w 3114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35" name="Freeform 268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>
                  <a:gd name="T0" fmla="*/ 0 w 776"/>
                  <a:gd name="T1" fmla="*/ 0 h 2368"/>
                  <a:gd name="T2" fmla="*/ 12 w 776"/>
                  <a:gd name="T3" fmla="*/ 0 h 2368"/>
                  <a:gd name="T4" fmla="*/ 5 w 776"/>
                  <a:gd name="T5" fmla="*/ 0 h 2368"/>
                  <a:gd name="T6" fmla="*/ 16 w 776"/>
                  <a:gd name="T7" fmla="*/ 0 h 2368"/>
                  <a:gd name="T8" fmla="*/ 10 w 776"/>
                  <a:gd name="T9" fmla="*/ 0 h 2368"/>
                  <a:gd name="T10" fmla="*/ 19 w 776"/>
                  <a:gd name="T11" fmla="*/ 1 h 2368"/>
                  <a:gd name="T12" fmla="*/ 14 w 776"/>
                  <a:gd name="T13" fmla="*/ 1 h 2368"/>
                  <a:gd name="T14" fmla="*/ 24 w 776"/>
                  <a:gd name="T15" fmla="*/ 1 h 2368"/>
                  <a:gd name="T16" fmla="*/ 19 w 776"/>
                  <a:gd name="T17" fmla="*/ 1 h 2368"/>
                  <a:gd name="T18" fmla="*/ 26 w 776"/>
                  <a:gd name="T19" fmla="*/ 1 h 2368"/>
                  <a:gd name="T20" fmla="*/ 24 w 776"/>
                  <a:gd name="T21" fmla="*/ 1 h 2368"/>
                  <a:gd name="T22" fmla="*/ 28 w 776"/>
                  <a:gd name="T23" fmla="*/ 1 h 2368"/>
                  <a:gd name="T24" fmla="*/ 28 w 776"/>
                  <a:gd name="T25" fmla="*/ 1 h 2368"/>
                  <a:gd name="T26" fmla="*/ 33 w 776"/>
                  <a:gd name="T27" fmla="*/ 1 h 2368"/>
                  <a:gd name="T28" fmla="*/ 31 w 776"/>
                  <a:gd name="T29" fmla="*/ 1 h 2368"/>
                  <a:gd name="T30" fmla="*/ 36 w 776"/>
                  <a:gd name="T31" fmla="*/ 1 h 2368"/>
                  <a:gd name="T32" fmla="*/ 33 w 776"/>
                  <a:gd name="T33" fmla="*/ 2 h 2368"/>
                  <a:gd name="T34" fmla="*/ 36 w 776"/>
                  <a:gd name="T35" fmla="*/ 2 h 2368"/>
                  <a:gd name="T36" fmla="*/ 33 w 776"/>
                  <a:gd name="T37" fmla="*/ 2 h 2368"/>
                  <a:gd name="T38" fmla="*/ 38 w 776"/>
                  <a:gd name="T39" fmla="*/ 2 h 2368"/>
                  <a:gd name="T40" fmla="*/ 36 w 776"/>
                  <a:gd name="T41" fmla="*/ 2 h 2368"/>
                  <a:gd name="T42" fmla="*/ 38 w 776"/>
                  <a:gd name="T43" fmla="*/ 2 h 2368"/>
                  <a:gd name="T44" fmla="*/ 36 w 776"/>
                  <a:gd name="T45" fmla="*/ 2 h 2368"/>
                  <a:gd name="T46" fmla="*/ 38 w 776"/>
                  <a:gd name="T47" fmla="*/ 3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36" name="Freeform 269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>
                  <a:gd name="T0" fmla="*/ 0 w 776"/>
                  <a:gd name="T1" fmla="*/ 0 h 2368"/>
                  <a:gd name="T2" fmla="*/ 1 w 776"/>
                  <a:gd name="T3" fmla="*/ 0 h 2368"/>
                  <a:gd name="T4" fmla="*/ 0 w 776"/>
                  <a:gd name="T5" fmla="*/ 0 h 2368"/>
                  <a:gd name="T6" fmla="*/ 2 w 776"/>
                  <a:gd name="T7" fmla="*/ 0 h 2368"/>
                  <a:gd name="T8" fmla="*/ 1 w 776"/>
                  <a:gd name="T9" fmla="*/ 0 h 2368"/>
                  <a:gd name="T10" fmla="*/ 2 w 776"/>
                  <a:gd name="T11" fmla="*/ 1 h 2368"/>
                  <a:gd name="T12" fmla="*/ 2 w 776"/>
                  <a:gd name="T13" fmla="*/ 1 h 2368"/>
                  <a:gd name="T14" fmla="*/ 2 w 776"/>
                  <a:gd name="T15" fmla="*/ 1 h 2368"/>
                  <a:gd name="T16" fmla="*/ 2 w 776"/>
                  <a:gd name="T17" fmla="*/ 1 h 2368"/>
                  <a:gd name="T18" fmla="*/ 3 w 776"/>
                  <a:gd name="T19" fmla="*/ 1 h 2368"/>
                  <a:gd name="T20" fmla="*/ 2 w 776"/>
                  <a:gd name="T21" fmla="*/ 1 h 2368"/>
                  <a:gd name="T22" fmla="*/ 3 w 776"/>
                  <a:gd name="T23" fmla="*/ 1 h 2368"/>
                  <a:gd name="T24" fmla="*/ 3 w 776"/>
                  <a:gd name="T25" fmla="*/ 1 h 2368"/>
                  <a:gd name="T26" fmla="*/ 4 w 776"/>
                  <a:gd name="T27" fmla="*/ 1 h 2368"/>
                  <a:gd name="T28" fmla="*/ 3 w 776"/>
                  <a:gd name="T29" fmla="*/ 1 h 2368"/>
                  <a:gd name="T30" fmla="*/ 4 w 776"/>
                  <a:gd name="T31" fmla="*/ 1 h 2368"/>
                  <a:gd name="T32" fmla="*/ 4 w 776"/>
                  <a:gd name="T33" fmla="*/ 2 h 2368"/>
                  <a:gd name="T34" fmla="*/ 4 w 776"/>
                  <a:gd name="T35" fmla="*/ 2 h 2368"/>
                  <a:gd name="T36" fmla="*/ 4 w 776"/>
                  <a:gd name="T37" fmla="*/ 2 h 2368"/>
                  <a:gd name="T38" fmla="*/ 4 w 776"/>
                  <a:gd name="T39" fmla="*/ 2 h 2368"/>
                  <a:gd name="T40" fmla="*/ 4 w 776"/>
                  <a:gd name="T41" fmla="*/ 2 h 2368"/>
                  <a:gd name="T42" fmla="*/ 4 w 776"/>
                  <a:gd name="T43" fmla="*/ 2 h 2368"/>
                  <a:gd name="T44" fmla="*/ 4 w 776"/>
                  <a:gd name="T45" fmla="*/ 2 h 2368"/>
                  <a:gd name="T46" fmla="*/ 4 w 776"/>
                  <a:gd name="T47" fmla="*/ 3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37" name="Freeform 270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1 h 2368"/>
                  <a:gd name="T12" fmla="*/ 0 w 776"/>
                  <a:gd name="T13" fmla="*/ 1 h 2368"/>
                  <a:gd name="T14" fmla="*/ 0 w 776"/>
                  <a:gd name="T15" fmla="*/ 1 h 2368"/>
                  <a:gd name="T16" fmla="*/ 0 w 776"/>
                  <a:gd name="T17" fmla="*/ 1 h 2368"/>
                  <a:gd name="T18" fmla="*/ 0 w 776"/>
                  <a:gd name="T19" fmla="*/ 1 h 2368"/>
                  <a:gd name="T20" fmla="*/ 0 w 776"/>
                  <a:gd name="T21" fmla="*/ 1 h 2368"/>
                  <a:gd name="T22" fmla="*/ 0 w 776"/>
                  <a:gd name="T23" fmla="*/ 1 h 2368"/>
                  <a:gd name="T24" fmla="*/ 0 w 776"/>
                  <a:gd name="T25" fmla="*/ 1 h 2368"/>
                  <a:gd name="T26" fmla="*/ 0 w 776"/>
                  <a:gd name="T27" fmla="*/ 1 h 2368"/>
                  <a:gd name="T28" fmla="*/ 0 w 776"/>
                  <a:gd name="T29" fmla="*/ 1 h 2368"/>
                  <a:gd name="T30" fmla="*/ 0 w 776"/>
                  <a:gd name="T31" fmla="*/ 1 h 2368"/>
                  <a:gd name="T32" fmla="*/ 0 w 776"/>
                  <a:gd name="T33" fmla="*/ 2 h 2368"/>
                  <a:gd name="T34" fmla="*/ 0 w 776"/>
                  <a:gd name="T35" fmla="*/ 2 h 2368"/>
                  <a:gd name="T36" fmla="*/ 0 w 776"/>
                  <a:gd name="T37" fmla="*/ 2 h 2368"/>
                  <a:gd name="T38" fmla="*/ 0 w 776"/>
                  <a:gd name="T39" fmla="*/ 2 h 2368"/>
                  <a:gd name="T40" fmla="*/ 0 w 776"/>
                  <a:gd name="T41" fmla="*/ 2 h 2368"/>
                  <a:gd name="T42" fmla="*/ 0 w 776"/>
                  <a:gd name="T43" fmla="*/ 2 h 2368"/>
                  <a:gd name="T44" fmla="*/ 0 w 776"/>
                  <a:gd name="T45" fmla="*/ 2 h 2368"/>
                  <a:gd name="T46" fmla="*/ 0 w 776"/>
                  <a:gd name="T47" fmla="*/ 3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38" name="Freeform 271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>
                  <a:gd name="T0" fmla="*/ 0 w 776"/>
                  <a:gd name="T1" fmla="*/ 0 h 2368"/>
                  <a:gd name="T2" fmla="*/ 8 w 776"/>
                  <a:gd name="T3" fmla="*/ 0 h 2368"/>
                  <a:gd name="T4" fmla="*/ 4 w 776"/>
                  <a:gd name="T5" fmla="*/ 0 h 2368"/>
                  <a:gd name="T6" fmla="*/ 11 w 776"/>
                  <a:gd name="T7" fmla="*/ 0 h 2368"/>
                  <a:gd name="T8" fmla="*/ 7 w 776"/>
                  <a:gd name="T9" fmla="*/ 1 h 2368"/>
                  <a:gd name="T10" fmla="*/ 13 w 776"/>
                  <a:gd name="T11" fmla="*/ 1 h 2368"/>
                  <a:gd name="T12" fmla="*/ 10 w 776"/>
                  <a:gd name="T13" fmla="*/ 1 h 2368"/>
                  <a:gd name="T14" fmla="*/ 16 w 776"/>
                  <a:gd name="T15" fmla="*/ 1 h 2368"/>
                  <a:gd name="T16" fmla="*/ 13 w 776"/>
                  <a:gd name="T17" fmla="*/ 1 h 2368"/>
                  <a:gd name="T18" fmla="*/ 18 w 776"/>
                  <a:gd name="T19" fmla="*/ 1 h 2368"/>
                  <a:gd name="T20" fmla="*/ 16 w 776"/>
                  <a:gd name="T21" fmla="*/ 1 h 2368"/>
                  <a:gd name="T22" fmla="*/ 20 w 776"/>
                  <a:gd name="T23" fmla="*/ 1 h 2368"/>
                  <a:gd name="T24" fmla="*/ 20 w 776"/>
                  <a:gd name="T25" fmla="*/ 1 h 2368"/>
                  <a:gd name="T26" fmla="*/ 23 w 776"/>
                  <a:gd name="T27" fmla="*/ 1 h 2368"/>
                  <a:gd name="T28" fmla="*/ 21 w 776"/>
                  <a:gd name="T29" fmla="*/ 2 h 2368"/>
                  <a:gd name="T30" fmla="*/ 24 w 776"/>
                  <a:gd name="T31" fmla="*/ 2 h 2368"/>
                  <a:gd name="T32" fmla="*/ 23 w 776"/>
                  <a:gd name="T33" fmla="*/ 2 h 2368"/>
                  <a:gd name="T34" fmla="*/ 24 w 776"/>
                  <a:gd name="T35" fmla="*/ 2 h 2368"/>
                  <a:gd name="T36" fmla="*/ 23 w 776"/>
                  <a:gd name="T37" fmla="*/ 2 h 2368"/>
                  <a:gd name="T38" fmla="*/ 26 w 776"/>
                  <a:gd name="T39" fmla="*/ 2 h 2368"/>
                  <a:gd name="T40" fmla="*/ 24 w 776"/>
                  <a:gd name="T41" fmla="*/ 3 h 2368"/>
                  <a:gd name="T42" fmla="*/ 26 w 776"/>
                  <a:gd name="T43" fmla="*/ 3 h 2368"/>
                  <a:gd name="T44" fmla="*/ 24 w 776"/>
                  <a:gd name="T45" fmla="*/ 3 h 2368"/>
                  <a:gd name="T46" fmla="*/ 26 w 776"/>
                  <a:gd name="T47" fmla="*/ 3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39" name="Freeform 272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>
                  <a:gd name="T0" fmla="*/ 0 w 776"/>
                  <a:gd name="T1" fmla="*/ 0 h 2368"/>
                  <a:gd name="T2" fmla="*/ 64 w 776"/>
                  <a:gd name="T3" fmla="*/ 0 h 2368"/>
                  <a:gd name="T4" fmla="*/ 26 w 776"/>
                  <a:gd name="T5" fmla="*/ 0 h 2368"/>
                  <a:gd name="T6" fmla="*/ 90 w 776"/>
                  <a:gd name="T7" fmla="*/ 0 h 2368"/>
                  <a:gd name="T8" fmla="*/ 51 w 776"/>
                  <a:gd name="T9" fmla="*/ 0 h 2368"/>
                  <a:gd name="T10" fmla="*/ 102 w 776"/>
                  <a:gd name="T11" fmla="*/ 0 h 2368"/>
                  <a:gd name="T12" fmla="*/ 77 w 776"/>
                  <a:gd name="T13" fmla="*/ 0 h 2368"/>
                  <a:gd name="T14" fmla="*/ 127 w 776"/>
                  <a:gd name="T15" fmla="*/ 0 h 2368"/>
                  <a:gd name="T16" fmla="*/ 102 w 776"/>
                  <a:gd name="T17" fmla="*/ 0 h 2368"/>
                  <a:gd name="T18" fmla="*/ 140 w 776"/>
                  <a:gd name="T19" fmla="*/ 0 h 2368"/>
                  <a:gd name="T20" fmla="*/ 127 w 776"/>
                  <a:gd name="T21" fmla="*/ 0 h 2368"/>
                  <a:gd name="T22" fmla="*/ 153 w 776"/>
                  <a:gd name="T23" fmla="*/ 0 h 2368"/>
                  <a:gd name="T24" fmla="*/ 153 w 776"/>
                  <a:gd name="T25" fmla="*/ 0 h 2368"/>
                  <a:gd name="T26" fmla="*/ 178 w 776"/>
                  <a:gd name="T27" fmla="*/ 0 h 2368"/>
                  <a:gd name="T28" fmla="*/ 165 w 776"/>
                  <a:gd name="T29" fmla="*/ 0 h 2368"/>
                  <a:gd name="T30" fmla="*/ 190 w 776"/>
                  <a:gd name="T31" fmla="*/ 0 h 2368"/>
                  <a:gd name="T32" fmla="*/ 178 w 776"/>
                  <a:gd name="T33" fmla="*/ 0 h 2368"/>
                  <a:gd name="T34" fmla="*/ 190 w 776"/>
                  <a:gd name="T35" fmla="*/ 0 h 2368"/>
                  <a:gd name="T36" fmla="*/ 178 w 776"/>
                  <a:gd name="T37" fmla="*/ 0 h 2368"/>
                  <a:gd name="T38" fmla="*/ 204 w 776"/>
                  <a:gd name="T39" fmla="*/ 0 h 2368"/>
                  <a:gd name="T40" fmla="*/ 190 w 776"/>
                  <a:gd name="T41" fmla="*/ 0 h 2368"/>
                  <a:gd name="T42" fmla="*/ 204 w 776"/>
                  <a:gd name="T43" fmla="*/ 0 h 2368"/>
                  <a:gd name="T44" fmla="*/ 190 w 776"/>
                  <a:gd name="T45" fmla="*/ 0 h 2368"/>
                  <a:gd name="T46" fmla="*/ 204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40" name="Freeform 273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>
                  <a:gd name="T0" fmla="*/ 0 w 776"/>
                  <a:gd name="T1" fmla="*/ 0 h 2368"/>
                  <a:gd name="T2" fmla="*/ 1 w 776"/>
                  <a:gd name="T3" fmla="*/ 0 h 2368"/>
                  <a:gd name="T4" fmla="*/ 0 w 776"/>
                  <a:gd name="T5" fmla="*/ 0 h 2368"/>
                  <a:gd name="T6" fmla="*/ 1 w 776"/>
                  <a:gd name="T7" fmla="*/ 0 h 2368"/>
                  <a:gd name="T8" fmla="*/ 1 w 776"/>
                  <a:gd name="T9" fmla="*/ 0 h 2368"/>
                  <a:gd name="T10" fmla="*/ 2 w 776"/>
                  <a:gd name="T11" fmla="*/ 0 h 2368"/>
                  <a:gd name="T12" fmla="*/ 1 w 776"/>
                  <a:gd name="T13" fmla="*/ 0 h 2368"/>
                  <a:gd name="T14" fmla="*/ 2 w 776"/>
                  <a:gd name="T15" fmla="*/ 0 h 2368"/>
                  <a:gd name="T16" fmla="*/ 2 w 776"/>
                  <a:gd name="T17" fmla="*/ 0 h 2368"/>
                  <a:gd name="T18" fmla="*/ 2 w 776"/>
                  <a:gd name="T19" fmla="*/ 0 h 2368"/>
                  <a:gd name="T20" fmla="*/ 2 w 776"/>
                  <a:gd name="T21" fmla="*/ 0 h 2368"/>
                  <a:gd name="T22" fmla="*/ 2 w 776"/>
                  <a:gd name="T23" fmla="*/ 1 h 2368"/>
                  <a:gd name="T24" fmla="*/ 2 w 776"/>
                  <a:gd name="T25" fmla="*/ 1 h 2368"/>
                  <a:gd name="T26" fmla="*/ 3 w 776"/>
                  <a:gd name="T27" fmla="*/ 1 h 2368"/>
                  <a:gd name="T28" fmla="*/ 3 w 776"/>
                  <a:gd name="T29" fmla="*/ 1 h 2368"/>
                  <a:gd name="T30" fmla="*/ 3 w 776"/>
                  <a:gd name="T31" fmla="*/ 1 h 2368"/>
                  <a:gd name="T32" fmla="*/ 3 w 776"/>
                  <a:gd name="T33" fmla="*/ 1 h 2368"/>
                  <a:gd name="T34" fmla="*/ 3 w 776"/>
                  <a:gd name="T35" fmla="*/ 1 h 2368"/>
                  <a:gd name="T36" fmla="*/ 3 w 776"/>
                  <a:gd name="T37" fmla="*/ 1 h 2368"/>
                  <a:gd name="T38" fmla="*/ 3 w 776"/>
                  <a:gd name="T39" fmla="*/ 1 h 2368"/>
                  <a:gd name="T40" fmla="*/ 3 w 776"/>
                  <a:gd name="T41" fmla="*/ 1 h 2368"/>
                  <a:gd name="T42" fmla="*/ 3 w 776"/>
                  <a:gd name="T43" fmla="*/ 2 h 2368"/>
                  <a:gd name="T44" fmla="*/ 3 w 776"/>
                  <a:gd name="T45" fmla="*/ 2 h 2368"/>
                  <a:gd name="T46" fmla="*/ 3 w 776"/>
                  <a:gd name="T47" fmla="*/ 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41" name="Freeform 274"/>
              <p:cNvSpPr>
                <a:spLocks/>
              </p:cNvSpPr>
              <p:nvPr/>
            </p:nvSpPr>
            <p:spPr bwMode="hidden">
              <a:xfrm rot="-1346631">
                <a:off x="4401" y="599"/>
                <a:ext cx="174" cy="329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42" name="Freeform 275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3218" name="Group 276"/>
          <p:cNvGrpSpPr>
            <a:grpSpLocks/>
          </p:cNvGrpSpPr>
          <p:nvPr/>
        </p:nvGrpSpPr>
        <p:grpSpPr bwMode="auto">
          <a:xfrm>
            <a:off x="685800" y="4495800"/>
            <a:ext cx="1219200" cy="1981200"/>
            <a:chOff x="3115" y="0"/>
            <a:chExt cx="2170" cy="2486"/>
          </a:xfrm>
        </p:grpSpPr>
        <p:grpSp>
          <p:nvGrpSpPr>
            <p:cNvPr id="3219" name="Group 277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3213" name="Oval 278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1">
                <a:gsLst>
                  <a:gs pos="0">
                    <a:srgbClr val="760076"/>
                  </a:gs>
                  <a:gs pos="100000">
                    <a:srgbClr val="FF00FF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14" name="Oval 279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220" name="Group 280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3211" name="Oval 281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12" name="Oval 282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243" name="Group 283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3209" name="Oval 28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10" name="Oval 28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244" name="Group 286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3245" name="Group 287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3207" name="Oval 288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08" name="Oval 289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46" name="Group 290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3247" name="Group 291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3205" name="Freeform 292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86 w 2736"/>
                      <a:gd name="T3" fmla="*/ 15 h 504"/>
                      <a:gd name="T4" fmla="*/ 176 w 2736"/>
                      <a:gd name="T5" fmla="*/ 2 h 504"/>
                      <a:gd name="T6" fmla="*/ 272 w 2736"/>
                      <a:gd name="T7" fmla="*/ 2 h 504"/>
                      <a:gd name="T8" fmla="*/ 270 w 2736"/>
                      <a:gd name="T9" fmla="*/ 9 h 504"/>
                      <a:gd name="T10" fmla="*/ 176 w 2736"/>
                      <a:gd name="T11" fmla="*/ 9 h 504"/>
                      <a:gd name="T12" fmla="*/ 65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06" name="Freeform 293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9 w 1769"/>
                      <a:gd name="T3" fmla="*/ 6 h 791"/>
                      <a:gd name="T4" fmla="*/ 45 w 1769"/>
                      <a:gd name="T5" fmla="*/ 19 h 791"/>
                      <a:gd name="T6" fmla="*/ 63 w 1769"/>
                      <a:gd name="T7" fmla="*/ 40 h 791"/>
                      <a:gd name="T8" fmla="*/ 68 w 1769"/>
                      <a:gd name="T9" fmla="*/ 56 h 791"/>
                      <a:gd name="T10" fmla="*/ 66 w 1769"/>
                      <a:gd name="T11" fmla="*/ 72 h 791"/>
                      <a:gd name="T12" fmla="*/ 62 w 1769"/>
                      <a:gd name="T13" fmla="*/ 58 h 791"/>
                      <a:gd name="T14" fmla="*/ 54 w 1769"/>
                      <a:gd name="T15" fmla="*/ 42 h 791"/>
                      <a:gd name="T16" fmla="*/ 43 w 1769"/>
                      <a:gd name="T17" fmla="*/ 27 h 791"/>
                      <a:gd name="T18" fmla="*/ 22 w 1769"/>
                      <a:gd name="T19" fmla="*/ 14 h 791"/>
                      <a:gd name="T20" fmla="*/ 0 w 1769"/>
                      <a:gd name="T21" fmla="*/ 7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48" name="Group 294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3203" name="Freeform 295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>
                      <a:gd name="T0" fmla="*/ 0 w 2736"/>
                      <a:gd name="T1" fmla="*/ 78 h 504"/>
                      <a:gd name="T2" fmla="*/ 111 w 2736"/>
                      <a:gd name="T3" fmla="*/ 26 h 504"/>
                      <a:gd name="T4" fmla="*/ 227 w 2736"/>
                      <a:gd name="T5" fmla="*/ 4 h 504"/>
                      <a:gd name="T6" fmla="*/ 351 w 2736"/>
                      <a:gd name="T7" fmla="*/ 4 h 504"/>
                      <a:gd name="T8" fmla="*/ 348 w 2736"/>
                      <a:gd name="T9" fmla="*/ 16 h 504"/>
                      <a:gd name="T10" fmla="*/ 226 w 2736"/>
                      <a:gd name="T11" fmla="*/ 16 h 504"/>
                      <a:gd name="T12" fmla="*/ 84 w 2736"/>
                      <a:gd name="T13" fmla="*/ 45 h 504"/>
                      <a:gd name="T14" fmla="*/ 0 w 2736"/>
                      <a:gd name="T15" fmla="*/ 7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04" name="Freeform 296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25 w 1769"/>
                      <a:gd name="T3" fmla="*/ 9 h 791"/>
                      <a:gd name="T4" fmla="*/ 58 w 1769"/>
                      <a:gd name="T5" fmla="*/ 31 h 791"/>
                      <a:gd name="T6" fmla="*/ 81 w 1769"/>
                      <a:gd name="T7" fmla="*/ 67 h 791"/>
                      <a:gd name="T8" fmla="*/ 89 w 1769"/>
                      <a:gd name="T9" fmla="*/ 94 h 791"/>
                      <a:gd name="T10" fmla="*/ 85 w 1769"/>
                      <a:gd name="T11" fmla="*/ 122 h 791"/>
                      <a:gd name="T12" fmla="*/ 80 w 1769"/>
                      <a:gd name="T13" fmla="*/ 99 h 791"/>
                      <a:gd name="T14" fmla="*/ 70 w 1769"/>
                      <a:gd name="T15" fmla="*/ 71 h 791"/>
                      <a:gd name="T16" fmla="*/ 56 w 1769"/>
                      <a:gd name="T17" fmla="*/ 46 h 791"/>
                      <a:gd name="T18" fmla="*/ 29 w 1769"/>
                      <a:gd name="T19" fmla="*/ 23 h 791"/>
                      <a:gd name="T20" fmla="*/ 0 w 1769"/>
                      <a:gd name="T21" fmla="*/ 12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49" name="Group 297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3201" name="Freeform 298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>
                      <a:gd name="T0" fmla="*/ 0 w 2736"/>
                      <a:gd name="T1" fmla="*/ 40 h 504"/>
                      <a:gd name="T2" fmla="*/ 89 w 2736"/>
                      <a:gd name="T3" fmla="*/ 13 h 504"/>
                      <a:gd name="T4" fmla="*/ 183 w 2736"/>
                      <a:gd name="T5" fmla="*/ 2 h 504"/>
                      <a:gd name="T6" fmla="*/ 282 w 2736"/>
                      <a:gd name="T7" fmla="*/ 2 h 504"/>
                      <a:gd name="T8" fmla="*/ 280 w 2736"/>
                      <a:gd name="T9" fmla="*/ 8 h 504"/>
                      <a:gd name="T10" fmla="*/ 181 w 2736"/>
                      <a:gd name="T11" fmla="*/ 8 h 504"/>
                      <a:gd name="T12" fmla="*/ 67 w 2736"/>
                      <a:gd name="T13" fmla="*/ 24 h 504"/>
                      <a:gd name="T14" fmla="*/ 0 w 2736"/>
                      <a:gd name="T15" fmla="*/ 4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02" name="Freeform 299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9 w 1769"/>
                      <a:gd name="T3" fmla="*/ 4 h 791"/>
                      <a:gd name="T4" fmla="*/ 47 w 1769"/>
                      <a:gd name="T5" fmla="*/ 16 h 791"/>
                      <a:gd name="T6" fmla="*/ 65 w 1769"/>
                      <a:gd name="T7" fmla="*/ 34 h 791"/>
                      <a:gd name="T8" fmla="*/ 71 w 1769"/>
                      <a:gd name="T9" fmla="*/ 48 h 791"/>
                      <a:gd name="T10" fmla="*/ 68 w 1769"/>
                      <a:gd name="T11" fmla="*/ 63 h 791"/>
                      <a:gd name="T12" fmla="*/ 64 w 1769"/>
                      <a:gd name="T13" fmla="*/ 50 h 791"/>
                      <a:gd name="T14" fmla="*/ 56 w 1769"/>
                      <a:gd name="T15" fmla="*/ 36 h 791"/>
                      <a:gd name="T16" fmla="*/ 45 w 1769"/>
                      <a:gd name="T17" fmla="*/ 23 h 791"/>
                      <a:gd name="T18" fmla="*/ 24 w 1769"/>
                      <a:gd name="T19" fmla="*/ 12 h 791"/>
                      <a:gd name="T20" fmla="*/ 0 w 1769"/>
                      <a:gd name="T21" fmla="*/ 6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50" name="Group 300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3199" name="Freeform 301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>
                      <a:gd name="T0" fmla="*/ 0 w 2736"/>
                      <a:gd name="T1" fmla="*/ 65 h 504"/>
                      <a:gd name="T2" fmla="*/ 75 w 2736"/>
                      <a:gd name="T3" fmla="*/ 22 h 504"/>
                      <a:gd name="T4" fmla="*/ 154 w 2736"/>
                      <a:gd name="T5" fmla="*/ 3 h 504"/>
                      <a:gd name="T6" fmla="*/ 237 w 2736"/>
                      <a:gd name="T7" fmla="*/ 3 h 504"/>
                      <a:gd name="T8" fmla="*/ 235 w 2736"/>
                      <a:gd name="T9" fmla="*/ 13 h 504"/>
                      <a:gd name="T10" fmla="*/ 153 w 2736"/>
                      <a:gd name="T11" fmla="*/ 13 h 504"/>
                      <a:gd name="T12" fmla="*/ 57 w 2736"/>
                      <a:gd name="T13" fmla="*/ 38 h 504"/>
                      <a:gd name="T14" fmla="*/ 0 w 2736"/>
                      <a:gd name="T15" fmla="*/ 6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00" name="Freeform 302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7 w 1769"/>
                      <a:gd name="T3" fmla="*/ 7 h 791"/>
                      <a:gd name="T4" fmla="*/ 40 w 1769"/>
                      <a:gd name="T5" fmla="*/ 26 h 791"/>
                      <a:gd name="T6" fmla="*/ 55 w 1769"/>
                      <a:gd name="T7" fmla="*/ 56 h 791"/>
                      <a:gd name="T8" fmla="*/ 60 w 1769"/>
                      <a:gd name="T9" fmla="*/ 79 h 791"/>
                      <a:gd name="T10" fmla="*/ 58 w 1769"/>
                      <a:gd name="T11" fmla="*/ 102 h 791"/>
                      <a:gd name="T12" fmla="*/ 54 w 1769"/>
                      <a:gd name="T13" fmla="*/ 82 h 791"/>
                      <a:gd name="T14" fmla="*/ 47 w 1769"/>
                      <a:gd name="T15" fmla="*/ 59 h 791"/>
                      <a:gd name="T16" fmla="*/ 38 w 1769"/>
                      <a:gd name="T17" fmla="*/ 39 h 791"/>
                      <a:gd name="T18" fmla="*/ 20 w 1769"/>
                      <a:gd name="T19" fmla="*/ 20 h 791"/>
                      <a:gd name="T20" fmla="*/ 0 w 1769"/>
                      <a:gd name="T21" fmla="*/ 10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51" name="Group 303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3197" name="Freeform 304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50 w 2736"/>
                      <a:gd name="T3" fmla="*/ 15 h 504"/>
                      <a:gd name="T4" fmla="*/ 102 w 2736"/>
                      <a:gd name="T5" fmla="*/ 2 h 504"/>
                      <a:gd name="T6" fmla="*/ 157 w 2736"/>
                      <a:gd name="T7" fmla="*/ 2 h 504"/>
                      <a:gd name="T8" fmla="*/ 156 w 2736"/>
                      <a:gd name="T9" fmla="*/ 9 h 504"/>
                      <a:gd name="T10" fmla="*/ 101 w 2736"/>
                      <a:gd name="T11" fmla="*/ 9 h 504"/>
                      <a:gd name="T12" fmla="*/ 37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98" name="Freeform 305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11 w 1769"/>
                      <a:gd name="T3" fmla="*/ 6 h 791"/>
                      <a:gd name="T4" fmla="*/ 26 w 1769"/>
                      <a:gd name="T5" fmla="*/ 19 h 791"/>
                      <a:gd name="T6" fmla="*/ 37 w 1769"/>
                      <a:gd name="T7" fmla="*/ 39 h 791"/>
                      <a:gd name="T8" fmla="*/ 40 w 1769"/>
                      <a:gd name="T9" fmla="*/ 54 h 791"/>
                      <a:gd name="T10" fmla="*/ 38 w 1769"/>
                      <a:gd name="T11" fmla="*/ 71 h 791"/>
                      <a:gd name="T12" fmla="*/ 36 w 1769"/>
                      <a:gd name="T13" fmla="*/ 57 h 791"/>
                      <a:gd name="T14" fmla="*/ 32 w 1769"/>
                      <a:gd name="T15" fmla="*/ 41 h 791"/>
                      <a:gd name="T16" fmla="*/ 25 w 1769"/>
                      <a:gd name="T17" fmla="*/ 27 h 791"/>
                      <a:gd name="T18" fmla="*/ 13 w 1769"/>
                      <a:gd name="T19" fmla="*/ 14 h 791"/>
                      <a:gd name="T20" fmla="*/ 0 w 1769"/>
                      <a:gd name="T21" fmla="*/ 7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52" name="Group 306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3195" name="Freeform 307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>
                      <a:gd name="T0" fmla="*/ 0 w 2736"/>
                      <a:gd name="T1" fmla="*/ 8 h 504"/>
                      <a:gd name="T2" fmla="*/ 31 w 2736"/>
                      <a:gd name="T3" fmla="*/ 3 h 504"/>
                      <a:gd name="T4" fmla="*/ 63 w 2736"/>
                      <a:gd name="T5" fmla="*/ 0 h 504"/>
                      <a:gd name="T6" fmla="*/ 97 w 2736"/>
                      <a:gd name="T7" fmla="*/ 0 h 504"/>
                      <a:gd name="T8" fmla="*/ 96 w 2736"/>
                      <a:gd name="T9" fmla="*/ 2 h 504"/>
                      <a:gd name="T10" fmla="*/ 63 w 2736"/>
                      <a:gd name="T11" fmla="*/ 2 h 504"/>
                      <a:gd name="T12" fmla="*/ 23 w 2736"/>
                      <a:gd name="T13" fmla="*/ 4 h 504"/>
                      <a:gd name="T14" fmla="*/ 0 w 2736"/>
                      <a:gd name="T15" fmla="*/ 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96" name="Freeform 308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7 w 1769"/>
                      <a:gd name="T3" fmla="*/ 1 h 791"/>
                      <a:gd name="T4" fmla="*/ 16 w 1769"/>
                      <a:gd name="T5" fmla="*/ 3 h 791"/>
                      <a:gd name="T6" fmla="*/ 23 w 1769"/>
                      <a:gd name="T7" fmla="*/ 7 h 791"/>
                      <a:gd name="T8" fmla="*/ 25 w 1769"/>
                      <a:gd name="T9" fmla="*/ 9 h 791"/>
                      <a:gd name="T10" fmla="*/ 24 w 1769"/>
                      <a:gd name="T11" fmla="*/ 12 h 791"/>
                      <a:gd name="T12" fmla="*/ 22 w 1769"/>
                      <a:gd name="T13" fmla="*/ 10 h 791"/>
                      <a:gd name="T14" fmla="*/ 20 w 1769"/>
                      <a:gd name="T15" fmla="*/ 7 h 791"/>
                      <a:gd name="T16" fmla="*/ 16 w 1769"/>
                      <a:gd name="T17" fmla="*/ 4 h 791"/>
                      <a:gd name="T18" fmla="*/ 8 w 1769"/>
                      <a:gd name="T19" fmla="*/ 3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53" name="Group 309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3193" name="Freeform 310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16 w 2736"/>
                      <a:gd name="T3" fmla="*/ 3 h 504"/>
                      <a:gd name="T4" fmla="*/ 33 w 2736"/>
                      <a:gd name="T5" fmla="*/ 0 h 504"/>
                      <a:gd name="T6" fmla="*/ 51 w 2736"/>
                      <a:gd name="T7" fmla="*/ 0 h 504"/>
                      <a:gd name="T8" fmla="*/ 50 w 2736"/>
                      <a:gd name="T9" fmla="*/ 1 h 504"/>
                      <a:gd name="T10" fmla="*/ 33 w 2736"/>
                      <a:gd name="T11" fmla="*/ 1 h 504"/>
                      <a:gd name="T12" fmla="*/ 12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94" name="Freeform 311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1 h 791"/>
                      <a:gd name="T4" fmla="*/ 9 w 1769"/>
                      <a:gd name="T5" fmla="*/ 3 h 791"/>
                      <a:gd name="T6" fmla="*/ 12 w 1769"/>
                      <a:gd name="T7" fmla="*/ 6 h 791"/>
                      <a:gd name="T8" fmla="*/ 13 w 1769"/>
                      <a:gd name="T9" fmla="*/ 9 h 791"/>
                      <a:gd name="T10" fmla="*/ 12 w 1769"/>
                      <a:gd name="T11" fmla="*/ 11 h 791"/>
                      <a:gd name="T12" fmla="*/ 12 w 1769"/>
                      <a:gd name="T13" fmla="*/ 9 h 791"/>
                      <a:gd name="T14" fmla="*/ 10 w 1769"/>
                      <a:gd name="T15" fmla="*/ 6 h 791"/>
                      <a:gd name="T16" fmla="*/ 8 w 1769"/>
                      <a:gd name="T17" fmla="*/ 4 h 791"/>
                      <a:gd name="T18" fmla="*/ 4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54" name="Group 312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3191" name="Freeform 313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86 w 2736"/>
                      <a:gd name="T3" fmla="*/ 15 h 504"/>
                      <a:gd name="T4" fmla="*/ 176 w 2736"/>
                      <a:gd name="T5" fmla="*/ 2 h 504"/>
                      <a:gd name="T6" fmla="*/ 272 w 2736"/>
                      <a:gd name="T7" fmla="*/ 2 h 504"/>
                      <a:gd name="T8" fmla="*/ 270 w 2736"/>
                      <a:gd name="T9" fmla="*/ 9 h 504"/>
                      <a:gd name="T10" fmla="*/ 176 w 2736"/>
                      <a:gd name="T11" fmla="*/ 9 h 504"/>
                      <a:gd name="T12" fmla="*/ 65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92" name="Freeform 314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9 w 1769"/>
                      <a:gd name="T3" fmla="*/ 6 h 791"/>
                      <a:gd name="T4" fmla="*/ 45 w 1769"/>
                      <a:gd name="T5" fmla="*/ 19 h 791"/>
                      <a:gd name="T6" fmla="*/ 63 w 1769"/>
                      <a:gd name="T7" fmla="*/ 40 h 791"/>
                      <a:gd name="T8" fmla="*/ 68 w 1769"/>
                      <a:gd name="T9" fmla="*/ 56 h 791"/>
                      <a:gd name="T10" fmla="*/ 66 w 1769"/>
                      <a:gd name="T11" fmla="*/ 72 h 791"/>
                      <a:gd name="T12" fmla="*/ 62 w 1769"/>
                      <a:gd name="T13" fmla="*/ 58 h 791"/>
                      <a:gd name="T14" fmla="*/ 54 w 1769"/>
                      <a:gd name="T15" fmla="*/ 42 h 791"/>
                      <a:gd name="T16" fmla="*/ 43 w 1769"/>
                      <a:gd name="T17" fmla="*/ 27 h 791"/>
                      <a:gd name="T18" fmla="*/ 22 w 1769"/>
                      <a:gd name="T19" fmla="*/ 14 h 791"/>
                      <a:gd name="T20" fmla="*/ 0 w 1769"/>
                      <a:gd name="T21" fmla="*/ 7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55" name="Group 315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3189" name="Freeform 316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>
                      <a:gd name="T0" fmla="*/ 0 w 2736"/>
                      <a:gd name="T1" fmla="*/ 78 h 504"/>
                      <a:gd name="T2" fmla="*/ 111 w 2736"/>
                      <a:gd name="T3" fmla="*/ 26 h 504"/>
                      <a:gd name="T4" fmla="*/ 227 w 2736"/>
                      <a:gd name="T5" fmla="*/ 4 h 504"/>
                      <a:gd name="T6" fmla="*/ 351 w 2736"/>
                      <a:gd name="T7" fmla="*/ 4 h 504"/>
                      <a:gd name="T8" fmla="*/ 348 w 2736"/>
                      <a:gd name="T9" fmla="*/ 16 h 504"/>
                      <a:gd name="T10" fmla="*/ 226 w 2736"/>
                      <a:gd name="T11" fmla="*/ 16 h 504"/>
                      <a:gd name="T12" fmla="*/ 84 w 2736"/>
                      <a:gd name="T13" fmla="*/ 45 h 504"/>
                      <a:gd name="T14" fmla="*/ 0 w 2736"/>
                      <a:gd name="T15" fmla="*/ 7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90" name="Freeform 317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25 w 1769"/>
                      <a:gd name="T3" fmla="*/ 9 h 791"/>
                      <a:gd name="T4" fmla="*/ 58 w 1769"/>
                      <a:gd name="T5" fmla="*/ 31 h 791"/>
                      <a:gd name="T6" fmla="*/ 81 w 1769"/>
                      <a:gd name="T7" fmla="*/ 67 h 791"/>
                      <a:gd name="T8" fmla="*/ 89 w 1769"/>
                      <a:gd name="T9" fmla="*/ 94 h 791"/>
                      <a:gd name="T10" fmla="*/ 85 w 1769"/>
                      <a:gd name="T11" fmla="*/ 122 h 791"/>
                      <a:gd name="T12" fmla="*/ 80 w 1769"/>
                      <a:gd name="T13" fmla="*/ 99 h 791"/>
                      <a:gd name="T14" fmla="*/ 70 w 1769"/>
                      <a:gd name="T15" fmla="*/ 71 h 791"/>
                      <a:gd name="T16" fmla="*/ 56 w 1769"/>
                      <a:gd name="T17" fmla="*/ 46 h 791"/>
                      <a:gd name="T18" fmla="*/ 29 w 1769"/>
                      <a:gd name="T19" fmla="*/ 23 h 791"/>
                      <a:gd name="T20" fmla="*/ 0 w 1769"/>
                      <a:gd name="T21" fmla="*/ 12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56" name="Group 318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3187" name="Freeform 319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>
                      <a:gd name="T0" fmla="*/ 0 w 2736"/>
                      <a:gd name="T1" fmla="*/ 40 h 504"/>
                      <a:gd name="T2" fmla="*/ 89 w 2736"/>
                      <a:gd name="T3" fmla="*/ 13 h 504"/>
                      <a:gd name="T4" fmla="*/ 183 w 2736"/>
                      <a:gd name="T5" fmla="*/ 2 h 504"/>
                      <a:gd name="T6" fmla="*/ 282 w 2736"/>
                      <a:gd name="T7" fmla="*/ 2 h 504"/>
                      <a:gd name="T8" fmla="*/ 280 w 2736"/>
                      <a:gd name="T9" fmla="*/ 8 h 504"/>
                      <a:gd name="T10" fmla="*/ 181 w 2736"/>
                      <a:gd name="T11" fmla="*/ 8 h 504"/>
                      <a:gd name="T12" fmla="*/ 67 w 2736"/>
                      <a:gd name="T13" fmla="*/ 24 h 504"/>
                      <a:gd name="T14" fmla="*/ 0 w 2736"/>
                      <a:gd name="T15" fmla="*/ 4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88" name="Freeform 320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9 w 1769"/>
                      <a:gd name="T3" fmla="*/ 4 h 791"/>
                      <a:gd name="T4" fmla="*/ 47 w 1769"/>
                      <a:gd name="T5" fmla="*/ 16 h 791"/>
                      <a:gd name="T6" fmla="*/ 65 w 1769"/>
                      <a:gd name="T7" fmla="*/ 34 h 791"/>
                      <a:gd name="T8" fmla="*/ 71 w 1769"/>
                      <a:gd name="T9" fmla="*/ 48 h 791"/>
                      <a:gd name="T10" fmla="*/ 68 w 1769"/>
                      <a:gd name="T11" fmla="*/ 63 h 791"/>
                      <a:gd name="T12" fmla="*/ 64 w 1769"/>
                      <a:gd name="T13" fmla="*/ 50 h 791"/>
                      <a:gd name="T14" fmla="*/ 56 w 1769"/>
                      <a:gd name="T15" fmla="*/ 36 h 791"/>
                      <a:gd name="T16" fmla="*/ 45 w 1769"/>
                      <a:gd name="T17" fmla="*/ 23 h 791"/>
                      <a:gd name="T18" fmla="*/ 24 w 1769"/>
                      <a:gd name="T19" fmla="*/ 12 h 791"/>
                      <a:gd name="T20" fmla="*/ 0 w 1769"/>
                      <a:gd name="T21" fmla="*/ 6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57" name="Group 321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3185" name="Freeform 322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>
                      <a:gd name="T0" fmla="*/ 0 w 2736"/>
                      <a:gd name="T1" fmla="*/ 65 h 504"/>
                      <a:gd name="T2" fmla="*/ 75 w 2736"/>
                      <a:gd name="T3" fmla="*/ 22 h 504"/>
                      <a:gd name="T4" fmla="*/ 154 w 2736"/>
                      <a:gd name="T5" fmla="*/ 3 h 504"/>
                      <a:gd name="T6" fmla="*/ 237 w 2736"/>
                      <a:gd name="T7" fmla="*/ 3 h 504"/>
                      <a:gd name="T8" fmla="*/ 235 w 2736"/>
                      <a:gd name="T9" fmla="*/ 13 h 504"/>
                      <a:gd name="T10" fmla="*/ 153 w 2736"/>
                      <a:gd name="T11" fmla="*/ 13 h 504"/>
                      <a:gd name="T12" fmla="*/ 57 w 2736"/>
                      <a:gd name="T13" fmla="*/ 38 h 504"/>
                      <a:gd name="T14" fmla="*/ 0 w 2736"/>
                      <a:gd name="T15" fmla="*/ 6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86" name="Freeform 323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7 w 1769"/>
                      <a:gd name="T3" fmla="*/ 7 h 791"/>
                      <a:gd name="T4" fmla="*/ 40 w 1769"/>
                      <a:gd name="T5" fmla="*/ 26 h 791"/>
                      <a:gd name="T6" fmla="*/ 55 w 1769"/>
                      <a:gd name="T7" fmla="*/ 56 h 791"/>
                      <a:gd name="T8" fmla="*/ 60 w 1769"/>
                      <a:gd name="T9" fmla="*/ 79 h 791"/>
                      <a:gd name="T10" fmla="*/ 58 w 1769"/>
                      <a:gd name="T11" fmla="*/ 102 h 791"/>
                      <a:gd name="T12" fmla="*/ 54 w 1769"/>
                      <a:gd name="T13" fmla="*/ 82 h 791"/>
                      <a:gd name="T14" fmla="*/ 47 w 1769"/>
                      <a:gd name="T15" fmla="*/ 59 h 791"/>
                      <a:gd name="T16" fmla="*/ 38 w 1769"/>
                      <a:gd name="T17" fmla="*/ 39 h 791"/>
                      <a:gd name="T18" fmla="*/ 20 w 1769"/>
                      <a:gd name="T19" fmla="*/ 20 h 791"/>
                      <a:gd name="T20" fmla="*/ 0 w 1769"/>
                      <a:gd name="T21" fmla="*/ 10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58" name="Group 324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3183" name="Freeform 325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50 w 2736"/>
                      <a:gd name="T3" fmla="*/ 15 h 504"/>
                      <a:gd name="T4" fmla="*/ 102 w 2736"/>
                      <a:gd name="T5" fmla="*/ 2 h 504"/>
                      <a:gd name="T6" fmla="*/ 157 w 2736"/>
                      <a:gd name="T7" fmla="*/ 2 h 504"/>
                      <a:gd name="T8" fmla="*/ 156 w 2736"/>
                      <a:gd name="T9" fmla="*/ 9 h 504"/>
                      <a:gd name="T10" fmla="*/ 101 w 2736"/>
                      <a:gd name="T11" fmla="*/ 9 h 504"/>
                      <a:gd name="T12" fmla="*/ 37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84" name="Freeform 326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11 w 1769"/>
                      <a:gd name="T3" fmla="*/ 6 h 791"/>
                      <a:gd name="T4" fmla="*/ 26 w 1769"/>
                      <a:gd name="T5" fmla="*/ 19 h 791"/>
                      <a:gd name="T6" fmla="*/ 37 w 1769"/>
                      <a:gd name="T7" fmla="*/ 39 h 791"/>
                      <a:gd name="T8" fmla="*/ 40 w 1769"/>
                      <a:gd name="T9" fmla="*/ 54 h 791"/>
                      <a:gd name="T10" fmla="*/ 38 w 1769"/>
                      <a:gd name="T11" fmla="*/ 71 h 791"/>
                      <a:gd name="T12" fmla="*/ 36 w 1769"/>
                      <a:gd name="T13" fmla="*/ 57 h 791"/>
                      <a:gd name="T14" fmla="*/ 32 w 1769"/>
                      <a:gd name="T15" fmla="*/ 41 h 791"/>
                      <a:gd name="T16" fmla="*/ 25 w 1769"/>
                      <a:gd name="T17" fmla="*/ 27 h 791"/>
                      <a:gd name="T18" fmla="*/ 13 w 1769"/>
                      <a:gd name="T19" fmla="*/ 14 h 791"/>
                      <a:gd name="T20" fmla="*/ 0 w 1769"/>
                      <a:gd name="T21" fmla="*/ 7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59" name="Group 327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3181" name="Freeform 328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>
                      <a:gd name="T0" fmla="*/ 0 w 2736"/>
                      <a:gd name="T1" fmla="*/ 8 h 504"/>
                      <a:gd name="T2" fmla="*/ 31 w 2736"/>
                      <a:gd name="T3" fmla="*/ 3 h 504"/>
                      <a:gd name="T4" fmla="*/ 63 w 2736"/>
                      <a:gd name="T5" fmla="*/ 0 h 504"/>
                      <a:gd name="T6" fmla="*/ 97 w 2736"/>
                      <a:gd name="T7" fmla="*/ 0 h 504"/>
                      <a:gd name="T8" fmla="*/ 96 w 2736"/>
                      <a:gd name="T9" fmla="*/ 2 h 504"/>
                      <a:gd name="T10" fmla="*/ 63 w 2736"/>
                      <a:gd name="T11" fmla="*/ 2 h 504"/>
                      <a:gd name="T12" fmla="*/ 23 w 2736"/>
                      <a:gd name="T13" fmla="*/ 4 h 504"/>
                      <a:gd name="T14" fmla="*/ 0 w 2736"/>
                      <a:gd name="T15" fmla="*/ 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82" name="Freeform 329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7 w 1769"/>
                      <a:gd name="T3" fmla="*/ 1 h 791"/>
                      <a:gd name="T4" fmla="*/ 16 w 1769"/>
                      <a:gd name="T5" fmla="*/ 3 h 791"/>
                      <a:gd name="T6" fmla="*/ 23 w 1769"/>
                      <a:gd name="T7" fmla="*/ 7 h 791"/>
                      <a:gd name="T8" fmla="*/ 25 w 1769"/>
                      <a:gd name="T9" fmla="*/ 9 h 791"/>
                      <a:gd name="T10" fmla="*/ 24 w 1769"/>
                      <a:gd name="T11" fmla="*/ 12 h 791"/>
                      <a:gd name="T12" fmla="*/ 22 w 1769"/>
                      <a:gd name="T13" fmla="*/ 10 h 791"/>
                      <a:gd name="T14" fmla="*/ 20 w 1769"/>
                      <a:gd name="T15" fmla="*/ 7 h 791"/>
                      <a:gd name="T16" fmla="*/ 16 w 1769"/>
                      <a:gd name="T17" fmla="*/ 4 h 791"/>
                      <a:gd name="T18" fmla="*/ 8 w 1769"/>
                      <a:gd name="T19" fmla="*/ 3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60" name="Group 330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3179" name="Freeform 331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16 w 2736"/>
                      <a:gd name="T3" fmla="*/ 3 h 504"/>
                      <a:gd name="T4" fmla="*/ 33 w 2736"/>
                      <a:gd name="T5" fmla="*/ 0 h 504"/>
                      <a:gd name="T6" fmla="*/ 51 w 2736"/>
                      <a:gd name="T7" fmla="*/ 0 h 504"/>
                      <a:gd name="T8" fmla="*/ 50 w 2736"/>
                      <a:gd name="T9" fmla="*/ 1 h 504"/>
                      <a:gd name="T10" fmla="*/ 33 w 2736"/>
                      <a:gd name="T11" fmla="*/ 1 h 504"/>
                      <a:gd name="T12" fmla="*/ 12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80" name="Freeform 332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1 h 791"/>
                      <a:gd name="T4" fmla="*/ 9 w 1769"/>
                      <a:gd name="T5" fmla="*/ 3 h 791"/>
                      <a:gd name="T6" fmla="*/ 12 w 1769"/>
                      <a:gd name="T7" fmla="*/ 6 h 791"/>
                      <a:gd name="T8" fmla="*/ 13 w 1769"/>
                      <a:gd name="T9" fmla="*/ 9 h 791"/>
                      <a:gd name="T10" fmla="*/ 12 w 1769"/>
                      <a:gd name="T11" fmla="*/ 11 h 791"/>
                      <a:gd name="T12" fmla="*/ 12 w 1769"/>
                      <a:gd name="T13" fmla="*/ 9 h 791"/>
                      <a:gd name="T14" fmla="*/ 10 w 1769"/>
                      <a:gd name="T15" fmla="*/ 6 h 791"/>
                      <a:gd name="T16" fmla="*/ 8 w 1769"/>
                      <a:gd name="T17" fmla="*/ 4 h 791"/>
                      <a:gd name="T18" fmla="*/ 4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61" name="Group 333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3177" name="Freeform 334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16 w 2736"/>
                      <a:gd name="T3" fmla="*/ 3 h 504"/>
                      <a:gd name="T4" fmla="*/ 33 w 2736"/>
                      <a:gd name="T5" fmla="*/ 0 h 504"/>
                      <a:gd name="T6" fmla="*/ 51 w 2736"/>
                      <a:gd name="T7" fmla="*/ 0 h 504"/>
                      <a:gd name="T8" fmla="*/ 50 w 2736"/>
                      <a:gd name="T9" fmla="*/ 1 h 504"/>
                      <a:gd name="T10" fmla="*/ 33 w 2736"/>
                      <a:gd name="T11" fmla="*/ 1 h 504"/>
                      <a:gd name="T12" fmla="*/ 12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78" name="Freeform 335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1 h 791"/>
                      <a:gd name="T4" fmla="*/ 9 w 1769"/>
                      <a:gd name="T5" fmla="*/ 3 h 791"/>
                      <a:gd name="T6" fmla="*/ 12 w 1769"/>
                      <a:gd name="T7" fmla="*/ 6 h 791"/>
                      <a:gd name="T8" fmla="*/ 13 w 1769"/>
                      <a:gd name="T9" fmla="*/ 9 h 791"/>
                      <a:gd name="T10" fmla="*/ 12 w 1769"/>
                      <a:gd name="T11" fmla="*/ 11 h 791"/>
                      <a:gd name="T12" fmla="*/ 12 w 1769"/>
                      <a:gd name="T13" fmla="*/ 9 h 791"/>
                      <a:gd name="T14" fmla="*/ 10 w 1769"/>
                      <a:gd name="T15" fmla="*/ 6 h 791"/>
                      <a:gd name="T16" fmla="*/ 8 w 1769"/>
                      <a:gd name="T17" fmla="*/ 4 h 791"/>
                      <a:gd name="T18" fmla="*/ 4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62" name="Group 336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3175" name="Freeform 337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0 w 2736"/>
                      <a:gd name="T3" fmla="*/ 0 h 504"/>
                      <a:gd name="T4" fmla="*/ 0 w 2736"/>
                      <a:gd name="T5" fmla="*/ 0 h 504"/>
                      <a:gd name="T6" fmla="*/ 1 w 2736"/>
                      <a:gd name="T7" fmla="*/ 0 h 504"/>
                      <a:gd name="T8" fmla="*/ 1 w 2736"/>
                      <a:gd name="T9" fmla="*/ 0 h 504"/>
                      <a:gd name="T10" fmla="*/ 0 w 2736"/>
                      <a:gd name="T11" fmla="*/ 0 h 504"/>
                      <a:gd name="T12" fmla="*/ 0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76" name="Freeform 338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0 w 1769"/>
                      <a:gd name="T5" fmla="*/ 0 h 791"/>
                      <a:gd name="T6" fmla="*/ 0 w 1769"/>
                      <a:gd name="T7" fmla="*/ 0 h 791"/>
                      <a:gd name="T8" fmla="*/ 0 w 1769"/>
                      <a:gd name="T9" fmla="*/ 0 h 791"/>
                      <a:gd name="T10" fmla="*/ 0 w 1769"/>
                      <a:gd name="T11" fmla="*/ 0 h 791"/>
                      <a:gd name="T12" fmla="*/ 0 w 1769"/>
                      <a:gd name="T13" fmla="*/ 0 h 791"/>
                      <a:gd name="T14" fmla="*/ 0 w 1769"/>
                      <a:gd name="T15" fmla="*/ 0 h 791"/>
                      <a:gd name="T16" fmla="*/ 0 w 1769"/>
                      <a:gd name="T17" fmla="*/ 0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63" name="Group 339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3173" name="Freeform 340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0 w 2736"/>
                      <a:gd name="T3" fmla="*/ 0 h 504"/>
                      <a:gd name="T4" fmla="*/ 0 w 2736"/>
                      <a:gd name="T5" fmla="*/ 0 h 504"/>
                      <a:gd name="T6" fmla="*/ 1 w 2736"/>
                      <a:gd name="T7" fmla="*/ 0 h 504"/>
                      <a:gd name="T8" fmla="*/ 1 w 2736"/>
                      <a:gd name="T9" fmla="*/ 0 h 504"/>
                      <a:gd name="T10" fmla="*/ 0 w 2736"/>
                      <a:gd name="T11" fmla="*/ 0 h 504"/>
                      <a:gd name="T12" fmla="*/ 0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74" name="Freeform 341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0 w 1769"/>
                      <a:gd name="T5" fmla="*/ 0 h 791"/>
                      <a:gd name="T6" fmla="*/ 0 w 1769"/>
                      <a:gd name="T7" fmla="*/ 0 h 791"/>
                      <a:gd name="T8" fmla="*/ 0 w 1769"/>
                      <a:gd name="T9" fmla="*/ 0 h 791"/>
                      <a:gd name="T10" fmla="*/ 0 w 1769"/>
                      <a:gd name="T11" fmla="*/ 0 h 791"/>
                      <a:gd name="T12" fmla="*/ 0 w 1769"/>
                      <a:gd name="T13" fmla="*/ 0 h 791"/>
                      <a:gd name="T14" fmla="*/ 0 w 1769"/>
                      <a:gd name="T15" fmla="*/ 0 h 791"/>
                      <a:gd name="T16" fmla="*/ 0 w 1769"/>
                      <a:gd name="T17" fmla="*/ 0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66" name="Group 342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3171" name="Freeform 343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9 w 2736"/>
                      <a:gd name="T3" fmla="*/ 3 h 504"/>
                      <a:gd name="T4" fmla="*/ 18 w 2736"/>
                      <a:gd name="T5" fmla="*/ 0 h 504"/>
                      <a:gd name="T6" fmla="*/ 29 w 2736"/>
                      <a:gd name="T7" fmla="*/ 0 h 504"/>
                      <a:gd name="T8" fmla="*/ 29 w 2736"/>
                      <a:gd name="T9" fmla="*/ 1 h 504"/>
                      <a:gd name="T10" fmla="*/ 18 w 2736"/>
                      <a:gd name="T11" fmla="*/ 1 h 504"/>
                      <a:gd name="T12" fmla="*/ 7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72" name="Freeform 344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 w 1769"/>
                      <a:gd name="T3" fmla="*/ 1 h 791"/>
                      <a:gd name="T4" fmla="*/ 5 w 1769"/>
                      <a:gd name="T5" fmla="*/ 3 h 791"/>
                      <a:gd name="T6" fmla="*/ 7 w 1769"/>
                      <a:gd name="T7" fmla="*/ 6 h 791"/>
                      <a:gd name="T8" fmla="*/ 7 w 1769"/>
                      <a:gd name="T9" fmla="*/ 9 h 791"/>
                      <a:gd name="T10" fmla="*/ 7 w 1769"/>
                      <a:gd name="T11" fmla="*/ 11 h 791"/>
                      <a:gd name="T12" fmla="*/ 7 w 1769"/>
                      <a:gd name="T13" fmla="*/ 9 h 791"/>
                      <a:gd name="T14" fmla="*/ 6 w 1769"/>
                      <a:gd name="T15" fmla="*/ 6 h 791"/>
                      <a:gd name="T16" fmla="*/ 5 w 1769"/>
                      <a:gd name="T17" fmla="*/ 4 h 791"/>
                      <a:gd name="T18" fmla="*/ 2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67" name="Group 345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3169" name="Freeform 346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7 w 2736"/>
                      <a:gd name="T3" fmla="*/ 3 h 504"/>
                      <a:gd name="T4" fmla="*/ 16 w 2736"/>
                      <a:gd name="T5" fmla="*/ 0 h 504"/>
                      <a:gd name="T6" fmla="*/ 24 w 2736"/>
                      <a:gd name="T7" fmla="*/ 0 h 504"/>
                      <a:gd name="T8" fmla="*/ 24 w 2736"/>
                      <a:gd name="T9" fmla="*/ 1 h 504"/>
                      <a:gd name="T10" fmla="*/ 16 w 2736"/>
                      <a:gd name="T11" fmla="*/ 1 h 504"/>
                      <a:gd name="T12" fmla="*/ 6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70" name="Freeform 347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 w 1769"/>
                      <a:gd name="T3" fmla="*/ 1 h 791"/>
                      <a:gd name="T4" fmla="*/ 4 w 1769"/>
                      <a:gd name="T5" fmla="*/ 3 h 791"/>
                      <a:gd name="T6" fmla="*/ 5 w 1769"/>
                      <a:gd name="T7" fmla="*/ 6 h 791"/>
                      <a:gd name="T8" fmla="*/ 6 w 1769"/>
                      <a:gd name="T9" fmla="*/ 9 h 791"/>
                      <a:gd name="T10" fmla="*/ 6 w 1769"/>
                      <a:gd name="T11" fmla="*/ 11 h 791"/>
                      <a:gd name="T12" fmla="*/ 5 w 1769"/>
                      <a:gd name="T13" fmla="*/ 9 h 791"/>
                      <a:gd name="T14" fmla="*/ 5 w 1769"/>
                      <a:gd name="T15" fmla="*/ 6 h 791"/>
                      <a:gd name="T16" fmla="*/ 4 w 1769"/>
                      <a:gd name="T17" fmla="*/ 4 h 791"/>
                      <a:gd name="T18" fmla="*/ 2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68" name="Group 348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3167" name="Freeform 349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16 w 2736"/>
                      <a:gd name="T3" fmla="*/ 3 h 504"/>
                      <a:gd name="T4" fmla="*/ 33 w 2736"/>
                      <a:gd name="T5" fmla="*/ 0 h 504"/>
                      <a:gd name="T6" fmla="*/ 51 w 2736"/>
                      <a:gd name="T7" fmla="*/ 0 h 504"/>
                      <a:gd name="T8" fmla="*/ 50 w 2736"/>
                      <a:gd name="T9" fmla="*/ 1 h 504"/>
                      <a:gd name="T10" fmla="*/ 33 w 2736"/>
                      <a:gd name="T11" fmla="*/ 1 h 504"/>
                      <a:gd name="T12" fmla="*/ 12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68" name="Freeform 350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1 h 791"/>
                      <a:gd name="T4" fmla="*/ 9 w 1769"/>
                      <a:gd name="T5" fmla="*/ 3 h 791"/>
                      <a:gd name="T6" fmla="*/ 12 w 1769"/>
                      <a:gd name="T7" fmla="*/ 6 h 791"/>
                      <a:gd name="T8" fmla="*/ 13 w 1769"/>
                      <a:gd name="T9" fmla="*/ 9 h 791"/>
                      <a:gd name="T10" fmla="*/ 12 w 1769"/>
                      <a:gd name="T11" fmla="*/ 11 h 791"/>
                      <a:gd name="T12" fmla="*/ 12 w 1769"/>
                      <a:gd name="T13" fmla="*/ 9 h 791"/>
                      <a:gd name="T14" fmla="*/ 10 w 1769"/>
                      <a:gd name="T15" fmla="*/ 6 h 791"/>
                      <a:gd name="T16" fmla="*/ 8 w 1769"/>
                      <a:gd name="T17" fmla="*/ 4 h 791"/>
                      <a:gd name="T18" fmla="*/ 4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69" name="Group 351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3165" name="Freeform 352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16 w 2736"/>
                      <a:gd name="T3" fmla="*/ 3 h 504"/>
                      <a:gd name="T4" fmla="*/ 33 w 2736"/>
                      <a:gd name="T5" fmla="*/ 0 h 504"/>
                      <a:gd name="T6" fmla="*/ 51 w 2736"/>
                      <a:gd name="T7" fmla="*/ 0 h 504"/>
                      <a:gd name="T8" fmla="*/ 50 w 2736"/>
                      <a:gd name="T9" fmla="*/ 1 h 504"/>
                      <a:gd name="T10" fmla="*/ 33 w 2736"/>
                      <a:gd name="T11" fmla="*/ 1 h 504"/>
                      <a:gd name="T12" fmla="*/ 12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66" name="Freeform 353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1 h 791"/>
                      <a:gd name="T4" fmla="*/ 9 w 1769"/>
                      <a:gd name="T5" fmla="*/ 3 h 791"/>
                      <a:gd name="T6" fmla="*/ 12 w 1769"/>
                      <a:gd name="T7" fmla="*/ 6 h 791"/>
                      <a:gd name="T8" fmla="*/ 13 w 1769"/>
                      <a:gd name="T9" fmla="*/ 9 h 791"/>
                      <a:gd name="T10" fmla="*/ 12 w 1769"/>
                      <a:gd name="T11" fmla="*/ 11 h 791"/>
                      <a:gd name="T12" fmla="*/ 12 w 1769"/>
                      <a:gd name="T13" fmla="*/ 9 h 791"/>
                      <a:gd name="T14" fmla="*/ 10 w 1769"/>
                      <a:gd name="T15" fmla="*/ 6 h 791"/>
                      <a:gd name="T16" fmla="*/ 8 w 1769"/>
                      <a:gd name="T17" fmla="*/ 4 h 791"/>
                      <a:gd name="T18" fmla="*/ 4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130" name="Freeform 354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>
                    <a:gd name="T0" fmla="*/ 0 w 2736"/>
                    <a:gd name="T1" fmla="*/ 0 h 504"/>
                    <a:gd name="T2" fmla="*/ 0 w 2736"/>
                    <a:gd name="T3" fmla="*/ 0 h 504"/>
                    <a:gd name="T4" fmla="*/ 0 w 2736"/>
                    <a:gd name="T5" fmla="*/ 0 h 504"/>
                    <a:gd name="T6" fmla="*/ 0 w 2736"/>
                    <a:gd name="T7" fmla="*/ 0 h 504"/>
                    <a:gd name="T8" fmla="*/ 0 w 2736"/>
                    <a:gd name="T9" fmla="*/ 0 h 504"/>
                    <a:gd name="T10" fmla="*/ 0 w 2736"/>
                    <a:gd name="T11" fmla="*/ 0 h 504"/>
                    <a:gd name="T12" fmla="*/ 0 w 2736"/>
                    <a:gd name="T13" fmla="*/ 0 h 504"/>
                    <a:gd name="T14" fmla="*/ 0 w 2736"/>
                    <a:gd name="T15" fmla="*/ 0 h 50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736"/>
                    <a:gd name="T25" fmla="*/ 0 h 504"/>
                    <a:gd name="T26" fmla="*/ 2736 w 2736"/>
                    <a:gd name="T27" fmla="*/ 504 h 50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31" name="Freeform 355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>
                    <a:gd name="T0" fmla="*/ 0 w 1769"/>
                    <a:gd name="T1" fmla="*/ 0 h 791"/>
                    <a:gd name="T2" fmla="*/ 0 w 1769"/>
                    <a:gd name="T3" fmla="*/ 0 h 791"/>
                    <a:gd name="T4" fmla="*/ 0 w 1769"/>
                    <a:gd name="T5" fmla="*/ 0 h 791"/>
                    <a:gd name="T6" fmla="*/ 0 w 1769"/>
                    <a:gd name="T7" fmla="*/ 0 h 791"/>
                    <a:gd name="T8" fmla="*/ 0 w 1769"/>
                    <a:gd name="T9" fmla="*/ 0 h 791"/>
                    <a:gd name="T10" fmla="*/ 0 w 1769"/>
                    <a:gd name="T11" fmla="*/ 0 h 791"/>
                    <a:gd name="T12" fmla="*/ 0 w 1769"/>
                    <a:gd name="T13" fmla="*/ 0 h 791"/>
                    <a:gd name="T14" fmla="*/ 0 w 1769"/>
                    <a:gd name="T15" fmla="*/ 0 h 791"/>
                    <a:gd name="T16" fmla="*/ 0 w 1769"/>
                    <a:gd name="T17" fmla="*/ 0 h 791"/>
                    <a:gd name="T18" fmla="*/ 0 w 1769"/>
                    <a:gd name="T19" fmla="*/ 0 h 791"/>
                    <a:gd name="T20" fmla="*/ 0 w 1769"/>
                    <a:gd name="T21" fmla="*/ 0 h 791"/>
                    <a:gd name="T22" fmla="*/ 0 w 1769"/>
                    <a:gd name="T23" fmla="*/ 0 h 79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69"/>
                    <a:gd name="T37" fmla="*/ 0 h 791"/>
                    <a:gd name="T38" fmla="*/ 1769 w 1769"/>
                    <a:gd name="T39" fmla="*/ 791 h 79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3270" name="Group 356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3163" name="Freeform 357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7 w 2736"/>
                      <a:gd name="T3" fmla="*/ 1 h 504"/>
                      <a:gd name="T4" fmla="*/ 16 w 2736"/>
                      <a:gd name="T5" fmla="*/ 0 h 504"/>
                      <a:gd name="T6" fmla="*/ 24 w 2736"/>
                      <a:gd name="T7" fmla="*/ 0 h 504"/>
                      <a:gd name="T8" fmla="*/ 24 w 2736"/>
                      <a:gd name="T9" fmla="*/ 1 h 504"/>
                      <a:gd name="T10" fmla="*/ 16 w 2736"/>
                      <a:gd name="T11" fmla="*/ 1 h 504"/>
                      <a:gd name="T12" fmla="*/ 6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64" name="Freeform 358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 w 1769"/>
                      <a:gd name="T3" fmla="*/ 0 h 791"/>
                      <a:gd name="T4" fmla="*/ 4 w 1769"/>
                      <a:gd name="T5" fmla="*/ 1 h 791"/>
                      <a:gd name="T6" fmla="*/ 5 w 1769"/>
                      <a:gd name="T7" fmla="*/ 3 h 791"/>
                      <a:gd name="T8" fmla="*/ 6 w 1769"/>
                      <a:gd name="T9" fmla="*/ 4 h 791"/>
                      <a:gd name="T10" fmla="*/ 6 w 1769"/>
                      <a:gd name="T11" fmla="*/ 5 h 791"/>
                      <a:gd name="T12" fmla="*/ 5 w 1769"/>
                      <a:gd name="T13" fmla="*/ 4 h 791"/>
                      <a:gd name="T14" fmla="*/ 5 w 1769"/>
                      <a:gd name="T15" fmla="*/ 3 h 791"/>
                      <a:gd name="T16" fmla="*/ 4 w 1769"/>
                      <a:gd name="T17" fmla="*/ 2 h 791"/>
                      <a:gd name="T18" fmla="*/ 2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71" name="Group 359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3161" name="Freeform 360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>
                      <a:gd name="T0" fmla="*/ 0 w 2736"/>
                      <a:gd name="T1" fmla="*/ 23 h 504"/>
                      <a:gd name="T2" fmla="*/ 11 w 2736"/>
                      <a:gd name="T3" fmla="*/ 8 h 504"/>
                      <a:gd name="T4" fmla="*/ 24 w 2736"/>
                      <a:gd name="T5" fmla="*/ 1 h 504"/>
                      <a:gd name="T6" fmla="*/ 37 w 2736"/>
                      <a:gd name="T7" fmla="*/ 1 h 504"/>
                      <a:gd name="T8" fmla="*/ 37 w 2736"/>
                      <a:gd name="T9" fmla="*/ 5 h 504"/>
                      <a:gd name="T10" fmla="*/ 24 w 2736"/>
                      <a:gd name="T11" fmla="*/ 5 h 504"/>
                      <a:gd name="T12" fmla="*/ 9 w 2736"/>
                      <a:gd name="T13" fmla="*/ 13 h 504"/>
                      <a:gd name="T14" fmla="*/ 0 w 2736"/>
                      <a:gd name="T15" fmla="*/ 2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62" name="Freeform 361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2 w 1769"/>
                      <a:gd name="T3" fmla="*/ 3 h 791"/>
                      <a:gd name="T4" fmla="*/ 6 w 1769"/>
                      <a:gd name="T5" fmla="*/ 9 h 791"/>
                      <a:gd name="T6" fmla="*/ 8 w 1769"/>
                      <a:gd name="T7" fmla="*/ 19 h 791"/>
                      <a:gd name="T8" fmla="*/ 9 w 1769"/>
                      <a:gd name="T9" fmla="*/ 27 h 791"/>
                      <a:gd name="T10" fmla="*/ 9 w 1769"/>
                      <a:gd name="T11" fmla="*/ 34 h 791"/>
                      <a:gd name="T12" fmla="*/ 8 w 1769"/>
                      <a:gd name="T13" fmla="*/ 28 h 791"/>
                      <a:gd name="T14" fmla="*/ 7 w 1769"/>
                      <a:gd name="T15" fmla="*/ 20 h 791"/>
                      <a:gd name="T16" fmla="*/ 6 w 1769"/>
                      <a:gd name="T17" fmla="*/ 13 h 791"/>
                      <a:gd name="T18" fmla="*/ 3 w 1769"/>
                      <a:gd name="T19" fmla="*/ 6 h 791"/>
                      <a:gd name="T20" fmla="*/ 0 w 1769"/>
                      <a:gd name="T21" fmla="*/ 3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72" name="Group 362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3159" name="Freeform 363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5 w 2736"/>
                      <a:gd name="T3" fmla="*/ 0 h 504"/>
                      <a:gd name="T4" fmla="*/ 9 w 2736"/>
                      <a:gd name="T5" fmla="*/ 0 h 504"/>
                      <a:gd name="T6" fmla="*/ 14 w 2736"/>
                      <a:gd name="T7" fmla="*/ 0 h 504"/>
                      <a:gd name="T8" fmla="*/ 14 w 2736"/>
                      <a:gd name="T9" fmla="*/ 0 h 504"/>
                      <a:gd name="T10" fmla="*/ 9 w 2736"/>
                      <a:gd name="T11" fmla="*/ 0 h 504"/>
                      <a:gd name="T12" fmla="*/ 3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60" name="Freeform 364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2 w 1769"/>
                      <a:gd name="T5" fmla="*/ 0 h 791"/>
                      <a:gd name="T6" fmla="*/ 3 w 1769"/>
                      <a:gd name="T7" fmla="*/ 0 h 791"/>
                      <a:gd name="T8" fmla="*/ 3 w 1769"/>
                      <a:gd name="T9" fmla="*/ 0 h 791"/>
                      <a:gd name="T10" fmla="*/ 3 w 1769"/>
                      <a:gd name="T11" fmla="*/ 0 h 791"/>
                      <a:gd name="T12" fmla="*/ 3 w 1769"/>
                      <a:gd name="T13" fmla="*/ 0 h 791"/>
                      <a:gd name="T14" fmla="*/ 3 w 1769"/>
                      <a:gd name="T15" fmla="*/ 0 h 791"/>
                      <a:gd name="T16" fmla="*/ 2 w 1769"/>
                      <a:gd name="T17" fmla="*/ 0 h 791"/>
                      <a:gd name="T18" fmla="*/ 1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73" name="Group 365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3157" name="Freeform 366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86 w 2736"/>
                      <a:gd name="T3" fmla="*/ 15 h 504"/>
                      <a:gd name="T4" fmla="*/ 176 w 2736"/>
                      <a:gd name="T5" fmla="*/ 2 h 504"/>
                      <a:gd name="T6" fmla="*/ 272 w 2736"/>
                      <a:gd name="T7" fmla="*/ 2 h 504"/>
                      <a:gd name="T8" fmla="*/ 270 w 2736"/>
                      <a:gd name="T9" fmla="*/ 9 h 504"/>
                      <a:gd name="T10" fmla="*/ 176 w 2736"/>
                      <a:gd name="T11" fmla="*/ 9 h 504"/>
                      <a:gd name="T12" fmla="*/ 65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58" name="Freeform 367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9 w 1769"/>
                      <a:gd name="T3" fmla="*/ 6 h 791"/>
                      <a:gd name="T4" fmla="*/ 45 w 1769"/>
                      <a:gd name="T5" fmla="*/ 19 h 791"/>
                      <a:gd name="T6" fmla="*/ 63 w 1769"/>
                      <a:gd name="T7" fmla="*/ 40 h 791"/>
                      <a:gd name="T8" fmla="*/ 68 w 1769"/>
                      <a:gd name="T9" fmla="*/ 56 h 791"/>
                      <a:gd name="T10" fmla="*/ 66 w 1769"/>
                      <a:gd name="T11" fmla="*/ 72 h 791"/>
                      <a:gd name="T12" fmla="*/ 62 w 1769"/>
                      <a:gd name="T13" fmla="*/ 58 h 791"/>
                      <a:gd name="T14" fmla="*/ 54 w 1769"/>
                      <a:gd name="T15" fmla="*/ 42 h 791"/>
                      <a:gd name="T16" fmla="*/ 43 w 1769"/>
                      <a:gd name="T17" fmla="*/ 27 h 791"/>
                      <a:gd name="T18" fmla="*/ 22 w 1769"/>
                      <a:gd name="T19" fmla="*/ 14 h 791"/>
                      <a:gd name="T20" fmla="*/ 0 w 1769"/>
                      <a:gd name="T21" fmla="*/ 7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74" name="Group 368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3155" name="Freeform 369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58 w 2736"/>
                      <a:gd name="T3" fmla="*/ 15 h 504"/>
                      <a:gd name="T4" fmla="*/ 120 w 2736"/>
                      <a:gd name="T5" fmla="*/ 2 h 504"/>
                      <a:gd name="T6" fmla="*/ 184 w 2736"/>
                      <a:gd name="T7" fmla="*/ 2 h 504"/>
                      <a:gd name="T8" fmla="*/ 183 w 2736"/>
                      <a:gd name="T9" fmla="*/ 9 h 504"/>
                      <a:gd name="T10" fmla="*/ 118 w 2736"/>
                      <a:gd name="T11" fmla="*/ 9 h 504"/>
                      <a:gd name="T12" fmla="*/ 44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56" name="Freeform 370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13 w 1769"/>
                      <a:gd name="T3" fmla="*/ 6 h 791"/>
                      <a:gd name="T4" fmla="*/ 30 w 1769"/>
                      <a:gd name="T5" fmla="*/ 19 h 791"/>
                      <a:gd name="T6" fmla="*/ 43 w 1769"/>
                      <a:gd name="T7" fmla="*/ 40 h 791"/>
                      <a:gd name="T8" fmla="*/ 46 w 1769"/>
                      <a:gd name="T9" fmla="*/ 56 h 791"/>
                      <a:gd name="T10" fmla="*/ 45 w 1769"/>
                      <a:gd name="T11" fmla="*/ 72 h 791"/>
                      <a:gd name="T12" fmla="*/ 42 w 1769"/>
                      <a:gd name="T13" fmla="*/ 58 h 791"/>
                      <a:gd name="T14" fmla="*/ 37 w 1769"/>
                      <a:gd name="T15" fmla="*/ 42 h 791"/>
                      <a:gd name="T16" fmla="*/ 30 w 1769"/>
                      <a:gd name="T17" fmla="*/ 27 h 791"/>
                      <a:gd name="T18" fmla="*/ 15 w 1769"/>
                      <a:gd name="T19" fmla="*/ 14 h 791"/>
                      <a:gd name="T20" fmla="*/ 0 w 1769"/>
                      <a:gd name="T21" fmla="*/ 7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75" name="Group 371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3153" name="Freeform 372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>
                      <a:gd name="T0" fmla="*/ 0 w 2736"/>
                      <a:gd name="T1" fmla="*/ 39 h 504"/>
                      <a:gd name="T2" fmla="*/ 83 w 2736"/>
                      <a:gd name="T3" fmla="*/ 13 h 504"/>
                      <a:gd name="T4" fmla="*/ 170 w 2736"/>
                      <a:gd name="T5" fmla="*/ 2 h 504"/>
                      <a:gd name="T6" fmla="*/ 261 w 2736"/>
                      <a:gd name="T7" fmla="*/ 2 h 504"/>
                      <a:gd name="T8" fmla="*/ 260 w 2736"/>
                      <a:gd name="T9" fmla="*/ 8 h 504"/>
                      <a:gd name="T10" fmla="*/ 169 w 2736"/>
                      <a:gd name="T11" fmla="*/ 8 h 504"/>
                      <a:gd name="T12" fmla="*/ 63 w 2736"/>
                      <a:gd name="T13" fmla="*/ 22 h 504"/>
                      <a:gd name="T14" fmla="*/ 0 w 2736"/>
                      <a:gd name="T15" fmla="*/ 3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54" name="Freeform 373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8 w 1769"/>
                      <a:gd name="T3" fmla="*/ 4 h 791"/>
                      <a:gd name="T4" fmla="*/ 44 w 1769"/>
                      <a:gd name="T5" fmla="*/ 16 h 791"/>
                      <a:gd name="T6" fmla="*/ 61 w 1769"/>
                      <a:gd name="T7" fmla="*/ 33 h 791"/>
                      <a:gd name="T8" fmla="*/ 66 w 1769"/>
                      <a:gd name="T9" fmla="*/ 47 h 791"/>
                      <a:gd name="T10" fmla="*/ 63 w 1769"/>
                      <a:gd name="T11" fmla="*/ 60 h 791"/>
                      <a:gd name="T12" fmla="*/ 60 w 1769"/>
                      <a:gd name="T13" fmla="*/ 48 h 791"/>
                      <a:gd name="T14" fmla="*/ 52 w 1769"/>
                      <a:gd name="T15" fmla="*/ 35 h 791"/>
                      <a:gd name="T16" fmla="*/ 42 w 1769"/>
                      <a:gd name="T17" fmla="*/ 23 h 791"/>
                      <a:gd name="T18" fmla="*/ 22 w 1769"/>
                      <a:gd name="T19" fmla="*/ 11 h 791"/>
                      <a:gd name="T20" fmla="*/ 0 w 1769"/>
                      <a:gd name="T21" fmla="*/ 6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276" name="Group 374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3151" name="Freeform 375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>
                      <a:gd name="T0" fmla="*/ 0 w 2736"/>
                      <a:gd name="T1" fmla="*/ 46 h 504"/>
                      <a:gd name="T2" fmla="*/ 86 w 2736"/>
                      <a:gd name="T3" fmla="*/ 15 h 504"/>
                      <a:gd name="T4" fmla="*/ 176 w 2736"/>
                      <a:gd name="T5" fmla="*/ 2 h 504"/>
                      <a:gd name="T6" fmla="*/ 272 w 2736"/>
                      <a:gd name="T7" fmla="*/ 2 h 504"/>
                      <a:gd name="T8" fmla="*/ 270 w 2736"/>
                      <a:gd name="T9" fmla="*/ 9 h 504"/>
                      <a:gd name="T10" fmla="*/ 176 w 2736"/>
                      <a:gd name="T11" fmla="*/ 9 h 504"/>
                      <a:gd name="T12" fmla="*/ 65 w 2736"/>
                      <a:gd name="T13" fmla="*/ 27 h 504"/>
                      <a:gd name="T14" fmla="*/ 0 w 2736"/>
                      <a:gd name="T15" fmla="*/ 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52" name="Freeform 376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9 w 1769"/>
                      <a:gd name="T3" fmla="*/ 6 h 791"/>
                      <a:gd name="T4" fmla="*/ 45 w 1769"/>
                      <a:gd name="T5" fmla="*/ 19 h 791"/>
                      <a:gd name="T6" fmla="*/ 63 w 1769"/>
                      <a:gd name="T7" fmla="*/ 40 h 791"/>
                      <a:gd name="T8" fmla="*/ 68 w 1769"/>
                      <a:gd name="T9" fmla="*/ 56 h 791"/>
                      <a:gd name="T10" fmla="*/ 66 w 1769"/>
                      <a:gd name="T11" fmla="*/ 72 h 791"/>
                      <a:gd name="T12" fmla="*/ 62 w 1769"/>
                      <a:gd name="T13" fmla="*/ 58 h 791"/>
                      <a:gd name="T14" fmla="*/ 54 w 1769"/>
                      <a:gd name="T15" fmla="*/ 42 h 791"/>
                      <a:gd name="T16" fmla="*/ 43 w 1769"/>
                      <a:gd name="T17" fmla="*/ 27 h 791"/>
                      <a:gd name="T18" fmla="*/ 22 w 1769"/>
                      <a:gd name="T19" fmla="*/ 14 h 791"/>
                      <a:gd name="T20" fmla="*/ 0 w 1769"/>
                      <a:gd name="T21" fmla="*/ 7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349" name="Group 377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3149" name="Freeform 378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>
                      <a:gd name="T0" fmla="*/ 0 w 2736"/>
                      <a:gd name="T1" fmla="*/ 37 h 504"/>
                      <a:gd name="T2" fmla="*/ 69 w 2736"/>
                      <a:gd name="T3" fmla="*/ 12 h 504"/>
                      <a:gd name="T4" fmla="*/ 142 w 2736"/>
                      <a:gd name="T5" fmla="*/ 2 h 504"/>
                      <a:gd name="T6" fmla="*/ 218 w 2736"/>
                      <a:gd name="T7" fmla="*/ 2 h 504"/>
                      <a:gd name="T8" fmla="*/ 217 w 2736"/>
                      <a:gd name="T9" fmla="*/ 7 h 504"/>
                      <a:gd name="T10" fmla="*/ 141 w 2736"/>
                      <a:gd name="T11" fmla="*/ 7 h 504"/>
                      <a:gd name="T12" fmla="*/ 52 w 2736"/>
                      <a:gd name="T13" fmla="*/ 21 h 504"/>
                      <a:gd name="T14" fmla="*/ 0 w 2736"/>
                      <a:gd name="T15" fmla="*/ 3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50" name="Freeform 379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6 w 1769"/>
                      <a:gd name="T3" fmla="*/ 4 h 791"/>
                      <a:gd name="T4" fmla="*/ 37 w 1769"/>
                      <a:gd name="T5" fmla="*/ 15 h 791"/>
                      <a:gd name="T6" fmla="*/ 51 w 1769"/>
                      <a:gd name="T7" fmla="*/ 31 h 791"/>
                      <a:gd name="T8" fmla="*/ 55 w 1769"/>
                      <a:gd name="T9" fmla="*/ 44 h 791"/>
                      <a:gd name="T10" fmla="*/ 53 w 1769"/>
                      <a:gd name="T11" fmla="*/ 58 h 791"/>
                      <a:gd name="T12" fmla="*/ 50 w 1769"/>
                      <a:gd name="T13" fmla="*/ 46 h 791"/>
                      <a:gd name="T14" fmla="*/ 44 w 1769"/>
                      <a:gd name="T15" fmla="*/ 33 h 791"/>
                      <a:gd name="T16" fmla="*/ 35 w 1769"/>
                      <a:gd name="T17" fmla="*/ 22 h 791"/>
                      <a:gd name="T18" fmla="*/ 19 w 1769"/>
                      <a:gd name="T19" fmla="*/ 11 h 791"/>
                      <a:gd name="T20" fmla="*/ 0 w 1769"/>
                      <a:gd name="T21" fmla="*/ 5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350" name="Group 380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3147" name="Freeform 381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>
                      <a:gd name="T0" fmla="*/ 0 w 2736"/>
                      <a:gd name="T1" fmla="*/ 14 h 504"/>
                      <a:gd name="T2" fmla="*/ 59 w 2736"/>
                      <a:gd name="T3" fmla="*/ 5 h 504"/>
                      <a:gd name="T4" fmla="*/ 122 w 2736"/>
                      <a:gd name="T5" fmla="*/ 0 h 504"/>
                      <a:gd name="T6" fmla="*/ 188 w 2736"/>
                      <a:gd name="T7" fmla="*/ 0 h 504"/>
                      <a:gd name="T8" fmla="*/ 187 w 2736"/>
                      <a:gd name="T9" fmla="*/ 3 h 504"/>
                      <a:gd name="T10" fmla="*/ 121 w 2736"/>
                      <a:gd name="T11" fmla="*/ 3 h 504"/>
                      <a:gd name="T12" fmla="*/ 45 w 2736"/>
                      <a:gd name="T13" fmla="*/ 8 h 504"/>
                      <a:gd name="T14" fmla="*/ 0 w 2736"/>
                      <a:gd name="T15" fmla="*/ 1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48" name="Freeform 382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3 w 1769"/>
                      <a:gd name="T3" fmla="*/ 1 h 791"/>
                      <a:gd name="T4" fmla="*/ 32 w 1769"/>
                      <a:gd name="T5" fmla="*/ 5 h 791"/>
                      <a:gd name="T6" fmla="*/ 44 w 1769"/>
                      <a:gd name="T7" fmla="*/ 12 h 791"/>
                      <a:gd name="T8" fmla="*/ 48 w 1769"/>
                      <a:gd name="T9" fmla="*/ 17 h 791"/>
                      <a:gd name="T10" fmla="*/ 46 w 1769"/>
                      <a:gd name="T11" fmla="*/ 21 h 791"/>
                      <a:gd name="T12" fmla="*/ 43 w 1769"/>
                      <a:gd name="T13" fmla="*/ 18 h 791"/>
                      <a:gd name="T14" fmla="*/ 37 w 1769"/>
                      <a:gd name="T15" fmla="*/ 13 h 791"/>
                      <a:gd name="T16" fmla="*/ 30 w 1769"/>
                      <a:gd name="T17" fmla="*/ 8 h 791"/>
                      <a:gd name="T18" fmla="*/ 16 w 1769"/>
                      <a:gd name="T19" fmla="*/ 4 h 791"/>
                      <a:gd name="T20" fmla="*/ 0 w 1769"/>
                      <a:gd name="T21" fmla="*/ 2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351" name="Group 383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3145" name="Freeform 384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>
                      <a:gd name="T0" fmla="*/ 0 w 2736"/>
                      <a:gd name="T1" fmla="*/ 14 h 504"/>
                      <a:gd name="T2" fmla="*/ 39 w 2736"/>
                      <a:gd name="T3" fmla="*/ 5 h 504"/>
                      <a:gd name="T4" fmla="*/ 80 w 2736"/>
                      <a:gd name="T5" fmla="*/ 0 h 504"/>
                      <a:gd name="T6" fmla="*/ 123 w 2736"/>
                      <a:gd name="T7" fmla="*/ 0 h 504"/>
                      <a:gd name="T8" fmla="*/ 122 w 2736"/>
                      <a:gd name="T9" fmla="*/ 3 h 504"/>
                      <a:gd name="T10" fmla="*/ 79 w 2736"/>
                      <a:gd name="T11" fmla="*/ 3 h 504"/>
                      <a:gd name="T12" fmla="*/ 30 w 2736"/>
                      <a:gd name="T13" fmla="*/ 8 h 504"/>
                      <a:gd name="T14" fmla="*/ 0 w 2736"/>
                      <a:gd name="T15" fmla="*/ 1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46" name="Freeform 385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8 w 1769"/>
                      <a:gd name="T3" fmla="*/ 1 h 791"/>
                      <a:gd name="T4" fmla="*/ 21 w 1769"/>
                      <a:gd name="T5" fmla="*/ 5 h 791"/>
                      <a:gd name="T6" fmla="*/ 29 w 1769"/>
                      <a:gd name="T7" fmla="*/ 12 h 791"/>
                      <a:gd name="T8" fmla="*/ 31 w 1769"/>
                      <a:gd name="T9" fmla="*/ 17 h 791"/>
                      <a:gd name="T10" fmla="*/ 30 w 1769"/>
                      <a:gd name="T11" fmla="*/ 21 h 791"/>
                      <a:gd name="T12" fmla="*/ 28 w 1769"/>
                      <a:gd name="T13" fmla="*/ 18 h 791"/>
                      <a:gd name="T14" fmla="*/ 25 w 1769"/>
                      <a:gd name="T15" fmla="*/ 13 h 791"/>
                      <a:gd name="T16" fmla="*/ 20 w 1769"/>
                      <a:gd name="T17" fmla="*/ 8 h 791"/>
                      <a:gd name="T18" fmla="*/ 10 w 1769"/>
                      <a:gd name="T19" fmla="*/ 4 h 791"/>
                      <a:gd name="T20" fmla="*/ 0 w 1769"/>
                      <a:gd name="T21" fmla="*/ 2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352" name="Group 386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3143" name="Freeform 387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>
                      <a:gd name="T0" fmla="*/ 0 w 2736"/>
                      <a:gd name="T1" fmla="*/ 4 h 504"/>
                      <a:gd name="T2" fmla="*/ 35 w 2736"/>
                      <a:gd name="T3" fmla="*/ 1 h 504"/>
                      <a:gd name="T4" fmla="*/ 71 w 2736"/>
                      <a:gd name="T5" fmla="*/ 0 h 504"/>
                      <a:gd name="T6" fmla="*/ 110 w 2736"/>
                      <a:gd name="T7" fmla="*/ 0 h 504"/>
                      <a:gd name="T8" fmla="*/ 109 w 2736"/>
                      <a:gd name="T9" fmla="*/ 1 h 504"/>
                      <a:gd name="T10" fmla="*/ 70 w 2736"/>
                      <a:gd name="T11" fmla="*/ 1 h 504"/>
                      <a:gd name="T12" fmla="*/ 26 w 2736"/>
                      <a:gd name="T13" fmla="*/ 2 h 504"/>
                      <a:gd name="T14" fmla="*/ 0 w 2736"/>
                      <a:gd name="T15" fmla="*/ 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44" name="Freeform 388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7 w 1769"/>
                      <a:gd name="T3" fmla="*/ 0 h 791"/>
                      <a:gd name="T4" fmla="*/ 18 w 1769"/>
                      <a:gd name="T5" fmla="*/ 1 h 791"/>
                      <a:gd name="T6" fmla="*/ 25 w 1769"/>
                      <a:gd name="T7" fmla="*/ 3 h 791"/>
                      <a:gd name="T8" fmla="*/ 27 w 1769"/>
                      <a:gd name="T9" fmla="*/ 4 h 791"/>
                      <a:gd name="T10" fmla="*/ 27 w 1769"/>
                      <a:gd name="T11" fmla="*/ 6 h 791"/>
                      <a:gd name="T12" fmla="*/ 25 w 1769"/>
                      <a:gd name="T13" fmla="*/ 4 h 791"/>
                      <a:gd name="T14" fmla="*/ 22 w 1769"/>
                      <a:gd name="T15" fmla="*/ 3 h 791"/>
                      <a:gd name="T16" fmla="*/ 17 w 1769"/>
                      <a:gd name="T17" fmla="*/ 2 h 791"/>
                      <a:gd name="T18" fmla="*/ 9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3087" name="Freeform 389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1 h 2368"/>
                  <a:gd name="T22" fmla="*/ 0 w 776"/>
                  <a:gd name="T23" fmla="*/ 1 h 2368"/>
                  <a:gd name="T24" fmla="*/ 0 w 776"/>
                  <a:gd name="T25" fmla="*/ 1 h 2368"/>
                  <a:gd name="T26" fmla="*/ 0 w 776"/>
                  <a:gd name="T27" fmla="*/ 1 h 2368"/>
                  <a:gd name="T28" fmla="*/ 0 w 776"/>
                  <a:gd name="T29" fmla="*/ 1 h 2368"/>
                  <a:gd name="T30" fmla="*/ 1 w 776"/>
                  <a:gd name="T31" fmla="*/ 1 h 2368"/>
                  <a:gd name="T32" fmla="*/ 0 w 776"/>
                  <a:gd name="T33" fmla="*/ 1 h 2368"/>
                  <a:gd name="T34" fmla="*/ 1 w 776"/>
                  <a:gd name="T35" fmla="*/ 1 h 2368"/>
                  <a:gd name="T36" fmla="*/ 0 w 776"/>
                  <a:gd name="T37" fmla="*/ 1 h 2368"/>
                  <a:gd name="T38" fmla="*/ 1 w 776"/>
                  <a:gd name="T39" fmla="*/ 2 h 2368"/>
                  <a:gd name="T40" fmla="*/ 1 w 776"/>
                  <a:gd name="T41" fmla="*/ 2 h 2368"/>
                  <a:gd name="T42" fmla="*/ 1 w 776"/>
                  <a:gd name="T43" fmla="*/ 2 h 2368"/>
                  <a:gd name="T44" fmla="*/ 1 w 776"/>
                  <a:gd name="T45" fmla="*/ 2 h 2368"/>
                  <a:gd name="T46" fmla="*/ 1 w 776"/>
                  <a:gd name="T47" fmla="*/ 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8" name="Arc 390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T0" fmla="*/ 0 w 21600"/>
                  <a:gd name="T1" fmla="*/ 0 h 21602"/>
                  <a:gd name="T2" fmla="*/ 0 w 21600"/>
                  <a:gd name="T3" fmla="*/ 0 h 21602"/>
                  <a:gd name="T4" fmla="*/ 0 w 21600"/>
                  <a:gd name="T5" fmla="*/ 0 h 2160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2"/>
                  <a:gd name="T11" fmla="*/ 21600 w 21600"/>
                  <a:gd name="T12" fmla="*/ 21602 h 2160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89" name="Arc 391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T0" fmla="*/ 0 w 36729"/>
                  <a:gd name="T1" fmla="*/ 0 h 21600"/>
                  <a:gd name="T2" fmla="*/ 0 w 36729"/>
                  <a:gd name="T3" fmla="*/ 0 h 21600"/>
                  <a:gd name="T4" fmla="*/ 0 w 3672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6729"/>
                  <a:gd name="T10" fmla="*/ 0 h 21600"/>
                  <a:gd name="T11" fmla="*/ 36729 w 3672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0" name="Arc 392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T0" fmla="*/ 0 w 28940"/>
                  <a:gd name="T1" fmla="*/ 0 h 22305"/>
                  <a:gd name="T2" fmla="*/ 0 w 28940"/>
                  <a:gd name="T3" fmla="*/ 0 h 22305"/>
                  <a:gd name="T4" fmla="*/ 0 w 28940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28940"/>
                  <a:gd name="T10" fmla="*/ 0 h 22305"/>
                  <a:gd name="T11" fmla="*/ 28940 w 2894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1" name="Arc 393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T0" fmla="*/ 0 w 30473"/>
                  <a:gd name="T1" fmla="*/ 0 h 22305"/>
                  <a:gd name="T2" fmla="*/ 0 w 30473"/>
                  <a:gd name="T3" fmla="*/ 0 h 22305"/>
                  <a:gd name="T4" fmla="*/ 0 w 30473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0473"/>
                  <a:gd name="T10" fmla="*/ 0 h 22305"/>
                  <a:gd name="T11" fmla="*/ 30473 w 30473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2" name="Arc 394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T0" fmla="*/ 0 w 34455"/>
                  <a:gd name="T1" fmla="*/ 0 h 22305"/>
                  <a:gd name="T2" fmla="*/ 0 w 34455"/>
                  <a:gd name="T3" fmla="*/ 0 h 22305"/>
                  <a:gd name="T4" fmla="*/ 0 w 34455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455"/>
                  <a:gd name="T10" fmla="*/ 0 h 22305"/>
                  <a:gd name="T11" fmla="*/ 34455 w 34455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3" name="Arc 395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4" name="Arc 396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5" name="Arc 397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6" name="Freeform 398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1 h 2368"/>
                  <a:gd name="T22" fmla="*/ 0 w 776"/>
                  <a:gd name="T23" fmla="*/ 1 h 2368"/>
                  <a:gd name="T24" fmla="*/ 0 w 776"/>
                  <a:gd name="T25" fmla="*/ 1 h 2368"/>
                  <a:gd name="T26" fmla="*/ 0 w 776"/>
                  <a:gd name="T27" fmla="*/ 1 h 2368"/>
                  <a:gd name="T28" fmla="*/ 0 w 776"/>
                  <a:gd name="T29" fmla="*/ 1 h 2368"/>
                  <a:gd name="T30" fmla="*/ 1 w 776"/>
                  <a:gd name="T31" fmla="*/ 1 h 2368"/>
                  <a:gd name="T32" fmla="*/ 0 w 776"/>
                  <a:gd name="T33" fmla="*/ 1 h 2368"/>
                  <a:gd name="T34" fmla="*/ 1 w 776"/>
                  <a:gd name="T35" fmla="*/ 1 h 2368"/>
                  <a:gd name="T36" fmla="*/ 0 w 776"/>
                  <a:gd name="T37" fmla="*/ 1 h 2368"/>
                  <a:gd name="T38" fmla="*/ 1 w 776"/>
                  <a:gd name="T39" fmla="*/ 2 h 2368"/>
                  <a:gd name="T40" fmla="*/ 1 w 776"/>
                  <a:gd name="T41" fmla="*/ 2 h 2368"/>
                  <a:gd name="T42" fmla="*/ 1 w 776"/>
                  <a:gd name="T43" fmla="*/ 2 h 2368"/>
                  <a:gd name="T44" fmla="*/ 1 w 776"/>
                  <a:gd name="T45" fmla="*/ 2 h 2368"/>
                  <a:gd name="T46" fmla="*/ 1 w 776"/>
                  <a:gd name="T47" fmla="*/ 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7" name="Freeform 399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8" name="Arc 400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T0" fmla="*/ 0 w 36830"/>
                  <a:gd name="T1" fmla="*/ 0 h 22305"/>
                  <a:gd name="T2" fmla="*/ 0 w 36830"/>
                  <a:gd name="T3" fmla="*/ 0 h 22305"/>
                  <a:gd name="T4" fmla="*/ 0 w 36830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6830"/>
                  <a:gd name="T10" fmla="*/ 0 h 22305"/>
                  <a:gd name="T11" fmla="*/ 36830 w 3683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99" name="Arc 401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T0" fmla="*/ 0 w 31881"/>
                  <a:gd name="T1" fmla="*/ 0 h 21600"/>
                  <a:gd name="T2" fmla="*/ 0 w 31881"/>
                  <a:gd name="T3" fmla="*/ 0 h 21600"/>
                  <a:gd name="T4" fmla="*/ 0 w 31881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1881"/>
                  <a:gd name="T10" fmla="*/ 0 h 21600"/>
                  <a:gd name="T11" fmla="*/ 31881 w 31881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00" name="Arc 402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T0" fmla="*/ 0 w 31146"/>
                  <a:gd name="T1" fmla="*/ 0 h 21600"/>
                  <a:gd name="T2" fmla="*/ 0 w 31146"/>
                  <a:gd name="T3" fmla="*/ 0 h 21600"/>
                  <a:gd name="T4" fmla="*/ 0 w 31146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1146"/>
                  <a:gd name="T10" fmla="*/ 0 h 21600"/>
                  <a:gd name="T11" fmla="*/ 31146 w 3114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01" name="Freeform 403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>
                  <a:gd name="T0" fmla="*/ 0 w 776"/>
                  <a:gd name="T1" fmla="*/ 0 h 2368"/>
                  <a:gd name="T2" fmla="*/ 12 w 776"/>
                  <a:gd name="T3" fmla="*/ 0 h 2368"/>
                  <a:gd name="T4" fmla="*/ 5 w 776"/>
                  <a:gd name="T5" fmla="*/ 0 h 2368"/>
                  <a:gd name="T6" fmla="*/ 16 w 776"/>
                  <a:gd name="T7" fmla="*/ 0 h 2368"/>
                  <a:gd name="T8" fmla="*/ 10 w 776"/>
                  <a:gd name="T9" fmla="*/ 0 h 2368"/>
                  <a:gd name="T10" fmla="*/ 19 w 776"/>
                  <a:gd name="T11" fmla="*/ 1 h 2368"/>
                  <a:gd name="T12" fmla="*/ 14 w 776"/>
                  <a:gd name="T13" fmla="*/ 1 h 2368"/>
                  <a:gd name="T14" fmla="*/ 24 w 776"/>
                  <a:gd name="T15" fmla="*/ 1 h 2368"/>
                  <a:gd name="T16" fmla="*/ 19 w 776"/>
                  <a:gd name="T17" fmla="*/ 1 h 2368"/>
                  <a:gd name="T18" fmla="*/ 26 w 776"/>
                  <a:gd name="T19" fmla="*/ 1 h 2368"/>
                  <a:gd name="T20" fmla="*/ 24 w 776"/>
                  <a:gd name="T21" fmla="*/ 1 h 2368"/>
                  <a:gd name="T22" fmla="*/ 28 w 776"/>
                  <a:gd name="T23" fmla="*/ 1 h 2368"/>
                  <a:gd name="T24" fmla="*/ 28 w 776"/>
                  <a:gd name="T25" fmla="*/ 1 h 2368"/>
                  <a:gd name="T26" fmla="*/ 33 w 776"/>
                  <a:gd name="T27" fmla="*/ 1 h 2368"/>
                  <a:gd name="T28" fmla="*/ 31 w 776"/>
                  <a:gd name="T29" fmla="*/ 1 h 2368"/>
                  <a:gd name="T30" fmla="*/ 36 w 776"/>
                  <a:gd name="T31" fmla="*/ 1 h 2368"/>
                  <a:gd name="T32" fmla="*/ 33 w 776"/>
                  <a:gd name="T33" fmla="*/ 2 h 2368"/>
                  <a:gd name="T34" fmla="*/ 36 w 776"/>
                  <a:gd name="T35" fmla="*/ 2 h 2368"/>
                  <a:gd name="T36" fmla="*/ 33 w 776"/>
                  <a:gd name="T37" fmla="*/ 2 h 2368"/>
                  <a:gd name="T38" fmla="*/ 38 w 776"/>
                  <a:gd name="T39" fmla="*/ 2 h 2368"/>
                  <a:gd name="T40" fmla="*/ 36 w 776"/>
                  <a:gd name="T41" fmla="*/ 2 h 2368"/>
                  <a:gd name="T42" fmla="*/ 38 w 776"/>
                  <a:gd name="T43" fmla="*/ 2 h 2368"/>
                  <a:gd name="T44" fmla="*/ 36 w 776"/>
                  <a:gd name="T45" fmla="*/ 2 h 2368"/>
                  <a:gd name="T46" fmla="*/ 38 w 776"/>
                  <a:gd name="T47" fmla="*/ 3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02" name="Freeform 404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>
                  <a:gd name="T0" fmla="*/ 0 w 776"/>
                  <a:gd name="T1" fmla="*/ 0 h 2368"/>
                  <a:gd name="T2" fmla="*/ 1 w 776"/>
                  <a:gd name="T3" fmla="*/ 0 h 2368"/>
                  <a:gd name="T4" fmla="*/ 0 w 776"/>
                  <a:gd name="T5" fmla="*/ 0 h 2368"/>
                  <a:gd name="T6" fmla="*/ 2 w 776"/>
                  <a:gd name="T7" fmla="*/ 0 h 2368"/>
                  <a:gd name="T8" fmla="*/ 1 w 776"/>
                  <a:gd name="T9" fmla="*/ 0 h 2368"/>
                  <a:gd name="T10" fmla="*/ 2 w 776"/>
                  <a:gd name="T11" fmla="*/ 1 h 2368"/>
                  <a:gd name="T12" fmla="*/ 2 w 776"/>
                  <a:gd name="T13" fmla="*/ 1 h 2368"/>
                  <a:gd name="T14" fmla="*/ 2 w 776"/>
                  <a:gd name="T15" fmla="*/ 1 h 2368"/>
                  <a:gd name="T16" fmla="*/ 2 w 776"/>
                  <a:gd name="T17" fmla="*/ 1 h 2368"/>
                  <a:gd name="T18" fmla="*/ 3 w 776"/>
                  <a:gd name="T19" fmla="*/ 1 h 2368"/>
                  <a:gd name="T20" fmla="*/ 2 w 776"/>
                  <a:gd name="T21" fmla="*/ 1 h 2368"/>
                  <a:gd name="T22" fmla="*/ 3 w 776"/>
                  <a:gd name="T23" fmla="*/ 1 h 2368"/>
                  <a:gd name="T24" fmla="*/ 3 w 776"/>
                  <a:gd name="T25" fmla="*/ 1 h 2368"/>
                  <a:gd name="T26" fmla="*/ 4 w 776"/>
                  <a:gd name="T27" fmla="*/ 1 h 2368"/>
                  <a:gd name="T28" fmla="*/ 3 w 776"/>
                  <a:gd name="T29" fmla="*/ 1 h 2368"/>
                  <a:gd name="T30" fmla="*/ 4 w 776"/>
                  <a:gd name="T31" fmla="*/ 1 h 2368"/>
                  <a:gd name="T32" fmla="*/ 4 w 776"/>
                  <a:gd name="T33" fmla="*/ 2 h 2368"/>
                  <a:gd name="T34" fmla="*/ 4 w 776"/>
                  <a:gd name="T35" fmla="*/ 2 h 2368"/>
                  <a:gd name="T36" fmla="*/ 4 w 776"/>
                  <a:gd name="T37" fmla="*/ 2 h 2368"/>
                  <a:gd name="T38" fmla="*/ 4 w 776"/>
                  <a:gd name="T39" fmla="*/ 2 h 2368"/>
                  <a:gd name="T40" fmla="*/ 4 w 776"/>
                  <a:gd name="T41" fmla="*/ 2 h 2368"/>
                  <a:gd name="T42" fmla="*/ 4 w 776"/>
                  <a:gd name="T43" fmla="*/ 2 h 2368"/>
                  <a:gd name="T44" fmla="*/ 4 w 776"/>
                  <a:gd name="T45" fmla="*/ 2 h 2368"/>
                  <a:gd name="T46" fmla="*/ 4 w 776"/>
                  <a:gd name="T47" fmla="*/ 3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03" name="Freeform 405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1 h 2368"/>
                  <a:gd name="T12" fmla="*/ 0 w 776"/>
                  <a:gd name="T13" fmla="*/ 1 h 2368"/>
                  <a:gd name="T14" fmla="*/ 0 w 776"/>
                  <a:gd name="T15" fmla="*/ 1 h 2368"/>
                  <a:gd name="T16" fmla="*/ 0 w 776"/>
                  <a:gd name="T17" fmla="*/ 1 h 2368"/>
                  <a:gd name="T18" fmla="*/ 0 w 776"/>
                  <a:gd name="T19" fmla="*/ 1 h 2368"/>
                  <a:gd name="T20" fmla="*/ 0 w 776"/>
                  <a:gd name="T21" fmla="*/ 1 h 2368"/>
                  <a:gd name="T22" fmla="*/ 0 w 776"/>
                  <a:gd name="T23" fmla="*/ 1 h 2368"/>
                  <a:gd name="T24" fmla="*/ 0 w 776"/>
                  <a:gd name="T25" fmla="*/ 1 h 2368"/>
                  <a:gd name="T26" fmla="*/ 0 w 776"/>
                  <a:gd name="T27" fmla="*/ 1 h 2368"/>
                  <a:gd name="T28" fmla="*/ 0 w 776"/>
                  <a:gd name="T29" fmla="*/ 1 h 2368"/>
                  <a:gd name="T30" fmla="*/ 0 w 776"/>
                  <a:gd name="T31" fmla="*/ 1 h 2368"/>
                  <a:gd name="T32" fmla="*/ 0 w 776"/>
                  <a:gd name="T33" fmla="*/ 2 h 2368"/>
                  <a:gd name="T34" fmla="*/ 0 w 776"/>
                  <a:gd name="T35" fmla="*/ 2 h 2368"/>
                  <a:gd name="T36" fmla="*/ 0 w 776"/>
                  <a:gd name="T37" fmla="*/ 2 h 2368"/>
                  <a:gd name="T38" fmla="*/ 0 w 776"/>
                  <a:gd name="T39" fmla="*/ 2 h 2368"/>
                  <a:gd name="T40" fmla="*/ 0 w 776"/>
                  <a:gd name="T41" fmla="*/ 2 h 2368"/>
                  <a:gd name="T42" fmla="*/ 0 w 776"/>
                  <a:gd name="T43" fmla="*/ 2 h 2368"/>
                  <a:gd name="T44" fmla="*/ 0 w 776"/>
                  <a:gd name="T45" fmla="*/ 2 h 2368"/>
                  <a:gd name="T46" fmla="*/ 0 w 776"/>
                  <a:gd name="T47" fmla="*/ 3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04" name="Freeform 406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>
                  <a:gd name="T0" fmla="*/ 0 w 776"/>
                  <a:gd name="T1" fmla="*/ 0 h 2368"/>
                  <a:gd name="T2" fmla="*/ 8 w 776"/>
                  <a:gd name="T3" fmla="*/ 0 h 2368"/>
                  <a:gd name="T4" fmla="*/ 4 w 776"/>
                  <a:gd name="T5" fmla="*/ 0 h 2368"/>
                  <a:gd name="T6" fmla="*/ 11 w 776"/>
                  <a:gd name="T7" fmla="*/ 0 h 2368"/>
                  <a:gd name="T8" fmla="*/ 7 w 776"/>
                  <a:gd name="T9" fmla="*/ 1 h 2368"/>
                  <a:gd name="T10" fmla="*/ 13 w 776"/>
                  <a:gd name="T11" fmla="*/ 1 h 2368"/>
                  <a:gd name="T12" fmla="*/ 10 w 776"/>
                  <a:gd name="T13" fmla="*/ 1 h 2368"/>
                  <a:gd name="T14" fmla="*/ 16 w 776"/>
                  <a:gd name="T15" fmla="*/ 1 h 2368"/>
                  <a:gd name="T16" fmla="*/ 13 w 776"/>
                  <a:gd name="T17" fmla="*/ 1 h 2368"/>
                  <a:gd name="T18" fmla="*/ 18 w 776"/>
                  <a:gd name="T19" fmla="*/ 1 h 2368"/>
                  <a:gd name="T20" fmla="*/ 16 w 776"/>
                  <a:gd name="T21" fmla="*/ 1 h 2368"/>
                  <a:gd name="T22" fmla="*/ 20 w 776"/>
                  <a:gd name="T23" fmla="*/ 1 h 2368"/>
                  <a:gd name="T24" fmla="*/ 20 w 776"/>
                  <a:gd name="T25" fmla="*/ 1 h 2368"/>
                  <a:gd name="T26" fmla="*/ 23 w 776"/>
                  <a:gd name="T27" fmla="*/ 1 h 2368"/>
                  <a:gd name="T28" fmla="*/ 21 w 776"/>
                  <a:gd name="T29" fmla="*/ 2 h 2368"/>
                  <a:gd name="T30" fmla="*/ 24 w 776"/>
                  <a:gd name="T31" fmla="*/ 2 h 2368"/>
                  <a:gd name="T32" fmla="*/ 23 w 776"/>
                  <a:gd name="T33" fmla="*/ 2 h 2368"/>
                  <a:gd name="T34" fmla="*/ 24 w 776"/>
                  <a:gd name="T35" fmla="*/ 2 h 2368"/>
                  <a:gd name="T36" fmla="*/ 23 w 776"/>
                  <a:gd name="T37" fmla="*/ 2 h 2368"/>
                  <a:gd name="T38" fmla="*/ 26 w 776"/>
                  <a:gd name="T39" fmla="*/ 2 h 2368"/>
                  <a:gd name="T40" fmla="*/ 24 w 776"/>
                  <a:gd name="T41" fmla="*/ 3 h 2368"/>
                  <a:gd name="T42" fmla="*/ 26 w 776"/>
                  <a:gd name="T43" fmla="*/ 3 h 2368"/>
                  <a:gd name="T44" fmla="*/ 24 w 776"/>
                  <a:gd name="T45" fmla="*/ 3 h 2368"/>
                  <a:gd name="T46" fmla="*/ 26 w 776"/>
                  <a:gd name="T47" fmla="*/ 3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05" name="Freeform 407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>
                  <a:gd name="T0" fmla="*/ 0 w 776"/>
                  <a:gd name="T1" fmla="*/ 0 h 2368"/>
                  <a:gd name="T2" fmla="*/ 64 w 776"/>
                  <a:gd name="T3" fmla="*/ 0 h 2368"/>
                  <a:gd name="T4" fmla="*/ 26 w 776"/>
                  <a:gd name="T5" fmla="*/ 0 h 2368"/>
                  <a:gd name="T6" fmla="*/ 90 w 776"/>
                  <a:gd name="T7" fmla="*/ 0 h 2368"/>
                  <a:gd name="T8" fmla="*/ 51 w 776"/>
                  <a:gd name="T9" fmla="*/ 0 h 2368"/>
                  <a:gd name="T10" fmla="*/ 102 w 776"/>
                  <a:gd name="T11" fmla="*/ 0 h 2368"/>
                  <a:gd name="T12" fmla="*/ 77 w 776"/>
                  <a:gd name="T13" fmla="*/ 0 h 2368"/>
                  <a:gd name="T14" fmla="*/ 127 w 776"/>
                  <a:gd name="T15" fmla="*/ 0 h 2368"/>
                  <a:gd name="T16" fmla="*/ 102 w 776"/>
                  <a:gd name="T17" fmla="*/ 0 h 2368"/>
                  <a:gd name="T18" fmla="*/ 140 w 776"/>
                  <a:gd name="T19" fmla="*/ 0 h 2368"/>
                  <a:gd name="T20" fmla="*/ 127 w 776"/>
                  <a:gd name="T21" fmla="*/ 0 h 2368"/>
                  <a:gd name="T22" fmla="*/ 153 w 776"/>
                  <a:gd name="T23" fmla="*/ 0 h 2368"/>
                  <a:gd name="T24" fmla="*/ 153 w 776"/>
                  <a:gd name="T25" fmla="*/ 0 h 2368"/>
                  <a:gd name="T26" fmla="*/ 178 w 776"/>
                  <a:gd name="T27" fmla="*/ 0 h 2368"/>
                  <a:gd name="T28" fmla="*/ 165 w 776"/>
                  <a:gd name="T29" fmla="*/ 0 h 2368"/>
                  <a:gd name="T30" fmla="*/ 190 w 776"/>
                  <a:gd name="T31" fmla="*/ 0 h 2368"/>
                  <a:gd name="T32" fmla="*/ 178 w 776"/>
                  <a:gd name="T33" fmla="*/ 0 h 2368"/>
                  <a:gd name="T34" fmla="*/ 190 w 776"/>
                  <a:gd name="T35" fmla="*/ 0 h 2368"/>
                  <a:gd name="T36" fmla="*/ 178 w 776"/>
                  <a:gd name="T37" fmla="*/ 0 h 2368"/>
                  <a:gd name="T38" fmla="*/ 204 w 776"/>
                  <a:gd name="T39" fmla="*/ 0 h 2368"/>
                  <a:gd name="T40" fmla="*/ 190 w 776"/>
                  <a:gd name="T41" fmla="*/ 0 h 2368"/>
                  <a:gd name="T42" fmla="*/ 204 w 776"/>
                  <a:gd name="T43" fmla="*/ 0 h 2368"/>
                  <a:gd name="T44" fmla="*/ 190 w 776"/>
                  <a:gd name="T45" fmla="*/ 0 h 2368"/>
                  <a:gd name="T46" fmla="*/ 204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06" name="Freeform 408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>
                  <a:gd name="T0" fmla="*/ 0 w 776"/>
                  <a:gd name="T1" fmla="*/ 0 h 2368"/>
                  <a:gd name="T2" fmla="*/ 1 w 776"/>
                  <a:gd name="T3" fmla="*/ 0 h 2368"/>
                  <a:gd name="T4" fmla="*/ 0 w 776"/>
                  <a:gd name="T5" fmla="*/ 0 h 2368"/>
                  <a:gd name="T6" fmla="*/ 1 w 776"/>
                  <a:gd name="T7" fmla="*/ 0 h 2368"/>
                  <a:gd name="T8" fmla="*/ 1 w 776"/>
                  <a:gd name="T9" fmla="*/ 0 h 2368"/>
                  <a:gd name="T10" fmla="*/ 2 w 776"/>
                  <a:gd name="T11" fmla="*/ 0 h 2368"/>
                  <a:gd name="T12" fmla="*/ 1 w 776"/>
                  <a:gd name="T13" fmla="*/ 0 h 2368"/>
                  <a:gd name="T14" fmla="*/ 2 w 776"/>
                  <a:gd name="T15" fmla="*/ 0 h 2368"/>
                  <a:gd name="T16" fmla="*/ 2 w 776"/>
                  <a:gd name="T17" fmla="*/ 0 h 2368"/>
                  <a:gd name="T18" fmla="*/ 2 w 776"/>
                  <a:gd name="T19" fmla="*/ 0 h 2368"/>
                  <a:gd name="T20" fmla="*/ 2 w 776"/>
                  <a:gd name="T21" fmla="*/ 0 h 2368"/>
                  <a:gd name="T22" fmla="*/ 2 w 776"/>
                  <a:gd name="T23" fmla="*/ 1 h 2368"/>
                  <a:gd name="T24" fmla="*/ 2 w 776"/>
                  <a:gd name="T25" fmla="*/ 1 h 2368"/>
                  <a:gd name="T26" fmla="*/ 3 w 776"/>
                  <a:gd name="T27" fmla="*/ 1 h 2368"/>
                  <a:gd name="T28" fmla="*/ 3 w 776"/>
                  <a:gd name="T29" fmla="*/ 1 h 2368"/>
                  <a:gd name="T30" fmla="*/ 3 w 776"/>
                  <a:gd name="T31" fmla="*/ 1 h 2368"/>
                  <a:gd name="T32" fmla="*/ 3 w 776"/>
                  <a:gd name="T33" fmla="*/ 1 h 2368"/>
                  <a:gd name="T34" fmla="*/ 3 w 776"/>
                  <a:gd name="T35" fmla="*/ 1 h 2368"/>
                  <a:gd name="T36" fmla="*/ 3 w 776"/>
                  <a:gd name="T37" fmla="*/ 1 h 2368"/>
                  <a:gd name="T38" fmla="*/ 3 w 776"/>
                  <a:gd name="T39" fmla="*/ 1 h 2368"/>
                  <a:gd name="T40" fmla="*/ 3 w 776"/>
                  <a:gd name="T41" fmla="*/ 1 h 2368"/>
                  <a:gd name="T42" fmla="*/ 3 w 776"/>
                  <a:gd name="T43" fmla="*/ 2 h 2368"/>
                  <a:gd name="T44" fmla="*/ 3 w 776"/>
                  <a:gd name="T45" fmla="*/ 2 h 2368"/>
                  <a:gd name="T46" fmla="*/ 3 w 776"/>
                  <a:gd name="T47" fmla="*/ 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07" name="Freeform 409"/>
              <p:cNvSpPr>
                <a:spLocks/>
              </p:cNvSpPr>
              <p:nvPr/>
            </p:nvSpPr>
            <p:spPr bwMode="hidden">
              <a:xfrm rot="-1346631">
                <a:off x="4401" y="599"/>
                <a:ext cx="174" cy="329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08" name="Freeform 410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411" name="TextBox 410"/>
          <p:cNvSpPr txBox="1"/>
          <p:nvPr/>
        </p:nvSpPr>
        <p:spPr>
          <a:xfrm>
            <a:off x="2667000" y="5867400"/>
            <a:ext cx="39310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Teacher: Duong </a:t>
            </a:r>
            <a:r>
              <a:rPr lang="en-US" sz="2400" dirty="0" err="1" smtClean="0"/>
              <a:t>Anh</a:t>
            </a:r>
            <a:r>
              <a:rPr lang="en-US" sz="2400" dirty="0" smtClean="0"/>
              <a:t> Pham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2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2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2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2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3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3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458200" cy="5334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5. Write sentences about your places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* new words</a:t>
            </a:r>
          </a:p>
          <a:p>
            <a:endParaRPr lang="en-US" b="1" dirty="0" smtClean="0">
              <a:solidFill>
                <a:srgbClr val="FFFF00"/>
              </a:solidFill>
            </a:endParaRPr>
          </a:p>
          <a:p>
            <a:endParaRPr lang="en-US" b="1" dirty="0" smtClean="0">
              <a:solidFill>
                <a:srgbClr val="FFFF00"/>
              </a:solidFill>
            </a:endParaRPr>
          </a:p>
          <a:p>
            <a:endParaRPr lang="en-US" b="1" dirty="0" smtClean="0">
              <a:solidFill>
                <a:srgbClr val="FFFF00"/>
              </a:solidFill>
            </a:endParaRPr>
          </a:p>
          <a:p>
            <a:endParaRPr lang="en-US" b="1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en-US" b="1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en-US" b="1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en-US" b="1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en-US" b="1" dirty="0" smtClean="0">
              <a:solidFill>
                <a:srgbClr val="FFFF00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001000" cy="508464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FFFF00"/>
                </a:solidFill>
              </a:rPr>
              <a:t>Period 33 Unit 6 our places Lesson 2-A4,5,6,7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3074" name="Picture 2" descr="D:\Picture\p.txt.jpg"/>
          <p:cNvPicPr>
            <a:picLocks noChangeAspect="1" noChangeArrowheads="1"/>
          </p:cNvPicPr>
          <p:nvPr/>
        </p:nvPicPr>
        <p:blipFill>
          <a:blip r:embed="rId2" cstate="print">
            <a:lum bright="42000" contrast="24000"/>
          </a:blip>
          <a:srcRect/>
          <a:stretch>
            <a:fillRect/>
          </a:stretch>
        </p:blipFill>
        <p:spPr bwMode="auto">
          <a:xfrm>
            <a:off x="4953000" y="1981200"/>
            <a:ext cx="3505200" cy="2590800"/>
          </a:xfrm>
          <a:prstGeom prst="rect">
            <a:avLst/>
          </a:prstGeom>
          <a:noFill/>
        </p:spPr>
      </p:pic>
      <p:pic>
        <p:nvPicPr>
          <p:cNvPr id="3075" name="Picture 3" descr="D:\Picture\McKinley Mountain Hill.jpg"/>
          <p:cNvPicPr>
            <a:picLocks noChangeAspect="1" noChangeArrowheads="1"/>
          </p:cNvPicPr>
          <p:nvPr/>
        </p:nvPicPr>
        <p:blipFill>
          <a:blip r:embed="rId3" cstate="print">
            <a:lum bright="32000" contrast="10000"/>
          </a:blip>
          <a:srcRect/>
          <a:stretch>
            <a:fillRect/>
          </a:stretch>
        </p:blipFill>
        <p:spPr bwMode="auto">
          <a:xfrm>
            <a:off x="609600" y="1981200"/>
            <a:ext cx="3810000" cy="25908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09600" y="4518898"/>
            <a:ext cx="80772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FF0000"/>
                </a:solidFill>
              </a:rPr>
              <a:t>         </a:t>
            </a:r>
            <a:r>
              <a:rPr lang="en-US" sz="3200" i="1" dirty="0" smtClean="0"/>
              <a:t>Mountain </a:t>
            </a:r>
            <a:r>
              <a:rPr lang="en-US" sz="3200" i="1" dirty="0" err="1" smtClean="0"/>
              <a:t>là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núi</a:t>
            </a:r>
            <a:r>
              <a:rPr lang="en-US" sz="3200" i="1" dirty="0" smtClean="0"/>
              <a:t>, hill </a:t>
            </a:r>
            <a:r>
              <a:rPr lang="en-US" sz="3200" i="1" dirty="0" err="1" smtClean="0"/>
              <a:t>đồi</a:t>
            </a:r>
            <a:r>
              <a:rPr lang="en-US" sz="3200" i="1" dirty="0" smtClean="0"/>
              <a:t/>
            </a:r>
            <a:br>
              <a:rPr lang="en-US" sz="3200" i="1" dirty="0" smtClean="0"/>
            </a:br>
            <a:r>
              <a:rPr lang="en-US" sz="3200" i="1" dirty="0" smtClean="0"/>
              <a:t>Valley </a:t>
            </a:r>
            <a:r>
              <a:rPr lang="en-US" sz="3200" i="1" dirty="0" err="1" smtClean="0"/>
              <a:t>thung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lũng</a:t>
            </a:r>
            <a:r>
              <a:rPr lang="en-US" sz="3200" i="1" dirty="0" smtClean="0"/>
              <a:t>, </a:t>
            </a:r>
            <a:r>
              <a:rPr lang="en-US" sz="3200" i="1" dirty="0" err="1" smtClean="0"/>
              <a:t>cây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sồi</a:t>
            </a:r>
            <a:r>
              <a:rPr lang="en-US" sz="3200" i="1" dirty="0" smtClean="0"/>
              <a:t> oak tree</a:t>
            </a:r>
            <a:br>
              <a:rPr lang="en-US" sz="3200" i="1" dirty="0" smtClean="0"/>
            </a:br>
            <a:r>
              <a:rPr lang="en-US" sz="3200" i="1" dirty="0" smtClean="0"/>
              <a:t>      </a:t>
            </a:r>
            <a:r>
              <a:rPr lang="en-US" sz="3200" i="1" dirty="0" err="1" smtClean="0"/>
              <a:t>Tiền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xin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đóng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học</a:t>
            </a:r>
            <a:r>
              <a:rPr lang="en-US" sz="3200" i="1" dirty="0" smtClean="0"/>
              <a:t> school fee</a:t>
            </a:r>
            <a:br>
              <a:rPr lang="en-US" sz="3200" i="1" dirty="0" smtClean="0"/>
            </a:br>
            <a:r>
              <a:rPr lang="en-US" sz="3200" i="1" dirty="0" err="1" smtClean="0"/>
              <a:t>Yêu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tôi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dùng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chữ</a:t>
            </a:r>
            <a:r>
              <a:rPr lang="en-US" sz="3200" i="1" dirty="0" smtClean="0"/>
              <a:t> love me </a:t>
            </a:r>
            <a:r>
              <a:rPr lang="en-US" sz="3200" i="1" dirty="0" err="1" smtClean="0"/>
              <a:t>chẳng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lầm</a:t>
            </a:r>
            <a:endParaRPr lang="en-US" sz="32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411163" y="152400"/>
            <a:ext cx="8351837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r>
              <a:rPr lang="en-US" sz="3200" dirty="0" smtClean="0"/>
              <a:t>Example: There is a hotel near our house  </a:t>
            </a:r>
            <a:endParaRPr lang="en-US" sz="3200" dirty="0"/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0" y="10779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0" y="2459038"/>
            <a:ext cx="355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1200">
                <a:cs typeface="Times New Roman" pitchFamily="18" charset="0"/>
              </a:rPr>
              <a:t>    </a:t>
            </a:r>
            <a:endParaRPr 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0" y="4095750"/>
            <a:ext cx="3984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1200">
                <a:cs typeface="Times New Roman" pitchFamily="18" charset="0"/>
              </a:rPr>
              <a:t>     </a:t>
            </a:r>
            <a:endParaRPr lang="en-US"/>
          </a:p>
        </p:txBody>
      </p:sp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0" y="1106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0" y="2439988"/>
            <a:ext cx="355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1200">
                <a:cs typeface="Times New Roman" pitchFamily="18" charset="0"/>
              </a:rPr>
              <a:t>    </a:t>
            </a:r>
            <a:endParaRPr lang="en-US"/>
          </a:p>
        </p:txBody>
      </p:sp>
      <p:sp>
        <p:nvSpPr>
          <p:cNvPr id="12304" name="Rectangle 16"/>
          <p:cNvSpPr>
            <a:spLocks noChangeArrowheads="1"/>
          </p:cNvSpPr>
          <p:nvPr/>
        </p:nvSpPr>
        <p:spPr bwMode="auto">
          <a:xfrm>
            <a:off x="0" y="4076700"/>
            <a:ext cx="355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1200">
                <a:cs typeface="Times New Roman" pitchFamily="18" charset="0"/>
              </a:rPr>
              <a:t>    </a:t>
            </a:r>
            <a:endParaRPr lang="en-US"/>
          </a:p>
        </p:txBody>
      </p:sp>
      <p:sp>
        <p:nvSpPr>
          <p:cNvPr id="12305" name="Oval 17"/>
          <p:cNvSpPr>
            <a:spLocks noChangeArrowheads="1"/>
          </p:cNvSpPr>
          <p:nvPr/>
        </p:nvSpPr>
        <p:spPr bwMode="auto">
          <a:xfrm>
            <a:off x="350838" y="838200"/>
            <a:ext cx="792162" cy="36036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</a:t>
            </a:r>
            <a:endParaRPr lang="vi-VN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306" name="Oval 18"/>
          <p:cNvSpPr>
            <a:spLocks noChangeArrowheads="1"/>
          </p:cNvSpPr>
          <p:nvPr/>
        </p:nvSpPr>
        <p:spPr bwMode="auto">
          <a:xfrm>
            <a:off x="6096000" y="838200"/>
            <a:ext cx="792162" cy="36036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</a:t>
            </a:r>
            <a:endParaRPr lang="vi-VN" sz="2400" dirty="0">
              <a:solidFill>
                <a:srgbClr val="CC3300"/>
              </a:solidFill>
            </a:endParaRPr>
          </a:p>
        </p:txBody>
      </p:sp>
      <p:sp>
        <p:nvSpPr>
          <p:cNvPr id="12307" name="Oval 19"/>
          <p:cNvSpPr>
            <a:spLocks noChangeArrowheads="1"/>
          </p:cNvSpPr>
          <p:nvPr/>
        </p:nvSpPr>
        <p:spPr bwMode="auto">
          <a:xfrm>
            <a:off x="3398837" y="838200"/>
            <a:ext cx="792163" cy="36036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</a:t>
            </a:r>
            <a:endParaRPr lang="vi-VN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308" name="Oval 20"/>
          <p:cNvSpPr>
            <a:spLocks noChangeArrowheads="1"/>
          </p:cNvSpPr>
          <p:nvPr/>
        </p:nvSpPr>
        <p:spPr bwMode="auto">
          <a:xfrm>
            <a:off x="6065837" y="3124201"/>
            <a:ext cx="792163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</a:t>
            </a:r>
          </a:p>
        </p:txBody>
      </p:sp>
      <p:sp>
        <p:nvSpPr>
          <p:cNvPr id="12309" name="Oval 21"/>
          <p:cNvSpPr>
            <a:spLocks noChangeArrowheads="1"/>
          </p:cNvSpPr>
          <p:nvPr/>
        </p:nvSpPr>
        <p:spPr bwMode="auto">
          <a:xfrm>
            <a:off x="3170238" y="3048000"/>
            <a:ext cx="792162" cy="36036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</a:t>
            </a:r>
            <a:endParaRPr lang="vi-VN" sz="2400" dirty="0">
              <a:solidFill>
                <a:srgbClr val="CC3300"/>
              </a:solidFill>
            </a:endParaRPr>
          </a:p>
        </p:txBody>
      </p:sp>
      <p:sp>
        <p:nvSpPr>
          <p:cNvPr id="12310" name="Oval 22"/>
          <p:cNvSpPr>
            <a:spLocks noChangeArrowheads="1"/>
          </p:cNvSpPr>
          <p:nvPr/>
        </p:nvSpPr>
        <p:spPr bwMode="auto">
          <a:xfrm>
            <a:off x="274637" y="3048000"/>
            <a:ext cx="792163" cy="36036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</a:t>
            </a:r>
            <a:endParaRPr lang="vi-VN" sz="2400" dirty="0">
              <a:solidFill>
                <a:srgbClr val="CC3300"/>
              </a:solidFill>
            </a:endParaRPr>
          </a:p>
        </p:txBody>
      </p:sp>
      <p:pic>
        <p:nvPicPr>
          <p:cNvPr id="19458" name="Picture 2" descr="D:\Picture\sonl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3429000"/>
            <a:ext cx="2895600" cy="1676400"/>
          </a:xfrm>
          <a:prstGeom prst="rect">
            <a:avLst/>
          </a:prstGeom>
          <a:noFill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lum bright="40000" contrast="2000"/>
          </a:blip>
          <a:srcRect/>
          <a:stretch>
            <a:fillRect/>
          </a:stretch>
        </p:blipFill>
        <p:spPr bwMode="auto">
          <a:xfrm>
            <a:off x="3124200" y="3352800"/>
            <a:ext cx="26606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4" name="Picture 2" descr="D:\My picture\120324dslocvung07_af5b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1193800"/>
            <a:ext cx="2667000" cy="1854200"/>
          </a:xfrm>
          <a:prstGeom prst="rect">
            <a:avLst/>
          </a:prstGeom>
          <a:noFill/>
        </p:spPr>
      </p:pic>
      <p:pic>
        <p:nvPicPr>
          <p:cNvPr id="18435" name="Picture 3" descr="D:\My picture\images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219200"/>
            <a:ext cx="2743200" cy="1828800"/>
          </a:xfrm>
          <a:prstGeom prst="rect">
            <a:avLst/>
          </a:prstGeom>
          <a:noFill/>
        </p:spPr>
      </p:pic>
      <p:pic>
        <p:nvPicPr>
          <p:cNvPr id="18436" name="Picture 4" descr="D:\My picture\Download.jpg"/>
          <p:cNvPicPr>
            <a:picLocks noChangeAspect="1" noChangeArrowheads="1"/>
          </p:cNvPicPr>
          <p:nvPr/>
        </p:nvPicPr>
        <p:blipFill>
          <a:blip r:embed="rId6" cstate="print">
            <a:lum bright="21000" contrast="-2000"/>
          </a:blip>
          <a:srcRect/>
          <a:stretch>
            <a:fillRect/>
          </a:stretch>
        </p:blipFill>
        <p:spPr bwMode="auto">
          <a:xfrm>
            <a:off x="304800" y="3352800"/>
            <a:ext cx="2616200" cy="1752600"/>
          </a:xfrm>
          <a:prstGeom prst="rect">
            <a:avLst/>
          </a:prstGeom>
          <a:noFill/>
        </p:spPr>
      </p:pic>
      <p:pic>
        <p:nvPicPr>
          <p:cNvPr id="21" name="Picture 2" descr="D:\Picture\p.txt.jpg"/>
          <p:cNvPicPr>
            <a:picLocks noChangeAspect="1" noChangeArrowheads="1"/>
          </p:cNvPicPr>
          <p:nvPr/>
        </p:nvPicPr>
        <p:blipFill>
          <a:blip r:embed="rId7" cstate="print">
            <a:lum bright="24000" contrast="24000"/>
          </a:blip>
          <a:srcRect/>
          <a:stretch>
            <a:fillRect/>
          </a:stretch>
        </p:blipFill>
        <p:spPr bwMode="auto">
          <a:xfrm>
            <a:off x="5285232" y="5105400"/>
            <a:ext cx="2944368" cy="1600200"/>
          </a:xfrm>
          <a:prstGeom prst="rect">
            <a:avLst/>
          </a:prstGeom>
          <a:noFill/>
        </p:spPr>
      </p:pic>
      <p:pic>
        <p:nvPicPr>
          <p:cNvPr id="22" name="Picture 3" descr="D:\Picture\McKinley Mountain Hill.jpg"/>
          <p:cNvPicPr>
            <a:picLocks noChangeAspect="1" noChangeArrowheads="1"/>
          </p:cNvPicPr>
          <p:nvPr/>
        </p:nvPicPr>
        <p:blipFill>
          <a:blip r:embed="rId8" cstate="print">
            <a:lum bright="14000" contrast="-32000"/>
          </a:blip>
          <a:srcRect/>
          <a:stretch>
            <a:fillRect/>
          </a:stretch>
        </p:blipFill>
        <p:spPr bwMode="auto">
          <a:xfrm>
            <a:off x="1066800" y="5105400"/>
            <a:ext cx="3200400" cy="1600200"/>
          </a:xfrm>
          <a:prstGeom prst="rect">
            <a:avLst/>
          </a:prstGeom>
          <a:noFill/>
        </p:spPr>
      </p:pic>
      <p:sp>
        <p:nvSpPr>
          <p:cNvPr id="23" name="Oval 20"/>
          <p:cNvSpPr>
            <a:spLocks noChangeArrowheads="1"/>
          </p:cNvSpPr>
          <p:nvPr/>
        </p:nvSpPr>
        <p:spPr bwMode="auto">
          <a:xfrm>
            <a:off x="152400" y="5334000"/>
            <a:ext cx="792163" cy="381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</a:t>
            </a:r>
            <a:endParaRPr lang="vi-VN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4" name="Oval 20"/>
          <p:cNvSpPr>
            <a:spLocks noChangeArrowheads="1"/>
          </p:cNvSpPr>
          <p:nvPr/>
        </p:nvSpPr>
        <p:spPr bwMode="auto">
          <a:xfrm>
            <a:off x="4419600" y="5334000"/>
            <a:ext cx="792163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</a:t>
            </a:r>
            <a:endParaRPr lang="vi-VN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5" name="Picture 2" descr="D:\My picture\Phongcanh\800landscape10.jpg"/>
          <p:cNvPicPr>
            <a:picLocks noChangeAspect="1" noChangeArrowheads="1"/>
          </p:cNvPicPr>
          <p:nvPr/>
        </p:nvPicPr>
        <p:blipFill>
          <a:blip r:embed="rId9" cstate="print">
            <a:lum bright="16000"/>
          </a:blip>
          <a:srcRect/>
          <a:stretch>
            <a:fillRect/>
          </a:stretch>
        </p:blipFill>
        <p:spPr bwMode="auto">
          <a:xfrm>
            <a:off x="6248400" y="1219200"/>
            <a:ext cx="2438400" cy="18848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rames PPT 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458200" cy="5334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5. Write sentences about your places</a:t>
            </a:r>
          </a:p>
          <a:p>
            <a:endParaRPr lang="en-US" b="1" baseline="-25000" dirty="0" smtClean="0">
              <a:solidFill>
                <a:srgbClr val="FFFF00"/>
              </a:solidFill>
            </a:endParaRPr>
          </a:p>
          <a:p>
            <a:r>
              <a:rPr lang="en-US" b="1" dirty="0" smtClean="0"/>
              <a:t>a, There is a hotel near our house.</a:t>
            </a:r>
          </a:p>
          <a:p>
            <a:r>
              <a:rPr lang="en-US" b="1" dirty="0" smtClean="0"/>
              <a:t>b, There are trees near our house.</a:t>
            </a:r>
          </a:p>
          <a:p>
            <a:r>
              <a:rPr lang="en-US" b="1" dirty="0" smtClean="0"/>
              <a:t>c, There is a river near our house.</a:t>
            </a:r>
          </a:p>
          <a:p>
            <a:r>
              <a:rPr lang="en-US" b="1" dirty="0" smtClean="0"/>
              <a:t>d, There is a lake near our house.</a:t>
            </a:r>
          </a:p>
          <a:p>
            <a:r>
              <a:rPr lang="en-US" b="1" dirty="0" smtClean="0"/>
              <a:t>e, There is a school near our house.</a:t>
            </a:r>
          </a:p>
          <a:p>
            <a:r>
              <a:rPr lang="en-US" b="1" dirty="0" smtClean="0"/>
              <a:t>f, There are mountains near our house.</a:t>
            </a:r>
          </a:p>
          <a:p>
            <a:r>
              <a:rPr lang="en-US" b="1" dirty="0" smtClean="0"/>
              <a:t>g, There are hills near our house.</a:t>
            </a:r>
          </a:p>
          <a:p>
            <a:endParaRPr lang="en-US" b="1" dirty="0" smtClean="0"/>
          </a:p>
          <a:p>
            <a:endParaRPr lang="en-US" b="1" dirty="0" smtClean="0">
              <a:solidFill>
                <a:srgbClr val="FFFF00"/>
              </a:solidFill>
            </a:endParaRPr>
          </a:p>
          <a:p>
            <a:endParaRPr lang="en-US" b="1" dirty="0" smtClean="0">
              <a:solidFill>
                <a:srgbClr val="FFFF00"/>
              </a:solidFill>
            </a:endParaRPr>
          </a:p>
          <a:p>
            <a:endParaRPr lang="en-US" b="1" dirty="0" smtClean="0">
              <a:solidFill>
                <a:srgbClr val="FFFF00"/>
              </a:solidFill>
            </a:endParaRPr>
          </a:p>
          <a:p>
            <a:endParaRPr lang="en-US" b="1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en-US" b="1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en-US" b="1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en-US" b="1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en-US" b="1" dirty="0" smtClean="0">
              <a:solidFill>
                <a:srgbClr val="FFFF00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634536"/>
            <a:ext cx="8001000" cy="508464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FFFF00"/>
                </a:solidFill>
              </a:rPr>
              <a:t>Period 33 Unit 6 our places Lesson 2-A4,5,6,7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6936"/>
            <a:ext cx="8229600" cy="66086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FF00"/>
                </a:solidFill>
              </a:rPr>
              <a:t>6. Play with words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371600"/>
            <a:ext cx="4572000" cy="2362200"/>
          </a:xfrm>
        </p:spPr>
        <p:txBody>
          <a:bodyPr/>
          <a:lstStyle/>
          <a:p>
            <a:pPr>
              <a:buNone/>
            </a:pPr>
            <a:r>
              <a:rPr lang="en-US" sz="3600" dirty="0" smtClean="0">
                <a:latin typeface=".VnTime" pitchFamily="34" charset="0"/>
              </a:rPr>
              <a:t>Houses and parks,</a:t>
            </a:r>
          </a:p>
          <a:p>
            <a:pPr>
              <a:buNone/>
            </a:pPr>
            <a:r>
              <a:rPr lang="en-US" sz="3600" dirty="0" smtClean="0">
                <a:latin typeface=".VnTime" pitchFamily="34" charset="0"/>
              </a:rPr>
              <a:t>Flowers and trees,</a:t>
            </a:r>
          </a:p>
          <a:p>
            <a:pPr>
              <a:buNone/>
            </a:pPr>
            <a:r>
              <a:rPr lang="en-US" sz="3600" dirty="0" smtClean="0">
                <a:latin typeface=".VnTime" pitchFamily="34" charset="0"/>
              </a:rPr>
              <a:t>Lakes and rivers,</a:t>
            </a:r>
          </a:p>
          <a:p>
            <a:pPr>
              <a:buNone/>
            </a:pPr>
            <a:r>
              <a:rPr lang="en-US" sz="3600" dirty="0" smtClean="0">
                <a:latin typeface=".VnTime" pitchFamily="34" charset="0"/>
              </a:rPr>
              <a:t>We love these.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329736"/>
            <a:ext cx="8001000" cy="508464"/>
          </a:xfrm>
          <a:prstGeom prst="rect">
            <a:avLst/>
          </a:prstGeom>
        </p:spPr>
        <p:txBody>
          <a:bodyPr rIns="91440" anchor="b">
            <a:no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Period 33 Unit 6 our places Lesson 2-A4,5,6,7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Action Button: Sound 4">
            <a:hlinkClick r:id="" action="ppaction://noaction" highlightClick="1">
              <a:snd r:embed="rId2" name="06 Track 61 (Trimmed).wav"/>
            </a:hlinkClick>
          </p:cNvPr>
          <p:cNvSpPr/>
          <p:nvPr/>
        </p:nvSpPr>
        <p:spPr>
          <a:xfrm>
            <a:off x="7391400" y="1981200"/>
            <a:ext cx="609600" cy="685800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8601" y="3581400"/>
            <a:ext cx="8763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*</a:t>
            </a:r>
            <a:r>
              <a:rPr lang="en-US" sz="3200" dirty="0" err="1" smtClean="0">
                <a:solidFill>
                  <a:srgbClr val="FFFF00"/>
                </a:solidFill>
              </a:rPr>
              <a:t>Cách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đọc</a:t>
            </a:r>
            <a:r>
              <a:rPr lang="en-US" sz="3200" dirty="0" smtClean="0">
                <a:solidFill>
                  <a:srgbClr val="FFFF00"/>
                </a:solidFill>
              </a:rPr>
              <a:t> (</a:t>
            </a:r>
            <a:r>
              <a:rPr lang="en-US" sz="3200" dirty="0" err="1" smtClean="0">
                <a:solidFill>
                  <a:srgbClr val="FFFF00"/>
                </a:solidFill>
              </a:rPr>
              <a:t>s,es</a:t>
            </a:r>
            <a:r>
              <a:rPr lang="en-US" sz="3200" dirty="0" smtClean="0">
                <a:solidFill>
                  <a:srgbClr val="FFFF00"/>
                </a:solidFill>
              </a:rPr>
              <a:t>) </a:t>
            </a:r>
            <a:r>
              <a:rPr lang="en-US" sz="3200" dirty="0" err="1" smtClean="0">
                <a:solidFill>
                  <a:srgbClr val="FFFF00"/>
                </a:solidFill>
              </a:rPr>
              <a:t>khi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chuyển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danh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từ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số</a:t>
            </a:r>
            <a:r>
              <a:rPr lang="en-US" sz="3200" dirty="0" smtClean="0">
                <a:solidFill>
                  <a:srgbClr val="FFFF00"/>
                </a:solidFill>
              </a:rPr>
              <a:t> it sang </a:t>
            </a:r>
            <a:r>
              <a:rPr lang="en-US" sz="3200" dirty="0" err="1" smtClean="0">
                <a:solidFill>
                  <a:srgbClr val="FFFF00"/>
                </a:solidFill>
              </a:rPr>
              <a:t>số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nhiều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</a:p>
          <a:p>
            <a:r>
              <a:rPr lang="en-US" sz="3200" dirty="0" err="1" smtClean="0"/>
              <a:t>Những</a:t>
            </a:r>
            <a:r>
              <a:rPr lang="en-US" sz="3200" dirty="0" smtClean="0"/>
              <a:t> </a:t>
            </a:r>
            <a:r>
              <a:rPr lang="en-US" sz="3200" dirty="0" err="1" smtClean="0"/>
              <a:t>danh</a:t>
            </a:r>
            <a:r>
              <a:rPr lang="en-US" sz="3200" dirty="0" smtClean="0"/>
              <a:t> </a:t>
            </a:r>
            <a:r>
              <a:rPr lang="en-US" sz="3200" dirty="0" err="1" smtClean="0"/>
              <a:t>từ</a:t>
            </a:r>
            <a:r>
              <a:rPr lang="en-US" sz="3200" dirty="0" smtClean="0"/>
              <a:t> </a:t>
            </a:r>
            <a:r>
              <a:rPr lang="en-US" sz="3200" dirty="0" err="1" smtClean="0"/>
              <a:t>kết</a:t>
            </a:r>
            <a:r>
              <a:rPr lang="en-US" sz="3200" dirty="0" smtClean="0"/>
              <a:t> </a:t>
            </a:r>
            <a:r>
              <a:rPr lang="en-US" sz="3200" dirty="0" err="1" smtClean="0"/>
              <a:t>thúc</a:t>
            </a:r>
            <a:r>
              <a:rPr lang="en-US" sz="3200" dirty="0" smtClean="0"/>
              <a:t> </a:t>
            </a:r>
            <a:r>
              <a:rPr lang="en-US" sz="3200" dirty="0" err="1" smtClean="0"/>
              <a:t>bằng</a:t>
            </a:r>
            <a:r>
              <a:rPr lang="en-US" sz="3200" dirty="0" smtClean="0"/>
              <a:t> </a:t>
            </a:r>
            <a:r>
              <a:rPr lang="en-US" sz="3200" dirty="0" err="1" smtClean="0"/>
              <a:t>các</a:t>
            </a:r>
            <a:r>
              <a:rPr lang="en-US" sz="3200" dirty="0" smtClean="0"/>
              <a:t> </a:t>
            </a:r>
            <a:r>
              <a:rPr lang="en-US" sz="3200" dirty="0" err="1" smtClean="0"/>
              <a:t>phụ</a:t>
            </a:r>
            <a:r>
              <a:rPr lang="en-US" sz="3200" dirty="0" smtClean="0"/>
              <a:t> </a:t>
            </a:r>
            <a:r>
              <a:rPr lang="en-US" sz="3200" dirty="0" err="1" smtClean="0"/>
              <a:t>âm</a:t>
            </a:r>
            <a:endParaRPr lang="en-US" sz="3200" dirty="0" smtClean="0"/>
          </a:p>
          <a:p>
            <a:r>
              <a:rPr lang="en-US" sz="3200" dirty="0" smtClean="0">
                <a:solidFill>
                  <a:srgbClr val="FFFF00"/>
                </a:solidFill>
              </a:rPr>
              <a:t>(</a:t>
            </a:r>
            <a:r>
              <a:rPr lang="en-US" sz="3200" dirty="0" err="1" smtClean="0">
                <a:solidFill>
                  <a:srgbClr val="FFFF00"/>
                </a:solidFill>
              </a:rPr>
              <a:t>s,x,z,ch,sh</a:t>
            </a:r>
            <a:r>
              <a:rPr lang="en-US" sz="3200" dirty="0" smtClean="0">
                <a:solidFill>
                  <a:srgbClr val="FFFF00"/>
                </a:solidFill>
              </a:rPr>
              <a:t>) </a:t>
            </a:r>
            <a:r>
              <a:rPr lang="en-US" sz="3200" dirty="0" err="1" smtClean="0"/>
              <a:t>khi</a:t>
            </a:r>
            <a:r>
              <a:rPr lang="en-US" sz="3200" dirty="0" smtClean="0"/>
              <a:t> </a:t>
            </a:r>
            <a:r>
              <a:rPr lang="en-US" sz="3200" dirty="0" err="1" smtClean="0"/>
              <a:t>chuyển</a:t>
            </a:r>
            <a:r>
              <a:rPr lang="en-US" sz="3200" dirty="0" smtClean="0"/>
              <a:t> sang </a:t>
            </a:r>
            <a:r>
              <a:rPr lang="en-US" sz="3200" dirty="0" err="1" smtClean="0"/>
              <a:t>số</a:t>
            </a:r>
            <a:r>
              <a:rPr lang="en-US" sz="3200" dirty="0" smtClean="0"/>
              <a:t> </a:t>
            </a:r>
            <a:r>
              <a:rPr lang="en-US" sz="3200" dirty="0" err="1" smtClean="0"/>
              <a:t>nhiều</a:t>
            </a:r>
            <a:r>
              <a:rPr lang="en-US" sz="3200" dirty="0" smtClean="0"/>
              <a:t> </a:t>
            </a:r>
            <a:r>
              <a:rPr lang="en-US" sz="3200" dirty="0" err="1" smtClean="0"/>
              <a:t>đọc</a:t>
            </a:r>
            <a:r>
              <a:rPr lang="en-US" sz="3200" dirty="0" smtClean="0"/>
              <a:t> </a:t>
            </a:r>
            <a:r>
              <a:rPr lang="en-US" sz="3200" dirty="0" err="1" smtClean="0"/>
              <a:t>là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FF00"/>
                </a:solidFill>
              </a:rPr>
              <a:t>/</a:t>
            </a:r>
            <a:r>
              <a:rPr lang="en-US" sz="3200" i="1" dirty="0" err="1" smtClean="0">
                <a:solidFill>
                  <a:srgbClr val="FFFF00"/>
                </a:solidFill>
              </a:rPr>
              <a:t>iz</a:t>
            </a:r>
            <a:r>
              <a:rPr lang="en-US" sz="3200" dirty="0" smtClean="0">
                <a:solidFill>
                  <a:srgbClr val="FFFF00"/>
                </a:solidFill>
              </a:rPr>
              <a:t>/, </a:t>
            </a:r>
            <a:r>
              <a:rPr lang="en-US" sz="3200" dirty="0" err="1" smtClean="0"/>
              <a:t>kết</a:t>
            </a:r>
            <a:r>
              <a:rPr lang="en-US" sz="3200" dirty="0" smtClean="0"/>
              <a:t> </a:t>
            </a:r>
            <a:r>
              <a:rPr lang="en-US" sz="3200" dirty="0" err="1" smtClean="0"/>
              <a:t>thúc</a:t>
            </a:r>
            <a:r>
              <a:rPr lang="en-US" sz="3200" dirty="0" smtClean="0"/>
              <a:t> </a:t>
            </a:r>
            <a:r>
              <a:rPr lang="en-US" sz="3200" dirty="0" err="1" smtClean="0"/>
              <a:t>bằng</a:t>
            </a:r>
            <a:r>
              <a:rPr lang="en-US" sz="3200" dirty="0" smtClean="0"/>
              <a:t> </a:t>
            </a:r>
            <a:r>
              <a:rPr lang="en-US" sz="3200" dirty="0" err="1" smtClean="0"/>
              <a:t>các</a:t>
            </a:r>
            <a:r>
              <a:rPr lang="en-US" sz="3200" dirty="0" smtClean="0"/>
              <a:t> </a:t>
            </a:r>
            <a:r>
              <a:rPr lang="en-US" sz="3200" dirty="0" err="1" smtClean="0"/>
              <a:t>phụ</a:t>
            </a:r>
            <a:r>
              <a:rPr lang="en-US" sz="3200" dirty="0" smtClean="0"/>
              <a:t> </a:t>
            </a:r>
            <a:r>
              <a:rPr lang="en-US" sz="3200" dirty="0" err="1" smtClean="0"/>
              <a:t>âm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FF00"/>
                </a:solidFill>
              </a:rPr>
              <a:t>( </a:t>
            </a:r>
            <a:r>
              <a:rPr lang="en-US" sz="3200" dirty="0" err="1" smtClean="0">
                <a:solidFill>
                  <a:srgbClr val="FFFF00"/>
                </a:solidFill>
              </a:rPr>
              <a:t>t,p,k,f,th</a:t>
            </a:r>
            <a:r>
              <a:rPr lang="en-US" sz="3200" dirty="0" smtClean="0">
                <a:solidFill>
                  <a:srgbClr val="FFFF00"/>
                </a:solidFill>
              </a:rPr>
              <a:t>) </a:t>
            </a:r>
            <a:r>
              <a:rPr lang="en-US" sz="3200" dirty="0" err="1" smtClean="0"/>
              <a:t>đọc</a:t>
            </a:r>
            <a:r>
              <a:rPr lang="en-US" sz="3200" dirty="0" smtClean="0"/>
              <a:t> </a:t>
            </a:r>
          </a:p>
          <a:p>
            <a:r>
              <a:rPr lang="en-US" sz="3200" dirty="0" err="1" smtClean="0"/>
              <a:t>là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FF00"/>
                </a:solidFill>
              </a:rPr>
              <a:t>/</a:t>
            </a:r>
            <a:r>
              <a:rPr lang="en-US" sz="3200" i="1" dirty="0" smtClean="0">
                <a:solidFill>
                  <a:srgbClr val="FFFF00"/>
                </a:solidFill>
              </a:rPr>
              <a:t>z</a:t>
            </a:r>
            <a:r>
              <a:rPr lang="en-US" sz="3200" dirty="0" smtClean="0">
                <a:solidFill>
                  <a:srgbClr val="FFFF00"/>
                </a:solidFill>
              </a:rPr>
              <a:t>/ </a:t>
            </a:r>
            <a:r>
              <a:rPr lang="en-US" sz="3200" dirty="0" err="1" smtClean="0"/>
              <a:t>các</a:t>
            </a:r>
            <a:r>
              <a:rPr lang="en-US" sz="3200" dirty="0" smtClean="0"/>
              <a:t> </a:t>
            </a:r>
            <a:r>
              <a:rPr lang="en-US" sz="3200" dirty="0" err="1" smtClean="0"/>
              <a:t>trường</a:t>
            </a:r>
            <a:r>
              <a:rPr lang="en-US" sz="3200" dirty="0" smtClean="0"/>
              <a:t> </a:t>
            </a:r>
            <a:r>
              <a:rPr lang="en-US" sz="3200" dirty="0" err="1" smtClean="0"/>
              <a:t>hợp</a:t>
            </a:r>
            <a:r>
              <a:rPr lang="en-US" sz="3200" dirty="0" smtClean="0"/>
              <a:t> </a:t>
            </a:r>
            <a:r>
              <a:rPr lang="en-US" sz="3200" dirty="0" err="1" smtClean="0"/>
              <a:t>còn</a:t>
            </a:r>
            <a:r>
              <a:rPr lang="en-US" sz="3200" dirty="0" smtClean="0"/>
              <a:t> </a:t>
            </a:r>
            <a:r>
              <a:rPr lang="en-US" sz="3200" dirty="0" err="1" smtClean="0"/>
              <a:t>lại</a:t>
            </a:r>
            <a:r>
              <a:rPr lang="en-US" sz="3200" dirty="0" smtClean="0"/>
              <a:t> </a:t>
            </a:r>
            <a:r>
              <a:rPr lang="en-US" sz="3200" dirty="0" err="1" smtClean="0"/>
              <a:t>đọc</a:t>
            </a:r>
            <a:r>
              <a:rPr lang="en-US" sz="3200" dirty="0" smtClean="0"/>
              <a:t> </a:t>
            </a:r>
            <a:r>
              <a:rPr lang="en-US" sz="3200" dirty="0" err="1" smtClean="0"/>
              <a:t>là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FF00"/>
                </a:solidFill>
              </a:rPr>
              <a:t>/</a:t>
            </a:r>
            <a:r>
              <a:rPr lang="en-US" sz="3200" i="1" dirty="0" smtClean="0">
                <a:solidFill>
                  <a:srgbClr val="FFFF00"/>
                </a:solidFill>
              </a:rPr>
              <a:t>s</a:t>
            </a:r>
            <a:r>
              <a:rPr lang="en-US" sz="3200" dirty="0" smtClean="0">
                <a:solidFill>
                  <a:srgbClr val="FFFF00"/>
                </a:solidFill>
              </a:rPr>
              <a:t>/</a:t>
            </a:r>
          </a:p>
        </p:txBody>
      </p:sp>
      <p:sp>
        <p:nvSpPr>
          <p:cNvPr id="8" name="Block Arc 7"/>
          <p:cNvSpPr/>
          <p:nvPr/>
        </p:nvSpPr>
        <p:spPr>
          <a:xfrm flipV="1">
            <a:off x="3429000" y="1828800"/>
            <a:ext cx="381000" cy="152400"/>
          </a:xfrm>
          <a:prstGeom prst="blockArc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Block Arc 8"/>
          <p:cNvSpPr/>
          <p:nvPr/>
        </p:nvSpPr>
        <p:spPr>
          <a:xfrm flipV="1">
            <a:off x="3581400" y="2362200"/>
            <a:ext cx="381000" cy="152400"/>
          </a:xfrm>
          <a:prstGeom prst="blockArc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lock Arc 9"/>
          <p:cNvSpPr/>
          <p:nvPr/>
        </p:nvSpPr>
        <p:spPr>
          <a:xfrm flipV="1">
            <a:off x="3200400" y="2895600"/>
            <a:ext cx="381000" cy="152400"/>
          </a:xfrm>
          <a:prstGeom prst="blockArc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rames PPT 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6086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FFFF00"/>
                </a:solidFill>
              </a:rPr>
              <a:t>6. Play with words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381000"/>
            <a:ext cx="8001000" cy="508464"/>
          </a:xfrm>
          <a:prstGeom prst="rect">
            <a:avLst/>
          </a:prstGeom>
        </p:spPr>
        <p:txBody>
          <a:bodyPr rIns="91440" anchor="b">
            <a:no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Period 33 Unit 6 our places Lesson 2-A4,5,6,7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1" y="1828800"/>
            <a:ext cx="8763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*</a:t>
            </a:r>
            <a:r>
              <a:rPr lang="en-US" sz="3200" dirty="0" err="1" smtClean="0">
                <a:solidFill>
                  <a:srgbClr val="FFFF00"/>
                </a:solidFill>
              </a:rPr>
              <a:t>Cách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đọc</a:t>
            </a:r>
            <a:r>
              <a:rPr lang="en-US" sz="3200" dirty="0" smtClean="0">
                <a:solidFill>
                  <a:srgbClr val="FFFF00"/>
                </a:solidFill>
              </a:rPr>
              <a:t> (</a:t>
            </a:r>
            <a:r>
              <a:rPr lang="en-US" sz="3200" dirty="0" err="1" smtClean="0">
                <a:solidFill>
                  <a:srgbClr val="FFFF00"/>
                </a:solidFill>
              </a:rPr>
              <a:t>s,es</a:t>
            </a:r>
            <a:r>
              <a:rPr lang="en-US" sz="3200" dirty="0" smtClean="0">
                <a:solidFill>
                  <a:srgbClr val="FFFF00"/>
                </a:solidFill>
              </a:rPr>
              <a:t>) </a:t>
            </a:r>
            <a:r>
              <a:rPr lang="en-US" sz="3200" dirty="0" err="1" smtClean="0">
                <a:solidFill>
                  <a:srgbClr val="FFFF00"/>
                </a:solidFill>
              </a:rPr>
              <a:t>khi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chuyển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danh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từ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số</a:t>
            </a:r>
            <a:r>
              <a:rPr lang="en-US" sz="3200" dirty="0" smtClean="0">
                <a:solidFill>
                  <a:srgbClr val="FFFF00"/>
                </a:solidFill>
              </a:rPr>
              <a:t> it sang </a:t>
            </a:r>
            <a:r>
              <a:rPr lang="en-US" sz="3200" dirty="0" err="1" smtClean="0">
                <a:solidFill>
                  <a:srgbClr val="FFFF00"/>
                </a:solidFill>
              </a:rPr>
              <a:t>số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nhiều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</a:p>
          <a:p>
            <a:r>
              <a:rPr lang="en-US" sz="3200" dirty="0" err="1" smtClean="0"/>
              <a:t>Những</a:t>
            </a:r>
            <a:r>
              <a:rPr lang="en-US" sz="3200" dirty="0" smtClean="0"/>
              <a:t> </a:t>
            </a:r>
            <a:r>
              <a:rPr lang="en-US" sz="3200" dirty="0" err="1" smtClean="0"/>
              <a:t>danh</a:t>
            </a:r>
            <a:r>
              <a:rPr lang="en-US" sz="3200" dirty="0" smtClean="0"/>
              <a:t> </a:t>
            </a:r>
            <a:r>
              <a:rPr lang="en-US" sz="3200" dirty="0" err="1" smtClean="0"/>
              <a:t>từ</a:t>
            </a:r>
            <a:r>
              <a:rPr lang="en-US" sz="3200" dirty="0" smtClean="0"/>
              <a:t> </a:t>
            </a:r>
            <a:r>
              <a:rPr lang="en-US" sz="3200" dirty="0" err="1" smtClean="0"/>
              <a:t>kết</a:t>
            </a:r>
            <a:r>
              <a:rPr lang="en-US" sz="3200" dirty="0" smtClean="0"/>
              <a:t> </a:t>
            </a:r>
            <a:r>
              <a:rPr lang="en-US" sz="3200" dirty="0" err="1" smtClean="0"/>
              <a:t>thúc</a:t>
            </a:r>
            <a:r>
              <a:rPr lang="en-US" sz="3200" dirty="0" smtClean="0"/>
              <a:t> </a:t>
            </a:r>
            <a:r>
              <a:rPr lang="en-US" sz="3200" dirty="0" err="1" smtClean="0"/>
              <a:t>bằng</a:t>
            </a:r>
            <a:r>
              <a:rPr lang="en-US" sz="3200" dirty="0" smtClean="0"/>
              <a:t> </a:t>
            </a:r>
            <a:r>
              <a:rPr lang="en-US" sz="3200" dirty="0" err="1" smtClean="0"/>
              <a:t>các</a:t>
            </a:r>
            <a:r>
              <a:rPr lang="en-US" sz="3200" dirty="0" smtClean="0"/>
              <a:t> </a:t>
            </a:r>
            <a:r>
              <a:rPr lang="en-US" sz="3200" dirty="0" err="1" smtClean="0"/>
              <a:t>phụ</a:t>
            </a:r>
            <a:r>
              <a:rPr lang="en-US" sz="3200" dirty="0" smtClean="0"/>
              <a:t> </a:t>
            </a:r>
            <a:r>
              <a:rPr lang="en-US" sz="3200" dirty="0" err="1" smtClean="0"/>
              <a:t>âm</a:t>
            </a:r>
            <a:endParaRPr lang="en-US" sz="3200" dirty="0" smtClean="0"/>
          </a:p>
          <a:p>
            <a:r>
              <a:rPr lang="en-US" sz="3200" dirty="0" smtClean="0"/>
              <a:t>(</a:t>
            </a:r>
            <a:r>
              <a:rPr lang="en-US" sz="3200" dirty="0" err="1" smtClean="0"/>
              <a:t>s,x,z,ch,sh</a:t>
            </a:r>
            <a:r>
              <a:rPr lang="en-US" sz="3200" dirty="0" smtClean="0"/>
              <a:t>) </a:t>
            </a:r>
            <a:r>
              <a:rPr lang="en-US" sz="3200" dirty="0" err="1" smtClean="0"/>
              <a:t>khi</a:t>
            </a:r>
            <a:r>
              <a:rPr lang="en-US" sz="3200" dirty="0" smtClean="0"/>
              <a:t> </a:t>
            </a:r>
            <a:r>
              <a:rPr lang="en-US" sz="3200" dirty="0" err="1" smtClean="0"/>
              <a:t>chuyển</a:t>
            </a:r>
            <a:r>
              <a:rPr lang="en-US" sz="3200" dirty="0" smtClean="0"/>
              <a:t> sang </a:t>
            </a:r>
            <a:r>
              <a:rPr lang="en-US" sz="3200" dirty="0" err="1" smtClean="0"/>
              <a:t>số</a:t>
            </a:r>
            <a:r>
              <a:rPr lang="en-US" sz="3200" dirty="0" smtClean="0"/>
              <a:t> </a:t>
            </a:r>
            <a:r>
              <a:rPr lang="en-US" sz="3200" dirty="0" err="1" smtClean="0"/>
              <a:t>nhiều</a:t>
            </a:r>
            <a:r>
              <a:rPr lang="en-US" sz="3200" dirty="0" smtClean="0"/>
              <a:t> </a:t>
            </a:r>
            <a:r>
              <a:rPr lang="en-US" sz="3200" dirty="0" err="1" smtClean="0"/>
              <a:t>đọc</a:t>
            </a:r>
            <a:r>
              <a:rPr lang="en-US" sz="3200" dirty="0" smtClean="0"/>
              <a:t> </a:t>
            </a:r>
            <a:r>
              <a:rPr lang="en-US" sz="3200" dirty="0" err="1" smtClean="0"/>
              <a:t>là</a:t>
            </a:r>
            <a:r>
              <a:rPr lang="en-US" sz="3200" dirty="0" smtClean="0"/>
              <a:t> /</a:t>
            </a:r>
            <a:r>
              <a:rPr lang="en-US" sz="3200" i="1" dirty="0" err="1" smtClean="0"/>
              <a:t>iz</a:t>
            </a:r>
            <a:r>
              <a:rPr lang="en-US" sz="3200" dirty="0" smtClean="0"/>
              <a:t>/, </a:t>
            </a:r>
            <a:r>
              <a:rPr lang="en-US" sz="3200" dirty="0" err="1" smtClean="0"/>
              <a:t>kết</a:t>
            </a:r>
            <a:r>
              <a:rPr lang="en-US" sz="3200" dirty="0" smtClean="0"/>
              <a:t> </a:t>
            </a:r>
            <a:r>
              <a:rPr lang="en-US" sz="3200" dirty="0" err="1" smtClean="0"/>
              <a:t>thúc</a:t>
            </a:r>
            <a:r>
              <a:rPr lang="en-US" sz="3200" dirty="0" smtClean="0"/>
              <a:t> </a:t>
            </a:r>
            <a:r>
              <a:rPr lang="en-US" sz="3200" dirty="0" err="1" smtClean="0"/>
              <a:t>bằng</a:t>
            </a:r>
            <a:r>
              <a:rPr lang="en-US" sz="3200" dirty="0" smtClean="0"/>
              <a:t> </a:t>
            </a:r>
            <a:r>
              <a:rPr lang="en-US" sz="3200" dirty="0" err="1" smtClean="0"/>
              <a:t>các</a:t>
            </a:r>
            <a:r>
              <a:rPr lang="en-US" sz="3200" dirty="0" smtClean="0"/>
              <a:t> </a:t>
            </a:r>
            <a:r>
              <a:rPr lang="en-US" sz="3200" dirty="0" err="1" smtClean="0"/>
              <a:t>phụ</a:t>
            </a:r>
            <a:r>
              <a:rPr lang="en-US" sz="3200" dirty="0" smtClean="0"/>
              <a:t> </a:t>
            </a:r>
            <a:r>
              <a:rPr lang="en-US" sz="3200" dirty="0" err="1" smtClean="0"/>
              <a:t>âm</a:t>
            </a:r>
            <a:r>
              <a:rPr lang="en-US" sz="3200" dirty="0" smtClean="0"/>
              <a:t> ( </a:t>
            </a:r>
            <a:r>
              <a:rPr lang="en-US" sz="3200" dirty="0" err="1" smtClean="0"/>
              <a:t>th,p,k,f,t</a:t>
            </a:r>
            <a:r>
              <a:rPr lang="en-US" sz="3200" dirty="0" smtClean="0"/>
              <a:t>) </a:t>
            </a:r>
            <a:r>
              <a:rPr lang="en-US" sz="3200" dirty="0" err="1" smtClean="0"/>
              <a:t>đọc</a:t>
            </a:r>
            <a:r>
              <a:rPr lang="en-US" sz="3200" dirty="0" smtClean="0"/>
              <a:t> </a:t>
            </a:r>
          </a:p>
          <a:p>
            <a:r>
              <a:rPr lang="en-US" sz="3200" dirty="0" err="1" smtClean="0"/>
              <a:t>là</a:t>
            </a:r>
            <a:r>
              <a:rPr lang="en-US" sz="3200" dirty="0" smtClean="0"/>
              <a:t> /</a:t>
            </a:r>
            <a:r>
              <a:rPr lang="en-US" sz="3200" i="1" dirty="0" smtClean="0"/>
              <a:t>z</a:t>
            </a:r>
            <a:r>
              <a:rPr lang="en-US" sz="3200" dirty="0" smtClean="0"/>
              <a:t>/ </a:t>
            </a:r>
            <a:r>
              <a:rPr lang="en-US" sz="3200" dirty="0" err="1" smtClean="0"/>
              <a:t>các</a:t>
            </a:r>
            <a:r>
              <a:rPr lang="en-US" sz="3200" dirty="0" smtClean="0"/>
              <a:t> </a:t>
            </a:r>
            <a:r>
              <a:rPr lang="en-US" sz="3200" dirty="0" err="1" smtClean="0"/>
              <a:t>trường</a:t>
            </a:r>
            <a:r>
              <a:rPr lang="en-US" sz="3200" dirty="0" smtClean="0"/>
              <a:t> </a:t>
            </a:r>
            <a:r>
              <a:rPr lang="en-US" sz="3200" dirty="0" err="1" smtClean="0"/>
              <a:t>hợp</a:t>
            </a:r>
            <a:r>
              <a:rPr lang="en-US" sz="3200" dirty="0" smtClean="0"/>
              <a:t> </a:t>
            </a:r>
            <a:r>
              <a:rPr lang="en-US" sz="3200" dirty="0" err="1" smtClean="0"/>
              <a:t>còn</a:t>
            </a:r>
            <a:r>
              <a:rPr lang="en-US" sz="3200" dirty="0" smtClean="0"/>
              <a:t> </a:t>
            </a:r>
            <a:r>
              <a:rPr lang="en-US" sz="3200" dirty="0" err="1" smtClean="0"/>
              <a:t>lại</a:t>
            </a:r>
            <a:r>
              <a:rPr lang="en-US" sz="3200" dirty="0" smtClean="0"/>
              <a:t> </a:t>
            </a:r>
            <a:r>
              <a:rPr lang="en-US" sz="3200" dirty="0" err="1" smtClean="0"/>
              <a:t>đọc</a:t>
            </a:r>
            <a:r>
              <a:rPr lang="en-US" sz="3200" dirty="0" smtClean="0"/>
              <a:t> </a:t>
            </a:r>
            <a:r>
              <a:rPr lang="en-US" sz="3200" dirty="0" err="1" smtClean="0"/>
              <a:t>là</a:t>
            </a:r>
            <a:r>
              <a:rPr lang="en-US" sz="3200" dirty="0" smtClean="0"/>
              <a:t> /</a:t>
            </a:r>
            <a:r>
              <a:rPr lang="en-US" sz="3200" i="1" dirty="0" smtClean="0"/>
              <a:t>s</a:t>
            </a:r>
            <a:r>
              <a:rPr lang="en-US" sz="3200" dirty="0" smtClean="0"/>
              <a:t>/</a:t>
            </a:r>
          </a:p>
          <a:p>
            <a:endParaRPr lang="en-US" sz="3200" b="1" i="1" u="sng" dirty="0" smtClean="0">
              <a:latin typeface=".VnBook-Antiqua" pitchFamily="34" charset="0"/>
            </a:endParaRPr>
          </a:p>
          <a:p>
            <a:pPr algn="ctr"/>
            <a:r>
              <a:rPr lang="en-US" sz="3200" b="1" i="1" dirty="0" smtClean="0">
                <a:latin typeface=".VnBook-Antiqua" pitchFamily="34" charset="0"/>
              </a:rPr>
              <a:t>¤</a:t>
            </a:r>
            <a:r>
              <a:rPr lang="en-US" sz="3200" i="1" dirty="0" err="1" smtClean="0">
                <a:latin typeface=".VnBook-Antiqua" pitchFamily="34" charset="0"/>
              </a:rPr>
              <a:t>i</a:t>
            </a:r>
            <a:r>
              <a:rPr lang="en-US" sz="3200" i="1" dirty="0" smtClean="0">
                <a:latin typeface=".VnBook-Antiqua" pitchFamily="34" charset="0"/>
              </a:rPr>
              <a:t> </a:t>
            </a:r>
            <a:r>
              <a:rPr lang="en-US" sz="3200" b="1" i="1" u="sng" dirty="0" err="1" smtClean="0">
                <a:latin typeface=".VnBook-Antiqua" pitchFamily="34" charset="0"/>
              </a:rPr>
              <a:t>s</a:t>
            </a:r>
            <a:r>
              <a:rPr lang="en-US" sz="3200" i="1" dirty="0" err="1" smtClean="0">
                <a:latin typeface=".VnBook-Antiqua" pitchFamily="34" charset="0"/>
              </a:rPr>
              <a:t>«ng</a:t>
            </a:r>
            <a:r>
              <a:rPr lang="en-US" sz="3200" i="1" dirty="0" smtClean="0">
                <a:latin typeface=".VnBook-Antiqua" pitchFamily="34" charset="0"/>
              </a:rPr>
              <a:t> </a:t>
            </a:r>
            <a:r>
              <a:rPr lang="en-US" sz="3200" b="1" i="1" u="sng" dirty="0" err="1" smtClean="0">
                <a:latin typeface=".VnBook-Antiqua" pitchFamily="34" charset="0"/>
              </a:rPr>
              <a:t>x</a:t>
            </a:r>
            <a:r>
              <a:rPr lang="en-US" sz="3200" i="1" dirty="0" err="1" smtClean="0">
                <a:latin typeface=".VnBook-Antiqua" pitchFamily="34" charset="0"/>
              </a:rPr>
              <a:t>­a</a:t>
            </a:r>
            <a:r>
              <a:rPr lang="en-US" sz="3200" i="1" dirty="0" smtClean="0">
                <a:latin typeface=".VnBook-Antiqua" pitchFamily="34" charset="0"/>
              </a:rPr>
              <a:t> </a:t>
            </a:r>
            <a:r>
              <a:rPr lang="en-US" sz="3200" b="1" i="1" u="sng" dirty="0" err="1" smtClean="0">
                <a:latin typeface=".VnBook-Antiqua" pitchFamily="34" charset="0"/>
              </a:rPr>
              <a:t>z</a:t>
            </a:r>
            <a:r>
              <a:rPr lang="en-US" sz="3200" i="1" dirty="0" err="1" smtClean="0">
                <a:latin typeface=".VnBook-Antiqua" pitchFamily="34" charset="0"/>
              </a:rPr>
              <a:t>ê</a:t>
            </a:r>
            <a:r>
              <a:rPr lang="en-US" sz="3200" i="1" dirty="0" smtClean="0">
                <a:latin typeface=".VnBook-Antiqua" pitchFamily="34" charset="0"/>
              </a:rPr>
              <a:t> </a:t>
            </a:r>
            <a:r>
              <a:rPr lang="en-US" sz="3200" b="1" i="1" u="sng" dirty="0" smtClean="0">
                <a:latin typeface=".VnBook-Antiqua" pitchFamily="34" charset="0"/>
              </a:rPr>
              <a:t>ch</a:t>
            </a:r>
            <a:r>
              <a:rPr lang="en-US" sz="3200" i="1" dirty="0" smtClean="0">
                <a:latin typeface=".VnBook-Antiqua" pitchFamily="34" charset="0"/>
              </a:rPr>
              <a:t>¼ng </a:t>
            </a:r>
            <a:r>
              <a:rPr lang="en-US" sz="3200" b="1" i="1" u="sng" dirty="0" err="1" smtClean="0">
                <a:latin typeface=".VnBook-Antiqua" pitchFamily="34" charset="0"/>
              </a:rPr>
              <a:t>sh</a:t>
            </a:r>
            <a:r>
              <a:rPr lang="en-US" sz="3200" i="1" dirty="0" err="1" smtClean="0">
                <a:latin typeface=".VnBook-Antiqua" pitchFamily="34" charset="0"/>
              </a:rPr>
              <a:t>ãng</a:t>
            </a:r>
            <a:r>
              <a:rPr lang="en-US" sz="3200" i="1" dirty="0" smtClean="0">
                <a:latin typeface=".VnBook-Antiqua" pitchFamily="34" charset="0"/>
              </a:rPr>
              <a:t>            </a:t>
            </a:r>
            <a:endParaRPr lang="en-US" sz="3200" dirty="0" smtClean="0">
              <a:latin typeface=".VnBook-Antiqua" pitchFamily="34" charset="0"/>
            </a:endParaRPr>
          </a:p>
          <a:p>
            <a:pPr algn="ctr"/>
            <a:r>
              <a:rPr lang="en-US" sz="3200" b="1" i="1" u="sng" dirty="0" err="1" smtClean="0">
                <a:latin typeface=".VnBook-Antiqua" pitchFamily="34" charset="0"/>
              </a:rPr>
              <a:t>T</a:t>
            </a:r>
            <a:r>
              <a:rPr lang="en-US" sz="3200" i="1" dirty="0" err="1" smtClean="0">
                <a:latin typeface=".VnBook-Antiqua" pitchFamily="34" charset="0"/>
              </a:rPr>
              <a:t>hêi</a:t>
            </a:r>
            <a:r>
              <a:rPr lang="en-US" sz="3200" i="1" dirty="0" smtClean="0">
                <a:latin typeface=".VnBook-Antiqua" pitchFamily="34" charset="0"/>
              </a:rPr>
              <a:t> </a:t>
            </a:r>
            <a:r>
              <a:rPr lang="en-US" sz="3200" b="1" i="1" u="sng" dirty="0" err="1" smtClean="0">
                <a:latin typeface=".VnBook-Antiqua" pitchFamily="34" charset="0"/>
              </a:rPr>
              <a:t>p</a:t>
            </a:r>
            <a:r>
              <a:rPr lang="en-US" sz="3200" i="1" dirty="0" err="1" smtClean="0">
                <a:latin typeface=".VnBook-Antiqua" pitchFamily="34" charset="0"/>
              </a:rPr>
              <a:t>hong</a:t>
            </a:r>
            <a:r>
              <a:rPr lang="en-US" sz="3200" i="1" dirty="0" smtClean="0">
                <a:latin typeface=".VnBook-Antiqua" pitchFamily="34" charset="0"/>
              </a:rPr>
              <a:t> </a:t>
            </a:r>
            <a:r>
              <a:rPr lang="en-US" sz="3200" b="1" i="1" u="sng" dirty="0" err="1" smtClean="0">
                <a:latin typeface=".VnBook-Antiqua" pitchFamily="34" charset="0"/>
              </a:rPr>
              <a:t>k</a:t>
            </a:r>
            <a:r>
              <a:rPr lang="en-US" sz="3200" i="1" dirty="0" err="1" smtClean="0">
                <a:latin typeface=".VnBook-Antiqua" pitchFamily="34" charset="0"/>
              </a:rPr>
              <a:t>iÕn</a:t>
            </a:r>
            <a:r>
              <a:rPr lang="en-US" sz="3200" i="1" dirty="0" smtClean="0">
                <a:latin typeface=".VnBook-Antiqua" pitchFamily="34" charset="0"/>
              </a:rPr>
              <a:t> </a:t>
            </a:r>
            <a:r>
              <a:rPr lang="en-US" sz="3200" b="1" i="1" u="sng" dirty="0" err="1" smtClean="0">
                <a:latin typeface=".VnBook-Antiqua" pitchFamily="34" charset="0"/>
              </a:rPr>
              <a:t>f</a:t>
            </a:r>
            <a:r>
              <a:rPr lang="en-US" sz="3200" i="1" dirty="0" err="1" smtClean="0">
                <a:latin typeface=".VnBook-Antiqua" pitchFamily="34" charset="0"/>
              </a:rPr>
              <a:t>­¬ng</a:t>
            </a:r>
            <a:r>
              <a:rPr lang="en-US" sz="3200" i="1" dirty="0" smtClean="0">
                <a:latin typeface=".VnBook-Antiqua" pitchFamily="34" charset="0"/>
              </a:rPr>
              <a:t> </a:t>
            </a:r>
            <a:r>
              <a:rPr lang="en-US" sz="3200" b="1" i="1" u="sng" dirty="0" err="1" smtClean="0">
                <a:latin typeface=".VnBook-Antiqua" pitchFamily="34" charset="0"/>
              </a:rPr>
              <a:t>t</a:t>
            </a:r>
            <a:r>
              <a:rPr lang="en-US" sz="3200" i="1" dirty="0" err="1" smtClean="0">
                <a:latin typeface=".VnBook-Antiqua" pitchFamily="34" charset="0"/>
              </a:rPr>
              <a:t>©y</a:t>
            </a:r>
            <a:endParaRPr lang="en-US" sz="3200" dirty="0" smtClean="0">
              <a:latin typeface=".VnBook-Antiqua" pitchFamily="34" charset="0"/>
            </a:endParaRPr>
          </a:p>
          <a:p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86936"/>
            <a:ext cx="8763000" cy="660864"/>
          </a:xfrm>
        </p:spPr>
        <p:txBody>
          <a:bodyPr>
            <a:normAutofit fontScale="90000"/>
          </a:bodyPr>
          <a:lstStyle/>
          <a:p>
            <a:pPr lvl="0" algn="l"/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>
                <a:solidFill>
                  <a:srgbClr val="FFFF00"/>
                </a:solidFill>
              </a:rPr>
              <a:t>*Read then correct the sentences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en-US" i="1" dirty="0" smtClean="0"/>
              <a:t>a, There is a hills near my house.</a:t>
            </a:r>
            <a:endParaRPr lang="en-US" dirty="0" smtClean="0"/>
          </a:p>
          <a:p>
            <a:pPr lvl="0">
              <a:lnSpc>
                <a:spcPct val="150000"/>
              </a:lnSpc>
            </a:pPr>
            <a:r>
              <a:rPr lang="en-US" i="1" dirty="0" smtClean="0"/>
              <a:t>b, There are mountain    near our house.</a:t>
            </a:r>
            <a:endParaRPr lang="en-US" dirty="0" smtClean="0"/>
          </a:p>
          <a:p>
            <a:pPr lvl="0">
              <a:lnSpc>
                <a:spcPct val="150000"/>
              </a:lnSpc>
            </a:pPr>
            <a:r>
              <a:rPr lang="en-US" i="1" dirty="0" smtClean="0"/>
              <a:t>c, There are a school near my house.</a:t>
            </a:r>
            <a:endParaRPr lang="en-US" dirty="0" smtClean="0"/>
          </a:p>
          <a:p>
            <a:pPr lvl="0">
              <a:lnSpc>
                <a:spcPct val="150000"/>
              </a:lnSpc>
            </a:pPr>
            <a:r>
              <a:rPr lang="en-US" i="1" dirty="0" smtClean="0"/>
              <a:t>d, Our house have a big yard, it is near a paddy field.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e, We lives in a house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971800" y="1828800"/>
            <a:ext cx="914400" cy="584775"/>
          </a:xfrm>
          <a:prstGeom prst="rect">
            <a:avLst/>
          </a:prstGeom>
          <a:solidFill>
            <a:schemeClr val="accent4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</a:rPr>
              <a:t>hill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0" y="2529348"/>
            <a:ext cx="2127505" cy="584775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mountains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62200" y="3276600"/>
            <a:ext cx="60960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is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17608" y="4038600"/>
            <a:ext cx="897192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has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5000" y="5435025"/>
            <a:ext cx="914400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live</a:t>
            </a:r>
            <a:endParaRPr lang="en-US" sz="3200" dirty="0">
              <a:solidFill>
                <a:srgbClr val="FFFF00"/>
              </a:solidFill>
            </a:endParaRPr>
          </a:p>
        </p:txBody>
      </p:sp>
      <p:pic>
        <p:nvPicPr>
          <p:cNvPr id="9" name="Picture 2" descr="Frames PPT 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rames PPT 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304800"/>
            <a:ext cx="4800600" cy="1143000"/>
          </a:xfrm>
        </p:spPr>
        <p:txBody>
          <a:bodyPr/>
          <a:lstStyle/>
          <a:p>
            <a:pPr algn="l"/>
            <a:r>
              <a:rPr lang="en-US" dirty="0" smtClean="0"/>
              <a:t>7. Remember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2027237"/>
            <a:ext cx="5562600" cy="23161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We live in a house.</a:t>
            </a:r>
          </a:p>
          <a:p>
            <a:r>
              <a:rPr lang="en-US" sz="3600" dirty="0" smtClean="0"/>
              <a:t> I have a brother.</a:t>
            </a:r>
          </a:p>
          <a:p>
            <a:r>
              <a:rPr lang="en-US" sz="3600" dirty="0" smtClean="0"/>
              <a:t>Our house has a yard.</a:t>
            </a:r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rames PPT 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752600"/>
            <a:ext cx="5105400" cy="3795165"/>
          </a:xfrm>
          <a:prstGeom prst="rect">
            <a:avLst/>
          </a:prstGeom>
          <a:noFill/>
        </p:spPr>
      </p:pic>
      <p:pic>
        <p:nvPicPr>
          <p:cNvPr id="3" name="Picture 2" descr="Frames PPT 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9085" y="914400"/>
            <a:ext cx="7228116" cy="5373112"/>
          </a:xfrm>
          <a:prstGeom prst="rect">
            <a:avLst/>
          </a:prstGeom>
          <a:noFill/>
        </p:spPr>
      </p:pic>
      <p:pic>
        <p:nvPicPr>
          <p:cNvPr id="5" name="Picture 2" descr="Frames PPT 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8610600" cy="640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Homework </a:t>
            </a:r>
            <a:endParaRPr lang="en-US" dirty="0"/>
          </a:p>
        </p:txBody>
      </p:sp>
      <p:pic>
        <p:nvPicPr>
          <p:cNvPr id="5" name="Picture 2" descr="Frames PPT 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676399"/>
            <a:ext cx="6096000" cy="4496117"/>
          </a:xfrm>
        </p:spPr>
        <p:txBody>
          <a:bodyPr/>
          <a:lstStyle/>
          <a:p>
            <a:r>
              <a:rPr lang="en-US" dirty="0" smtClean="0"/>
              <a:t>Learn new words </a:t>
            </a:r>
          </a:p>
          <a:p>
            <a:r>
              <a:rPr lang="en-US" dirty="0" smtClean="0"/>
              <a:t>Write 8 sentences about your place</a:t>
            </a:r>
          </a:p>
          <a:p>
            <a:r>
              <a:rPr lang="en-US" dirty="0" smtClean="0"/>
              <a:t>Prepare new lesson B1,2,3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tx1"/>
            </a:gs>
            <a:gs pos="0">
              <a:schemeClr val="tx1"/>
            </a:gs>
            <a:gs pos="0">
              <a:schemeClr val="tx1"/>
            </a:gs>
            <a:gs pos="64999">
              <a:srgbClr val="F0EBD5"/>
            </a:gs>
            <a:gs pos="100000">
              <a:srgbClr val="D1C39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838200" y="1752600"/>
            <a:ext cx="6848475" cy="4545013"/>
            <a:chOff x="912" y="672"/>
            <a:chExt cx="3982" cy="2863"/>
          </a:xfrm>
        </p:grpSpPr>
        <p:sp>
          <p:nvSpPr>
            <p:cNvPr id="22531" name="Freeform 3"/>
            <p:cNvSpPr>
              <a:spLocks/>
            </p:cNvSpPr>
            <p:nvPr/>
          </p:nvSpPr>
          <p:spPr bwMode="auto">
            <a:xfrm>
              <a:off x="1999" y="1619"/>
              <a:ext cx="2622" cy="1759"/>
            </a:xfrm>
            <a:custGeom>
              <a:avLst/>
              <a:gdLst/>
              <a:ahLst/>
              <a:cxnLst>
                <a:cxn ang="0">
                  <a:pos x="1308" y="0"/>
                </a:cxn>
                <a:cxn ang="0">
                  <a:pos x="2622" y="624"/>
                </a:cxn>
                <a:cxn ang="0">
                  <a:pos x="2622" y="1759"/>
                </a:cxn>
                <a:cxn ang="0">
                  <a:pos x="1760" y="1759"/>
                </a:cxn>
                <a:cxn ang="0">
                  <a:pos x="871" y="1759"/>
                </a:cxn>
                <a:cxn ang="0">
                  <a:pos x="0" y="1759"/>
                </a:cxn>
                <a:cxn ang="0">
                  <a:pos x="0" y="624"/>
                </a:cxn>
                <a:cxn ang="0">
                  <a:pos x="1308" y="0"/>
                </a:cxn>
              </a:cxnLst>
              <a:rect l="0" t="0" r="r" b="b"/>
              <a:pathLst>
                <a:path w="2622" h="1759">
                  <a:moveTo>
                    <a:pt x="1308" y="0"/>
                  </a:moveTo>
                  <a:lnTo>
                    <a:pt x="2622" y="624"/>
                  </a:lnTo>
                  <a:lnTo>
                    <a:pt x="2622" y="1759"/>
                  </a:lnTo>
                  <a:lnTo>
                    <a:pt x="1760" y="1759"/>
                  </a:lnTo>
                  <a:lnTo>
                    <a:pt x="871" y="1759"/>
                  </a:lnTo>
                  <a:lnTo>
                    <a:pt x="0" y="1759"/>
                  </a:lnTo>
                  <a:lnTo>
                    <a:pt x="0" y="624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CC66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32" name="Freeform 4"/>
            <p:cNvSpPr>
              <a:spLocks/>
            </p:cNvSpPr>
            <p:nvPr/>
          </p:nvSpPr>
          <p:spPr bwMode="auto">
            <a:xfrm>
              <a:off x="2964" y="1002"/>
              <a:ext cx="707" cy="702"/>
            </a:xfrm>
            <a:custGeom>
              <a:avLst/>
              <a:gdLst/>
              <a:ahLst/>
              <a:cxnLst>
                <a:cxn ang="0">
                  <a:pos x="707" y="702"/>
                </a:cxn>
                <a:cxn ang="0">
                  <a:pos x="707" y="0"/>
                </a:cxn>
                <a:cxn ang="0">
                  <a:pos x="0" y="0"/>
                </a:cxn>
                <a:cxn ang="0">
                  <a:pos x="0" y="688"/>
                </a:cxn>
                <a:cxn ang="0">
                  <a:pos x="343" y="512"/>
                </a:cxn>
                <a:cxn ang="0">
                  <a:pos x="707" y="702"/>
                </a:cxn>
              </a:cxnLst>
              <a:rect l="0" t="0" r="r" b="b"/>
              <a:pathLst>
                <a:path w="707" h="702">
                  <a:moveTo>
                    <a:pt x="707" y="702"/>
                  </a:moveTo>
                  <a:lnTo>
                    <a:pt x="707" y="0"/>
                  </a:lnTo>
                  <a:lnTo>
                    <a:pt x="0" y="0"/>
                  </a:lnTo>
                  <a:lnTo>
                    <a:pt x="0" y="688"/>
                  </a:lnTo>
                  <a:lnTo>
                    <a:pt x="343" y="512"/>
                  </a:lnTo>
                  <a:lnTo>
                    <a:pt x="707" y="702"/>
                  </a:lnTo>
                  <a:close/>
                </a:path>
              </a:pathLst>
            </a:custGeom>
            <a:solidFill>
              <a:srgbClr val="CC66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33" name="Freeform 5"/>
            <p:cNvSpPr>
              <a:spLocks/>
            </p:cNvSpPr>
            <p:nvPr/>
          </p:nvSpPr>
          <p:spPr bwMode="auto">
            <a:xfrm>
              <a:off x="1743" y="1622"/>
              <a:ext cx="1221" cy="615"/>
            </a:xfrm>
            <a:custGeom>
              <a:avLst/>
              <a:gdLst/>
              <a:ahLst/>
              <a:cxnLst>
                <a:cxn ang="0">
                  <a:pos x="0" y="615"/>
                </a:cxn>
                <a:cxn ang="0">
                  <a:pos x="1221" y="72"/>
                </a:cxn>
                <a:cxn ang="0">
                  <a:pos x="1221" y="61"/>
                </a:cxn>
                <a:cxn ang="0">
                  <a:pos x="1221" y="43"/>
                </a:cxn>
                <a:cxn ang="0">
                  <a:pos x="1221" y="22"/>
                </a:cxn>
                <a:cxn ang="0">
                  <a:pos x="1221" y="0"/>
                </a:cxn>
                <a:cxn ang="0">
                  <a:pos x="0" y="544"/>
                </a:cxn>
                <a:cxn ang="0">
                  <a:pos x="0" y="615"/>
                </a:cxn>
              </a:cxnLst>
              <a:rect l="0" t="0" r="r" b="b"/>
              <a:pathLst>
                <a:path w="1221" h="615">
                  <a:moveTo>
                    <a:pt x="0" y="615"/>
                  </a:moveTo>
                  <a:lnTo>
                    <a:pt x="1221" y="72"/>
                  </a:lnTo>
                  <a:lnTo>
                    <a:pt x="1221" y="61"/>
                  </a:lnTo>
                  <a:lnTo>
                    <a:pt x="1221" y="43"/>
                  </a:lnTo>
                  <a:lnTo>
                    <a:pt x="1221" y="22"/>
                  </a:lnTo>
                  <a:lnTo>
                    <a:pt x="1221" y="0"/>
                  </a:lnTo>
                  <a:lnTo>
                    <a:pt x="0" y="544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7A111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34" name="Rectangle 6"/>
            <p:cNvSpPr>
              <a:spLocks noChangeArrowheads="1"/>
            </p:cNvSpPr>
            <p:nvPr/>
          </p:nvSpPr>
          <p:spPr bwMode="auto">
            <a:xfrm>
              <a:off x="1999" y="3469"/>
              <a:ext cx="2622" cy="66"/>
            </a:xfrm>
            <a:prstGeom prst="rect">
              <a:avLst/>
            </a:prstGeom>
            <a:solidFill>
              <a:srgbClr val="7A111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35" name="Freeform 7"/>
            <p:cNvSpPr>
              <a:spLocks/>
            </p:cNvSpPr>
            <p:nvPr/>
          </p:nvSpPr>
          <p:spPr bwMode="auto">
            <a:xfrm>
              <a:off x="2777" y="672"/>
              <a:ext cx="1053" cy="266"/>
            </a:xfrm>
            <a:custGeom>
              <a:avLst/>
              <a:gdLst/>
              <a:ahLst/>
              <a:cxnLst>
                <a:cxn ang="0">
                  <a:pos x="530" y="0"/>
                </a:cxn>
                <a:cxn ang="0">
                  <a:pos x="0" y="266"/>
                </a:cxn>
                <a:cxn ang="0">
                  <a:pos x="1053" y="266"/>
                </a:cxn>
                <a:cxn ang="0">
                  <a:pos x="530" y="0"/>
                </a:cxn>
              </a:cxnLst>
              <a:rect l="0" t="0" r="r" b="b"/>
              <a:pathLst>
                <a:path w="1053" h="266">
                  <a:moveTo>
                    <a:pt x="530" y="0"/>
                  </a:moveTo>
                  <a:lnTo>
                    <a:pt x="0" y="266"/>
                  </a:lnTo>
                  <a:lnTo>
                    <a:pt x="1053" y="266"/>
                  </a:lnTo>
                  <a:lnTo>
                    <a:pt x="530" y="0"/>
                  </a:lnTo>
                  <a:close/>
                </a:path>
              </a:pathLst>
            </a:custGeom>
            <a:solidFill>
              <a:srgbClr val="7A111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36" name="Freeform 8"/>
            <p:cNvSpPr>
              <a:spLocks/>
            </p:cNvSpPr>
            <p:nvPr/>
          </p:nvSpPr>
          <p:spPr bwMode="auto">
            <a:xfrm>
              <a:off x="3668" y="1632"/>
              <a:ext cx="1206" cy="611"/>
            </a:xfrm>
            <a:custGeom>
              <a:avLst/>
              <a:gdLst/>
              <a:ahLst/>
              <a:cxnLst>
                <a:cxn ang="0">
                  <a:pos x="1206" y="611"/>
                </a:cxn>
                <a:cxn ang="0">
                  <a:pos x="0" y="68"/>
                </a:cxn>
                <a:cxn ang="0">
                  <a:pos x="0" y="58"/>
                </a:cxn>
                <a:cxn ang="0">
                  <a:pos x="0" y="41"/>
                </a:cxn>
                <a:cxn ang="0">
                  <a:pos x="0" y="23"/>
                </a:cxn>
                <a:cxn ang="0">
                  <a:pos x="0" y="0"/>
                </a:cxn>
                <a:cxn ang="0">
                  <a:pos x="1206" y="541"/>
                </a:cxn>
                <a:cxn ang="0">
                  <a:pos x="1206" y="611"/>
                </a:cxn>
              </a:cxnLst>
              <a:rect l="0" t="0" r="r" b="b"/>
              <a:pathLst>
                <a:path w="1206" h="611">
                  <a:moveTo>
                    <a:pt x="1206" y="611"/>
                  </a:moveTo>
                  <a:lnTo>
                    <a:pt x="0" y="68"/>
                  </a:lnTo>
                  <a:lnTo>
                    <a:pt x="0" y="58"/>
                  </a:lnTo>
                  <a:lnTo>
                    <a:pt x="0" y="41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206" y="541"/>
                  </a:lnTo>
                  <a:lnTo>
                    <a:pt x="1206" y="611"/>
                  </a:lnTo>
                  <a:close/>
                </a:path>
              </a:pathLst>
            </a:custGeom>
            <a:solidFill>
              <a:srgbClr val="7A111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37" name="Rectangle 9"/>
            <p:cNvSpPr>
              <a:spLocks noChangeArrowheads="1"/>
            </p:cNvSpPr>
            <p:nvPr/>
          </p:nvSpPr>
          <p:spPr bwMode="auto">
            <a:xfrm>
              <a:off x="3023" y="2555"/>
              <a:ext cx="594" cy="82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38" name="Freeform 10"/>
            <p:cNvSpPr>
              <a:spLocks/>
            </p:cNvSpPr>
            <p:nvPr/>
          </p:nvSpPr>
          <p:spPr bwMode="auto">
            <a:xfrm>
              <a:off x="3126" y="1079"/>
              <a:ext cx="366" cy="355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47" y="4"/>
                </a:cxn>
                <a:cxn ang="0">
                  <a:pos x="110" y="12"/>
                </a:cxn>
                <a:cxn ang="0">
                  <a:pos x="79" y="26"/>
                </a:cxn>
                <a:cxn ang="0">
                  <a:pos x="51" y="47"/>
                </a:cxn>
                <a:cxn ang="0">
                  <a:pos x="28" y="72"/>
                </a:cxn>
                <a:cxn ang="0">
                  <a:pos x="14" y="99"/>
                </a:cxn>
                <a:cxn ang="0">
                  <a:pos x="2" y="130"/>
                </a:cxn>
                <a:cxn ang="0">
                  <a:pos x="0" y="163"/>
                </a:cxn>
                <a:cxn ang="0">
                  <a:pos x="0" y="223"/>
                </a:cxn>
                <a:cxn ang="0">
                  <a:pos x="0" y="272"/>
                </a:cxn>
                <a:cxn ang="0">
                  <a:pos x="0" y="315"/>
                </a:cxn>
                <a:cxn ang="0">
                  <a:pos x="0" y="355"/>
                </a:cxn>
                <a:cxn ang="0">
                  <a:pos x="79" y="355"/>
                </a:cxn>
                <a:cxn ang="0">
                  <a:pos x="130" y="355"/>
                </a:cxn>
                <a:cxn ang="0">
                  <a:pos x="161" y="355"/>
                </a:cxn>
                <a:cxn ang="0">
                  <a:pos x="187" y="355"/>
                </a:cxn>
                <a:cxn ang="0">
                  <a:pos x="210" y="355"/>
                </a:cxn>
                <a:cxn ang="0">
                  <a:pos x="241" y="355"/>
                </a:cxn>
                <a:cxn ang="0">
                  <a:pos x="289" y="355"/>
                </a:cxn>
                <a:cxn ang="0">
                  <a:pos x="366" y="355"/>
                </a:cxn>
                <a:cxn ang="0">
                  <a:pos x="366" y="297"/>
                </a:cxn>
                <a:cxn ang="0">
                  <a:pos x="366" y="245"/>
                </a:cxn>
                <a:cxn ang="0">
                  <a:pos x="366" y="198"/>
                </a:cxn>
                <a:cxn ang="0">
                  <a:pos x="366" y="157"/>
                </a:cxn>
                <a:cxn ang="0">
                  <a:pos x="363" y="136"/>
                </a:cxn>
                <a:cxn ang="0">
                  <a:pos x="357" y="111"/>
                </a:cxn>
                <a:cxn ang="0">
                  <a:pos x="343" y="84"/>
                </a:cxn>
                <a:cxn ang="0">
                  <a:pos x="326" y="60"/>
                </a:cxn>
                <a:cxn ang="0">
                  <a:pos x="300" y="35"/>
                </a:cxn>
                <a:cxn ang="0">
                  <a:pos x="269" y="16"/>
                </a:cxn>
                <a:cxn ang="0">
                  <a:pos x="232" y="4"/>
                </a:cxn>
                <a:cxn ang="0">
                  <a:pos x="190" y="0"/>
                </a:cxn>
              </a:cxnLst>
              <a:rect l="0" t="0" r="r" b="b"/>
              <a:pathLst>
                <a:path w="366" h="355">
                  <a:moveTo>
                    <a:pt x="190" y="0"/>
                  </a:moveTo>
                  <a:lnTo>
                    <a:pt x="147" y="4"/>
                  </a:lnTo>
                  <a:lnTo>
                    <a:pt x="110" y="12"/>
                  </a:lnTo>
                  <a:lnTo>
                    <a:pt x="79" y="26"/>
                  </a:lnTo>
                  <a:lnTo>
                    <a:pt x="51" y="47"/>
                  </a:lnTo>
                  <a:lnTo>
                    <a:pt x="28" y="72"/>
                  </a:lnTo>
                  <a:lnTo>
                    <a:pt x="14" y="99"/>
                  </a:lnTo>
                  <a:lnTo>
                    <a:pt x="2" y="130"/>
                  </a:lnTo>
                  <a:lnTo>
                    <a:pt x="0" y="163"/>
                  </a:lnTo>
                  <a:lnTo>
                    <a:pt x="0" y="223"/>
                  </a:lnTo>
                  <a:lnTo>
                    <a:pt x="0" y="272"/>
                  </a:lnTo>
                  <a:lnTo>
                    <a:pt x="0" y="315"/>
                  </a:lnTo>
                  <a:lnTo>
                    <a:pt x="0" y="355"/>
                  </a:lnTo>
                  <a:lnTo>
                    <a:pt x="79" y="355"/>
                  </a:lnTo>
                  <a:lnTo>
                    <a:pt x="130" y="355"/>
                  </a:lnTo>
                  <a:lnTo>
                    <a:pt x="161" y="355"/>
                  </a:lnTo>
                  <a:lnTo>
                    <a:pt x="187" y="355"/>
                  </a:lnTo>
                  <a:lnTo>
                    <a:pt x="210" y="355"/>
                  </a:lnTo>
                  <a:lnTo>
                    <a:pt x="241" y="355"/>
                  </a:lnTo>
                  <a:lnTo>
                    <a:pt x="289" y="355"/>
                  </a:lnTo>
                  <a:lnTo>
                    <a:pt x="366" y="355"/>
                  </a:lnTo>
                  <a:lnTo>
                    <a:pt x="366" y="297"/>
                  </a:lnTo>
                  <a:lnTo>
                    <a:pt x="366" y="245"/>
                  </a:lnTo>
                  <a:lnTo>
                    <a:pt x="366" y="198"/>
                  </a:lnTo>
                  <a:lnTo>
                    <a:pt x="366" y="157"/>
                  </a:lnTo>
                  <a:lnTo>
                    <a:pt x="363" y="136"/>
                  </a:lnTo>
                  <a:lnTo>
                    <a:pt x="357" y="111"/>
                  </a:lnTo>
                  <a:lnTo>
                    <a:pt x="343" y="84"/>
                  </a:lnTo>
                  <a:lnTo>
                    <a:pt x="326" y="60"/>
                  </a:lnTo>
                  <a:lnTo>
                    <a:pt x="300" y="35"/>
                  </a:lnTo>
                  <a:lnTo>
                    <a:pt x="269" y="16"/>
                  </a:lnTo>
                  <a:lnTo>
                    <a:pt x="232" y="4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39" name="Freeform 11"/>
            <p:cNvSpPr>
              <a:spLocks/>
            </p:cNvSpPr>
            <p:nvPr/>
          </p:nvSpPr>
          <p:spPr bwMode="auto">
            <a:xfrm>
              <a:off x="2828" y="2398"/>
              <a:ext cx="28" cy="666"/>
            </a:xfrm>
            <a:custGeom>
              <a:avLst/>
              <a:gdLst/>
              <a:ahLst/>
              <a:cxnLst>
                <a:cxn ang="0">
                  <a:pos x="14" y="20"/>
                </a:cxn>
                <a:cxn ang="0">
                  <a:pos x="0" y="10"/>
                </a:cxn>
                <a:cxn ang="0">
                  <a:pos x="0" y="666"/>
                </a:cxn>
                <a:cxn ang="0">
                  <a:pos x="28" y="666"/>
                </a:cxn>
                <a:cxn ang="0">
                  <a:pos x="28" y="10"/>
                </a:cxn>
                <a:cxn ang="0">
                  <a:pos x="14" y="0"/>
                </a:cxn>
                <a:cxn ang="0">
                  <a:pos x="28" y="10"/>
                </a:cxn>
                <a:cxn ang="0">
                  <a:pos x="28" y="0"/>
                </a:cxn>
                <a:cxn ang="0">
                  <a:pos x="14" y="0"/>
                </a:cxn>
                <a:cxn ang="0">
                  <a:pos x="14" y="20"/>
                </a:cxn>
              </a:cxnLst>
              <a:rect l="0" t="0" r="r" b="b"/>
              <a:pathLst>
                <a:path w="28" h="666">
                  <a:moveTo>
                    <a:pt x="14" y="20"/>
                  </a:moveTo>
                  <a:lnTo>
                    <a:pt x="0" y="10"/>
                  </a:lnTo>
                  <a:lnTo>
                    <a:pt x="0" y="666"/>
                  </a:lnTo>
                  <a:lnTo>
                    <a:pt x="28" y="666"/>
                  </a:lnTo>
                  <a:lnTo>
                    <a:pt x="28" y="10"/>
                  </a:lnTo>
                  <a:lnTo>
                    <a:pt x="14" y="0"/>
                  </a:lnTo>
                  <a:lnTo>
                    <a:pt x="28" y="10"/>
                  </a:lnTo>
                  <a:lnTo>
                    <a:pt x="28" y="0"/>
                  </a:lnTo>
                  <a:lnTo>
                    <a:pt x="14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0" name="Freeform 12"/>
            <p:cNvSpPr>
              <a:spLocks/>
            </p:cNvSpPr>
            <p:nvPr/>
          </p:nvSpPr>
          <p:spPr bwMode="auto">
            <a:xfrm>
              <a:off x="2305" y="2398"/>
              <a:ext cx="537" cy="20"/>
            </a:xfrm>
            <a:custGeom>
              <a:avLst/>
              <a:gdLst/>
              <a:ahLst/>
              <a:cxnLst>
                <a:cxn ang="0">
                  <a:pos x="29" y="10"/>
                </a:cxn>
                <a:cxn ang="0">
                  <a:pos x="15" y="20"/>
                </a:cxn>
                <a:cxn ang="0">
                  <a:pos x="537" y="20"/>
                </a:cxn>
                <a:cxn ang="0">
                  <a:pos x="537" y="0"/>
                </a:cxn>
                <a:cxn ang="0">
                  <a:pos x="15" y="0"/>
                </a:cxn>
                <a:cxn ang="0">
                  <a:pos x="0" y="10"/>
                </a:cxn>
                <a:cxn ang="0">
                  <a:pos x="15" y="0"/>
                </a:cxn>
                <a:cxn ang="0">
                  <a:pos x="0" y="0"/>
                </a:cxn>
                <a:cxn ang="0">
                  <a:pos x="0" y="10"/>
                </a:cxn>
                <a:cxn ang="0">
                  <a:pos x="29" y="10"/>
                </a:cxn>
              </a:cxnLst>
              <a:rect l="0" t="0" r="r" b="b"/>
              <a:pathLst>
                <a:path w="537" h="20">
                  <a:moveTo>
                    <a:pt x="29" y="10"/>
                  </a:moveTo>
                  <a:lnTo>
                    <a:pt x="15" y="20"/>
                  </a:lnTo>
                  <a:lnTo>
                    <a:pt x="537" y="20"/>
                  </a:lnTo>
                  <a:lnTo>
                    <a:pt x="537" y="0"/>
                  </a:lnTo>
                  <a:lnTo>
                    <a:pt x="15" y="0"/>
                  </a:lnTo>
                  <a:lnTo>
                    <a:pt x="0" y="1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9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1" name="Freeform 13"/>
            <p:cNvSpPr>
              <a:spLocks/>
            </p:cNvSpPr>
            <p:nvPr/>
          </p:nvSpPr>
          <p:spPr bwMode="auto">
            <a:xfrm>
              <a:off x="2305" y="2408"/>
              <a:ext cx="29" cy="667"/>
            </a:xfrm>
            <a:custGeom>
              <a:avLst/>
              <a:gdLst/>
              <a:ahLst/>
              <a:cxnLst>
                <a:cxn ang="0">
                  <a:pos x="15" y="646"/>
                </a:cxn>
                <a:cxn ang="0">
                  <a:pos x="29" y="656"/>
                </a:cxn>
                <a:cxn ang="0">
                  <a:pos x="29" y="0"/>
                </a:cxn>
                <a:cxn ang="0">
                  <a:pos x="0" y="0"/>
                </a:cxn>
                <a:cxn ang="0">
                  <a:pos x="0" y="656"/>
                </a:cxn>
                <a:cxn ang="0">
                  <a:pos x="15" y="667"/>
                </a:cxn>
                <a:cxn ang="0">
                  <a:pos x="0" y="656"/>
                </a:cxn>
                <a:cxn ang="0">
                  <a:pos x="0" y="667"/>
                </a:cxn>
                <a:cxn ang="0">
                  <a:pos x="15" y="667"/>
                </a:cxn>
                <a:cxn ang="0">
                  <a:pos x="15" y="646"/>
                </a:cxn>
              </a:cxnLst>
              <a:rect l="0" t="0" r="r" b="b"/>
              <a:pathLst>
                <a:path w="29" h="667">
                  <a:moveTo>
                    <a:pt x="15" y="646"/>
                  </a:moveTo>
                  <a:lnTo>
                    <a:pt x="29" y="656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656"/>
                  </a:lnTo>
                  <a:lnTo>
                    <a:pt x="15" y="667"/>
                  </a:lnTo>
                  <a:lnTo>
                    <a:pt x="0" y="656"/>
                  </a:lnTo>
                  <a:lnTo>
                    <a:pt x="0" y="667"/>
                  </a:lnTo>
                  <a:lnTo>
                    <a:pt x="15" y="667"/>
                  </a:lnTo>
                  <a:lnTo>
                    <a:pt x="15" y="64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2" name="Freeform 14"/>
            <p:cNvSpPr>
              <a:spLocks/>
            </p:cNvSpPr>
            <p:nvPr/>
          </p:nvSpPr>
          <p:spPr bwMode="auto">
            <a:xfrm>
              <a:off x="2320" y="3054"/>
              <a:ext cx="536" cy="21"/>
            </a:xfrm>
            <a:custGeom>
              <a:avLst/>
              <a:gdLst/>
              <a:ahLst/>
              <a:cxnLst>
                <a:cxn ang="0">
                  <a:pos x="508" y="10"/>
                </a:cxn>
                <a:cxn ang="0">
                  <a:pos x="522" y="0"/>
                </a:cxn>
                <a:cxn ang="0">
                  <a:pos x="0" y="0"/>
                </a:cxn>
                <a:cxn ang="0">
                  <a:pos x="0" y="21"/>
                </a:cxn>
                <a:cxn ang="0">
                  <a:pos x="522" y="21"/>
                </a:cxn>
                <a:cxn ang="0">
                  <a:pos x="536" y="10"/>
                </a:cxn>
                <a:cxn ang="0">
                  <a:pos x="522" y="21"/>
                </a:cxn>
                <a:cxn ang="0">
                  <a:pos x="536" y="21"/>
                </a:cxn>
                <a:cxn ang="0">
                  <a:pos x="536" y="10"/>
                </a:cxn>
                <a:cxn ang="0">
                  <a:pos x="508" y="10"/>
                </a:cxn>
              </a:cxnLst>
              <a:rect l="0" t="0" r="r" b="b"/>
              <a:pathLst>
                <a:path w="536" h="21">
                  <a:moveTo>
                    <a:pt x="508" y="10"/>
                  </a:moveTo>
                  <a:lnTo>
                    <a:pt x="522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22" y="21"/>
                  </a:lnTo>
                  <a:lnTo>
                    <a:pt x="536" y="10"/>
                  </a:lnTo>
                  <a:lnTo>
                    <a:pt x="522" y="21"/>
                  </a:lnTo>
                  <a:lnTo>
                    <a:pt x="536" y="21"/>
                  </a:lnTo>
                  <a:lnTo>
                    <a:pt x="536" y="10"/>
                  </a:lnTo>
                  <a:lnTo>
                    <a:pt x="508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3" name="Freeform 15"/>
            <p:cNvSpPr>
              <a:spLocks/>
            </p:cNvSpPr>
            <p:nvPr/>
          </p:nvSpPr>
          <p:spPr bwMode="auto">
            <a:xfrm>
              <a:off x="2322" y="2590"/>
              <a:ext cx="517" cy="20"/>
            </a:xfrm>
            <a:custGeom>
              <a:avLst/>
              <a:gdLst/>
              <a:ahLst/>
              <a:cxnLst>
                <a:cxn ang="0">
                  <a:pos x="517" y="10"/>
                </a:cxn>
                <a:cxn ang="0">
                  <a:pos x="517" y="0"/>
                </a:cxn>
                <a:cxn ang="0">
                  <a:pos x="0" y="0"/>
                </a:cxn>
                <a:cxn ang="0">
                  <a:pos x="0" y="20"/>
                </a:cxn>
                <a:cxn ang="0">
                  <a:pos x="517" y="20"/>
                </a:cxn>
                <a:cxn ang="0">
                  <a:pos x="517" y="10"/>
                </a:cxn>
              </a:cxnLst>
              <a:rect l="0" t="0" r="r" b="b"/>
              <a:pathLst>
                <a:path w="517" h="20">
                  <a:moveTo>
                    <a:pt x="517" y="10"/>
                  </a:moveTo>
                  <a:lnTo>
                    <a:pt x="517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517" y="20"/>
                  </a:lnTo>
                  <a:lnTo>
                    <a:pt x="517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4" name="Freeform 16"/>
            <p:cNvSpPr>
              <a:spLocks/>
            </p:cNvSpPr>
            <p:nvPr/>
          </p:nvSpPr>
          <p:spPr bwMode="auto">
            <a:xfrm>
              <a:off x="2322" y="2829"/>
              <a:ext cx="517" cy="21"/>
            </a:xfrm>
            <a:custGeom>
              <a:avLst/>
              <a:gdLst/>
              <a:ahLst/>
              <a:cxnLst>
                <a:cxn ang="0">
                  <a:pos x="517" y="10"/>
                </a:cxn>
                <a:cxn ang="0">
                  <a:pos x="517" y="0"/>
                </a:cxn>
                <a:cxn ang="0">
                  <a:pos x="0" y="0"/>
                </a:cxn>
                <a:cxn ang="0">
                  <a:pos x="0" y="21"/>
                </a:cxn>
                <a:cxn ang="0">
                  <a:pos x="517" y="21"/>
                </a:cxn>
                <a:cxn ang="0">
                  <a:pos x="517" y="10"/>
                </a:cxn>
              </a:cxnLst>
              <a:rect l="0" t="0" r="r" b="b"/>
              <a:pathLst>
                <a:path w="517" h="21">
                  <a:moveTo>
                    <a:pt x="517" y="10"/>
                  </a:moveTo>
                  <a:lnTo>
                    <a:pt x="517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17" y="21"/>
                  </a:lnTo>
                  <a:lnTo>
                    <a:pt x="517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5" name="Freeform 17"/>
            <p:cNvSpPr>
              <a:spLocks/>
            </p:cNvSpPr>
            <p:nvPr/>
          </p:nvSpPr>
          <p:spPr bwMode="auto">
            <a:xfrm>
              <a:off x="2558" y="2418"/>
              <a:ext cx="28" cy="640"/>
            </a:xfrm>
            <a:custGeom>
              <a:avLst/>
              <a:gdLst/>
              <a:ahLst/>
              <a:cxnLst>
                <a:cxn ang="0">
                  <a:pos x="14" y="640"/>
                </a:cxn>
                <a:cxn ang="0">
                  <a:pos x="28" y="640"/>
                </a:cxn>
                <a:cxn ang="0">
                  <a:pos x="28" y="0"/>
                </a:cxn>
                <a:cxn ang="0">
                  <a:pos x="0" y="0"/>
                </a:cxn>
                <a:cxn ang="0">
                  <a:pos x="0" y="640"/>
                </a:cxn>
                <a:cxn ang="0">
                  <a:pos x="14" y="640"/>
                </a:cxn>
              </a:cxnLst>
              <a:rect l="0" t="0" r="r" b="b"/>
              <a:pathLst>
                <a:path w="28" h="640">
                  <a:moveTo>
                    <a:pt x="14" y="640"/>
                  </a:moveTo>
                  <a:lnTo>
                    <a:pt x="28" y="640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640"/>
                  </a:lnTo>
                  <a:lnTo>
                    <a:pt x="14" y="6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6" name="Freeform 18"/>
            <p:cNvSpPr>
              <a:spLocks/>
            </p:cNvSpPr>
            <p:nvPr/>
          </p:nvSpPr>
          <p:spPr bwMode="auto">
            <a:xfrm>
              <a:off x="4289" y="2398"/>
              <a:ext cx="29" cy="666"/>
            </a:xfrm>
            <a:custGeom>
              <a:avLst/>
              <a:gdLst/>
              <a:ahLst/>
              <a:cxnLst>
                <a:cxn ang="0">
                  <a:pos x="15" y="20"/>
                </a:cxn>
                <a:cxn ang="0">
                  <a:pos x="0" y="10"/>
                </a:cxn>
                <a:cxn ang="0">
                  <a:pos x="0" y="666"/>
                </a:cxn>
                <a:cxn ang="0">
                  <a:pos x="29" y="666"/>
                </a:cxn>
                <a:cxn ang="0">
                  <a:pos x="29" y="10"/>
                </a:cxn>
                <a:cxn ang="0">
                  <a:pos x="15" y="0"/>
                </a:cxn>
                <a:cxn ang="0">
                  <a:pos x="29" y="10"/>
                </a:cxn>
                <a:cxn ang="0">
                  <a:pos x="29" y="0"/>
                </a:cxn>
                <a:cxn ang="0">
                  <a:pos x="15" y="0"/>
                </a:cxn>
                <a:cxn ang="0">
                  <a:pos x="15" y="20"/>
                </a:cxn>
              </a:cxnLst>
              <a:rect l="0" t="0" r="r" b="b"/>
              <a:pathLst>
                <a:path w="29" h="666">
                  <a:moveTo>
                    <a:pt x="15" y="20"/>
                  </a:moveTo>
                  <a:lnTo>
                    <a:pt x="0" y="10"/>
                  </a:lnTo>
                  <a:lnTo>
                    <a:pt x="0" y="666"/>
                  </a:lnTo>
                  <a:lnTo>
                    <a:pt x="29" y="666"/>
                  </a:lnTo>
                  <a:lnTo>
                    <a:pt x="29" y="10"/>
                  </a:lnTo>
                  <a:lnTo>
                    <a:pt x="15" y="0"/>
                  </a:lnTo>
                  <a:lnTo>
                    <a:pt x="29" y="10"/>
                  </a:lnTo>
                  <a:lnTo>
                    <a:pt x="29" y="0"/>
                  </a:lnTo>
                  <a:lnTo>
                    <a:pt x="15" y="0"/>
                  </a:lnTo>
                  <a:lnTo>
                    <a:pt x="15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7" name="Freeform 19"/>
            <p:cNvSpPr>
              <a:spLocks/>
            </p:cNvSpPr>
            <p:nvPr/>
          </p:nvSpPr>
          <p:spPr bwMode="auto">
            <a:xfrm>
              <a:off x="3770" y="2398"/>
              <a:ext cx="534" cy="20"/>
            </a:xfrm>
            <a:custGeom>
              <a:avLst/>
              <a:gdLst/>
              <a:ahLst/>
              <a:cxnLst>
                <a:cxn ang="0">
                  <a:pos x="28" y="10"/>
                </a:cxn>
                <a:cxn ang="0">
                  <a:pos x="14" y="20"/>
                </a:cxn>
                <a:cxn ang="0">
                  <a:pos x="534" y="20"/>
                </a:cxn>
                <a:cxn ang="0">
                  <a:pos x="534" y="0"/>
                </a:cxn>
                <a:cxn ang="0">
                  <a:pos x="14" y="0"/>
                </a:cxn>
                <a:cxn ang="0">
                  <a:pos x="0" y="10"/>
                </a:cxn>
                <a:cxn ang="0">
                  <a:pos x="14" y="0"/>
                </a:cxn>
                <a:cxn ang="0">
                  <a:pos x="0" y="0"/>
                </a:cxn>
                <a:cxn ang="0">
                  <a:pos x="0" y="10"/>
                </a:cxn>
                <a:cxn ang="0">
                  <a:pos x="28" y="10"/>
                </a:cxn>
              </a:cxnLst>
              <a:rect l="0" t="0" r="r" b="b"/>
              <a:pathLst>
                <a:path w="534" h="20">
                  <a:moveTo>
                    <a:pt x="28" y="10"/>
                  </a:moveTo>
                  <a:lnTo>
                    <a:pt x="14" y="20"/>
                  </a:lnTo>
                  <a:lnTo>
                    <a:pt x="534" y="20"/>
                  </a:lnTo>
                  <a:lnTo>
                    <a:pt x="534" y="0"/>
                  </a:lnTo>
                  <a:lnTo>
                    <a:pt x="14" y="0"/>
                  </a:lnTo>
                  <a:lnTo>
                    <a:pt x="0" y="10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8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8" name="Freeform 20"/>
            <p:cNvSpPr>
              <a:spLocks/>
            </p:cNvSpPr>
            <p:nvPr/>
          </p:nvSpPr>
          <p:spPr bwMode="auto">
            <a:xfrm>
              <a:off x="3770" y="2408"/>
              <a:ext cx="28" cy="667"/>
            </a:xfrm>
            <a:custGeom>
              <a:avLst/>
              <a:gdLst/>
              <a:ahLst/>
              <a:cxnLst>
                <a:cxn ang="0">
                  <a:pos x="14" y="646"/>
                </a:cxn>
                <a:cxn ang="0">
                  <a:pos x="28" y="656"/>
                </a:cxn>
                <a:cxn ang="0">
                  <a:pos x="28" y="0"/>
                </a:cxn>
                <a:cxn ang="0">
                  <a:pos x="0" y="0"/>
                </a:cxn>
                <a:cxn ang="0">
                  <a:pos x="0" y="656"/>
                </a:cxn>
                <a:cxn ang="0">
                  <a:pos x="14" y="667"/>
                </a:cxn>
                <a:cxn ang="0">
                  <a:pos x="0" y="656"/>
                </a:cxn>
                <a:cxn ang="0">
                  <a:pos x="0" y="667"/>
                </a:cxn>
                <a:cxn ang="0">
                  <a:pos x="14" y="667"/>
                </a:cxn>
                <a:cxn ang="0">
                  <a:pos x="14" y="646"/>
                </a:cxn>
              </a:cxnLst>
              <a:rect l="0" t="0" r="r" b="b"/>
              <a:pathLst>
                <a:path w="28" h="667">
                  <a:moveTo>
                    <a:pt x="14" y="646"/>
                  </a:moveTo>
                  <a:lnTo>
                    <a:pt x="28" y="656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656"/>
                  </a:lnTo>
                  <a:lnTo>
                    <a:pt x="14" y="667"/>
                  </a:lnTo>
                  <a:lnTo>
                    <a:pt x="0" y="656"/>
                  </a:lnTo>
                  <a:lnTo>
                    <a:pt x="0" y="667"/>
                  </a:lnTo>
                  <a:lnTo>
                    <a:pt x="14" y="667"/>
                  </a:lnTo>
                  <a:lnTo>
                    <a:pt x="14" y="64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9" name="Freeform 21"/>
            <p:cNvSpPr>
              <a:spLocks/>
            </p:cNvSpPr>
            <p:nvPr/>
          </p:nvSpPr>
          <p:spPr bwMode="auto">
            <a:xfrm>
              <a:off x="3784" y="3054"/>
              <a:ext cx="534" cy="21"/>
            </a:xfrm>
            <a:custGeom>
              <a:avLst/>
              <a:gdLst/>
              <a:ahLst/>
              <a:cxnLst>
                <a:cxn ang="0">
                  <a:pos x="505" y="10"/>
                </a:cxn>
                <a:cxn ang="0">
                  <a:pos x="520" y="0"/>
                </a:cxn>
                <a:cxn ang="0">
                  <a:pos x="0" y="0"/>
                </a:cxn>
                <a:cxn ang="0">
                  <a:pos x="0" y="21"/>
                </a:cxn>
                <a:cxn ang="0">
                  <a:pos x="520" y="21"/>
                </a:cxn>
                <a:cxn ang="0">
                  <a:pos x="534" y="10"/>
                </a:cxn>
                <a:cxn ang="0">
                  <a:pos x="520" y="21"/>
                </a:cxn>
                <a:cxn ang="0">
                  <a:pos x="534" y="21"/>
                </a:cxn>
                <a:cxn ang="0">
                  <a:pos x="534" y="10"/>
                </a:cxn>
                <a:cxn ang="0">
                  <a:pos x="505" y="10"/>
                </a:cxn>
              </a:cxnLst>
              <a:rect l="0" t="0" r="r" b="b"/>
              <a:pathLst>
                <a:path w="534" h="21">
                  <a:moveTo>
                    <a:pt x="505" y="10"/>
                  </a:moveTo>
                  <a:lnTo>
                    <a:pt x="520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20" y="21"/>
                  </a:lnTo>
                  <a:lnTo>
                    <a:pt x="534" y="10"/>
                  </a:lnTo>
                  <a:lnTo>
                    <a:pt x="520" y="21"/>
                  </a:lnTo>
                  <a:lnTo>
                    <a:pt x="534" y="21"/>
                  </a:lnTo>
                  <a:lnTo>
                    <a:pt x="534" y="10"/>
                  </a:lnTo>
                  <a:lnTo>
                    <a:pt x="505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0" name="Freeform 22"/>
            <p:cNvSpPr>
              <a:spLocks/>
            </p:cNvSpPr>
            <p:nvPr/>
          </p:nvSpPr>
          <p:spPr bwMode="auto">
            <a:xfrm>
              <a:off x="3793" y="2590"/>
              <a:ext cx="505" cy="20"/>
            </a:xfrm>
            <a:custGeom>
              <a:avLst/>
              <a:gdLst/>
              <a:ahLst/>
              <a:cxnLst>
                <a:cxn ang="0">
                  <a:pos x="505" y="10"/>
                </a:cxn>
                <a:cxn ang="0">
                  <a:pos x="505" y="0"/>
                </a:cxn>
                <a:cxn ang="0">
                  <a:pos x="0" y="0"/>
                </a:cxn>
                <a:cxn ang="0">
                  <a:pos x="0" y="20"/>
                </a:cxn>
                <a:cxn ang="0">
                  <a:pos x="505" y="20"/>
                </a:cxn>
                <a:cxn ang="0">
                  <a:pos x="505" y="10"/>
                </a:cxn>
              </a:cxnLst>
              <a:rect l="0" t="0" r="r" b="b"/>
              <a:pathLst>
                <a:path w="505" h="20">
                  <a:moveTo>
                    <a:pt x="505" y="10"/>
                  </a:moveTo>
                  <a:lnTo>
                    <a:pt x="505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505" y="20"/>
                  </a:lnTo>
                  <a:lnTo>
                    <a:pt x="505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1" name="Freeform 23"/>
            <p:cNvSpPr>
              <a:spLocks/>
            </p:cNvSpPr>
            <p:nvPr/>
          </p:nvSpPr>
          <p:spPr bwMode="auto">
            <a:xfrm>
              <a:off x="3793" y="2829"/>
              <a:ext cx="505" cy="21"/>
            </a:xfrm>
            <a:custGeom>
              <a:avLst/>
              <a:gdLst/>
              <a:ahLst/>
              <a:cxnLst>
                <a:cxn ang="0">
                  <a:pos x="505" y="10"/>
                </a:cxn>
                <a:cxn ang="0">
                  <a:pos x="505" y="0"/>
                </a:cxn>
                <a:cxn ang="0">
                  <a:pos x="0" y="0"/>
                </a:cxn>
                <a:cxn ang="0">
                  <a:pos x="0" y="21"/>
                </a:cxn>
                <a:cxn ang="0">
                  <a:pos x="505" y="21"/>
                </a:cxn>
                <a:cxn ang="0">
                  <a:pos x="505" y="10"/>
                </a:cxn>
              </a:cxnLst>
              <a:rect l="0" t="0" r="r" b="b"/>
              <a:pathLst>
                <a:path w="505" h="21">
                  <a:moveTo>
                    <a:pt x="505" y="10"/>
                  </a:moveTo>
                  <a:lnTo>
                    <a:pt x="505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05" y="21"/>
                  </a:lnTo>
                  <a:lnTo>
                    <a:pt x="505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2" name="Freeform 24"/>
            <p:cNvSpPr>
              <a:spLocks/>
            </p:cNvSpPr>
            <p:nvPr/>
          </p:nvSpPr>
          <p:spPr bwMode="auto">
            <a:xfrm>
              <a:off x="4023" y="2418"/>
              <a:ext cx="28" cy="640"/>
            </a:xfrm>
            <a:custGeom>
              <a:avLst/>
              <a:gdLst/>
              <a:ahLst/>
              <a:cxnLst>
                <a:cxn ang="0">
                  <a:pos x="14" y="640"/>
                </a:cxn>
                <a:cxn ang="0">
                  <a:pos x="28" y="640"/>
                </a:cxn>
                <a:cxn ang="0">
                  <a:pos x="28" y="0"/>
                </a:cxn>
                <a:cxn ang="0">
                  <a:pos x="0" y="0"/>
                </a:cxn>
                <a:cxn ang="0">
                  <a:pos x="0" y="640"/>
                </a:cxn>
                <a:cxn ang="0">
                  <a:pos x="14" y="640"/>
                </a:cxn>
              </a:cxnLst>
              <a:rect l="0" t="0" r="r" b="b"/>
              <a:pathLst>
                <a:path w="28" h="640">
                  <a:moveTo>
                    <a:pt x="14" y="640"/>
                  </a:moveTo>
                  <a:lnTo>
                    <a:pt x="28" y="640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640"/>
                  </a:lnTo>
                  <a:lnTo>
                    <a:pt x="14" y="64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3" name="Freeform 25"/>
            <p:cNvSpPr>
              <a:spLocks/>
            </p:cNvSpPr>
            <p:nvPr/>
          </p:nvSpPr>
          <p:spPr bwMode="auto">
            <a:xfrm>
              <a:off x="3148" y="1139"/>
              <a:ext cx="301" cy="241"/>
            </a:xfrm>
            <a:custGeom>
              <a:avLst/>
              <a:gdLst/>
              <a:ahLst/>
              <a:cxnLst>
                <a:cxn ang="0">
                  <a:pos x="176" y="239"/>
                </a:cxn>
                <a:cxn ang="0">
                  <a:pos x="227" y="239"/>
                </a:cxn>
                <a:cxn ang="0">
                  <a:pos x="264" y="235"/>
                </a:cxn>
                <a:cxn ang="0">
                  <a:pos x="287" y="227"/>
                </a:cxn>
                <a:cxn ang="0">
                  <a:pos x="296" y="224"/>
                </a:cxn>
                <a:cxn ang="0">
                  <a:pos x="298" y="218"/>
                </a:cxn>
                <a:cxn ang="0">
                  <a:pos x="301" y="208"/>
                </a:cxn>
                <a:cxn ang="0">
                  <a:pos x="293" y="187"/>
                </a:cxn>
                <a:cxn ang="0">
                  <a:pos x="284" y="167"/>
                </a:cxn>
                <a:cxn ang="0">
                  <a:pos x="278" y="156"/>
                </a:cxn>
                <a:cxn ang="0">
                  <a:pos x="276" y="148"/>
                </a:cxn>
                <a:cxn ang="0">
                  <a:pos x="273" y="142"/>
                </a:cxn>
                <a:cxn ang="0">
                  <a:pos x="270" y="130"/>
                </a:cxn>
                <a:cxn ang="0">
                  <a:pos x="264" y="107"/>
                </a:cxn>
                <a:cxn ang="0">
                  <a:pos x="264" y="94"/>
                </a:cxn>
                <a:cxn ang="0">
                  <a:pos x="264" y="88"/>
                </a:cxn>
                <a:cxn ang="0">
                  <a:pos x="261" y="72"/>
                </a:cxn>
                <a:cxn ang="0">
                  <a:pos x="259" y="47"/>
                </a:cxn>
                <a:cxn ang="0">
                  <a:pos x="253" y="22"/>
                </a:cxn>
                <a:cxn ang="0">
                  <a:pos x="225" y="4"/>
                </a:cxn>
                <a:cxn ang="0">
                  <a:pos x="176" y="0"/>
                </a:cxn>
                <a:cxn ang="0">
                  <a:pos x="134" y="8"/>
                </a:cxn>
                <a:cxn ang="0">
                  <a:pos x="117" y="30"/>
                </a:cxn>
                <a:cxn ang="0">
                  <a:pos x="103" y="53"/>
                </a:cxn>
                <a:cxn ang="0">
                  <a:pos x="94" y="68"/>
                </a:cxn>
                <a:cxn ang="0">
                  <a:pos x="91" y="72"/>
                </a:cxn>
                <a:cxn ang="0">
                  <a:pos x="85" y="84"/>
                </a:cxn>
                <a:cxn ang="0">
                  <a:pos x="68" y="105"/>
                </a:cxn>
                <a:cxn ang="0">
                  <a:pos x="60" y="115"/>
                </a:cxn>
                <a:cxn ang="0">
                  <a:pos x="57" y="119"/>
                </a:cxn>
                <a:cxn ang="0">
                  <a:pos x="51" y="125"/>
                </a:cxn>
                <a:cxn ang="0">
                  <a:pos x="40" y="138"/>
                </a:cxn>
                <a:cxn ang="0">
                  <a:pos x="20" y="154"/>
                </a:cxn>
                <a:cxn ang="0">
                  <a:pos x="3" y="175"/>
                </a:cxn>
                <a:cxn ang="0">
                  <a:pos x="0" y="185"/>
                </a:cxn>
                <a:cxn ang="0">
                  <a:pos x="6" y="187"/>
                </a:cxn>
                <a:cxn ang="0">
                  <a:pos x="12" y="194"/>
                </a:cxn>
                <a:cxn ang="0">
                  <a:pos x="32" y="206"/>
                </a:cxn>
                <a:cxn ang="0">
                  <a:pos x="66" y="220"/>
                </a:cxn>
                <a:cxn ang="0">
                  <a:pos x="114" y="233"/>
                </a:cxn>
              </a:cxnLst>
              <a:rect l="0" t="0" r="r" b="b"/>
              <a:pathLst>
                <a:path w="301" h="241">
                  <a:moveTo>
                    <a:pt x="145" y="237"/>
                  </a:moveTo>
                  <a:lnTo>
                    <a:pt x="176" y="239"/>
                  </a:lnTo>
                  <a:lnTo>
                    <a:pt x="205" y="241"/>
                  </a:lnTo>
                  <a:lnTo>
                    <a:pt x="227" y="239"/>
                  </a:lnTo>
                  <a:lnTo>
                    <a:pt x="247" y="237"/>
                  </a:lnTo>
                  <a:lnTo>
                    <a:pt x="264" y="235"/>
                  </a:lnTo>
                  <a:lnTo>
                    <a:pt x="276" y="231"/>
                  </a:lnTo>
                  <a:lnTo>
                    <a:pt x="287" y="227"/>
                  </a:lnTo>
                  <a:lnTo>
                    <a:pt x="293" y="224"/>
                  </a:lnTo>
                  <a:lnTo>
                    <a:pt x="296" y="224"/>
                  </a:lnTo>
                  <a:lnTo>
                    <a:pt x="296" y="222"/>
                  </a:lnTo>
                  <a:lnTo>
                    <a:pt x="298" y="218"/>
                  </a:lnTo>
                  <a:lnTo>
                    <a:pt x="301" y="216"/>
                  </a:lnTo>
                  <a:lnTo>
                    <a:pt x="301" y="208"/>
                  </a:lnTo>
                  <a:lnTo>
                    <a:pt x="298" y="200"/>
                  </a:lnTo>
                  <a:lnTo>
                    <a:pt x="293" y="187"/>
                  </a:lnTo>
                  <a:lnTo>
                    <a:pt x="287" y="173"/>
                  </a:lnTo>
                  <a:lnTo>
                    <a:pt x="284" y="167"/>
                  </a:lnTo>
                  <a:lnTo>
                    <a:pt x="281" y="161"/>
                  </a:lnTo>
                  <a:lnTo>
                    <a:pt x="278" y="156"/>
                  </a:lnTo>
                  <a:lnTo>
                    <a:pt x="278" y="150"/>
                  </a:lnTo>
                  <a:lnTo>
                    <a:pt x="276" y="148"/>
                  </a:lnTo>
                  <a:lnTo>
                    <a:pt x="273" y="144"/>
                  </a:lnTo>
                  <a:lnTo>
                    <a:pt x="273" y="142"/>
                  </a:lnTo>
                  <a:lnTo>
                    <a:pt x="273" y="140"/>
                  </a:lnTo>
                  <a:lnTo>
                    <a:pt x="270" y="130"/>
                  </a:lnTo>
                  <a:lnTo>
                    <a:pt x="267" y="117"/>
                  </a:lnTo>
                  <a:lnTo>
                    <a:pt x="264" y="107"/>
                  </a:lnTo>
                  <a:lnTo>
                    <a:pt x="264" y="97"/>
                  </a:lnTo>
                  <a:lnTo>
                    <a:pt x="264" y="94"/>
                  </a:lnTo>
                  <a:lnTo>
                    <a:pt x="264" y="90"/>
                  </a:lnTo>
                  <a:lnTo>
                    <a:pt x="264" y="88"/>
                  </a:lnTo>
                  <a:lnTo>
                    <a:pt x="264" y="86"/>
                  </a:lnTo>
                  <a:lnTo>
                    <a:pt x="261" y="72"/>
                  </a:lnTo>
                  <a:lnTo>
                    <a:pt x="259" y="59"/>
                  </a:lnTo>
                  <a:lnTo>
                    <a:pt x="259" y="47"/>
                  </a:lnTo>
                  <a:lnTo>
                    <a:pt x="256" y="39"/>
                  </a:lnTo>
                  <a:lnTo>
                    <a:pt x="253" y="22"/>
                  </a:lnTo>
                  <a:lnTo>
                    <a:pt x="242" y="10"/>
                  </a:lnTo>
                  <a:lnTo>
                    <a:pt x="225" y="4"/>
                  </a:lnTo>
                  <a:lnTo>
                    <a:pt x="199" y="2"/>
                  </a:lnTo>
                  <a:lnTo>
                    <a:pt x="176" y="0"/>
                  </a:lnTo>
                  <a:lnTo>
                    <a:pt x="154" y="0"/>
                  </a:lnTo>
                  <a:lnTo>
                    <a:pt x="134" y="8"/>
                  </a:lnTo>
                  <a:lnTo>
                    <a:pt x="122" y="22"/>
                  </a:lnTo>
                  <a:lnTo>
                    <a:pt x="117" y="30"/>
                  </a:lnTo>
                  <a:lnTo>
                    <a:pt x="111" y="41"/>
                  </a:lnTo>
                  <a:lnTo>
                    <a:pt x="103" y="53"/>
                  </a:lnTo>
                  <a:lnTo>
                    <a:pt x="94" y="66"/>
                  </a:lnTo>
                  <a:lnTo>
                    <a:pt x="94" y="68"/>
                  </a:lnTo>
                  <a:lnTo>
                    <a:pt x="94" y="70"/>
                  </a:lnTo>
                  <a:lnTo>
                    <a:pt x="91" y="72"/>
                  </a:lnTo>
                  <a:lnTo>
                    <a:pt x="88" y="72"/>
                  </a:lnTo>
                  <a:lnTo>
                    <a:pt x="85" y="84"/>
                  </a:lnTo>
                  <a:lnTo>
                    <a:pt x="77" y="94"/>
                  </a:lnTo>
                  <a:lnTo>
                    <a:pt x="68" y="105"/>
                  </a:lnTo>
                  <a:lnTo>
                    <a:pt x="60" y="115"/>
                  </a:lnTo>
                  <a:lnTo>
                    <a:pt x="60" y="115"/>
                  </a:lnTo>
                  <a:lnTo>
                    <a:pt x="60" y="117"/>
                  </a:lnTo>
                  <a:lnTo>
                    <a:pt x="57" y="119"/>
                  </a:lnTo>
                  <a:lnTo>
                    <a:pt x="57" y="119"/>
                  </a:lnTo>
                  <a:lnTo>
                    <a:pt x="51" y="125"/>
                  </a:lnTo>
                  <a:lnTo>
                    <a:pt x="46" y="132"/>
                  </a:lnTo>
                  <a:lnTo>
                    <a:pt x="40" y="138"/>
                  </a:lnTo>
                  <a:lnTo>
                    <a:pt x="34" y="142"/>
                  </a:lnTo>
                  <a:lnTo>
                    <a:pt x="20" y="154"/>
                  </a:lnTo>
                  <a:lnTo>
                    <a:pt x="9" y="165"/>
                  </a:lnTo>
                  <a:lnTo>
                    <a:pt x="3" y="175"/>
                  </a:lnTo>
                  <a:lnTo>
                    <a:pt x="0" y="183"/>
                  </a:lnTo>
                  <a:lnTo>
                    <a:pt x="0" y="185"/>
                  </a:lnTo>
                  <a:lnTo>
                    <a:pt x="3" y="187"/>
                  </a:lnTo>
                  <a:lnTo>
                    <a:pt x="6" y="187"/>
                  </a:lnTo>
                  <a:lnTo>
                    <a:pt x="6" y="189"/>
                  </a:lnTo>
                  <a:lnTo>
                    <a:pt x="12" y="194"/>
                  </a:lnTo>
                  <a:lnTo>
                    <a:pt x="20" y="200"/>
                  </a:lnTo>
                  <a:lnTo>
                    <a:pt x="32" y="206"/>
                  </a:lnTo>
                  <a:lnTo>
                    <a:pt x="46" y="212"/>
                  </a:lnTo>
                  <a:lnTo>
                    <a:pt x="66" y="220"/>
                  </a:lnTo>
                  <a:lnTo>
                    <a:pt x="88" y="227"/>
                  </a:lnTo>
                  <a:lnTo>
                    <a:pt x="114" y="233"/>
                  </a:lnTo>
                  <a:lnTo>
                    <a:pt x="145" y="237"/>
                  </a:lnTo>
                  <a:close/>
                </a:path>
              </a:pathLst>
            </a:custGeom>
            <a:solidFill>
              <a:srgbClr val="7A111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4" name="Freeform 26"/>
            <p:cNvSpPr>
              <a:spLocks/>
            </p:cNvSpPr>
            <p:nvPr/>
          </p:nvSpPr>
          <p:spPr bwMode="auto">
            <a:xfrm>
              <a:off x="3148" y="1306"/>
              <a:ext cx="301" cy="64"/>
            </a:xfrm>
            <a:custGeom>
              <a:avLst/>
              <a:gdLst/>
              <a:ahLst/>
              <a:cxnLst>
                <a:cxn ang="0">
                  <a:pos x="151" y="12"/>
                </a:cxn>
                <a:cxn ang="0">
                  <a:pos x="199" y="20"/>
                </a:cxn>
                <a:cxn ang="0">
                  <a:pos x="244" y="33"/>
                </a:cxn>
                <a:cxn ang="0">
                  <a:pos x="278" y="49"/>
                </a:cxn>
                <a:cxn ang="0">
                  <a:pos x="296" y="57"/>
                </a:cxn>
                <a:cxn ang="0">
                  <a:pos x="298" y="51"/>
                </a:cxn>
                <a:cxn ang="0">
                  <a:pos x="276" y="33"/>
                </a:cxn>
                <a:cxn ang="0">
                  <a:pos x="202" y="10"/>
                </a:cxn>
                <a:cxn ang="0">
                  <a:pos x="117" y="0"/>
                </a:cxn>
                <a:cxn ang="0">
                  <a:pos x="34" y="6"/>
                </a:cxn>
                <a:cxn ang="0">
                  <a:pos x="0" y="18"/>
                </a:cxn>
                <a:cxn ang="0">
                  <a:pos x="6" y="20"/>
                </a:cxn>
                <a:cxn ang="0">
                  <a:pos x="17" y="18"/>
                </a:cxn>
                <a:cxn ang="0">
                  <a:pos x="43" y="14"/>
                </a:cxn>
                <a:cxn ang="0">
                  <a:pos x="68" y="12"/>
                </a:cxn>
                <a:cxn ang="0">
                  <a:pos x="97" y="10"/>
                </a:cxn>
                <a:cxn ang="0">
                  <a:pos x="108" y="12"/>
                </a:cxn>
                <a:cxn ang="0">
                  <a:pos x="103" y="20"/>
                </a:cxn>
                <a:cxn ang="0">
                  <a:pos x="94" y="24"/>
                </a:cxn>
                <a:cxn ang="0">
                  <a:pos x="80" y="31"/>
                </a:cxn>
                <a:cxn ang="0">
                  <a:pos x="74" y="37"/>
                </a:cxn>
                <a:cxn ang="0">
                  <a:pos x="77" y="51"/>
                </a:cxn>
                <a:cxn ang="0">
                  <a:pos x="85" y="60"/>
                </a:cxn>
                <a:cxn ang="0">
                  <a:pos x="85" y="60"/>
                </a:cxn>
                <a:cxn ang="0">
                  <a:pos x="88" y="60"/>
                </a:cxn>
                <a:cxn ang="0">
                  <a:pos x="94" y="64"/>
                </a:cxn>
                <a:cxn ang="0">
                  <a:pos x="105" y="62"/>
                </a:cxn>
                <a:cxn ang="0">
                  <a:pos x="117" y="53"/>
                </a:cxn>
                <a:cxn ang="0">
                  <a:pos x="122" y="43"/>
                </a:cxn>
                <a:cxn ang="0">
                  <a:pos x="120" y="29"/>
                </a:cxn>
                <a:cxn ang="0">
                  <a:pos x="111" y="20"/>
                </a:cxn>
                <a:cxn ang="0">
                  <a:pos x="120" y="12"/>
                </a:cxn>
              </a:cxnLst>
              <a:rect l="0" t="0" r="r" b="b"/>
              <a:pathLst>
                <a:path w="301" h="64">
                  <a:moveTo>
                    <a:pt x="122" y="10"/>
                  </a:moveTo>
                  <a:lnTo>
                    <a:pt x="151" y="12"/>
                  </a:lnTo>
                  <a:lnTo>
                    <a:pt x="176" y="14"/>
                  </a:lnTo>
                  <a:lnTo>
                    <a:pt x="199" y="20"/>
                  </a:lnTo>
                  <a:lnTo>
                    <a:pt x="222" y="24"/>
                  </a:lnTo>
                  <a:lnTo>
                    <a:pt x="244" y="33"/>
                  </a:lnTo>
                  <a:lnTo>
                    <a:pt x="261" y="39"/>
                  </a:lnTo>
                  <a:lnTo>
                    <a:pt x="278" y="49"/>
                  </a:lnTo>
                  <a:lnTo>
                    <a:pt x="293" y="57"/>
                  </a:lnTo>
                  <a:lnTo>
                    <a:pt x="296" y="57"/>
                  </a:lnTo>
                  <a:lnTo>
                    <a:pt x="296" y="55"/>
                  </a:lnTo>
                  <a:lnTo>
                    <a:pt x="298" y="51"/>
                  </a:lnTo>
                  <a:lnTo>
                    <a:pt x="301" y="49"/>
                  </a:lnTo>
                  <a:lnTo>
                    <a:pt x="276" y="33"/>
                  </a:lnTo>
                  <a:lnTo>
                    <a:pt x="242" y="20"/>
                  </a:lnTo>
                  <a:lnTo>
                    <a:pt x="202" y="10"/>
                  </a:lnTo>
                  <a:lnTo>
                    <a:pt x="159" y="4"/>
                  </a:lnTo>
                  <a:lnTo>
                    <a:pt x="117" y="0"/>
                  </a:lnTo>
                  <a:lnTo>
                    <a:pt x="74" y="2"/>
                  </a:lnTo>
                  <a:lnTo>
                    <a:pt x="34" y="6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3" y="20"/>
                  </a:lnTo>
                  <a:lnTo>
                    <a:pt x="6" y="20"/>
                  </a:lnTo>
                  <a:lnTo>
                    <a:pt x="6" y="22"/>
                  </a:lnTo>
                  <a:lnTo>
                    <a:pt x="17" y="18"/>
                  </a:lnTo>
                  <a:lnTo>
                    <a:pt x="32" y="16"/>
                  </a:lnTo>
                  <a:lnTo>
                    <a:pt x="43" y="14"/>
                  </a:lnTo>
                  <a:lnTo>
                    <a:pt x="57" y="12"/>
                  </a:lnTo>
                  <a:lnTo>
                    <a:pt x="68" y="12"/>
                  </a:lnTo>
                  <a:lnTo>
                    <a:pt x="83" y="10"/>
                  </a:lnTo>
                  <a:lnTo>
                    <a:pt x="97" y="10"/>
                  </a:lnTo>
                  <a:lnTo>
                    <a:pt x="111" y="10"/>
                  </a:lnTo>
                  <a:lnTo>
                    <a:pt x="108" y="12"/>
                  </a:lnTo>
                  <a:lnTo>
                    <a:pt x="105" y="16"/>
                  </a:lnTo>
                  <a:lnTo>
                    <a:pt x="103" y="20"/>
                  </a:lnTo>
                  <a:lnTo>
                    <a:pt x="103" y="22"/>
                  </a:lnTo>
                  <a:lnTo>
                    <a:pt x="94" y="24"/>
                  </a:lnTo>
                  <a:lnTo>
                    <a:pt x="85" y="27"/>
                  </a:lnTo>
                  <a:lnTo>
                    <a:pt x="80" y="31"/>
                  </a:lnTo>
                  <a:lnTo>
                    <a:pt x="74" y="33"/>
                  </a:lnTo>
                  <a:lnTo>
                    <a:pt x="74" y="37"/>
                  </a:lnTo>
                  <a:lnTo>
                    <a:pt x="74" y="43"/>
                  </a:lnTo>
                  <a:lnTo>
                    <a:pt x="77" y="51"/>
                  </a:lnTo>
                  <a:lnTo>
                    <a:pt x="83" y="57"/>
                  </a:lnTo>
                  <a:lnTo>
                    <a:pt x="85" y="60"/>
                  </a:lnTo>
                  <a:lnTo>
                    <a:pt x="85" y="60"/>
                  </a:lnTo>
                  <a:lnTo>
                    <a:pt x="85" y="60"/>
                  </a:lnTo>
                  <a:lnTo>
                    <a:pt x="88" y="60"/>
                  </a:lnTo>
                  <a:lnTo>
                    <a:pt x="88" y="60"/>
                  </a:lnTo>
                  <a:lnTo>
                    <a:pt x="91" y="62"/>
                  </a:lnTo>
                  <a:lnTo>
                    <a:pt x="94" y="64"/>
                  </a:lnTo>
                  <a:lnTo>
                    <a:pt x="94" y="64"/>
                  </a:lnTo>
                  <a:lnTo>
                    <a:pt x="105" y="62"/>
                  </a:lnTo>
                  <a:lnTo>
                    <a:pt x="114" y="57"/>
                  </a:lnTo>
                  <a:lnTo>
                    <a:pt x="117" y="53"/>
                  </a:lnTo>
                  <a:lnTo>
                    <a:pt x="122" y="47"/>
                  </a:lnTo>
                  <a:lnTo>
                    <a:pt x="122" y="43"/>
                  </a:lnTo>
                  <a:lnTo>
                    <a:pt x="122" y="37"/>
                  </a:lnTo>
                  <a:lnTo>
                    <a:pt x="120" y="29"/>
                  </a:lnTo>
                  <a:lnTo>
                    <a:pt x="111" y="22"/>
                  </a:lnTo>
                  <a:lnTo>
                    <a:pt x="111" y="20"/>
                  </a:lnTo>
                  <a:lnTo>
                    <a:pt x="114" y="16"/>
                  </a:lnTo>
                  <a:lnTo>
                    <a:pt x="120" y="12"/>
                  </a:lnTo>
                  <a:lnTo>
                    <a:pt x="122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5" name="Freeform 27"/>
            <p:cNvSpPr>
              <a:spLocks/>
            </p:cNvSpPr>
            <p:nvPr/>
          </p:nvSpPr>
          <p:spPr bwMode="auto">
            <a:xfrm>
              <a:off x="3225" y="1363"/>
              <a:ext cx="17" cy="17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8" y="3"/>
                </a:cxn>
                <a:cxn ang="0">
                  <a:pos x="8" y="3"/>
                </a:cxn>
                <a:cxn ang="0">
                  <a:pos x="8" y="3"/>
                </a:cxn>
                <a:cxn ang="0">
                  <a:pos x="11" y="3"/>
                </a:cxn>
                <a:cxn ang="0">
                  <a:pos x="11" y="3"/>
                </a:cxn>
                <a:cxn ang="0">
                  <a:pos x="14" y="5"/>
                </a:cxn>
                <a:cxn ang="0">
                  <a:pos x="17" y="7"/>
                </a:cxn>
                <a:cxn ang="0">
                  <a:pos x="17" y="7"/>
                </a:cxn>
                <a:cxn ang="0">
                  <a:pos x="17" y="9"/>
                </a:cxn>
                <a:cxn ang="0">
                  <a:pos x="17" y="11"/>
                </a:cxn>
                <a:cxn ang="0">
                  <a:pos x="14" y="13"/>
                </a:cxn>
                <a:cxn ang="0">
                  <a:pos x="8" y="13"/>
                </a:cxn>
                <a:cxn ang="0">
                  <a:pos x="8" y="17"/>
                </a:cxn>
                <a:cxn ang="0">
                  <a:pos x="6" y="17"/>
                </a:cxn>
                <a:cxn ang="0">
                  <a:pos x="6" y="13"/>
                </a:cxn>
                <a:cxn ang="0">
                  <a:pos x="0" y="11"/>
                </a:cxn>
                <a:cxn ang="0">
                  <a:pos x="0" y="9"/>
                </a:cxn>
                <a:cxn ang="0">
                  <a:pos x="0" y="5"/>
                </a:cxn>
                <a:cxn ang="0">
                  <a:pos x="6" y="0"/>
                </a:cxn>
              </a:cxnLst>
              <a:rect l="0" t="0" r="r" b="b"/>
              <a:pathLst>
                <a:path w="17" h="17">
                  <a:moveTo>
                    <a:pt x="6" y="0"/>
                  </a:moveTo>
                  <a:lnTo>
                    <a:pt x="8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4" y="5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7" y="9"/>
                  </a:lnTo>
                  <a:lnTo>
                    <a:pt x="17" y="11"/>
                  </a:lnTo>
                  <a:lnTo>
                    <a:pt x="14" y="13"/>
                  </a:lnTo>
                  <a:lnTo>
                    <a:pt x="8" y="13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6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7A111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6" name="Freeform 28"/>
            <p:cNvSpPr>
              <a:spLocks/>
            </p:cNvSpPr>
            <p:nvPr/>
          </p:nvSpPr>
          <p:spPr bwMode="auto">
            <a:xfrm>
              <a:off x="3591" y="2377"/>
              <a:ext cx="28" cy="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21"/>
                </a:cxn>
                <a:cxn ang="0">
                  <a:pos x="0" y="33"/>
                </a:cxn>
                <a:cxn ang="0">
                  <a:pos x="0" y="37"/>
                </a:cxn>
                <a:cxn ang="0">
                  <a:pos x="14" y="37"/>
                </a:cxn>
                <a:cxn ang="0">
                  <a:pos x="14" y="37"/>
                </a:cxn>
                <a:cxn ang="0">
                  <a:pos x="28" y="37"/>
                </a:cxn>
                <a:cxn ang="0">
                  <a:pos x="28" y="33"/>
                </a:cxn>
                <a:cxn ang="0">
                  <a:pos x="28" y="21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0" y="0"/>
                </a:cxn>
              </a:cxnLst>
              <a:rect l="0" t="0" r="r" b="b"/>
              <a:pathLst>
                <a:path w="28" h="37">
                  <a:moveTo>
                    <a:pt x="0" y="0"/>
                  </a:moveTo>
                  <a:lnTo>
                    <a:pt x="0" y="0"/>
                  </a:lnTo>
                  <a:lnTo>
                    <a:pt x="0" y="21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28" y="37"/>
                  </a:lnTo>
                  <a:lnTo>
                    <a:pt x="28" y="33"/>
                  </a:lnTo>
                  <a:lnTo>
                    <a:pt x="28" y="21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7" name="Freeform 29"/>
            <p:cNvSpPr>
              <a:spLocks/>
            </p:cNvSpPr>
            <p:nvPr/>
          </p:nvSpPr>
          <p:spPr bwMode="auto">
            <a:xfrm>
              <a:off x="3023" y="2187"/>
              <a:ext cx="596" cy="190"/>
            </a:xfrm>
            <a:custGeom>
              <a:avLst/>
              <a:gdLst/>
              <a:ahLst/>
              <a:cxnLst>
                <a:cxn ang="0">
                  <a:pos x="29" y="190"/>
                </a:cxn>
                <a:cxn ang="0">
                  <a:pos x="29" y="190"/>
                </a:cxn>
                <a:cxn ang="0">
                  <a:pos x="35" y="149"/>
                </a:cxn>
                <a:cxn ang="0">
                  <a:pos x="52" y="114"/>
                </a:cxn>
                <a:cxn ang="0">
                  <a:pos x="77" y="85"/>
                </a:cxn>
                <a:cxn ang="0">
                  <a:pos x="111" y="62"/>
                </a:cxn>
                <a:cxn ang="0">
                  <a:pos x="151" y="41"/>
                </a:cxn>
                <a:cxn ang="0">
                  <a:pos x="196" y="31"/>
                </a:cxn>
                <a:cxn ang="0">
                  <a:pos x="245" y="23"/>
                </a:cxn>
                <a:cxn ang="0">
                  <a:pos x="298" y="21"/>
                </a:cxn>
                <a:cxn ang="0">
                  <a:pos x="352" y="25"/>
                </a:cxn>
                <a:cxn ang="0">
                  <a:pos x="401" y="33"/>
                </a:cxn>
                <a:cxn ang="0">
                  <a:pos x="446" y="46"/>
                </a:cxn>
                <a:cxn ang="0">
                  <a:pos x="486" y="66"/>
                </a:cxn>
                <a:cxn ang="0">
                  <a:pos x="520" y="89"/>
                </a:cxn>
                <a:cxn ang="0">
                  <a:pos x="545" y="118"/>
                </a:cxn>
                <a:cxn ang="0">
                  <a:pos x="562" y="151"/>
                </a:cxn>
                <a:cxn ang="0">
                  <a:pos x="568" y="190"/>
                </a:cxn>
                <a:cxn ang="0">
                  <a:pos x="596" y="190"/>
                </a:cxn>
                <a:cxn ang="0">
                  <a:pos x="591" y="147"/>
                </a:cxn>
                <a:cxn ang="0">
                  <a:pos x="568" y="109"/>
                </a:cxn>
                <a:cxn ang="0">
                  <a:pos x="543" y="76"/>
                </a:cxn>
                <a:cxn ang="0">
                  <a:pos x="503" y="50"/>
                </a:cxn>
                <a:cxn ang="0">
                  <a:pos x="457" y="29"/>
                </a:cxn>
                <a:cxn ang="0">
                  <a:pos x="406" y="12"/>
                </a:cxn>
                <a:cxn ang="0">
                  <a:pos x="352" y="4"/>
                </a:cxn>
                <a:cxn ang="0">
                  <a:pos x="298" y="0"/>
                </a:cxn>
                <a:cxn ang="0">
                  <a:pos x="245" y="2"/>
                </a:cxn>
                <a:cxn ang="0">
                  <a:pos x="191" y="10"/>
                </a:cxn>
                <a:cxn ang="0">
                  <a:pos x="140" y="25"/>
                </a:cxn>
                <a:cxn ang="0">
                  <a:pos x="94" y="46"/>
                </a:cxn>
                <a:cxn ang="0">
                  <a:pos x="54" y="72"/>
                </a:cxn>
                <a:cxn ang="0">
                  <a:pos x="29" y="105"/>
                </a:cxn>
                <a:cxn ang="0">
                  <a:pos x="6" y="145"/>
                </a:cxn>
                <a:cxn ang="0">
                  <a:pos x="0" y="190"/>
                </a:cxn>
                <a:cxn ang="0">
                  <a:pos x="0" y="190"/>
                </a:cxn>
                <a:cxn ang="0">
                  <a:pos x="29" y="190"/>
                </a:cxn>
              </a:cxnLst>
              <a:rect l="0" t="0" r="r" b="b"/>
              <a:pathLst>
                <a:path w="596" h="190">
                  <a:moveTo>
                    <a:pt x="29" y="190"/>
                  </a:moveTo>
                  <a:lnTo>
                    <a:pt x="29" y="190"/>
                  </a:lnTo>
                  <a:lnTo>
                    <a:pt x="35" y="149"/>
                  </a:lnTo>
                  <a:lnTo>
                    <a:pt x="52" y="114"/>
                  </a:lnTo>
                  <a:lnTo>
                    <a:pt x="77" y="85"/>
                  </a:lnTo>
                  <a:lnTo>
                    <a:pt x="111" y="62"/>
                  </a:lnTo>
                  <a:lnTo>
                    <a:pt x="151" y="41"/>
                  </a:lnTo>
                  <a:lnTo>
                    <a:pt x="196" y="31"/>
                  </a:lnTo>
                  <a:lnTo>
                    <a:pt x="245" y="23"/>
                  </a:lnTo>
                  <a:lnTo>
                    <a:pt x="298" y="21"/>
                  </a:lnTo>
                  <a:lnTo>
                    <a:pt x="352" y="25"/>
                  </a:lnTo>
                  <a:lnTo>
                    <a:pt x="401" y="33"/>
                  </a:lnTo>
                  <a:lnTo>
                    <a:pt x="446" y="46"/>
                  </a:lnTo>
                  <a:lnTo>
                    <a:pt x="486" y="66"/>
                  </a:lnTo>
                  <a:lnTo>
                    <a:pt x="520" y="89"/>
                  </a:lnTo>
                  <a:lnTo>
                    <a:pt x="545" y="118"/>
                  </a:lnTo>
                  <a:lnTo>
                    <a:pt x="562" y="151"/>
                  </a:lnTo>
                  <a:lnTo>
                    <a:pt x="568" y="190"/>
                  </a:lnTo>
                  <a:lnTo>
                    <a:pt x="596" y="190"/>
                  </a:lnTo>
                  <a:lnTo>
                    <a:pt x="591" y="147"/>
                  </a:lnTo>
                  <a:lnTo>
                    <a:pt x="568" y="109"/>
                  </a:lnTo>
                  <a:lnTo>
                    <a:pt x="543" y="76"/>
                  </a:lnTo>
                  <a:lnTo>
                    <a:pt x="503" y="50"/>
                  </a:lnTo>
                  <a:lnTo>
                    <a:pt x="457" y="29"/>
                  </a:lnTo>
                  <a:lnTo>
                    <a:pt x="406" y="12"/>
                  </a:lnTo>
                  <a:lnTo>
                    <a:pt x="352" y="4"/>
                  </a:lnTo>
                  <a:lnTo>
                    <a:pt x="298" y="0"/>
                  </a:lnTo>
                  <a:lnTo>
                    <a:pt x="245" y="2"/>
                  </a:lnTo>
                  <a:lnTo>
                    <a:pt x="191" y="10"/>
                  </a:lnTo>
                  <a:lnTo>
                    <a:pt x="140" y="25"/>
                  </a:lnTo>
                  <a:lnTo>
                    <a:pt x="94" y="46"/>
                  </a:lnTo>
                  <a:lnTo>
                    <a:pt x="54" y="72"/>
                  </a:lnTo>
                  <a:lnTo>
                    <a:pt x="29" y="105"/>
                  </a:lnTo>
                  <a:lnTo>
                    <a:pt x="6" y="145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29" y="19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8" name="Freeform 30"/>
            <p:cNvSpPr>
              <a:spLocks/>
            </p:cNvSpPr>
            <p:nvPr/>
          </p:nvSpPr>
          <p:spPr bwMode="auto">
            <a:xfrm>
              <a:off x="3023" y="2377"/>
              <a:ext cx="29" cy="47"/>
            </a:xfrm>
            <a:custGeom>
              <a:avLst/>
              <a:gdLst/>
              <a:ahLst/>
              <a:cxnLst>
                <a:cxn ang="0">
                  <a:pos x="15" y="27"/>
                </a:cxn>
                <a:cxn ang="0">
                  <a:pos x="15" y="37"/>
                </a:cxn>
                <a:cxn ang="0">
                  <a:pos x="29" y="37"/>
                </a:cxn>
                <a:cxn ang="0">
                  <a:pos x="29" y="33"/>
                </a:cxn>
                <a:cxn ang="0">
                  <a:pos x="29" y="21"/>
                </a:cxn>
                <a:cxn ang="0">
                  <a:pos x="29" y="0"/>
                </a:cxn>
                <a:cxn ang="0">
                  <a:pos x="0" y="0"/>
                </a:cxn>
                <a:cxn ang="0">
                  <a:pos x="0" y="21"/>
                </a:cxn>
                <a:cxn ang="0">
                  <a:pos x="0" y="33"/>
                </a:cxn>
                <a:cxn ang="0">
                  <a:pos x="0" y="37"/>
                </a:cxn>
                <a:cxn ang="0">
                  <a:pos x="15" y="37"/>
                </a:cxn>
                <a:cxn ang="0">
                  <a:pos x="15" y="47"/>
                </a:cxn>
                <a:cxn ang="0">
                  <a:pos x="0" y="37"/>
                </a:cxn>
                <a:cxn ang="0">
                  <a:pos x="0" y="47"/>
                </a:cxn>
                <a:cxn ang="0">
                  <a:pos x="15" y="47"/>
                </a:cxn>
                <a:cxn ang="0">
                  <a:pos x="15" y="27"/>
                </a:cxn>
              </a:cxnLst>
              <a:rect l="0" t="0" r="r" b="b"/>
              <a:pathLst>
                <a:path w="29" h="47">
                  <a:moveTo>
                    <a:pt x="15" y="27"/>
                  </a:moveTo>
                  <a:lnTo>
                    <a:pt x="15" y="37"/>
                  </a:lnTo>
                  <a:lnTo>
                    <a:pt x="29" y="37"/>
                  </a:lnTo>
                  <a:lnTo>
                    <a:pt x="29" y="33"/>
                  </a:lnTo>
                  <a:lnTo>
                    <a:pt x="29" y="21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15" y="37"/>
                  </a:lnTo>
                  <a:lnTo>
                    <a:pt x="15" y="47"/>
                  </a:lnTo>
                  <a:lnTo>
                    <a:pt x="0" y="37"/>
                  </a:lnTo>
                  <a:lnTo>
                    <a:pt x="0" y="47"/>
                  </a:lnTo>
                  <a:lnTo>
                    <a:pt x="15" y="47"/>
                  </a:lnTo>
                  <a:lnTo>
                    <a:pt x="15" y="2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59" name="Freeform 31"/>
            <p:cNvSpPr>
              <a:spLocks/>
            </p:cNvSpPr>
            <p:nvPr/>
          </p:nvSpPr>
          <p:spPr bwMode="auto">
            <a:xfrm>
              <a:off x="3038" y="2404"/>
              <a:ext cx="581" cy="20"/>
            </a:xfrm>
            <a:custGeom>
              <a:avLst/>
              <a:gdLst/>
              <a:ahLst/>
              <a:cxnLst>
                <a:cxn ang="0">
                  <a:pos x="553" y="10"/>
                </a:cxn>
                <a:cxn ang="0">
                  <a:pos x="567" y="0"/>
                </a:cxn>
                <a:cxn ang="0">
                  <a:pos x="0" y="0"/>
                </a:cxn>
                <a:cxn ang="0">
                  <a:pos x="0" y="20"/>
                </a:cxn>
                <a:cxn ang="0">
                  <a:pos x="567" y="20"/>
                </a:cxn>
                <a:cxn ang="0">
                  <a:pos x="581" y="10"/>
                </a:cxn>
                <a:cxn ang="0">
                  <a:pos x="567" y="20"/>
                </a:cxn>
                <a:cxn ang="0">
                  <a:pos x="581" y="20"/>
                </a:cxn>
                <a:cxn ang="0">
                  <a:pos x="581" y="10"/>
                </a:cxn>
                <a:cxn ang="0">
                  <a:pos x="553" y="10"/>
                </a:cxn>
              </a:cxnLst>
              <a:rect l="0" t="0" r="r" b="b"/>
              <a:pathLst>
                <a:path w="581" h="20">
                  <a:moveTo>
                    <a:pt x="553" y="10"/>
                  </a:moveTo>
                  <a:lnTo>
                    <a:pt x="567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567" y="20"/>
                  </a:lnTo>
                  <a:lnTo>
                    <a:pt x="581" y="10"/>
                  </a:lnTo>
                  <a:lnTo>
                    <a:pt x="567" y="20"/>
                  </a:lnTo>
                  <a:lnTo>
                    <a:pt x="581" y="20"/>
                  </a:lnTo>
                  <a:lnTo>
                    <a:pt x="581" y="10"/>
                  </a:lnTo>
                  <a:lnTo>
                    <a:pt x="553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60" name="Freeform 32"/>
            <p:cNvSpPr>
              <a:spLocks/>
            </p:cNvSpPr>
            <p:nvPr/>
          </p:nvSpPr>
          <p:spPr bwMode="auto">
            <a:xfrm>
              <a:off x="3310" y="2199"/>
              <a:ext cx="29" cy="213"/>
            </a:xfrm>
            <a:custGeom>
              <a:avLst/>
              <a:gdLst/>
              <a:ahLst/>
              <a:cxnLst>
                <a:cxn ang="0">
                  <a:pos x="14" y="213"/>
                </a:cxn>
                <a:cxn ang="0">
                  <a:pos x="29" y="213"/>
                </a:cxn>
                <a:cxn ang="0">
                  <a:pos x="29" y="0"/>
                </a:cxn>
                <a:cxn ang="0">
                  <a:pos x="0" y="0"/>
                </a:cxn>
                <a:cxn ang="0">
                  <a:pos x="0" y="213"/>
                </a:cxn>
                <a:cxn ang="0">
                  <a:pos x="14" y="213"/>
                </a:cxn>
              </a:cxnLst>
              <a:rect l="0" t="0" r="r" b="b"/>
              <a:pathLst>
                <a:path w="29" h="213">
                  <a:moveTo>
                    <a:pt x="14" y="213"/>
                  </a:moveTo>
                  <a:lnTo>
                    <a:pt x="29" y="213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13"/>
                  </a:lnTo>
                  <a:lnTo>
                    <a:pt x="14" y="2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61" name="Freeform 33"/>
            <p:cNvSpPr>
              <a:spLocks/>
            </p:cNvSpPr>
            <p:nvPr/>
          </p:nvSpPr>
          <p:spPr bwMode="auto">
            <a:xfrm>
              <a:off x="3316" y="2251"/>
              <a:ext cx="235" cy="167"/>
            </a:xfrm>
            <a:custGeom>
              <a:avLst/>
              <a:gdLst/>
              <a:ahLst/>
              <a:cxnLst>
                <a:cxn ang="0">
                  <a:pos x="8" y="161"/>
                </a:cxn>
                <a:cxn ang="0">
                  <a:pos x="17" y="167"/>
                </a:cxn>
                <a:cxn ang="0">
                  <a:pos x="235" y="12"/>
                </a:cxn>
                <a:cxn ang="0">
                  <a:pos x="218" y="0"/>
                </a:cxn>
                <a:cxn ang="0">
                  <a:pos x="0" y="155"/>
                </a:cxn>
                <a:cxn ang="0">
                  <a:pos x="8" y="161"/>
                </a:cxn>
              </a:cxnLst>
              <a:rect l="0" t="0" r="r" b="b"/>
              <a:pathLst>
                <a:path w="235" h="167">
                  <a:moveTo>
                    <a:pt x="8" y="161"/>
                  </a:moveTo>
                  <a:lnTo>
                    <a:pt x="17" y="167"/>
                  </a:lnTo>
                  <a:lnTo>
                    <a:pt x="235" y="12"/>
                  </a:lnTo>
                  <a:lnTo>
                    <a:pt x="218" y="0"/>
                  </a:lnTo>
                  <a:lnTo>
                    <a:pt x="0" y="155"/>
                  </a:lnTo>
                  <a:lnTo>
                    <a:pt x="8" y="16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62" name="Freeform 34"/>
            <p:cNvSpPr>
              <a:spLocks/>
            </p:cNvSpPr>
            <p:nvPr/>
          </p:nvSpPr>
          <p:spPr bwMode="auto">
            <a:xfrm>
              <a:off x="3106" y="2247"/>
              <a:ext cx="227" cy="171"/>
            </a:xfrm>
            <a:custGeom>
              <a:avLst/>
              <a:gdLst/>
              <a:ahLst/>
              <a:cxnLst>
                <a:cxn ang="0">
                  <a:pos x="218" y="165"/>
                </a:cxn>
                <a:cxn ang="0">
                  <a:pos x="227" y="159"/>
                </a:cxn>
                <a:cxn ang="0">
                  <a:pos x="17" y="0"/>
                </a:cxn>
                <a:cxn ang="0">
                  <a:pos x="0" y="12"/>
                </a:cxn>
                <a:cxn ang="0">
                  <a:pos x="210" y="171"/>
                </a:cxn>
                <a:cxn ang="0">
                  <a:pos x="218" y="165"/>
                </a:cxn>
              </a:cxnLst>
              <a:rect l="0" t="0" r="r" b="b"/>
              <a:pathLst>
                <a:path w="227" h="171">
                  <a:moveTo>
                    <a:pt x="218" y="165"/>
                  </a:moveTo>
                  <a:lnTo>
                    <a:pt x="227" y="159"/>
                  </a:lnTo>
                  <a:lnTo>
                    <a:pt x="17" y="0"/>
                  </a:lnTo>
                  <a:lnTo>
                    <a:pt x="0" y="12"/>
                  </a:lnTo>
                  <a:lnTo>
                    <a:pt x="210" y="171"/>
                  </a:lnTo>
                  <a:lnTo>
                    <a:pt x="218" y="16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63" name="Freeform 35"/>
            <p:cNvSpPr>
              <a:spLocks/>
            </p:cNvSpPr>
            <p:nvPr/>
          </p:nvSpPr>
          <p:spPr bwMode="auto">
            <a:xfrm>
              <a:off x="1749" y="1719"/>
              <a:ext cx="321" cy="270"/>
            </a:xfrm>
            <a:custGeom>
              <a:avLst/>
              <a:gdLst/>
              <a:ahLst/>
              <a:cxnLst>
                <a:cxn ang="0">
                  <a:pos x="134" y="6"/>
                </a:cxn>
                <a:cxn ang="0">
                  <a:pos x="136" y="20"/>
                </a:cxn>
                <a:cxn ang="0">
                  <a:pos x="136" y="37"/>
                </a:cxn>
                <a:cxn ang="0">
                  <a:pos x="139" y="61"/>
                </a:cxn>
                <a:cxn ang="0">
                  <a:pos x="159" y="70"/>
                </a:cxn>
                <a:cxn ang="0">
                  <a:pos x="202" y="68"/>
                </a:cxn>
                <a:cxn ang="0">
                  <a:pos x="233" y="72"/>
                </a:cxn>
                <a:cxn ang="0">
                  <a:pos x="261" y="82"/>
                </a:cxn>
                <a:cxn ang="0">
                  <a:pos x="290" y="92"/>
                </a:cxn>
                <a:cxn ang="0">
                  <a:pos x="315" y="99"/>
                </a:cxn>
                <a:cxn ang="0">
                  <a:pos x="298" y="101"/>
                </a:cxn>
                <a:cxn ang="0">
                  <a:pos x="256" y="105"/>
                </a:cxn>
                <a:cxn ang="0">
                  <a:pos x="239" y="101"/>
                </a:cxn>
                <a:cxn ang="0">
                  <a:pos x="227" y="101"/>
                </a:cxn>
                <a:cxn ang="0">
                  <a:pos x="241" y="113"/>
                </a:cxn>
                <a:cxn ang="0">
                  <a:pos x="281" y="144"/>
                </a:cxn>
                <a:cxn ang="0">
                  <a:pos x="301" y="175"/>
                </a:cxn>
                <a:cxn ang="0">
                  <a:pos x="315" y="194"/>
                </a:cxn>
                <a:cxn ang="0">
                  <a:pos x="309" y="194"/>
                </a:cxn>
                <a:cxn ang="0">
                  <a:pos x="292" y="181"/>
                </a:cxn>
                <a:cxn ang="0">
                  <a:pos x="264" y="171"/>
                </a:cxn>
                <a:cxn ang="0">
                  <a:pos x="216" y="150"/>
                </a:cxn>
                <a:cxn ang="0">
                  <a:pos x="216" y="177"/>
                </a:cxn>
                <a:cxn ang="0">
                  <a:pos x="213" y="243"/>
                </a:cxn>
                <a:cxn ang="0">
                  <a:pos x="199" y="245"/>
                </a:cxn>
                <a:cxn ang="0">
                  <a:pos x="153" y="185"/>
                </a:cxn>
                <a:cxn ang="0">
                  <a:pos x="142" y="146"/>
                </a:cxn>
                <a:cxn ang="0">
                  <a:pos x="136" y="156"/>
                </a:cxn>
                <a:cxn ang="0">
                  <a:pos x="125" y="187"/>
                </a:cxn>
                <a:cxn ang="0">
                  <a:pos x="77" y="231"/>
                </a:cxn>
                <a:cxn ang="0">
                  <a:pos x="74" y="210"/>
                </a:cxn>
                <a:cxn ang="0">
                  <a:pos x="82" y="140"/>
                </a:cxn>
                <a:cxn ang="0">
                  <a:pos x="102" y="117"/>
                </a:cxn>
                <a:cxn ang="0">
                  <a:pos x="97" y="115"/>
                </a:cxn>
                <a:cxn ang="0">
                  <a:pos x="82" y="125"/>
                </a:cxn>
                <a:cxn ang="0">
                  <a:pos x="68" y="130"/>
                </a:cxn>
                <a:cxn ang="0">
                  <a:pos x="48" y="130"/>
                </a:cxn>
                <a:cxn ang="0">
                  <a:pos x="20" y="132"/>
                </a:cxn>
                <a:cxn ang="0">
                  <a:pos x="17" y="128"/>
                </a:cxn>
                <a:cxn ang="0">
                  <a:pos x="40" y="109"/>
                </a:cxn>
                <a:cxn ang="0">
                  <a:pos x="74" y="88"/>
                </a:cxn>
                <a:cxn ang="0">
                  <a:pos x="119" y="76"/>
                </a:cxn>
                <a:cxn ang="0">
                  <a:pos x="136" y="66"/>
                </a:cxn>
                <a:cxn ang="0">
                  <a:pos x="131" y="39"/>
                </a:cxn>
                <a:cxn ang="0">
                  <a:pos x="131" y="20"/>
                </a:cxn>
                <a:cxn ang="0">
                  <a:pos x="131" y="6"/>
                </a:cxn>
                <a:cxn ang="0">
                  <a:pos x="134" y="0"/>
                </a:cxn>
              </a:cxnLst>
              <a:rect l="0" t="0" r="r" b="b"/>
              <a:pathLst>
                <a:path w="321" h="270">
                  <a:moveTo>
                    <a:pt x="134" y="0"/>
                  </a:moveTo>
                  <a:lnTo>
                    <a:pt x="134" y="6"/>
                  </a:lnTo>
                  <a:lnTo>
                    <a:pt x="136" y="12"/>
                  </a:lnTo>
                  <a:lnTo>
                    <a:pt x="136" y="20"/>
                  </a:lnTo>
                  <a:lnTo>
                    <a:pt x="136" y="26"/>
                  </a:lnTo>
                  <a:lnTo>
                    <a:pt x="136" y="37"/>
                  </a:lnTo>
                  <a:lnTo>
                    <a:pt x="136" y="49"/>
                  </a:lnTo>
                  <a:lnTo>
                    <a:pt x="139" y="61"/>
                  </a:lnTo>
                  <a:lnTo>
                    <a:pt x="145" y="72"/>
                  </a:lnTo>
                  <a:lnTo>
                    <a:pt x="159" y="70"/>
                  </a:lnTo>
                  <a:lnTo>
                    <a:pt x="179" y="68"/>
                  </a:lnTo>
                  <a:lnTo>
                    <a:pt x="202" y="68"/>
                  </a:lnTo>
                  <a:lnTo>
                    <a:pt x="224" y="70"/>
                  </a:lnTo>
                  <a:lnTo>
                    <a:pt x="233" y="72"/>
                  </a:lnTo>
                  <a:lnTo>
                    <a:pt x="247" y="76"/>
                  </a:lnTo>
                  <a:lnTo>
                    <a:pt x="261" y="82"/>
                  </a:lnTo>
                  <a:lnTo>
                    <a:pt x="275" y="86"/>
                  </a:lnTo>
                  <a:lnTo>
                    <a:pt x="290" y="92"/>
                  </a:lnTo>
                  <a:lnTo>
                    <a:pt x="304" y="97"/>
                  </a:lnTo>
                  <a:lnTo>
                    <a:pt x="315" y="99"/>
                  </a:lnTo>
                  <a:lnTo>
                    <a:pt x="321" y="99"/>
                  </a:lnTo>
                  <a:lnTo>
                    <a:pt x="298" y="101"/>
                  </a:lnTo>
                  <a:lnTo>
                    <a:pt x="275" y="103"/>
                  </a:lnTo>
                  <a:lnTo>
                    <a:pt x="256" y="105"/>
                  </a:lnTo>
                  <a:lnTo>
                    <a:pt x="244" y="103"/>
                  </a:lnTo>
                  <a:lnTo>
                    <a:pt x="239" y="101"/>
                  </a:lnTo>
                  <a:lnTo>
                    <a:pt x="233" y="101"/>
                  </a:lnTo>
                  <a:lnTo>
                    <a:pt x="227" y="101"/>
                  </a:lnTo>
                  <a:lnTo>
                    <a:pt x="221" y="101"/>
                  </a:lnTo>
                  <a:lnTo>
                    <a:pt x="241" y="113"/>
                  </a:lnTo>
                  <a:lnTo>
                    <a:pt x="261" y="128"/>
                  </a:lnTo>
                  <a:lnTo>
                    <a:pt x="281" y="144"/>
                  </a:lnTo>
                  <a:lnTo>
                    <a:pt x="292" y="167"/>
                  </a:lnTo>
                  <a:lnTo>
                    <a:pt x="301" y="175"/>
                  </a:lnTo>
                  <a:lnTo>
                    <a:pt x="309" y="183"/>
                  </a:lnTo>
                  <a:lnTo>
                    <a:pt x="315" y="194"/>
                  </a:lnTo>
                  <a:lnTo>
                    <a:pt x="315" y="202"/>
                  </a:lnTo>
                  <a:lnTo>
                    <a:pt x="309" y="194"/>
                  </a:lnTo>
                  <a:lnTo>
                    <a:pt x="301" y="185"/>
                  </a:lnTo>
                  <a:lnTo>
                    <a:pt x="292" y="181"/>
                  </a:lnTo>
                  <a:lnTo>
                    <a:pt x="281" y="177"/>
                  </a:lnTo>
                  <a:lnTo>
                    <a:pt x="264" y="171"/>
                  </a:lnTo>
                  <a:lnTo>
                    <a:pt x="241" y="163"/>
                  </a:lnTo>
                  <a:lnTo>
                    <a:pt x="216" y="150"/>
                  </a:lnTo>
                  <a:lnTo>
                    <a:pt x="202" y="138"/>
                  </a:lnTo>
                  <a:lnTo>
                    <a:pt x="216" y="177"/>
                  </a:lnTo>
                  <a:lnTo>
                    <a:pt x="216" y="212"/>
                  </a:lnTo>
                  <a:lnTo>
                    <a:pt x="213" y="243"/>
                  </a:lnTo>
                  <a:lnTo>
                    <a:pt x="219" y="270"/>
                  </a:lnTo>
                  <a:lnTo>
                    <a:pt x="199" y="245"/>
                  </a:lnTo>
                  <a:lnTo>
                    <a:pt x="173" y="218"/>
                  </a:lnTo>
                  <a:lnTo>
                    <a:pt x="153" y="185"/>
                  </a:lnTo>
                  <a:lnTo>
                    <a:pt x="148" y="144"/>
                  </a:lnTo>
                  <a:lnTo>
                    <a:pt x="142" y="146"/>
                  </a:lnTo>
                  <a:lnTo>
                    <a:pt x="139" y="150"/>
                  </a:lnTo>
                  <a:lnTo>
                    <a:pt x="136" y="156"/>
                  </a:lnTo>
                  <a:lnTo>
                    <a:pt x="136" y="165"/>
                  </a:lnTo>
                  <a:lnTo>
                    <a:pt x="125" y="187"/>
                  </a:lnTo>
                  <a:lnTo>
                    <a:pt x="102" y="210"/>
                  </a:lnTo>
                  <a:lnTo>
                    <a:pt x="77" y="231"/>
                  </a:lnTo>
                  <a:lnTo>
                    <a:pt x="57" y="253"/>
                  </a:lnTo>
                  <a:lnTo>
                    <a:pt x="74" y="210"/>
                  </a:lnTo>
                  <a:lnTo>
                    <a:pt x="77" y="171"/>
                  </a:lnTo>
                  <a:lnTo>
                    <a:pt x="82" y="140"/>
                  </a:lnTo>
                  <a:lnTo>
                    <a:pt x="102" y="121"/>
                  </a:lnTo>
                  <a:lnTo>
                    <a:pt x="102" y="117"/>
                  </a:lnTo>
                  <a:lnTo>
                    <a:pt x="99" y="115"/>
                  </a:lnTo>
                  <a:lnTo>
                    <a:pt x="97" y="115"/>
                  </a:lnTo>
                  <a:lnTo>
                    <a:pt x="91" y="119"/>
                  </a:lnTo>
                  <a:lnTo>
                    <a:pt x="82" y="125"/>
                  </a:lnTo>
                  <a:lnTo>
                    <a:pt x="77" y="130"/>
                  </a:lnTo>
                  <a:lnTo>
                    <a:pt x="68" y="130"/>
                  </a:lnTo>
                  <a:lnTo>
                    <a:pt x="60" y="130"/>
                  </a:lnTo>
                  <a:lnTo>
                    <a:pt x="48" y="130"/>
                  </a:lnTo>
                  <a:lnTo>
                    <a:pt x="34" y="130"/>
                  </a:lnTo>
                  <a:lnTo>
                    <a:pt x="20" y="132"/>
                  </a:lnTo>
                  <a:lnTo>
                    <a:pt x="0" y="134"/>
                  </a:lnTo>
                  <a:lnTo>
                    <a:pt x="17" y="128"/>
                  </a:lnTo>
                  <a:lnTo>
                    <a:pt x="28" y="119"/>
                  </a:lnTo>
                  <a:lnTo>
                    <a:pt x="40" y="109"/>
                  </a:lnTo>
                  <a:lnTo>
                    <a:pt x="54" y="99"/>
                  </a:lnTo>
                  <a:lnTo>
                    <a:pt x="74" y="88"/>
                  </a:lnTo>
                  <a:lnTo>
                    <a:pt x="97" y="80"/>
                  </a:lnTo>
                  <a:lnTo>
                    <a:pt x="119" y="76"/>
                  </a:lnTo>
                  <a:lnTo>
                    <a:pt x="136" y="76"/>
                  </a:lnTo>
                  <a:lnTo>
                    <a:pt x="136" y="66"/>
                  </a:lnTo>
                  <a:lnTo>
                    <a:pt x="134" y="53"/>
                  </a:lnTo>
                  <a:lnTo>
                    <a:pt x="131" y="39"/>
                  </a:lnTo>
                  <a:lnTo>
                    <a:pt x="131" y="28"/>
                  </a:lnTo>
                  <a:lnTo>
                    <a:pt x="131" y="20"/>
                  </a:lnTo>
                  <a:lnTo>
                    <a:pt x="131" y="12"/>
                  </a:lnTo>
                  <a:lnTo>
                    <a:pt x="131" y="6"/>
                  </a:lnTo>
                  <a:lnTo>
                    <a:pt x="128" y="2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C1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64" name="Freeform 36"/>
            <p:cNvSpPr>
              <a:spLocks/>
            </p:cNvSpPr>
            <p:nvPr/>
          </p:nvSpPr>
          <p:spPr bwMode="auto">
            <a:xfrm>
              <a:off x="3094" y="1481"/>
              <a:ext cx="250" cy="145"/>
            </a:xfrm>
            <a:custGeom>
              <a:avLst/>
              <a:gdLst/>
              <a:ahLst/>
              <a:cxnLst>
                <a:cxn ang="0">
                  <a:pos x="52" y="4"/>
                </a:cxn>
                <a:cxn ang="0">
                  <a:pos x="71" y="23"/>
                </a:cxn>
                <a:cxn ang="0">
                  <a:pos x="63" y="25"/>
                </a:cxn>
                <a:cxn ang="0">
                  <a:pos x="15" y="15"/>
                </a:cxn>
                <a:cxn ang="0">
                  <a:pos x="6" y="23"/>
                </a:cxn>
                <a:cxn ang="0">
                  <a:pos x="20" y="31"/>
                </a:cxn>
                <a:cxn ang="0">
                  <a:pos x="15" y="37"/>
                </a:cxn>
                <a:cxn ang="0">
                  <a:pos x="0" y="52"/>
                </a:cxn>
                <a:cxn ang="0">
                  <a:pos x="12" y="68"/>
                </a:cxn>
                <a:cxn ang="0">
                  <a:pos x="43" y="74"/>
                </a:cxn>
                <a:cxn ang="0">
                  <a:pos x="57" y="87"/>
                </a:cxn>
                <a:cxn ang="0">
                  <a:pos x="86" y="116"/>
                </a:cxn>
                <a:cxn ang="0">
                  <a:pos x="108" y="122"/>
                </a:cxn>
                <a:cxn ang="0">
                  <a:pos x="128" y="112"/>
                </a:cxn>
                <a:cxn ang="0">
                  <a:pos x="142" y="116"/>
                </a:cxn>
                <a:cxn ang="0">
                  <a:pos x="191" y="138"/>
                </a:cxn>
                <a:cxn ang="0">
                  <a:pos x="205" y="134"/>
                </a:cxn>
                <a:cxn ang="0">
                  <a:pos x="199" y="110"/>
                </a:cxn>
                <a:cxn ang="0">
                  <a:pos x="208" y="105"/>
                </a:cxn>
                <a:cxn ang="0">
                  <a:pos x="239" y="107"/>
                </a:cxn>
                <a:cxn ang="0">
                  <a:pos x="236" y="95"/>
                </a:cxn>
                <a:cxn ang="0">
                  <a:pos x="202" y="70"/>
                </a:cxn>
                <a:cxn ang="0">
                  <a:pos x="196" y="64"/>
                </a:cxn>
                <a:cxn ang="0">
                  <a:pos x="205" y="56"/>
                </a:cxn>
                <a:cxn ang="0">
                  <a:pos x="196" y="48"/>
                </a:cxn>
                <a:cxn ang="0">
                  <a:pos x="154" y="31"/>
                </a:cxn>
                <a:cxn ang="0">
                  <a:pos x="137" y="27"/>
                </a:cxn>
                <a:cxn ang="0">
                  <a:pos x="128" y="19"/>
                </a:cxn>
                <a:cxn ang="0">
                  <a:pos x="114" y="17"/>
                </a:cxn>
                <a:cxn ang="0">
                  <a:pos x="88" y="25"/>
                </a:cxn>
                <a:cxn ang="0">
                  <a:pos x="80" y="25"/>
                </a:cxn>
                <a:cxn ang="0">
                  <a:pos x="60" y="8"/>
                </a:cxn>
                <a:cxn ang="0">
                  <a:pos x="52" y="2"/>
                </a:cxn>
                <a:cxn ang="0">
                  <a:pos x="46" y="0"/>
                </a:cxn>
              </a:cxnLst>
              <a:rect l="0" t="0" r="r" b="b"/>
              <a:pathLst>
                <a:path w="250" h="145">
                  <a:moveTo>
                    <a:pt x="46" y="0"/>
                  </a:moveTo>
                  <a:lnTo>
                    <a:pt x="52" y="4"/>
                  </a:lnTo>
                  <a:lnTo>
                    <a:pt x="63" y="15"/>
                  </a:lnTo>
                  <a:lnTo>
                    <a:pt x="71" y="23"/>
                  </a:lnTo>
                  <a:lnTo>
                    <a:pt x="80" y="29"/>
                  </a:lnTo>
                  <a:lnTo>
                    <a:pt x="63" y="25"/>
                  </a:lnTo>
                  <a:lnTo>
                    <a:pt x="37" y="19"/>
                  </a:lnTo>
                  <a:lnTo>
                    <a:pt x="15" y="15"/>
                  </a:lnTo>
                  <a:lnTo>
                    <a:pt x="0" y="19"/>
                  </a:lnTo>
                  <a:lnTo>
                    <a:pt x="6" y="23"/>
                  </a:lnTo>
                  <a:lnTo>
                    <a:pt x="15" y="27"/>
                  </a:lnTo>
                  <a:lnTo>
                    <a:pt x="20" y="31"/>
                  </a:lnTo>
                  <a:lnTo>
                    <a:pt x="29" y="35"/>
                  </a:lnTo>
                  <a:lnTo>
                    <a:pt x="15" y="37"/>
                  </a:lnTo>
                  <a:lnTo>
                    <a:pt x="6" y="41"/>
                  </a:lnTo>
                  <a:lnTo>
                    <a:pt x="0" y="52"/>
                  </a:lnTo>
                  <a:lnTo>
                    <a:pt x="0" y="66"/>
                  </a:lnTo>
                  <a:lnTo>
                    <a:pt x="12" y="68"/>
                  </a:lnTo>
                  <a:lnTo>
                    <a:pt x="29" y="70"/>
                  </a:lnTo>
                  <a:lnTo>
                    <a:pt x="43" y="74"/>
                  </a:lnTo>
                  <a:lnTo>
                    <a:pt x="54" y="74"/>
                  </a:lnTo>
                  <a:lnTo>
                    <a:pt x="57" y="87"/>
                  </a:lnTo>
                  <a:lnTo>
                    <a:pt x="71" y="101"/>
                  </a:lnTo>
                  <a:lnTo>
                    <a:pt x="86" y="116"/>
                  </a:lnTo>
                  <a:lnTo>
                    <a:pt x="97" y="126"/>
                  </a:lnTo>
                  <a:lnTo>
                    <a:pt x="108" y="122"/>
                  </a:lnTo>
                  <a:lnTo>
                    <a:pt x="120" y="116"/>
                  </a:lnTo>
                  <a:lnTo>
                    <a:pt x="128" y="112"/>
                  </a:lnTo>
                  <a:lnTo>
                    <a:pt x="125" y="105"/>
                  </a:lnTo>
                  <a:lnTo>
                    <a:pt x="142" y="116"/>
                  </a:lnTo>
                  <a:lnTo>
                    <a:pt x="168" y="128"/>
                  </a:lnTo>
                  <a:lnTo>
                    <a:pt x="191" y="138"/>
                  </a:lnTo>
                  <a:lnTo>
                    <a:pt x="208" y="145"/>
                  </a:lnTo>
                  <a:lnTo>
                    <a:pt x="205" y="134"/>
                  </a:lnTo>
                  <a:lnTo>
                    <a:pt x="205" y="122"/>
                  </a:lnTo>
                  <a:lnTo>
                    <a:pt x="199" y="110"/>
                  </a:lnTo>
                  <a:lnTo>
                    <a:pt x="188" y="99"/>
                  </a:lnTo>
                  <a:lnTo>
                    <a:pt x="208" y="105"/>
                  </a:lnTo>
                  <a:lnTo>
                    <a:pt x="225" y="105"/>
                  </a:lnTo>
                  <a:lnTo>
                    <a:pt x="239" y="107"/>
                  </a:lnTo>
                  <a:lnTo>
                    <a:pt x="250" y="107"/>
                  </a:lnTo>
                  <a:lnTo>
                    <a:pt x="236" y="95"/>
                  </a:lnTo>
                  <a:lnTo>
                    <a:pt x="219" y="83"/>
                  </a:lnTo>
                  <a:lnTo>
                    <a:pt x="202" y="70"/>
                  </a:lnTo>
                  <a:lnTo>
                    <a:pt x="188" y="66"/>
                  </a:lnTo>
                  <a:lnTo>
                    <a:pt x="196" y="64"/>
                  </a:lnTo>
                  <a:lnTo>
                    <a:pt x="202" y="60"/>
                  </a:lnTo>
                  <a:lnTo>
                    <a:pt x="205" y="56"/>
                  </a:lnTo>
                  <a:lnTo>
                    <a:pt x="210" y="54"/>
                  </a:lnTo>
                  <a:lnTo>
                    <a:pt x="196" y="48"/>
                  </a:lnTo>
                  <a:lnTo>
                    <a:pt x="176" y="39"/>
                  </a:lnTo>
                  <a:lnTo>
                    <a:pt x="154" y="31"/>
                  </a:lnTo>
                  <a:lnTo>
                    <a:pt x="137" y="31"/>
                  </a:lnTo>
                  <a:lnTo>
                    <a:pt x="137" y="27"/>
                  </a:lnTo>
                  <a:lnTo>
                    <a:pt x="134" y="23"/>
                  </a:lnTo>
                  <a:lnTo>
                    <a:pt x="128" y="19"/>
                  </a:lnTo>
                  <a:lnTo>
                    <a:pt x="125" y="15"/>
                  </a:lnTo>
                  <a:lnTo>
                    <a:pt x="114" y="17"/>
                  </a:lnTo>
                  <a:lnTo>
                    <a:pt x="100" y="19"/>
                  </a:lnTo>
                  <a:lnTo>
                    <a:pt x="88" y="25"/>
                  </a:lnTo>
                  <a:lnTo>
                    <a:pt x="86" y="31"/>
                  </a:lnTo>
                  <a:lnTo>
                    <a:pt x="80" y="25"/>
                  </a:lnTo>
                  <a:lnTo>
                    <a:pt x="69" y="17"/>
                  </a:lnTo>
                  <a:lnTo>
                    <a:pt x="60" y="8"/>
                  </a:lnTo>
                  <a:lnTo>
                    <a:pt x="54" y="4"/>
                  </a:lnTo>
                  <a:lnTo>
                    <a:pt x="52" y="2"/>
                  </a:lnTo>
                  <a:lnTo>
                    <a:pt x="49" y="2"/>
                  </a:lnTo>
                  <a:lnTo>
                    <a:pt x="46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65" name="Freeform 37"/>
            <p:cNvSpPr>
              <a:spLocks/>
            </p:cNvSpPr>
            <p:nvPr/>
          </p:nvSpPr>
          <p:spPr bwMode="auto">
            <a:xfrm>
              <a:off x="4181" y="2228"/>
              <a:ext cx="352" cy="304"/>
            </a:xfrm>
            <a:custGeom>
              <a:avLst/>
              <a:gdLst/>
              <a:ahLst/>
              <a:cxnLst>
                <a:cxn ang="0">
                  <a:pos x="148" y="15"/>
                </a:cxn>
                <a:cxn ang="0">
                  <a:pos x="157" y="46"/>
                </a:cxn>
                <a:cxn ang="0">
                  <a:pos x="148" y="50"/>
                </a:cxn>
                <a:cxn ang="0">
                  <a:pos x="123" y="38"/>
                </a:cxn>
                <a:cxn ang="0">
                  <a:pos x="97" y="25"/>
                </a:cxn>
                <a:cxn ang="0">
                  <a:pos x="71" y="11"/>
                </a:cxn>
                <a:cxn ang="0">
                  <a:pos x="60" y="9"/>
                </a:cxn>
                <a:cxn ang="0">
                  <a:pos x="32" y="5"/>
                </a:cxn>
                <a:cxn ang="0">
                  <a:pos x="29" y="13"/>
                </a:cxn>
                <a:cxn ang="0">
                  <a:pos x="15" y="35"/>
                </a:cxn>
                <a:cxn ang="0">
                  <a:pos x="15" y="46"/>
                </a:cxn>
                <a:cxn ang="0">
                  <a:pos x="46" y="60"/>
                </a:cxn>
                <a:cxn ang="0">
                  <a:pos x="60" y="79"/>
                </a:cxn>
                <a:cxn ang="0">
                  <a:pos x="52" y="97"/>
                </a:cxn>
                <a:cxn ang="0">
                  <a:pos x="52" y="120"/>
                </a:cxn>
                <a:cxn ang="0">
                  <a:pos x="60" y="147"/>
                </a:cxn>
                <a:cxn ang="0">
                  <a:pos x="83" y="157"/>
                </a:cxn>
                <a:cxn ang="0">
                  <a:pos x="120" y="151"/>
                </a:cxn>
                <a:cxn ang="0">
                  <a:pos x="142" y="166"/>
                </a:cxn>
                <a:cxn ang="0">
                  <a:pos x="159" y="205"/>
                </a:cxn>
                <a:cxn ang="0">
                  <a:pos x="174" y="223"/>
                </a:cxn>
                <a:cxn ang="0">
                  <a:pos x="196" y="240"/>
                </a:cxn>
                <a:cxn ang="0">
                  <a:pos x="219" y="265"/>
                </a:cxn>
                <a:cxn ang="0">
                  <a:pos x="242" y="291"/>
                </a:cxn>
                <a:cxn ang="0">
                  <a:pos x="253" y="279"/>
                </a:cxn>
                <a:cxn ang="0">
                  <a:pos x="267" y="246"/>
                </a:cxn>
                <a:cxn ang="0">
                  <a:pos x="281" y="232"/>
                </a:cxn>
                <a:cxn ang="0">
                  <a:pos x="256" y="188"/>
                </a:cxn>
                <a:cxn ang="0">
                  <a:pos x="262" y="180"/>
                </a:cxn>
                <a:cxn ang="0">
                  <a:pos x="287" y="203"/>
                </a:cxn>
                <a:cxn ang="0">
                  <a:pos x="304" y="209"/>
                </a:cxn>
                <a:cxn ang="0">
                  <a:pos x="335" y="217"/>
                </a:cxn>
                <a:cxn ang="0">
                  <a:pos x="338" y="205"/>
                </a:cxn>
                <a:cxn ang="0">
                  <a:pos x="324" y="176"/>
                </a:cxn>
                <a:cxn ang="0">
                  <a:pos x="313" y="159"/>
                </a:cxn>
                <a:cxn ang="0">
                  <a:pos x="293" y="135"/>
                </a:cxn>
                <a:cxn ang="0">
                  <a:pos x="293" y="122"/>
                </a:cxn>
                <a:cxn ang="0">
                  <a:pos x="315" y="112"/>
                </a:cxn>
                <a:cxn ang="0">
                  <a:pos x="307" y="99"/>
                </a:cxn>
                <a:cxn ang="0">
                  <a:pos x="270" y="79"/>
                </a:cxn>
                <a:cxn ang="0">
                  <a:pos x="259" y="64"/>
                </a:cxn>
                <a:cxn ang="0">
                  <a:pos x="262" y="58"/>
                </a:cxn>
                <a:cxn ang="0">
                  <a:pos x="256" y="54"/>
                </a:cxn>
                <a:cxn ang="0">
                  <a:pos x="230" y="52"/>
                </a:cxn>
                <a:cxn ang="0">
                  <a:pos x="205" y="54"/>
                </a:cxn>
                <a:cxn ang="0">
                  <a:pos x="182" y="56"/>
                </a:cxn>
                <a:cxn ang="0">
                  <a:pos x="168" y="50"/>
                </a:cxn>
                <a:cxn ang="0">
                  <a:pos x="154" y="19"/>
                </a:cxn>
                <a:cxn ang="0">
                  <a:pos x="142" y="2"/>
                </a:cxn>
              </a:cxnLst>
              <a:rect l="0" t="0" r="r" b="b"/>
              <a:pathLst>
                <a:path w="352" h="304">
                  <a:moveTo>
                    <a:pt x="142" y="2"/>
                  </a:moveTo>
                  <a:lnTo>
                    <a:pt x="148" y="15"/>
                  </a:lnTo>
                  <a:lnTo>
                    <a:pt x="154" y="31"/>
                  </a:lnTo>
                  <a:lnTo>
                    <a:pt x="157" y="46"/>
                  </a:lnTo>
                  <a:lnTo>
                    <a:pt x="154" y="52"/>
                  </a:lnTo>
                  <a:lnTo>
                    <a:pt x="148" y="50"/>
                  </a:lnTo>
                  <a:lnTo>
                    <a:pt x="137" y="44"/>
                  </a:lnTo>
                  <a:lnTo>
                    <a:pt x="123" y="38"/>
                  </a:lnTo>
                  <a:lnTo>
                    <a:pt x="111" y="31"/>
                  </a:lnTo>
                  <a:lnTo>
                    <a:pt x="97" y="25"/>
                  </a:lnTo>
                  <a:lnTo>
                    <a:pt x="83" y="17"/>
                  </a:lnTo>
                  <a:lnTo>
                    <a:pt x="71" y="11"/>
                  </a:lnTo>
                  <a:lnTo>
                    <a:pt x="66" y="7"/>
                  </a:lnTo>
                  <a:lnTo>
                    <a:pt x="60" y="9"/>
                  </a:lnTo>
                  <a:lnTo>
                    <a:pt x="46" y="9"/>
                  </a:lnTo>
                  <a:lnTo>
                    <a:pt x="32" y="5"/>
                  </a:lnTo>
                  <a:lnTo>
                    <a:pt x="20" y="0"/>
                  </a:lnTo>
                  <a:lnTo>
                    <a:pt x="29" y="13"/>
                  </a:lnTo>
                  <a:lnTo>
                    <a:pt x="26" y="25"/>
                  </a:lnTo>
                  <a:lnTo>
                    <a:pt x="15" y="35"/>
                  </a:lnTo>
                  <a:lnTo>
                    <a:pt x="0" y="40"/>
                  </a:lnTo>
                  <a:lnTo>
                    <a:pt x="15" y="46"/>
                  </a:lnTo>
                  <a:lnTo>
                    <a:pt x="32" y="52"/>
                  </a:lnTo>
                  <a:lnTo>
                    <a:pt x="46" y="60"/>
                  </a:lnTo>
                  <a:lnTo>
                    <a:pt x="57" y="68"/>
                  </a:lnTo>
                  <a:lnTo>
                    <a:pt x="60" y="79"/>
                  </a:lnTo>
                  <a:lnTo>
                    <a:pt x="57" y="87"/>
                  </a:lnTo>
                  <a:lnTo>
                    <a:pt x="52" y="97"/>
                  </a:lnTo>
                  <a:lnTo>
                    <a:pt x="49" y="108"/>
                  </a:lnTo>
                  <a:lnTo>
                    <a:pt x="52" y="120"/>
                  </a:lnTo>
                  <a:lnTo>
                    <a:pt x="57" y="132"/>
                  </a:lnTo>
                  <a:lnTo>
                    <a:pt x="60" y="147"/>
                  </a:lnTo>
                  <a:lnTo>
                    <a:pt x="63" y="159"/>
                  </a:lnTo>
                  <a:lnTo>
                    <a:pt x="83" y="157"/>
                  </a:lnTo>
                  <a:lnTo>
                    <a:pt x="103" y="153"/>
                  </a:lnTo>
                  <a:lnTo>
                    <a:pt x="120" y="151"/>
                  </a:lnTo>
                  <a:lnTo>
                    <a:pt x="134" y="153"/>
                  </a:lnTo>
                  <a:lnTo>
                    <a:pt x="142" y="166"/>
                  </a:lnTo>
                  <a:lnTo>
                    <a:pt x="154" y="184"/>
                  </a:lnTo>
                  <a:lnTo>
                    <a:pt x="159" y="205"/>
                  </a:lnTo>
                  <a:lnTo>
                    <a:pt x="165" y="221"/>
                  </a:lnTo>
                  <a:lnTo>
                    <a:pt x="174" y="223"/>
                  </a:lnTo>
                  <a:lnTo>
                    <a:pt x="185" y="230"/>
                  </a:lnTo>
                  <a:lnTo>
                    <a:pt x="196" y="240"/>
                  </a:lnTo>
                  <a:lnTo>
                    <a:pt x="208" y="250"/>
                  </a:lnTo>
                  <a:lnTo>
                    <a:pt x="219" y="265"/>
                  </a:lnTo>
                  <a:lnTo>
                    <a:pt x="230" y="277"/>
                  </a:lnTo>
                  <a:lnTo>
                    <a:pt x="242" y="291"/>
                  </a:lnTo>
                  <a:lnTo>
                    <a:pt x="250" y="304"/>
                  </a:lnTo>
                  <a:lnTo>
                    <a:pt x="253" y="279"/>
                  </a:lnTo>
                  <a:lnTo>
                    <a:pt x="256" y="258"/>
                  </a:lnTo>
                  <a:lnTo>
                    <a:pt x="267" y="246"/>
                  </a:lnTo>
                  <a:lnTo>
                    <a:pt x="287" y="250"/>
                  </a:lnTo>
                  <a:lnTo>
                    <a:pt x="281" y="232"/>
                  </a:lnTo>
                  <a:lnTo>
                    <a:pt x="267" y="207"/>
                  </a:lnTo>
                  <a:lnTo>
                    <a:pt x="256" y="188"/>
                  </a:lnTo>
                  <a:lnTo>
                    <a:pt x="253" y="178"/>
                  </a:lnTo>
                  <a:lnTo>
                    <a:pt x="262" y="180"/>
                  </a:lnTo>
                  <a:lnTo>
                    <a:pt x="276" y="190"/>
                  </a:lnTo>
                  <a:lnTo>
                    <a:pt x="287" y="203"/>
                  </a:lnTo>
                  <a:lnTo>
                    <a:pt x="296" y="213"/>
                  </a:lnTo>
                  <a:lnTo>
                    <a:pt x="304" y="209"/>
                  </a:lnTo>
                  <a:lnTo>
                    <a:pt x="321" y="211"/>
                  </a:lnTo>
                  <a:lnTo>
                    <a:pt x="335" y="217"/>
                  </a:lnTo>
                  <a:lnTo>
                    <a:pt x="352" y="227"/>
                  </a:lnTo>
                  <a:lnTo>
                    <a:pt x="338" y="205"/>
                  </a:lnTo>
                  <a:lnTo>
                    <a:pt x="327" y="186"/>
                  </a:lnTo>
                  <a:lnTo>
                    <a:pt x="324" y="176"/>
                  </a:lnTo>
                  <a:lnTo>
                    <a:pt x="327" y="174"/>
                  </a:lnTo>
                  <a:lnTo>
                    <a:pt x="313" y="159"/>
                  </a:lnTo>
                  <a:lnTo>
                    <a:pt x="301" y="147"/>
                  </a:lnTo>
                  <a:lnTo>
                    <a:pt x="293" y="135"/>
                  </a:lnTo>
                  <a:lnTo>
                    <a:pt x="290" y="128"/>
                  </a:lnTo>
                  <a:lnTo>
                    <a:pt x="293" y="122"/>
                  </a:lnTo>
                  <a:lnTo>
                    <a:pt x="304" y="116"/>
                  </a:lnTo>
                  <a:lnTo>
                    <a:pt x="315" y="112"/>
                  </a:lnTo>
                  <a:lnTo>
                    <a:pt x="327" y="112"/>
                  </a:lnTo>
                  <a:lnTo>
                    <a:pt x="307" y="99"/>
                  </a:lnTo>
                  <a:lnTo>
                    <a:pt x="287" y="89"/>
                  </a:lnTo>
                  <a:lnTo>
                    <a:pt x="270" y="79"/>
                  </a:lnTo>
                  <a:lnTo>
                    <a:pt x="262" y="71"/>
                  </a:lnTo>
                  <a:lnTo>
                    <a:pt x="259" y="64"/>
                  </a:lnTo>
                  <a:lnTo>
                    <a:pt x="259" y="60"/>
                  </a:lnTo>
                  <a:lnTo>
                    <a:pt x="262" y="58"/>
                  </a:lnTo>
                  <a:lnTo>
                    <a:pt x="264" y="56"/>
                  </a:lnTo>
                  <a:lnTo>
                    <a:pt x="256" y="54"/>
                  </a:lnTo>
                  <a:lnTo>
                    <a:pt x="242" y="52"/>
                  </a:lnTo>
                  <a:lnTo>
                    <a:pt x="230" y="52"/>
                  </a:lnTo>
                  <a:lnTo>
                    <a:pt x="216" y="52"/>
                  </a:lnTo>
                  <a:lnTo>
                    <a:pt x="205" y="54"/>
                  </a:lnTo>
                  <a:lnTo>
                    <a:pt x="191" y="54"/>
                  </a:lnTo>
                  <a:lnTo>
                    <a:pt x="182" y="56"/>
                  </a:lnTo>
                  <a:lnTo>
                    <a:pt x="174" y="58"/>
                  </a:lnTo>
                  <a:lnTo>
                    <a:pt x="168" y="50"/>
                  </a:lnTo>
                  <a:lnTo>
                    <a:pt x="162" y="33"/>
                  </a:lnTo>
                  <a:lnTo>
                    <a:pt x="154" y="19"/>
                  </a:lnTo>
                  <a:lnTo>
                    <a:pt x="151" y="9"/>
                  </a:lnTo>
                  <a:lnTo>
                    <a:pt x="142" y="2"/>
                  </a:lnTo>
                  <a:close/>
                </a:path>
              </a:pathLst>
            </a:custGeom>
            <a:solidFill>
              <a:srgbClr val="B2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66" name="Freeform 38"/>
            <p:cNvSpPr>
              <a:spLocks/>
            </p:cNvSpPr>
            <p:nvPr/>
          </p:nvSpPr>
          <p:spPr bwMode="auto">
            <a:xfrm>
              <a:off x="2161" y="1349"/>
              <a:ext cx="247" cy="209"/>
            </a:xfrm>
            <a:custGeom>
              <a:avLst/>
              <a:gdLst/>
              <a:ahLst/>
              <a:cxnLst>
                <a:cxn ang="0">
                  <a:pos x="8" y="41"/>
                </a:cxn>
                <a:cxn ang="0">
                  <a:pos x="22" y="43"/>
                </a:cxn>
                <a:cxn ang="0">
                  <a:pos x="28" y="56"/>
                </a:cxn>
                <a:cxn ang="0">
                  <a:pos x="22" y="87"/>
                </a:cxn>
                <a:cxn ang="0">
                  <a:pos x="31" y="97"/>
                </a:cxn>
                <a:cxn ang="0">
                  <a:pos x="39" y="95"/>
                </a:cxn>
                <a:cxn ang="0">
                  <a:pos x="48" y="109"/>
                </a:cxn>
                <a:cxn ang="0">
                  <a:pos x="65" y="153"/>
                </a:cxn>
                <a:cxn ang="0">
                  <a:pos x="79" y="157"/>
                </a:cxn>
                <a:cxn ang="0">
                  <a:pos x="88" y="145"/>
                </a:cxn>
                <a:cxn ang="0">
                  <a:pos x="105" y="157"/>
                </a:cxn>
                <a:cxn ang="0">
                  <a:pos x="142" y="200"/>
                </a:cxn>
                <a:cxn ang="0">
                  <a:pos x="156" y="202"/>
                </a:cxn>
                <a:cxn ang="0">
                  <a:pos x="159" y="190"/>
                </a:cxn>
                <a:cxn ang="0">
                  <a:pos x="167" y="188"/>
                </a:cxn>
                <a:cxn ang="0">
                  <a:pos x="187" y="200"/>
                </a:cxn>
                <a:cxn ang="0">
                  <a:pos x="198" y="196"/>
                </a:cxn>
                <a:cxn ang="0">
                  <a:pos x="198" y="186"/>
                </a:cxn>
                <a:cxn ang="0">
                  <a:pos x="204" y="182"/>
                </a:cxn>
                <a:cxn ang="0">
                  <a:pos x="215" y="194"/>
                </a:cxn>
                <a:cxn ang="0">
                  <a:pos x="224" y="190"/>
                </a:cxn>
                <a:cxn ang="0">
                  <a:pos x="224" y="180"/>
                </a:cxn>
                <a:cxn ang="0">
                  <a:pos x="230" y="173"/>
                </a:cxn>
                <a:cxn ang="0">
                  <a:pos x="244" y="173"/>
                </a:cxn>
                <a:cxn ang="0">
                  <a:pos x="247" y="163"/>
                </a:cxn>
                <a:cxn ang="0">
                  <a:pos x="235" y="151"/>
                </a:cxn>
                <a:cxn ang="0">
                  <a:pos x="235" y="140"/>
                </a:cxn>
                <a:cxn ang="0">
                  <a:pos x="244" y="132"/>
                </a:cxn>
                <a:cxn ang="0">
                  <a:pos x="238" y="120"/>
                </a:cxn>
                <a:cxn ang="0">
                  <a:pos x="218" y="116"/>
                </a:cxn>
                <a:cxn ang="0">
                  <a:pos x="215" y="105"/>
                </a:cxn>
                <a:cxn ang="0">
                  <a:pos x="227" y="91"/>
                </a:cxn>
                <a:cxn ang="0">
                  <a:pos x="215" y="76"/>
                </a:cxn>
                <a:cxn ang="0">
                  <a:pos x="170" y="68"/>
                </a:cxn>
                <a:cxn ang="0">
                  <a:pos x="161" y="50"/>
                </a:cxn>
                <a:cxn ang="0">
                  <a:pos x="178" y="33"/>
                </a:cxn>
                <a:cxn ang="0">
                  <a:pos x="167" y="23"/>
                </a:cxn>
                <a:cxn ang="0">
                  <a:pos x="125" y="35"/>
                </a:cxn>
                <a:cxn ang="0">
                  <a:pos x="116" y="31"/>
                </a:cxn>
                <a:cxn ang="0">
                  <a:pos x="127" y="12"/>
                </a:cxn>
                <a:cxn ang="0">
                  <a:pos x="113" y="0"/>
                </a:cxn>
                <a:cxn ang="0">
                  <a:pos x="82" y="27"/>
                </a:cxn>
                <a:cxn ang="0">
                  <a:pos x="71" y="27"/>
                </a:cxn>
                <a:cxn ang="0">
                  <a:pos x="68" y="14"/>
                </a:cxn>
                <a:cxn ang="0">
                  <a:pos x="59" y="12"/>
                </a:cxn>
                <a:cxn ang="0">
                  <a:pos x="39" y="33"/>
                </a:cxn>
                <a:cxn ang="0">
                  <a:pos x="20" y="37"/>
                </a:cxn>
                <a:cxn ang="0">
                  <a:pos x="11" y="37"/>
                </a:cxn>
                <a:cxn ang="0">
                  <a:pos x="5" y="37"/>
                </a:cxn>
                <a:cxn ang="0">
                  <a:pos x="0" y="39"/>
                </a:cxn>
              </a:cxnLst>
              <a:rect l="0" t="0" r="r" b="b"/>
              <a:pathLst>
                <a:path w="247" h="209">
                  <a:moveTo>
                    <a:pt x="0" y="39"/>
                  </a:moveTo>
                  <a:lnTo>
                    <a:pt x="8" y="41"/>
                  </a:lnTo>
                  <a:lnTo>
                    <a:pt x="17" y="41"/>
                  </a:lnTo>
                  <a:lnTo>
                    <a:pt x="22" y="43"/>
                  </a:lnTo>
                  <a:lnTo>
                    <a:pt x="28" y="48"/>
                  </a:lnTo>
                  <a:lnTo>
                    <a:pt x="28" y="56"/>
                  </a:lnTo>
                  <a:lnTo>
                    <a:pt x="25" y="70"/>
                  </a:lnTo>
                  <a:lnTo>
                    <a:pt x="22" y="87"/>
                  </a:lnTo>
                  <a:lnTo>
                    <a:pt x="25" y="95"/>
                  </a:lnTo>
                  <a:lnTo>
                    <a:pt x="31" y="97"/>
                  </a:lnTo>
                  <a:lnTo>
                    <a:pt x="34" y="97"/>
                  </a:lnTo>
                  <a:lnTo>
                    <a:pt x="39" y="95"/>
                  </a:lnTo>
                  <a:lnTo>
                    <a:pt x="42" y="97"/>
                  </a:lnTo>
                  <a:lnTo>
                    <a:pt x="48" y="109"/>
                  </a:lnTo>
                  <a:lnTo>
                    <a:pt x="56" y="132"/>
                  </a:lnTo>
                  <a:lnTo>
                    <a:pt x="65" y="153"/>
                  </a:lnTo>
                  <a:lnTo>
                    <a:pt x="73" y="161"/>
                  </a:lnTo>
                  <a:lnTo>
                    <a:pt x="79" y="157"/>
                  </a:lnTo>
                  <a:lnTo>
                    <a:pt x="85" y="149"/>
                  </a:lnTo>
                  <a:lnTo>
                    <a:pt x="88" y="145"/>
                  </a:lnTo>
                  <a:lnTo>
                    <a:pt x="93" y="145"/>
                  </a:lnTo>
                  <a:lnTo>
                    <a:pt x="105" y="157"/>
                  </a:lnTo>
                  <a:lnTo>
                    <a:pt x="122" y="180"/>
                  </a:lnTo>
                  <a:lnTo>
                    <a:pt x="142" y="200"/>
                  </a:lnTo>
                  <a:lnTo>
                    <a:pt x="153" y="209"/>
                  </a:lnTo>
                  <a:lnTo>
                    <a:pt x="156" y="202"/>
                  </a:lnTo>
                  <a:lnTo>
                    <a:pt x="159" y="196"/>
                  </a:lnTo>
                  <a:lnTo>
                    <a:pt x="159" y="190"/>
                  </a:lnTo>
                  <a:lnTo>
                    <a:pt x="161" y="186"/>
                  </a:lnTo>
                  <a:lnTo>
                    <a:pt x="167" y="188"/>
                  </a:lnTo>
                  <a:lnTo>
                    <a:pt x="178" y="194"/>
                  </a:lnTo>
                  <a:lnTo>
                    <a:pt x="187" y="200"/>
                  </a:lnTo>
                  <a:lnTo>
                    <a:pt x="195" y="202"/>
                  </a:lnTo>
                  <a:lnTo>
                    <a:pt x="198" y="196"/>
                  </a:lnTo>
                  <a:lnTo>
                    <a:pt x="198" y="192"/>
                  </a:lnTo>
                  <a:lnTo>
                    <a:pt x="198" y="186"/>
                  </a:lnTo>
                  <a:lnTo>
                    <a:pt x="201" y="182"/>
                  </a:lnTo>
                  <a:lnTo>
                    <a:pt x="204" y="182"/>
                  </a:lnTo>
                  <a:lnTo>
                    <a:pt x="210" y="188"/>
                  </a:lnTo>
                  <a:lnTo>
                    <a:pt x="215" y="194"/>
                  </a:lnTo>
                  <a:lnTo>
                    <a:pt x="221" y="194"/>
                  </a:lnTo>
                  <a:lnTo>
                    <a:pt x="224" y="190"/>
                  </a:lnTo>
                  <a:lnTo>
                    <a:pt x="224" y="186"/>
                  </a:lnTo>
                  <a:lnTo>
                    <a:pt x="224" y="180"/>
                  </a:lnTo>
                  <a:lnTo>
                    <a:pt x="227" y="176"/>
                  </a:lnTo>
                  <a:lnTo>
                    <a:pt x="230" y="173"/>
                  </a:lnTo>
                  <a:lnTo>
                    <a:pt x="238" y="173"/>
                  </a:lnTo>
                  <a:lnTo>
                    <a:pt x="244" y="173"/>
                  </a:lnTo>
                  <a:lnTo>
                    <a:pt x="247" y="169"/>
                  </a:lnTo>
                  <a:lnTo>
                    <a:pt x="247" y="163"/>
                  </a:lnTo>
                  <a:lnTo>
                    <a:pt x="244" y="157"/>
                  </a:lnTo>
                  <a:lnTo>
                    <a:pt x="235" y="151"/>
                  </a:lnTo>
                  <a:lnTo>
                    <a:pt x="232" y="145"/>
                  </a:lnTo>
                  <a:lnTo>
                    <a:pt x="235" y="140"/>
                  </a:lnTo>
                  <a:lnTo>
                    <a:pt x="238" y="136"/>
                  </a:lnTo>
                  <a:lnTo>
                    <a:pt x="244" y="132"/>
                  </a:lnTo>
                  <a:lnTo>
                    <a:pt x="244" y="126"/>
                  </a:lnTo>
                  <a:lnTo>
                    <a:pt x="238" y="120"/>
                  </a:lnTo>
                  <a:lnTo>
                    <a:pt x="227" y="118"/>
                  </a:lnTo>
                  <a:lnTo>
                    <a:pt x="218" y="116"/>
                  </a:lnTo>
                  <a:lnTo>
                    <a:pt x="213" y="112"/>
                  </a:lnTo>
                  <a:lnTo>
                    <a:pt x="215" y="105"/>
                  </a:lnTo>
                  <a:lnTo>
                    <a:pt x="221" y="97"/>
                  </a:lnTo>
                  <a:lnTo>
                    <a:pt x="227" y="91"/>
                  </a:lnTo>
                  <a:lnTo>
                    <a:pt x="227" y="83"/>
                  </a:lnTo>
                  <a:lnTo>
                    <a:pt x="215" y="76"/>
                  </a:lnTo>
                  <a:lnTo>
                    <a:pt x="193" y="72"/>
                  </a:lnTo>
                  <a:lnTo>
                    <a:pt x="170" y="68"/>
                  </a:lnTo>
                  <a:lnTo>
                    <a:pt x="159" y="60"/>
                  </a:lnTo>
                  <a:lnTo>
                    <a:pt x="161" y="50"/>
                  </a:lnTo>
                  <a:lnTo>
                    <a:pt x="170" y="41"/>
                  </a:lnTo>
                  <a:lnTo>
                    <a:pt x="178" y="33"/>
                  </a:lnTo>
                  <a:lnTo>
                    <a:pt x="181" y="25"/>
                  </a:lnTo>
                  <a:lnTo>
                    <a:pt x="167" y="23"/>
                  </a:lnTo>
                  <a:lnTo>
                    <a:pt x="144" y="29"/>
                  </a:lnTo>
                  <a:lnTo>
                    <a:pt x="125" y="35"/>
                  </a:lnTo>
                  <a:lnTo>
                    <a:pt x="113" y="37"/>
                  </a:lnTo>
                  <a:lnTo>
                    <a:pt x="116" y="31"/>
                  </a:lnTo>
                  <a:lnTo>
                    <a:pt x="122" y="23"/>
                  </a:lnTo>
                  <a:lnTo>
                    <a:pt x="127" y="12"/>
                  </a:lnTo>
                  <a:lnTo>
                    <a:pt x="125" y="2"/>
                  </a:lnTo>
                  <a:lnTo>
                    <a:pt x="113" y="0"/>
                  </a:lnTo>
                  <a:lnTo>
                    <a:pt x="96" y="12"/>
                  </a:lnTo>
                  <a:lnTo>
                    <a:pt x="82" y="27"/>
                  </a:lnTo>
                  <a:lnTo>
                    <a:pt x="73" y="31"/>
                  </a:lnTo>
                  <a:lnTo>
                    <a:pt x="71" y="27"/>
                  </a:lnTo>
                  <a:lnTo>
                    <a:pt x="71" y="21"/>
                  </a:lnTo>
                  <a:lnTo>
                    <a:pt x="68" y="14"/>
                  </a:lnTo>
                  <a:lnTo>
                    <a:pt x="65" y="10"/>
                  </a:lnTo>
                  <a:lnTo>
                    <a:pt x="59" y="12"/>
                  </a:lnTo>
                  <a:lnTo>
                    <a:pt x="51" y="23"/>
                  </a:lnTo>
                  <a:lnTo>
                    <a:pt x="39" y="33"/>
                  </a:lnTo>
                  <a:lnTo>
                    <a:pt x="25" y="37"/>
                  </a:lnTo>
                  <a:lnTo>
                    <a:pt x="20" y="37"/>
                  </a:lnTo>
                  <a:lnTo>
                    <a:pt x="14" y="37"/>
                  </a:lnTo>
                  <a:lnTo>
                    <a:pt x="11" y="37"/>
                  </a:lnTo>
                  <a:lnTo>
                    <a:pt x="8" y="37"/>
                  </a:lnTo>
                  <a:lnTo>
                    <a:pt x="5" y="37"/>
                  </a:lnTo>
                  <a:lnTo>
                    <a:pt x="2" y="37"/>
                  </a:lnTo>
                  <a:lnTo>
                    <a:pt x="0" y="39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D8A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67" name="Freeform 39"/>
            <p:cNvSpPr>
              <a:spLocks/>
            </p:cNvSpPr>
            <p:nvPr/>
          </p:nvSpPr>
          <p:spPr bwMode="auto">
            <a:xfrm>
              <a:off x="4499" y="1716"/>
              <a:ext cx="313" cy="201"/>
            </a:xfrm>
            <a:custGeom>
              <a:avLst/>
              <a:gdLst/>
              <a:ahLst/>
              <a:cxnLst>
                <a:cxn ang="0">
                  <a:pos x="244" y="5"/>
                </a:cxn>
                <a:cxn ang="0">
                  <a:pos x="233" y="17"/>
                </a:cxn>
                <a:cxn ang="0">
                  <a:pos x="222" y="27"/>
                </a:cxn>
                <a:cxn ang="0">
                  <a:pos x="205" y="48"/>
                </a:cxn>
                <a:cxn ang="0">
                  <a:pos x="213" y="54"/>
                </a:cxn>
                <a:cxn ang="0">
                  <a:pos x="247" y="52"/>
                </a:cxn>
                <a:cxn ang="0">
                  <a:pos x="273" y="58"/>
                </a:cxn>
                <a:cxn ang="0">
                  <a:pos x="301" y="73"/>
                </a:cxn>
                <a:cxn ang="0">
                  <a:pos x="293" y="75"/>
                </a:cxn>
                <a:cxn ang="0">
                  <a:pos x="261" y="79"/>
                </a:cxn>
                <a:cxn ang="0">
                  <a:pos x="250" y="77"/>
                </a:cxn>
                <a:cxn ang="0">
                  <a:pos x="242" y="75"/>
                </a:cxn>
                <a:cxn ang="0">
                  <a:pos x="244" y="83"/>
                </a:cxn>
                <a:cxn ang="0">
                  <a:pos x="250" y="108"/>
                </a:cxn>
                <a:cxn ang="0">
                  <a:pos x="242" y="131"/>
                </a:cxn>
                <a:cxn ang="0">
                  <a:pos x="236" y="145"/>
                </a:cxn>
                <a:cxn ang="0">
                  <a:pos x="233" y="145"/>
                </a:cxn>
                <a:cxn ang="0">
                  <a:pos x="230" y="135"/>
                </a:cxn>
                <a:cxn ang="0">
                  <a:pos x="216" y="128"/>
                </a:cxn>
                <a:cxn ang="0">
                  <a:pos x="193" y="114"/>
                </a:cxn>
                <a:cxn ang="0">
                  <a:pos x="176" y="133"/>
                </a:cxn>
                <a:cxn ang="0">
                  <a:pos x="128" y="182"/>
                </a:cxn>
                <a:cxn ang="0">
                  <a:pos x="114" y="184"/>
                </a:cxn>
                <a:cxn ang="0">
                  <a:pos x="122" y="139"/>
                </a:cxn>
                <a:cxn ang="0">
                  <a:pos x="145" y="110"/>
                </a:cxn>
                <a:cxn ang="0">
                  <a:pos x="134" y="116"/>
                </a:cxn>
                <a:cxn ang="0">
                  <a:pos x="117" y="133"/>
                </a:cxn>
                <a:cxn ang="0">
                  <a:pos x="85" y="149"/>
                </a:cxn>
                <a:cxn ang="0">
                  <a:pos x="51" y="166"/>
                </a:cxn>
                <a:cxn ang="0">
                  <a:pos x="15" y="182"/>
                </a:cxn>
                <a:cxn ang="0">
                  <a:pos x="23" y="174"/>
                </a:cxn>
                <a:cxn ang="0">
                  <a:pos x="60" y="143"/>
                </a:cxn>
                <a:cxn ang="0">
                  <a:pos x="91" y="116"/>
                </a:cxn>
                <a:cxn ang="0">
                  <a:pos x="120" y="97"/>
                </a:cxn>
                <a:cxn ang="0">
                  <a:pos x="137" y="87"/>
                </a:cxn>
                <a:cxn ang="0">
                  <a:pos x="134" y="87"/>
                </a:cxn>
                <a:cxn ang="0">
                  <a:pos x="108" y="95"/>
                </a:cxn>
                <a:cxn ang="0">
                  <a:pos x="77" y="97"/>
                </a:cxn>
                <a:cxn ang="0">
                  <a:pos x="66" y="95"/>
                </a:cxn>
                <a:cxn ang="0">
                  <a:pos x="100" y="81"/>
                </a:cxn>
                <a:cxn ang="0">
                  <a:pos x="137" y="67"/>
                </a:cxn>
                <a:cxn ang="0">
                  <a:pos x="179" y="58"/>
                </a:cxn>
                <a:cxn ang="0">
                  <a:pos x="199" y="52"/>
                </a:cxn>
                <a:cxn ang="0">
                  <a:pos x="216" y="31"/>
                </a:cxn>
                <a:cxn ang="0">
                  <a:pos x="230" y="17"/>
                </a:cxn>
                <a:cxn ang="0">
                  <a:pos x="239" y="5"/>
                </a:cxn>
                <a:cxn ang="0">
                  <a:pos x="247" y="0"/>
                </a:cxn>
              </a:cxnLst>
              <a:rect l="0" t="0" r="r" b="b"/>
              <a:pathLst>
                <a:path w="313" h="201">
                  <a:moveTo>
                    <a:pt x="247" y="0"/>
                  </a:moveTo>
                  <a:lnTo>
                    <a:pt x="244" y="5"/>
                  </a:lnTo>
                  <a:lnTo>
                    <a:pt x="239" y="11"/>
                  </a:lnTo>
                  <a:lnTo>
                    <a:pt x="233" y="17"/>
                  </a:lnTo>
                  <a:lnTo>
                    <a:pt x="230" y="21"/>
                  </a:lnTo>
                  <a:lnTo>
                    <a:pt x="222" y="27"/>
                  </a:lnTo>
                  <a:lnTo>
                    <a:pt x="213" y="38"/>
                  </a:lnTo>
                  <a:lnTo>
                    <a:pt x="205" y="48"/>
                  </a:lnTo>
                  <a:lnTo>
                    <a:pt x="202" y="54"/>
                  </a:lnTo>
                  <a:lnTo>
                    <a:pt x="213" y="54"/>
                  </a:lnTo>
                  <a:lnTo>
                    <a:pt x="230" y="52"/>
                  </a:lnTo>
                  <a:lnTo>
                    <a:pt x="247" y="52"/>
                  </a:lnTo>
                  <a:lnTo>
                    <a:pt x="261" y="54"/>
                  </a:lnTo>
                  <a:lnTo>
                    <a:pt x="273" y="58"/>
                  </a:lnTo>
                  <a:lnTo>
                    <a:pt x="287" y="64"/>
                  </a:lnTo>
                  <a:lnTo>
                    <a:pt x="301" y="73"/>
                  </a:lnTo>
                  <a:lnTo>
                    <a:pt x="313" y="75"/>
                  </a:lnTo>
                  <a:lnTo>
                    <a:pt x="293" y="75"/>
                  </a:lnTo>
                  <a:lnTo>
                    <a:pt x="276" y="77"/>
                  </a:lnTo>
                  <a:lnTo>
                    <a:pt x="261" y="79"/>
                  </a:lnTo>
                  <a:lnTo>
                    <a:pt x="253" y="79"/>
                  </a:lnTo>
                  <a:lnTo>
                    <a:pt x="250" y="77"/>
                  </a:lnTo>
                  <a:lnTo>
                    <a:pt x="247" y="77"/>
                  </a:lnTo>
                  <a:lnTo>
                    <a:pt x="242" y="75"/>
                  </a:lnTo>
                  <a:lnTo>
                    <a:pt x="239" y="75"/>
                  </a:lnTo>
                  <a:lnTo>
                    <a:pt x="244" y="83"/>
                  </a:lnTo>
                  <a:lnTo>
                    <a:pt x="250" y="93"/>
                  </a:lnTo>
                  <a:lnTo>
                    <a:pt x="250" y="108"/>
                  </a:lnTo>
                  <a:lnTo>
                    <a:pt x="242" y="124"/>
                  </a:lnTo>
                  <a:lnTo>
                    <a:pt x="242" y="131"/>
                  </a:lnTo>
                  <a:lnTo>
                    <a:pt x="242" y="137"/>
                  </a:lnTo>
                  <a:lnTo>
                    <a:pt x="236" y="145"/>
                  </a:lnTo>
                  <a:lnTo>
                    <a:pt x="233" y="151"/>
                  </a:lnTo>
                  <a:lnTo>
                    <a:pt x="233" y="145"/>
                  </a:lnTo>
                  <a:lnTo>
                    <a:pt x="233" y="139"/>
                  </a:lnTo>
                  <a:lnTo>
                    <a:pt x="230" y="135"/>
                  </a:lnTo>
                  <a:lnTo>
                    <a:pt x="225" y="133"/>
                  </a:lnTo>
                  <a:lnTo>
                    <a:pt x="216" y="128"/>
                  </a:lnTo>
                  <a:lnTo>
                    <a:pt x="205" y="122"/>
                  </a:lnTo>
                  <a:lnTo>
                    <a:pt x="193" y="114"/>
                  </a:lnTo>
                  <a:lnTo>
                    <a:pt x="193" y="104"/>
                  </a:lnTo>
                  <a:lnTo>
                    <a:pt x="176" y="133"/>
                  </a:lnTo>
                  <a:lnTo>
                    <a:pt x="151" y="159"/>
                  </a:lnTo>
                  <a:lnTo>
                    <a:pt x="128" y="182"/>
                  </a:lnTo>
                  <a:lnTo>
                    <a:pt x="111" y="201"/>
                  </a:lnTo>
                  <a:lnTo>
                    <a:pt x="114" y="184"/>
                  </a:lnTo>
                  <a:lnTo>
                    <a:pt x="114" y="164"/>
                  </a:lnTo>
                  <a:lnTo>
                    <a:pt x="122" y="139"/>
                  </a:lnTo>
                  <a:lnTo>
                    <a:pt x="151" y="108"/>
                  </a:lnTo>
                  <a:lnTo>
                    <a:pt x="145" y="110"/>
                  </a:lnTo>
                  <a:lnTo>
                    <a:pt x="139" y="112"/>
                  </a:lnTo>
                  <a:lnTo>
                    <a:pt x="134" y="116"/>
                  </a:lnTo>
                  <a:lnTo>
                    <a:pt x="128" y="122"/>
                  </a:lnTo>
                  <a:lnTo>
                    <a:pt x="117" y="133"/>
                  </a:lnTo>
                  <a:lnTo>
                    <a:pt x="103" y="141"/>
                  </a:lnTo>
                  <a:lnTo>
                    <a:pt x="85" y="149"/>
                  </a:lnTo>
                  <a:lnTo>
                    <a:pt x="68" y="157"/>
                  </a:lnTo>
                  <a:lnTo>
                    <a:pt x="51" y="166"/>
                  </a:lnTo>
                  <a:lnTo>
                    <a:pt x="32" y="174"/>
                  </a:lnTo>
                  <a:lnTo>
                    <a:pt x="15" y="182"/>
                  </a:lnTo>
                  <a:lnTo>
                    <a:pt x="0" y="190"/>
                  </a:lnTo>
                  <a:lnTo>
                    <a:pt x="23" y="174"/>
                  </a:lnTo>
                  <a:lnTo>
                    <a:pt x="43" y="157"/>
                  </a:lnTo>
                  <a:lnTo>
                    <a:pt x="60" y="143"/>
                  </a:lnTo>
                  <a:lnTo>
                    <a:pt x="77" y="128"/>
                  </a:lnTo>
                  <a:lnTo>
                    <a:pt x="91" y="116"/>
                  </a:lnTo>
                  <a:lnTo>
                    <a:pt x="105" y="106"/>
                  </a:lnTo>
                  <a:lnTo>
                    <a:pt x="120" y="97"/>
                  </a:lnTo>
                  <a:lnTo>
                    <a:pt x="134" y="91"/>
                  </a:lnTo>
                  <a:lnTo>
                    <a:pt x="137" y="87"/>
                  </a:lnTo>
                  <a:lnTo>
                    <a:pt x="137" y="87"/>
                  </a:lnTo>
                  <a:lnTo>
                    <a:pt x="134" y="87"/>
                  </a:lnTo>
                  <a:lnTo>
                    <a:pt x="128" y="89"/>
                  </a:lnTo>
                  <a:lnTo>
                    <a:pt x="108" y="95"/>
                  </a:lnTo>
                  <a:lnTo>
                    <a:pt x="94" y="97"/>
                  </a:lnTo>
                  <a:lnTo>
                    <a:pt x="77" y="97"/>
                  </a:lnTo>
                  <a:lnTo>
                    <a:pt x="49" y="100"/>
                  </a:lnTo>
                  <a:lnTo>
                    <a:pt x="66" y="95"/>
                  </a:lnTo>
                  <a:lnTo>
                    <a:pt x="83" y="89"/>
                  </a:lnTo>
                  <a:lnTo>
                    <a:pt x="100" y="81"/>
                  </a:lnTo>
                  <a:lnTo>
                    <a:pt x="117" y="73"/>
                  </a:lnTo>
                  <a:lnTo>
                    <a:pt x="137" y="67"/>
                  </a:lnTo>
                  <a:lnTo>
                    <a:pt x="159" y="60"/>
                  </a:lnTo>
                  <a:lnTo>
                    <a:pt x="179" y="58"/>
                  </a:lnTo>
                  <a:lnTo>
                    <a:pt x="193" y="58"/>
                  </a:lnTo>
                  <a:lnTo>
                    <a:pt x="199" y="52"/>
                  </a:lnTo>
                  <a:lnTo>
                    <a:pt x="208" y="42"/>
                  </a:lnTo>
                  <a:lnTo>
                    <a:pt x="216" y="31"/>
                  </a:lnTo>
                  <a:lnTo>
                    <a:pt x="225" y="23"/>
                  </a:lnTo>
                  <a:lnTo>
                    <a:pt x="230" y="17"/>
                  </a:lnTo>
                  <a:lnTo>
                    <a:pt x="236" y="11"/>
                  </a:lnTo>
                  <a:lnTo>
                    <a:pt x="239" y="5"/>
                  </a:lnTo>
                  <a:lnTo>
                    <a:pt x="242" y="3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47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68" name="Freeform 40"/>
            <p:cNvSpPr>
              <a:spLocks/>
            </p:cNvSpPr>
            <p:nvPr/>
          </p:nvSpPr>
          <p:spPr bwMode="auto">
            <a:xfrm>
              <a:off x="3855" y="1434"/>
              <a:ext cx="284" cy="159"/>
            </a:xfrm>
            <a:custGeom>
              <a:avLst/>
              <a:gdLst/>
              <a:ahLst/>
              <a:cxnLst>
                <a:cxn ang="0">
                  <a:pos x="202" y="6"/>
                </a:cxn>
                <a:cxn ang="0">
                  <a:pos x="185" y="22"/>
                </a:cxn>
                <a:cxn ang="0">
                  <a:pos x="196" y="27"/>
                </a:cxn>
                <a:cxn ang="0">
                  <a:pos x="241" y="20"/>
                </a:cxn>
                <a:cxn ang="0">
                  <a:pos x="258" y="20"/>
                </a:cxn>
                <a:cxn ang="0">
                  <a:pos x="275" y="24"/>
                </a:cxn>
                <a:cxn ang="0">
                  <a:pos x="275" y="31"/>
                </a:cxn>
                <a:cxn ang="0">
                  <a:pos x="275" y="45"/>
                </a:cxn>
                <a:cxn ang="0">
                  <a:pos x="273" y="51"/>
                </a:cxn>
                <a:cxn ang="0">
                  <a:pos x="247" y="53"/>
                </a:cxn>
                <a:cxn ang="0">
                  <a:pos x="230" y="62"/>
                </a:cxn>
                <a:cxn ang="0">
                  <a:pos x="230" y="76"/>
                </a:cxn>
                <a:cxn ang="0">
                  <a:pos x="219" y="88"/>
                </a:cxn>
                <a:cxn ang="0">
                  <a:pos x="204" y="103"/>
                </a:cxn>
                <a:cxn ang="0">
                  <a:pos x="187" y="105"/>
                </a:cxn>
                <a:cxn ang="0">
                  <a:pos x="168" y="95"/>
                </a:cxn>
                <a:cxn ang="0">
                  <a:pos x="148" y="97"/>
                </a:cxn>
                <a:cxn ang="0">
                  <a:pos x="122" y="117"/>
                </a:cxn>
                <a:cxn ang="0">
                  <a:pos x="99" y="130"/>
                </a:cxn>
                <a:cxn ang="0">
                  <a:pos x="54" y="146"/>
                </a:cxn>
                <a:cxn ang="0">
                  <a:pos x="40" y="144"/>
                </a:cxn>
                <a:cxn ang="0">
                  <a:pos x="45" y="121"/>
                </a:cxn>
                <a:cxn ang="0">
                  <a:pos x="43" y="111"/>
                </a:cxn>
                <a:cxn ang="0">
                  <a:pos x="77" y="91"/>
                </a:cxn>
                <a:cxn ang="0">
                  <a:pos x="77" y="84"/>
                </a:cxn>
                <a:cxn ang="0">
                  <a:pos x="48" y="91"/>
                </a:cxn>
                <a:cxn ang="0">
                  <a:pos x="37" y="91"/>
                </a:cxn>
                <a:cxn ang="0">
                  <a:pos x="14" y="91"/>
                </a:cxn>
                <a:cxn ang="0">
                  <a:pos x="17" y="82"/>
                </a:cxn>
                <a:cxn ang="0">
                  <a:pos x="37" y="68"/>
                </a:cxn>
                <a:cxn ang="0">
                  <a:pos x="48" y="62"/>
                </a:cxn>
                <a:cxn ang="0">
                  <a:pos x="71" y="51"/>
                </a:cxn>
                <a:cxn ang="0">
                  <a:pos x="74" y="43"/>
                </a:cxn>
                <a:cxn ang="0">
                  <a:pos x="63" y="33"/>
                </a:cxn>
                <a:cxn ang="0">
                  <a:pos x="77" y="27"/>
                </a:cxn>
                <a:cxn ang="0">
                  <a:pos x="105" y="20"/>
                </a:cxn>
                <a:cxn ang="0">
                  <a:pos x="116" y="16"/>
                </a:cxn>
                <a:cxn ang="0">
                  <a:pos x="119" y="10"/>
                </a:cxn>
                <a:cxn ang="0">
                  <a:pos x="131" y="10"/>
                </a:cxn>
                <a:cxn ang="0">
                  <a:pos x="162" y="20"/>
                </a:cxn>
                <a:cxn ang="0">
                  <a:pos x="176" y="22"/>
                </a:cxn>
                <a:cxn ang="0">
                  <a:pos x="196" y="8"/>
                </a:cxn>
                <a:cxn ang="0">
                  <a:pos x="210" y="0"/>
                </a:cxn>
              </a:cxnLst>
              <a:rect l="0" t="0" r="r" b="b"/>
              <a:pathLst>
                <a:path w="284" h="159">
                  <a:moveTo>
                    <a:pt x="210" y="0"/>
                  </a:moveTo>
                  <a:lnTo>
                    <a:pt x="202" y="6"/>
                  </a:lnTo>
                  <a:lnTo>
                    <a:pt x="193" y="16"/>
                  </a:lnTo>
                  <a:lnTo>
                    <a:pt x="185" y="22"/>
                  </a:lnTo>
                  <a:lnTo>
                    <a:pt x="185" y="27"/>
                  </a:lnTo>
                  <a:lnTo>
                    <a:pt x="196" y="27"/>
                  </a:lnTo>
                  <a:lnTo>
                    <a:pt x="219" y="24"/>
                  </a:lnTo>
                  <a:lnTo>
                    <a:pt x="241" y="20"/>
                  </a:lnTo>
                  <a:lnTo>
                    <a:pt x="258" y="18"/>
                  </a:lnTo>
                  <a:lnTo>
                    <a:pt x="258" y="20"/>
                  </a:lnTo>
                  <a:lnTo>
                    <a:pt x="267" y="22"/>
                  </a:lnTo>
                  <a:lnTo>
                    <a:pt x="275" y="24"/>
                  </a:lnTo>
                  <a:lnTo>
                    <a:pt x="284" y="24"/>
                  </a:lnTo>
                  <a:lnTo>
                    <a:pt x="275" y="31"/>
                  </a:lnTo>
                  <a:lnTo>
                    <a:pt x="273" y="37"/>
                  </a:lnTo>
                  <a:lnTo>
                    <a:pt x="275" y="45"/>
                  </a:lnTo>
                  <a:lnTo>
                    <a:pt x="281" y="51"/>
                  </a:lnTo>
                  <a:lnTo>
                    <a:pt x="273" y="51"/>
                  </a:lnTo>
                  <a:lnTo>
                    <a:pt x="258" y="53"/>
                  </a:lnTo>
                  <a:lnTo>
                    <a:pt x="247" y="53"/>
                  </a:lnTo>
                  <a:lnTo>
                    <a:pt x="236" y="57"/>
                  </a:lnTo>
                  <a:lnTo>
                    <a:pt x="230" y="62"/>
                  </a:lnTo>
                  <a:lnTo>
                    <a:pt x="230" y="68"/>
                  </a:lnTo>
                  <a:lnTo>
                    <a:pt x="230" y="76"/>
                  </a:lnTo>
                  <a:lnTo>
                    <a:pt x="227" y="82"/>
                  </a:lnTo>
                  <a:lnTo>
                    <a:pt x="219" y="88"/>
                  </a:lnTo>
                  <a:lnTo>
                    <a:pt x="213" y="95"/>
                  </a:lnTo>
                  <a:lnTo>
                    <a:pt x="204" y="103"/>
                  </a:lnTo>
                  <a:lnTo>
                    <a:pt x="199" y="109"/>
                  </a:lnTo>
                  <a:lnTo>
                    <a:pt x="187" y="105"/>
                  </a:lnTo>
                  <a:lnTo>
                    <a:pt x="179" y="101"/>
                  </a:lnTo>
                  <a:lnTo>
                    <a:pt x="168" y="95"/>
                  </a:lnTo>
                  <a:lnTo>
                    <a:pt x="159" y="93"/>
                  </a:lnTo>
                  <a:lnTo>
                    <a:pt x="148" y="97"/>
                  </a:lnTo>
                  <a:lnTo>
                    <a:pt x="136" y="107"/>
                  </a:lnTo>
                  <a:lnTo>
                    <a:pt x="122" y="117"/>
                  </a:lnTo>
                  <a:lnTo>
                    <a:pt x="114" y="128"/>
                  </a:lnTo>
                  <a:lnTo>
                    <a:pt x="99" y="130"/>
                  </a:lnTo>
                  <a:lnTo>
                    <a:pt x="77" y="136"/>
                  </a:lnTo>
                  <a:lnTo>
                    <a:pt x="54" y="146"/>
                  </a:lnTo>
                  <a:lnTo>
                    <a:pt x="31" y="159"/>
                  </a:lnTo>
                  <a:lnTo>
                    <a:pt x="40" y="144"/>
                  </a:lnTo>
                  <a:lnTo>
                    <a:pt x="45" y="130"/>
                  </a:lnTo>
                  <a:lnTo>
                    <a:pt x="45" y="121"/>
                  </a:lnTo>
                  <a:lnTo>
                    <a:pt x="31" y="121"/>
                  </a:lnTo>
                  <a:lnTo>
                    <a:pt x="43" y="111"/>
                  </a:lnTo>
                  <a:lnTo>
                    <a:pt x="60" y="99"/>
                  </a:lnTo>
                  <a:lnTo>
                    <a:pt x="77" y="91"/>
                  </a:lnTo>
                  <a:lnTo>
                    <a:pt x="82" y="84"/>
                  </a:lnTo>
                  <a:lnTo>
                    <a:pt x="77" y="84"/>
                  </a:lnTo>
                  <a:lnTo>
                    <a:pt x="63" y="86"/>
                  </a:lnTo>
                  <a:lnTo>
                    <a:pt x="48" y="91"/>
                  </a:lnTo>
                  <a:lnTo>
                    <a:pt x="40" y="95"/>
                  </a:lnTo>
                  <a:lnTo>
                    <a:pt x="37" y="91"/>
                  </a:lnTo>
                  <a:lnTo>
                    <a:pt x="26" y="91"/>
                  </a:lnTo>
                  <a:lnTo>
                    <a:pt x="14" y="91"/>
                  </a:lnTo>
                  <a:lnTo>
                    <a:pt x="0" y="95"/>
                  </a:lnTo>
                  <a:lnTo>
                    <a:pt x="17" y="82"/>
                  </a:lnTo>
                  <a:lnTo>
                    <a:pt x="31" y="74"/>
                  </a:lnTo>
                  <a:lnTo>
                    <a:pt x="37" y="68"/>
                  </a:lnTo>
                  <a:lnTo>
                    <a:pt x="34" y="66"/>
                  </a:lnTo>
                  <a:lnTo>
                    <a:pt x="48" y="62"/>
                  </a:lnTo>
                  <a:lnTo>
                    <a:pt x="63" y="55"/>
                  </a:lnTo>
                  <a:lnTo>
                    <a:pt x="71" y="51"/>
                  </a:lnTo>
                  <a:lnTo>
                    <a:pt x="77" y="47"/>
                  </a:lnTo>
                  <a:lnTo>
                    <a:pt x="74" y="43"/>
                  </a:lnTo>
                  <a:lnTo>
                    <a:pt x="71" y="37"/>
                  </a:lnTo>
                  <a:lnTo>
                    <a:pt x="63" y="33"/>
                  </a:lnTo>
                  <a:lnTo>
                    <a:pt x="57" y="29"/>
                  </a:lnTo>
                  <a:lnTo>
                    <a:pt x="77" y="27"/>
                  </a:lnTo>
                  <a:lnTo>
                    <a:pt x="94" y="22"/>
                  </a:lnTo>
                  <a:lnTo>
                    <a:pt x="105" y="20"/>
                  </a:lnTo>
                  <a:lnTo>
                    <a:pt x="114" y="18"/>
                  </a:lnTo>
                  <a:lnTo>
                    <a:pt x="116" y="16"/>
                  </a:lnTo>
                  <a:lnTo>
                    <a:pt x="119" y="12"/>
                  </a:lnTo>
                  <a:lnTo>
                    <a:pt x="119" y="10"/>
                  </a:lnTo>
                  <a:lnTo>
                    <a:pt x="116" y="8"/>
                  </a:lnTo>
                  <a:lnTo>
                    <a:pt x="131" y="10"/>
                  </a:lnTo>
                  <a:lnTo>
                    <a:pt x="148" y="16"/>
                  </a:lnTo>
                  <a:lnTo>
                    <a:pt x="162" y="20"/>
                  </a:lnTo>
                  <a:lnTo>
                    <a:pt x="170" y="27"/>
                  </a:lnTo>
                  <a:lnTo>
                    <a:pt x="176" y="22"/>
                  </a:lnTo>
                  <a:lnTo>
                    <a:pt x="187" y="16"/>
                  </a:lnTo>
                  <a:lnTo>
                    <a:pt x="196" y="8"/>
                  </a:lnTo>
                  <a:lnTo>
                    <a:pt x="202" y="4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991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69" name="Freeform 41"/>
            <p:cNvSpPr>
              <a:spLocks/>
            </p:cNvSpPr>
            <p:nvPr/>
          </p:nvSpPr>
          <p:spPr bwMode="auto">
            <a:xfrm>
              <a:off x="3812" y="1120"/>
              <a:ext cx="191" cy="124"/>
            </a:xfrm>
            <a:custGeom>
              <a:avLst/>
              <a:gdLst/>
              <a:ahLst/>
              <a:cxnLst>
                <a:cxn ang="0">
                  <a:pos x="97" y="4"/>
                </a:cxn>
                <a:cxn ang="0">
                  <a:pos x="97" y="19"/>
                </a:cxn>
                <a:cxn ang="0">
                  <a:pos x="108" y="21"/>
                </a:cxn>
                <a:cxn ang="0">
                  <a:pos x="137" y="16"/>
                </a:cxn>
                <a:cxn ang="0">
                  <a:pos x="151" y="16"/>
                </a:cxn>
                <a:cxn ang="0">
                  <a:pos x="168" y="19"/>
                </a:cxn>
                <a:cxn ang="0">
                  <a:pos x="171" y="23"/>
                </a:cxn>
                <a:cxn ang="0">
                  <a:pos x="185" y="35"/>
                </a:cxn>
                <a:cxn ang="0">
                  <a:pos x="185" y="39"/>
                </a:cxn>
                <a:cxn ang="0">
                  <a:pos x="168" y="41"/>
                </a:cxn>
                <a:cxn ang="0">
                  <a:pos x="162" y="47"/>
                </a:cxn>
                <a:cxn ang="0">
                  <a:pos x="171" y="58"/>
                </a:cxn>
                <a:cxn ang="0">
                  <a:pos x="174" y="70"/>
                </a:cxn>
                <a:cxn ang="0">
                  <a:pos x="174" y="80"/>
                </a:cxn>
                <a:cxn ang="0">
                  <a:pos x="162" y="82"/>
                </a:cxn>
                <a:cxn ang="0">
                  <a:pos x="137" y="74"/>
                </a:cxn>
                <a:cxn ang="0">
                  <a:pos x="128" y="76"/>
                </a:cxn>
                <a:cxn ang="0">
                  <a:pos x="120" y="91"/>
                </a:cxn>
                <a:cxn ang="0">
                  <a:pos x="111" y="101"/>
                </a:cxn>
                <a:cxn ang="0">
                  <a:pos x="91" y="116"/>
                </a:cxn>
                <a:cxn ang="0">
                  <a:pos x="77" y="111"/>
                </a:cxn>
                <a:cxn ang="0">
                  <a:pos x="63" y="95"/>
                </a:cxn>
                <a:cxn ang="0">
                  <a:pos x="52" y="87"/>
                </a:cxn>
                <a:cxn ang="0">
                  <a:pos x="60" y="68"/>
                </a:cxn>
                <a:cxn ang="0">
                  <a:pos x="54" y="64"/>
                </a:cxn>
                <a:cxn ang="0">
                  <a:pos x="43" y="70"/>
                </a:cxn>
                <a:cxn ang="0">
                  <a:pos x="32" y="72"/>
                </a:cxn>
                <a:cxn ang="0">
                  <a:pos x="15" y="70"/>
                </a:cxn>
                <a:cxn ang="0">
                  <a:pos x="12" y="64"/>
                </a:cxn>
                <a:cxn ang="0">
                  <a:pos x="15" y="54"/>
                </a:cxn>
                <a:cxn ang="0">
                  <a:pos x="18" y="47"/>
                </a:cxn>
                <a:cxn ang="0">
                  <a:pos x="26" y="39"/>
                </a:cxn>
                <a:cxn ang="0">
                  <a:pos x="23" y="33"/>
                </a:cxn>
                <a:cxn ang="0">
                  <a:pos x="9" y="25"/>
                </a:cxn>
                <a:cxn ang="0">
                  <a:pos x="12" y="21"/>
                </a:cxn>
                <a:cxn ang="0">
                  <a:pos x="32" y="16"/>
                </a:cxn>
                <a:cxn ang="0">
                  <a:pos x="35" y="12"/>
                </a:cxn>
                <a:cxn ang="0">
                  <a:pos x="35" y="8"/>
                </a:cxn>
                <a:cxn ang="0">
                  <a:pos x="46" y="8"/>
                </a:cxn>
                <a:cxn ang="0">
                  <a:pos x="74" y="16"/>
                </a:cxn>
                <a:cxn ang="0">
                  <a:pos x="88" y="19"/>
                </a:cxn>
                <a:cxn ang="0">
                  <a:pos x="94" y="6"/>
                </a:cxn>
                <a:cxn ang="0">
                  <a:pos x="97" y="0"/>
                </a:cxn>
              </a:cxnLst>
              <a:rect l="0" t="0" r="r" b="b"/>
              <a:pathLst>
                <a:path w="191" h="124">
                  <a:moveTo>
                    <a:pt x="97" y="0"/>
                  </a:moveTo>
                  <a:lnTo>
                    <a:pt x="97" y="4"/>
                  </a:lnTo>
                  <a:lnTo>
                    <a:pt x="97" y="12"/>
                  </a:lnTo>
                  <a:lnTo>
                    <a:pt x="97" y="19"/>
                  </a:lnTo>
                  <a:lnTo>
                    <a:pt x="97" y="21"/>
                  </a:lnTo>
                  <a:lnTo>
                    <a:pt x="108" y="21"/>
                  </a:lnTo>
                  <a:lnTo>
                    <a:pt x="123" y="19"/>
                  </a:lnTo>
                  <a:lnTo>
                    <a:pt x="137" y="16"/>
                  </a:lnTo>
                  <a:lnTo>
                    <a:pt x="145" y="14"/>
                  </a:lnTo>
                  <a:lnTo>
                    <a:pt x="151" y="16"/>
                  </a:lnTo>
                  <a:lnTo>
                    <a:pt x="159" y="19"/>
                  </a:lnTo>
                  <a:lnTo>
                    <a:pt x="168" y="19"/>
                  </a:lnTo>
                  <a:lnTo>
                    <a:pt x="174" y="19"/>
                  </a:lnTo>
                  <a:lnTo>
                    <a:pt x="171" y="23"/>
                  </a:lnTo>
                  <a:lnTo>
                    <a:pt x="176" y="29"/>
                  </a:lnTo>
                  <a:lnTo>
                    <a:pt x="185" y="35"/>
                  </a:lnTo>
                  <a:lnTo>
                    <a:pt x="191" y="39"/>
                  </a:lnTo>
                  <a:lnTo>
                    <a:pt x="185" y="39"/>
                  </a:lnTo>
                  <a:lnTo>
                    <a:pt x="176" y="41"/>
                  </a:lnTo>
                  <a:lnTo>
                    <a:pt x="168" y="41"/>
                  </a:lnTo>
                  <a:lnTo>
                    <a:pt x="162" y="43"/>
                  </a:lnTo>
                  <a:lnTo>
                    <a:pt x="162" y="47"/>
                  </a:lnTo>
                  <a:lnTo>
                    <a:pt x="165" y="54"/>
                  </a:lnTo>
                  <a:lnTo>
                    <a:pt x="171" y="58"/>
                  </a:lnTo>
                  <a:lnTo>
                    <a:pt x="174" y="64"/>
                  </a:lnTo>
                  <a:lnTo>
                    <a:pt x="174" y="70"/>
                  </a:lnTo>
                  <a:lnTo>
                    <a:pt x="174" y="74"/>
                  </a:lnTo>
                  <a:lnTo>
                    <a:pt x="174" y="80"/>
                  </a:lnTo>
                  <a:lnTo>
                    <a:pt x="174" y="87"/>
                  </a:lnTo>
                  <a:lnTo>
                    <a:pt x="162" y="82"/>
                  </a:lnTo>
                  <a:lnTo>
                    <a:pt x="148" y="78"/>
                  </a:lnTo>
                  <a:lnTo>
                    <a:pt x="137" y="74"/>
                  </a:lnTo>
                  <a:lnTo>
                    <a:pt x="131" y="72"/>
                  </a:lnTo>
                  <a:lnTo>
                    <a:pt x="128" y="76"/>
                  </a:lnTo>
                  <a:lnTo>
                    <a:pt x="123" y="82"/>
                  </a:lnTo>
                  <a:lnTo>
                    <a:pt x="120" y="91"/>
                  </a:lnTo>
                  <a:lnTo>
                    <a:pt x="120" y="99"/>
                  </a:lnTo>
                  <a:lnTo>
                    <a:pt x="111" y="101"/>
                  </a:lnTo>
                  <a:lnTo>
                    <a:pt x="100" y="107"/>
                  </a:lnTo>
                  <a:lnTo>
                    <a:pt x="91" y="116"/>
                  </a:lnTo>
                  <a:lnTo>
                    <a:pt x="83" y="124"/>
                  </a:lnTo>
                  <a:lnTo>
                    <a:pt x="77" y="111"/>
                  </a:lnTo>
                  <a:lnTo>
                    <a:pt x="71" y="101"/>
                  </a:lnTo>
                  <a:lnTo>
                    <a:pt x="63" y="95"/>
                  </a:lnTo>
                  <a:lnTo>
                    <a:pt x="52" y="95"/>
                  </a:lnTo>
                  <a:lnTo>
                    <a:pt x="52" y="87"/>
                  </a:lnTo>
                  <a:lnTo>
                    <a:pt x="57" y="76"/>
                  </a:lnTo>
                  <a:lnTo>
                    <a:pt x="60" y="68"/>
                  </a:lnTo>
                  <a:lnTo>
                    <a:pt x="60" y="64"/>
                  </a:lnTo>
                  <a:lnTo>
                    <a:pt x="54" y="64"/>
                  </a:lnTo>
                  <a:lnTo>
                    <a:pt x="49" y="66"/>
                  </a:lnTo>
                  <a:lnTo>
                    <a:pt x="43" y="70"/>
                  </a:lnTo>
                  <a:lnTo>
                    <a:pt x="37" y="74"/>
                  </a:lnTo>
                  <a:lnTo>
                    <a:pt x="32" y="72"/>
                  </a:lnTo>
                  <a:lnTo>
                    <a:pt x="23" y="70"/>
                  </a:lnTo>
                  <a:lnTo>
                    <a:pt x="15" y="70"/>
                  </a:lnTo>
                  <a:lnTo>
                    <a:pt x="9" y="72"/>
                  </a:lnTo>
                  <a:lnTo>
                    <a:pt x="12" y="64"/>
                  </a:lnTo>
                  <a:lnTo>
                    <a:pt x="15" y="58"/>
                  </a:lnTo>
                  <a:lnTo>
                    <a:pt x="15" y="54"/>
                  </a:lnTo>
                  <a:lnTo>
                    <a:pt x="12" y="52"/>
                  </a:lnTo>
                  <a:lnTo>
                    <a:pt x="18" y="47"/>
                  </a:lnTo>
                  <a:lnTo>
                    <a:pt x="23" y="43"/>
                  </a:lnTo>
                  <a:lnTo>
                    <a:pt x="26" y="39"/>
                  </a:lnTo>
                  <a:lnTo>
                    <a:pt x="29" y="37"/>
                  </a:lnTo>
                  <a:lnTo>
                    <a:pt x="23" y="33"/>
                  </a:lnTo>
                  <a:lnTo>
                    <a:pt x="18" y="29"/>
                  </a:lnTo>
                  <a:lnTo>
                    <a:pt x="9" y="25"/>
                  </a:lnTo>
                  <a:lnTo>
                    <a:pt x="0" y="23"/>
                  </a:lnTo>
                  <a:lnTo>
                    <a:pt x="12" y="21"/>
                  </a:lnTo>
                  <a:lnTo>
                    <a:pt x="23" y="19"/>
                  </a:lnTo>
                  <a:lnTo>
                    <a:pt x="32" y="16"/>
                  </a:lnTo>
                  <a:lnTo>
                    <a:pt x="35" y="14"/>
                  </a:lnTo>
                  <a:lnTo>
                    <a:pt x="35" y="12"/>
                  </a:lnTo>
                  <a:lnTo>
                    <a:pt x="35" y="10"/>
                  </a:lnTo>
                  <a:lnTo>
                    <a:pt x="35" y="8"/>
                  </a:lnTo>
                  <a:lnTo>
                    <a:pt x="32" y="6"/>
                  </a:lnTo>
                  <a:lnTo>
                    <a:pt x="46" y="8"/>
                  </a:lnTo>
                  <a:lnTo>
                    <a:pt x="60" y="12"/>
                  </a:lnTo>
                  <a:lnTo>
                    <a:pt x="74" y="16"/>
                  </a:lnTo>
                  <a:lnTo>
                    <a:pt x="86" y="21"/>
                  </a:lnTo>
                  <a:lnTo>
                    <a:pt x="88" y="19"/>
                  </a:lnTo>
                  <a:lnTo>
                    <a:pt x="91" y="12"/>
                  </a:lnTo>
                  <a:lnTo>
                    <a:pt x="94" y="6"/>
                  </a:lnTo>
                  <a:lnTo>
                    <a:pt x="94" y="2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301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70" name="Freeform 42"/>
            <p:cNvSpPr>
              <a:spLocks/>
            </p:cNvSpPr>
            <p:nvPr/>
          </p:nvSpPr>
          <p:spPr bwMode="auto">
            <a:xfrm>
              <a:off x="4735" y="2389"/>
              <a:ext cx="159" cy="207"/>
            </a:xfrm>
            <a:custGeom>
              <a:avLst/>
              <a:gdLst/>
              <a:ahLst/>
              <a:cxnLst>
                <a:cxn ang="0">
                  <a:pos x="88" y="0"/>
                </a:cxn>
                <a:cxn ang="0">
                  <a:pos x="82" y="19"/>
                </a:cxn>
                <a:cxn ang="0">
                  <a:pos x="74" y="33"/>
                </a:cxn>
                <a:cxn ang="0">
                  <a:pos x="57" y="44"/>
                </a:cxn>
                <a:cxn ang="0">
                  <a:pos x="28" y="46"/>
                </a:cxn>
                <a:cxn ang="0">
                  <a:pos x="31" y="54"/>
                </a:cxn>
                <a:cxn ang="0">
                  <a:pos x="31" y="62"/>
                </a:cxn>
                <a:cxn ang="0">
                  <a:pos x="28" y="69"/>
                </a:cxn>
                <a:cxn ang="0">
                  <a:pos x="17" y="73"/>
                </a:cxn>
                <a:cxn ang="0">
                  <a:pos x="23" y="81"/>
                </a:cxn>
                <a:cxn ang="0">
                  <a:pos x="23" y="91"/>
                </a:cxn>
                <a:cxn ang="0">
                  <a:pos x="17" y="99"/>
                </a:cxn>
                <a:cxn ang="0">
                  <a:pos x="6" y="106"/>
                </a:cxn>
                <a:cxn ang="0">
                  <a:pos x="17" y="112"/>
                </a:cxn>
                <a:cxn ang="0">
                  <a:pos x="20" y="122"/>
                </a:cxn>
                <a:cxn ang="0">
                  <a:pos x="11" y="130"/>
                </a:cxn>
                <a:cxn ang="0">
                  <a:pos x="0" y="137"/>
                </a:cxn>
                <a:cxn ang="0">
                  <a:pos x="11" y="139"/>
                </a:cxn>
                <a:cxn ang="0">
                  <a:pos x="17" y="145"/>
                </a:cxn>
                <a:cxn ang="0">
                  <a:pos x="14" y="153"/>
                </a:cxn>
                <a:cxn ang="0">
                  <a:pos x="8" y="159"/>
                </a:cxn>
                <a:cxn ang="0">
                  <a:pos x="23" y="161"/>
                </a:cxn>
                <a:cxn ang="0">
                  <a:pos x="31" y="168"/>
                </a:cxn>
                <a:cxn ang="0">
                  <a:pos x="37" y="176"/>
                </a:cxn>
                <a:cxn ang="0">
                  <a:pos x="34" y="182"/>
                </a:cxn>
                <a:cxn ang="0">
                  <a:pos x="51" y="184"/>
                </a:cxn>
                <a:cxn ang="0">
                  <a:pos x="62" y="188"/>
                </a:cxn>
                <a:cxn ang="0">
                  <a:pos x="71" y="196"/>
                </a:cxn>
                <a:cxn ang="0">
                  <a:pos x="74" y="207"/>
                </a:cxn>
                <a:cxn ang="0">
                  <a:pos x="74" y="194"/>
                </a:cxn>
                <a:cxn ang="0">
                  <a:pos x="79" y="182"/>
                </a:cxn>
                <a:cxn ang="0">
                  <a:pos x="88" y="178"/>
                </a:cxn>
                <a:cxn ang="0">
                  <a:pos x="99" y="184"/>
                </a:cxn>
                <a:cxn ang="0">
                  <a:pos x="99" y="174"/>
                </a:cxn>
                <a:cxn ang="0">
                  <a:pos x="108" y="168"/>
                </a:cxn>
                <a:cxn ang="0">
                  <a:pos x="119" y="166"/>
                </a:cxn>
                <a:cxn ang="0">
                  <a:pos x="130" y="168"/>
                </a:cxn>
                <a:cxn ang="0">
                  <a:pos x="122" y="157"/>
                </a:cxn>
                <a:cxn ang="0">
                  <a:pos x="122" y="147"/>
                </a:cxn>
                <a:cxn ang="0">
                  <a:pos x="128" y="141"/>
                </a:cxn>
                <a:cxn ang="0">
                  <a:pos x="139" y="141"/>
                </a:cxn>
                <a:cxn ang="0">
                  <a:pos x="130" y="126"/>
                </a:cxn>
                <a:cxn ang="0">
                  <a:pos x="133" y="114"/>
                </a:cxn>
                <a:cxn ang="0">
                  <a:pos x="145" y="108"/>
                </a:cxn>
                <a:cxn ang="0">
                  <a:pos x="159" y="106"/>
                </a:cxn>
                <a:cxn ang="0">
                  <a:pos x="147" y="95"/>
                </a:cxn>
                <a:cxn ang="0">
                  <a:pos x="145" y="87"/>
                </a:cxn>
                <a:cxn ang="0">
                  <a:pos x="145" y="79"/>
                </a:cxn>
                <a:cxn ang="0">
                  <a:pos x="153" y="75"/>
                </a:cxn>
                <a:cxn ang="0">
                  <a:pos x="139" y="75"/>
                </a:cxn>
                <a:cxn ang="0">
                  <a:pos x="130" y="71"/>
                </a:cxn>
                <a:cxn ang="0">
                  <a:pos x="130" y="64"/>
                </a:cxn>
                <a:cxn ang="0">
                  <a:pos x="136" y="58"/>
                </a:cxn>
                <a:cxn ang="0">
                  <a:pos x="122" y="58"/>
                </a:cxn>
                <a:cxn ang="0">
                  <a:pos x="116" y="54"/>
                </a:cxn>
                <a:cxn ang="0">
                  <a:pos x="116" y="48"/>
                </a:cxn>
                <a:cxn ang="0">
                  <a:pos x="119" y="42"/>
                </a:cxn>
                <a:cxn ang="0">
                  <a:pos x="108" y="40"/>
                </a:cxn>
                <a:cxn ang="0">
                  <a:pos x="94" y="33"/>
                </a:cxn>
                <a:cxn ang="0">
                  <a:pos x="88" y="23"/>
                </a:cxn>
                <a:cxn ang="0">
                  <a:pos x="94" y="7"/>
                </a:cxn>
                <a:cxn ang="0">
                  <a:pos x="88" y="0"/>
                </a:cxn>
              </a:cxnLst>
              <a:rect l="0" t="0" r="r" b="b"/>
              <a:pathLst>
                <a:path w="159" h="207">
                  <a:moveTo>
                    <a:pt x="88" y="0"/>
                  </a:moveTo>
                  <a:lnTo>
                    <a:pt x="82" y="19"/>
                  </a:lnTo>
                  <a:lnTo>
                    <a:pt x="74" y="33"/>
                  </a:lnTo>
                  <a:lnTo>
                    <a:pt x="57" y="44"/>
                  </a:lnTo>
                  <a:lnTo>
                    <a:pt x="28" y="46"/>
                  </a:lnTo>
                  <a:lnTo>
                    <a:pt x="31" y="54"/>
                  </a:lnTo>
                  <a:lnTo>
                    <a:pt x="31" y="62"/>
                  </a:lnTo>
                  <a:lnTo>
                    <a:pt x="28" y="69"/>
                  </a:lnTo>
                  <a:lnTo>
                    <a:pt x="17" y="73"/>
                  </a:lnTo>
                  <a:lnTo>
                    <a:pt x="23" y="81"/>
                  </a:lnTo>
                  <a:lnTo>
                    <a:pt x="23" y="91"/>
                  </a:lnTo>
                  <a:lnTo>
                    <a:pt x="17" y="99"/>
                  </a:lnTo>
                  <a:lnTo>
                    <a:pt x="6" y="106"/>
                  </a:lnTo>
                  <a:lnTo>
                    <a:pt x="17" y="112"/>
                  </a:lnTo>
                  <a:lnTo>
                    <a:pt x="20" y="122"/>
                  </a:lnTo>
                  <a:lnTo>
                    <a:pt x="11" y="130"/>
                  </a:lnTo>
                  <a:lnTo>
                    <a:pt x="0" y="137"/>
                  </a:lnTo>
                  <a:lnTo>
                    <a:pt x="11" y="139"/>
                  </a:lnTo>
                  <a:lnTo>
                    <a:pt x="17" y="145"/>
                  </a:lnTo>
                  <a:lnTo>
                    <a:pt x="14" y="153"/>
                  </a:lnTo>
                  <a:lnTo>
                    <a:pt x="8" y="159"/>
                  </a:lnTo>
                  <a:lnTo>
                    <a:pt x="23" y="161"/>
                  </a:lnTo>
                  <a:lnTo>
                    <a:pt x="31" y="168"/>
                  </a:lnTo>
                  <a:lnTo>
                    <a:pt x="37" y="176"/>
                  </a:lnTo>
                  <a:lnTo>
                    <a:pt x="34" y="182"/>
                  </a:lnTo>
                  <a:lnTo>
                    <a:pt x="51" y="184"/>
                  </a:lnTo>
                  <a:lnTo>
                    <a:pt x="62" y="188"/>
                  </a:lnTo>
                  <a:lnTo>
                    <a:pt x="71" y="196"/>
                  </a:lnTo>
                  <a:lnTo>
                    <a:pt x="74" y="207"/>
                  </a:lnTo>
                  <a:lnTo>
                    <a:pt x="74" y="194"/>
                  </a:lnTo>
                  <a:lnTo>
                    <a:pt x="79" y="182"/>
                  </a:lnTo>
                  <a:lnTo>
                    <a:pt x="88" y="178"/>
                  </a:lnTo>
                  <a:lnTo>
                    <a:pt x="99" y="184"/>
                  </a:lnTo>
                  <a:lnTo>
                    <a:pt x="99" y="174"/>
                  </a:lnTo>
                  <a:lnTo>
                    <a:pt x="108" y="168"/>
                  </a:lnTo>
                  <a:lnTo>
                    <a:pt x="119" y="166"/>
                  </a:lnTo>
                  <a:lnTo>
                    <a:pt x="130" y="168"/>
                  </a:lnTo>
                  <a:lnTo>
                    <a:pt x="122" y="157"/>
                  </a:lnTo>
                  <a:lnTo>
                    <a:pt x="122" y="147"/>
                  </a:lnTo>
                  <a:lnTo>
                    <a:pt x="128" y="141"/>
                  </a:lnTo>
                  <a:lnTo>
                    <a:pt x="139" y="141"/>
                  </a:lnTo>
                  <a:lnTo>
                    <a:pt x="130" y="126"/>
                  </a:lnTo>
                  <a:lnTo>
                    <a:pt x="133" y="114"/>
                  </a:lnTo>
                  <a:lnTo>
                    <a:pt x="145" y="108"/>
                  </a:lnTo>
                  <a:lnTo>
                    <a:pt x="159" y="106"/>
                  </a:lnTo>
                  <a:lnTo>
                    <a:pt x="147" y="95"/>
                  </a:lnTo>
                  <a:lnTo>
                    <a:pt x="145" y="87"/>
                  </a:lnTo>
                  <a:lnTo>
                    <a:pt x="145" y="79"/>
                  </a:lnTo>
                  <a:lnTo>
                    <a:pt x="153" y="75"/>
                  </a:lnTo>
                  <a:lnTo>
                    <a:pt x="139" y="75"/>
                  </a:lnTo>
                  <a:lnTo>
                    <a:pt x="130" y="71"/>
                  </a:lnTo>
                  <a:lnTo>
                    <a:pt x="130" y="64"/>
                  </a:lnTo>
                  <a:lnTo>
                    <a:pt x="136" y="58"/>
                  </a:lnTo>
                  <a:lnTo>
                    <a:pt x="122" y="58"/>
                  </a:lnTo>
                  <a:lnTo>
                    <a:pt x="116" y="54"/>
                  </a:lnTo>
                  <a:lnTo>
                    <a:pt x="116" y="48"/>
                  </a:lnTo>
                  <a:lnTo>
                    <a:pt x="119" y="42"/>
                  </a:lnTo>
                  <a:lnTo>
                    <a:pt x="108" y="40"/>
                  </a:lnTo>
                  <a:lnTo>
                    <a:pt x="94" y="33"/>
                  </a:lnTo>
                  <a:lnTo>
                    <a:pt x="88" y="23"/>
                  </a:lnTo>
                  <a:lnTo>
                    <a:pt x="94" y="7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D8A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71" name="Freeform 43"/>
            <p:cNvSpPr>
              <a:spLocks/>
            </p:cNvSpPr>
            <p:nvPr/>
          </p:nvSpPr>
          <p:spPr bwMode="auto">
            <a:xfrm>
              <a:off x="2447" y="2488"/>
              <a:ext cx="321" cy="151"/>
            </a:xfrm>
            <a:custGeom>
              <a:avLst/>
              <a:gdLst/>
              <a:ahLst/>
              <a:cxnLst>
                <a:cxn ang="0">
                  <a:pos x="6" y="23"/>
                </a:cxn>
                <a:cxn ang="0">
                  <a:pos x="23" y="33"/>
                </a:cxn>
                <a:cxn ang="0">
                  <a:pos x="40" y="29"/>
                </a:cxn>
                <a:cxn ang="0">
                  <a:pos x="57" y="11"/>
                </a:cxn>
                <a:cxn ang="0">
                  <a:pos x="71" y="9"/>
                </a:cxn>
                <a:cxn ang="0">
                  <a:pos x="80" y="15"/>
                </a:cxn>
                <a:cxn ang="0">
                  <a:pos x="97" y="13"/>
                </a:cxn>
                <a:cxn ang="0">
                  <a:pos x="145" y="0"/>
                </a:cxn>
                <a:cxn ang="0">
                  <a:pos x="159" y="11"/>
                </a:cxn>
                <a:cxn ang="0">
                  <a:pos x="159" y="21"/>
                </a:cxn>
                <a:cxn ang="0">
                  <a:pos x="171" y="23"/>
                </a:cxn>
                <a:cxn ang="0">
                  <a:pos x="199" y="23"/>
                </a:cxn>
                <a:cxn ang="0">
                  <a:pos x="233" y="25"/>
                </a:cxn>
                <a:cxn ang="0">
                  <a:pos x="259" y="27"/>
                </a:cxn>
                <a:cxn ang="0">
                  <a:pos x="264" y="36"/>
                </a:cxn>
                <a:cxn ang="0">
                  <a:pos x="259" y="44"/>
                </a:cxn>
                <a:cxn ang="0">
                  <a:pos x="264" y="52"/>
                </a:cxn>
                <a:cxn ang="0">
                  <a:pos x="290" y="58"/>
                </a:cxn>
                <a:cxn ang="0">
                  <a:pos x="298" y="64"/>
                </a:cxn>
                <a:cxn ang="0">
                  <a:pos x="293" y="71"/>
                </a:cxn>
                <a:cxn ang="0">
                  <a:pos x="293" y="77"/>
                </a:cxn>
                <a:cxn ang="0">
                  <a:pos x="313" y="79"/>
                </a:cxn>
                <a:cxn ang="0">
                  <a:pos x="318" y="85"/>
                </a:cxn>
                <a:cxn ang="0">
                  <a:pos x="310" y="91"/>
                </a:cxn>
                <a:cxn ang="0">
                  <a:pos x="310" y="100"/>
                </a:cxn>
                <a:cxn ang="0">
                  <a:pos x="321" y="108"/>
                </a:cxn>
                <a:cxn ang="0">
                  <a:pos x="315" y="118"/>
                </a:cxn>
                <a:cxn ang="0">
                  <a:pos x="298" y="116"/>
                </a:cxn>
                <a:cxn ang="0">
                  <a:pos x="290" y="122"/>
                </a:cxn>
                <a:cxn ang="0">
                  <a:pos x="290" y="133"/>
                </a:cxn>
                <a:cxn ang="0">
                  <a:pos x="276" y="137"/>
                </a:cxn>
                <a:cxn ang="0">
                  <a:pos x="256" y="124"/>
                </a:cxn>
                <a:cxn ang="0">
                  <a:pos x="247" y="128"/>
                </a:cxn>
                <a:cxn ang="0">
                  <a:pos x="247" y="147"/>
                </a:cxn>
                <a:cxn ang="0">
                  <a:pos x="225" y="145"/>
                </a:cxn>
                <a:cxn ang="0">
                  <a:pos x="179" y="120"/>
                </a:cxn>
                <a:cxn ang="0">
                  <a:pos x="156" y="122"/>
                </a:cxn>
                <a:cxn ang="0">
                  <a:pos x="162" y="145"/>
                </a:cxn>
                <a:cxn ang="0">
                  <a:pos x="142" y="143"/>
                </a:cxn>
                <a:cxn ang="0">
                  <a:pos x="111" y="106"/>
                </a:cxn>
                <a:cxn ang="0">
                  <a:pos x="100" y="102"/>
                </a:cxn>
                <a:cxn ang="0">
                  <a:pos x="94" y="120"/>
                </a:cxn>
                <a:cxn ang="0">
                  <a:pos x="74" y="118"/>
                </a:cxn>
                <a:cxn ang="0">
                  <a:pos x="66" y="81"/>
                </a:cxn>
                <a:cxn ang="0">
                  <a:pos x="57" y="73"/>
                </a:cxn>
                <a:cxn ang="0">
                  <a:pos x="43" y="77"/>
                </a:cxn>
                <a:cxn ang="0">
                  <a:pos x="34" y="73"/>
                </a:cxn>
                <a:cxn ang="0">
                  <a:pos x="32" y="50"/>
                </a:cxn>
                <a:cxn ang="0">
                  <a:pos x="15" y="36"/>
                </a:cxn>
                <a:cxn ang="0">
                  <a:pos x="6" y="29"/>
                </a:cxn>
                <a:cxn ang="0">
                  <a:pos x="0" y="25"/>
                </a:cxn>
                <a:cxn ang="0">
                  <a:pos x="0" y="19"/>
                </a:cxn>
              </a:cxnLst>
              <a:rect l="0" t="0" r="r" b="b"/>
              <a:pathLst>
                <a:path w="321" h="151">
                  <a:moveTo>
                    <a:pt x="0" y="19"/>
                  </a:moveTo>
                  <a:lnTo>
                    <a:pt x="6" y="23"/>
                  </a:lnTo>
                  <a:lnTo>
                    <a:pt x="15" y="29"/>
                  </a:lnTo>
                  <a:lnTo>
                    <a:pt x="23" y="33"/>
                  </a:lnTo>
                  <a:lnTo>
                    <a:pt x="32" y="33"/>
                  </a:lnTo>
                  <a:lnTo>
                    <a:pt x="40" y="29"/>
                  </a:lnTo>
                  <a:lnTo>
                    <a:pt x="49" y="19"/>
                  </a:lnTo>
                  <a:lnTo>
                    <a:pt x="57" y="11"/>
                  </a:lnTo>
                  <a:lnTo>
                    <a:pt x="66" y="7"/>
                  </a:lnTo>
                  <a:lnTo>
                    <a:pt x="71" y="9"/>
                  </a:lnTo>
                  <a:lnTo>
                    <a:pt x="77" y="11"/>
                  </a:lnTo>
                  <a:lnTo>
                    <a:pt x="80" y="15"/>
                  </a:lnTo>
                  <a:lnTo>
                    <a:pt x="83" y="17"/>
                  </a:lnTo>
                  <a:lnTo>
                    <a:pt x="97" y="13"/>
                  </a:lnTo>
                  <a:lnTo>
                    <a:pt x="120" y="7"/>
                  </a:lnTo>
                  <a:lnTo>
                    <a:pt x="145" y="0"/>
                  </a:lnTo>
                  <a:lnTo>
                    <a:pt x="156" y="3"/>
                  </a:lnTo>
                  <a:lnTo>
                    <a:pt x="159" y="11"/>
                  </a:lnTo>
                  <a:lnTo>
                    <a:pt x="159" y="17"/>
                  </a:lnTo>
                  <a:lnTo>
                    <a:pt x="159" y="21"/>
                  </a:lnTo>
                  <a:lnTo>
                    <a:pt x="162" y="23"/>
                  </a:lnTo>
                  <a:lnTo>
                    <a:pt x="171" y="23"/>
                  </a:lnTo>
                  <a:lnTo>
                    <a:pt x="182" y="23"/>
                  </a:lnTo>
                  <a:lnTo>
                    <a:pt x="199" y="23"/>
                  </a:lnTo>
                  <a:lnTo>
                    <a:pt x="216" y="23"/>
                  </a:lnTo>
                  <a:lnTo>
                    <a:pt x="233" y="25"/>
                  </a:lnTo>
                  <a:lnTo>
                    <a:pt x="247" y="25"/>
                  </a:lnTo>
                  <a:lnTo>
                    <a:pt x="259" y="27"/>
                  </a:lnTo>
                  <a:lnTo>
                    <a:pt x="264" y="29"/>
                  </a:lnTo>
                  <a:lnTo>
                    <a:pt x="264" y="36"/>
                  </a:lnTo>
                  <a:lnTo>
                    <a:pt x="261" y="40"/>
                  </a:lnTo>
                  <a:lnTo>
                    <a:pt x="259" y="44"/>
                  </a:lnTo>
                  <a:lnTo>
                    <a:pt x="256" y="48"/>
                  </a:lnTo>
                  <a:lnTo>
                    <a:pt x="264" y="52"/>
                  </a:lnTo>
                  <a:lnTo>
                    <a:pt x="278" y="54"/>
                  </a:lnTo>
                  <a:lnTo>
                    <a:pt x="290" y="58"/>
                  </a:lnTo>
                  <a:lnTo>
                    <a:pt x="298" y="62"/>
                  </a:lnTo>
                  <a:lnTo>
                    <a:pt x="298" y="64"/>
                  </a:lnTo>
                  <a:lnTo>
                    <a:pt x="295" y="69"/>
                  </a:lnTo>
                  <a:lnTo>
                    <a:pt x="293" y="71"/>
                  </a:lnTo>
                  <a:lnTo>
                    <a:pt x="290" y="75"/>
                  </a:lnTo>
                  <a:lnTo>
                    <a:pt x="293" y="77"/>
                  </a:lnTo>
                  <a:lnTo>
                    <a:pt x="304" y="79"/>
                  </a:lnTo>
                  <a:lnTo>
                    <a:pt x="313" y="79"/>
                  </a:lnTo>
                  <a:lnTo>
                    <a:pt x="318" y="83"/>
                  </a:lnTo>
                  <a:lnTo>
                    <a:pt x="318" y="85"/>
                  </a:lnTo>
                  <a:lnTo>
                    <a:pt x="313" y="89"/>
                  </a:lnTo>
                  <a:lnTo>
                    <a:pt x="310" y="91"/>
                  </a:lnTo>
                  <a:lnTo>
                    <a:pt x="307" y="95"/>
                  </a:lnTo>
                  <a:lnTo>
                    <a:pt x="310" y="100"/>
                  </a:lnTo>
                  <a:lnTo>
                    <a:pt x="315" y="104"/>
                  </a:lnTo>
                  <a:lnTo>
                    <a:pt x="321" y="108"/>
                  </a:lnTo>
                  <a:lnTo>
                    <a:pt x="321" y="114"/>
                  </a:lnTo>
                  <a:lnTo>
                    <a:pt x="315" y="118"/>
                  </a:lnTo>
                  <a:lnTo>
                    <a:pt x="307" y="118"/>
                  </a:lnTo>
                  <a:lnTo>
                    <a:pt x="298" y="116"/>
                  </a:lnTo>
                  <a:lnTo>
                    <a:pt x="293" y="118"/>
                  </a:lnTo>
                  <a:lnTo>
                    <a:pt x="290" y="122"/>
                  </a:lnTo>
                  <a:lnTo>
                    <a:pt x="290" y="126"/>
                  </a:lnTo>
                  <a:lnTo>
                    <a:pt x="290" y="133"/>
                  </a:lnTo>
                  <a:lnTo>
                    <a:pt x="284" y="137"/>
                  </a:lnTo>
                  <a:lnTo>
                    <a:pt x="276" y="137"/>
                  </a:lnTo>
                  <a:lnTo>
                    <a:pt x="267" y="131"/>
                  </a:lnTo>
                  <a:lnTo>
                    <a:pt x="256" y="124"/>
                  </a:lnTo>
                  <a:lnTo>
                    <a:pt x="250" y="122"/>
                  </a:lnTo>
                  <a:lnTo>
                    <a:pt x="247" y="128"/>
                  </a:lnTo>
                  <a:lnTo>
                    <a:pt x="247" y="137"/>
                  </a:lnTo>
                  <a:lnTo>
                    <a:pt x="247" y="147"/>
                  </a:lnTo>
                  <a:lnTo>
                    <a:pt x="242" y="151"/>
                  </a:lnTo>
                  <a:lnTo>
                    <a:pt x="225" y="145"/>
                  </a:lnTo>
                  <a:lnTo>
                    <a:pt x="202" y="133"/>
                  </a:lnTo>
                  <a:lnTo>
                    <a:pt x="179" y="120"/>
                  </a:lnTo>
                  <a:lnTo>
                    <a:pt x="162" y="116"/>
                  </a:lnTo>
                  <a:lnTo>
                    <a:pt x="156" y="122"/>
                  </a:lnTo>
                  <a:lnTo>
                    <a:pt x="159" y="135"/>
                  </a:lnTo>
                  <a:lnTo>
                    <a:pt x="162" y="145"/>
                  </a:lnTo>
                  <a:lnTo>
                    <a:pt x="156" y="151"/>
                  </a:lnTo>
                  <a:lnTo>
                    <a:pt x="142" y="143"/>
                  </a:lnTo>
                  <a:lnTo>
                    <a:pt x="125" y="124"/>
                  </a:lnTo>
                  <a:lnTo>
                    <a:pt x="111" y="106"/>
                  </a:lnTo>
                  <a:lnTo>
                    <a:pt x="102" y="97"/>
                  </a:lnTo>
                  <a:lnTo>
                    <a:pt x="100" y="102"/>
                  </a:lnTo>
                  <a:lnTo>
                    <a:pt x="100" y="110"/>
                  </a:lnTo>
                  <a:lnTo>
                    <a:pt x="94" y="120"/>
                  </a:lnTo>
                  <a:lnTo>
                    <a:pt x="85" y="124"/>
                  </a:lnTo>
                  <a:lnTo>
                    <a:pt x="74" y="118"/>
                  </a:lnTo>
                  <a:lnTo>
                    <a:pt x="68" y="100"/>
                  </a:lnTo>
                  <a:lnTo>
                    <a:pt x="66" y="81"/>
                  </a:lnTo>
                  <a:lnTo>
                    <a:pt x="63" y="73"/>
                  </a:lnTo>
                  <a:lnTo>
                    <a:pt x="57" y="73"/>
                  </a:lnTo>
                  <a:lnTo>
                    <a:pt x="51" y="75"/>
                  </a:lnTo>
                  <a:lnTo>
                    <a:pt x="43" y="77"/>
                  </a:lnTo>
                  <a:lnTo>
                    <a:pt x="37" y="77"/>
                  </a:lnTo>
                  <a:lnTo>
                    <a:pt x="34" y="73"/>
                  </a:lnTo>
                  <a:lnTo>
                    <a:pt x="34" y="62"/>
                  </a:lnTo>
                  <a:lnTo>
                    <a:pt x="32" y="50"/>
                  </a:lnTo>
                  <a:lnTo>
                    <a:pt x="20" y="40"/>
                  </a:lnTo>
                  <a:lnTo>
                    <a:pt x="15" y="36"/>
                  </a:lnTo>
                  <a:lnTo>
                    <a:pt x="12" y="33"/>
                  </a:lnTo>
                  <a:lnTo>
                    <a:pt x="6" y="29"/>
                  </a:lnTo>
                  <a:lnTo>
                    <a:pt x="3" y="27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72" name="Freeform 44"/>
            <p:cNvSpPr>
              <a:spLocks/>
            </p:cNvSpPr>
            <p:nvPr/>
          </p:nvSpPr>
          <p:spPr bwMode="auto">
            <a:xfrm>
              <a:off x="2691" y="1085"/>
              <a:ext cx="188" cy="186"/>
            </a:xfrm>
            <a:custGeom>
              <a:avLst/>
              <a:gdLst/>
              <a:ahLst/>
              <a:cxnLst>
                <a:cxn ang="0">
                  <a:pos x="80" y="4"/>
                </a:cxn>
                <a:cxn ang="0">
                  <a:pos x="83" y="14"/>
                </a:cxn>
                <a:cxn ang="0">
                  <a:pos x="86" y="23"/>
                </a:cxn>
                <a:cxn ang="0">
                  <a:pos x="91" y="37"/>
                </a:cxn>
                <a:cxn ang="0">
                  <a:pos x="83" y="49"/>
                </a:cxn>
                <a:cxn ang="0">
                  <a:pos x="60" y="66"/>
                </a:cxn>
                <a:cxn ang="0">
                  <a:pos x="37" y="89"/>
                </a:cxn>
                <a:cxn ang="0">
                  <a:pos x="9" y="122"/>
                </a:cxn>
                <a:cxn ang="0">
                  <a:pos x="15" y="122"/>
                </a:cxn>
                <a:cxn ang="0">
                  <a:pos x="40" y="107"/>
                </a:cxn>
                <a:cxn ang="0">
                  <a:pos x="49" y="99"/>
                </a:cxn>
                <a:cxn ang="0">
                  <a:pos x="54" y="93"/>
                </a:cxn>
                <a:cxn ang="0">
                  <a:pos x="49" y="105"/>
                </a:cxn>
                <a:cxn ang="0">
                  <a:pos x="34" y="140"/>
                </a:cxn>
                <a:cxn ang="0">
                  <a:pos x="32" y="165"/>
                </a:cxn>
                <a:cxn ang="0">
                  <a:pos x="32" y="181"/>
                </a:cxn>
                <a:cxn ang="0">
                  <a:pos x="34" y="177"/>
                </a:cxn>
                <a:cxn ang="0">
                  <a:pos x="40" y="163"/>
                </a:cxn>
                <a:cxn ang="0">
                  <a:pos x="51" y="146"/>
                </a:cxn>
                <a:cxn ang="0">
                  <a:pos x="74" y="117"/>
                </a:cxn>
                <a:cxn ang="0">
                  <a:pos x="80" y="132"/>
                </a:cxn>
                <a:cxn ang="0">
                  <a:pos x="97" y="167"/>
                </a:cxn>
                <a:cxn ang="0">
                  <a:pos x="105" y="163"/>
                </a:cxn>
                <a:cxn ang="0">
                  <a:pos x="117" y="111"/>
                </a:cxn>
                <a:cxn ang="0">
                  <a:pos x="111" y="84"/>
                </a:cxn>
                <a:cxn ang="0">
                  <a:pos x="117" y="89"/>
                </a:cxn>
                <a:cxn ang="0">
                  <a:pos x="131" y="101"/>
                </a:cxn>
                <a:cxn ang="0">
                  <a:pos x="171" y="105"/>
                </a:cxn>
                <a:cxn ang="0">
                  <a:pos x="168" y="91"/>
                </a:cxn>
                <a:cxn ang="0">
                  <a:pos x="145" y="56"/>
                </a:cxn>
                <a:cxn ang="0">
                  <a:pos x="128" y="51"/>
                </a:cxn>
                <a:cxn ang="0">
                  <a:pos x="131" y="49"/>
                </a:cxn>
                <a:cxn ang="0">
                  <a:pos x="145" y="47"/>
                </a:cxn>
                <a:cxn ang="0">
                  <a:pos x="168" y="33"/>
                </a:cxn>
                <a:cxn ang="0">
                  <a:pos x="176" y="23"/>
                </a:cxn>
                <a:cxn ang="0">
                  <a:pos x="157" y="23"/>
                </a:cxn>
                <a:cxn ang="0">
                  <a:pos x="137" y="25"/>
                </a:cxn>
                <a:cxn ang="0">
                  <a:pos x="105" y="37"/>
                </a:cxn>
                <a:cxn ang="0">
                  <a:pos x="94" y="37"/>
                </a:cxn>
                <a:cxn ang="0">
                  <a:pos x="88" y="23"/>
                </a:cxn>
                <a:cxn ang="0">
                  <a:pos x="83" y="12"/>
                </a:cxn>
                <a:cxn ang="0">
                  <a:pos x="83" y="2"/>
                </a:cxn>
                <a:cxn ang="0">
                  <a:pos x="80" y="0"/>
                </a:cxn>
              </a:cxnLst>
              <a:rect l="0" t="0" r="r" b="b"/>
              <a:pathLst>
                <a:path w="188" h="186">
                  <a:moveTo>
                    <a:pt x="80" y="0"/>
                  </a:moveTo>
                  <a:lnTo>
                    <a:pt x="80" y="4"/>
                  </a:lnTo>
                  <a:lnTo>
                    <a:pt x="83" y="8"/>
                  </a:lnTo>
                  <a:lnTo>
                    <a:pt x="83" y="14"/>
                  </a:lnTo>
                  <a:lnTo>
                    <a:pt x="86" y="18"/>
                  </a:lnTo>
                  <a:lnTo>
                    <a:pt x="86" y="23"/>
                  </a:lnTo>
                  <a:lnTo>
                    <a:pt x="88" y="29"/>
                  </a:lnTo>
                  <a:lnTo>
                    <a:pt x="91" y="37"/>
                  </a:lnTo>
                  <a:lnTo>
                    <a:pt x="91" y="45"/>
                  </a:lnTo>
                  <a:lnTo>
                    <a:pt x="83" y="49"/>
                  </a:lnTo>
                  <a:lnTo>
                    <a:pt x="71" y="58"/>
                  </a:lnTo>
                  <a:lnTo>
                    <a:pt x="60" y="66"/>
                  </a:lnTo>
                  <a:lnTo>
                    <a:pt x="49" y="76"/>
                  </a:lnTo>
                  <a:lnTo>
                    <a:pt x="37" y="89"/>
                  </a:lnTo>
                  <a:lnTo>
                    <a:pt x="23" y="105"/>
                  </a:lnTo>
                  <a:lnTo>
                    <a:pt x="9" y="122"/>
                  </a:lnTo>
                  <a:lnTo>
                    <a:pt x="0" y="130"/>
                  </a:lnTo>
                  <a:lnTo>
                    <a:pt x="15" y="122"/>
                  </a:lnTo>
                  <a:lnTo>
                    <a:pt x="29" y="113"/>
                  </a:lnTo>
                  <a:lnTo>
                    <a:pt x="40" y="107"/>
                  </a:lnTo>
                  <a:lnTo>
                    <a:pt x="46" y="103"/>
                  </a:lnTo>
                  <a:lnTo>
                    <a:pt x="49" y="99"/>
                  </a:lnTo>
                  <a:lnTo>
                    <a:pt x="51" y="97"/>
                  </a:lnTo>
                  <a:lnTo>
                    <a:pt x="54" y="93"/>
                  </a:lnTo>
                  <a:lnTo>
                    <a:pt x="57" y="91"/>
                  </a:lnTo>
                  <a:lnTo>
                    <a:pt x="49" y="105"/>
                  </a:lnTo>
                  <a:lnTo>
                    <a:pt x="43" y="122"/>
                  </a:lnTo>
                  <a:lnTo>
                    <a:pt x="34" y="140"/>
                  </a:lnTo>
                  <a:lnTo>
                    <a:pt x="34" y="157"/>
                  </a:lnTo>
                  <a:lnTo>
                    <a:pt x="32" y="165"/>
                  </a:lnTo>
                  <a:lnTo>
                    <a:pt x="32" y="173"/>
                  </a:lnTo>
                  <a:lnTo>
                    <a:pt x="32" y="181"/>
                  </a:lnTo>
                  <a:lnTo>
                    <a:pt x="32" y="186"/>
                  </a:lnTo>
                  <a:lnTo>
                    <a:pt x="34" y="177"/>
                  </a:lnTo>
                  <a:lnTo>
                    <a:pt x="37" y="171"/>
                  </a:lnTo>
                  <a:lnTo>
                    <a:pt x="40" y="163"/>
                  </a:lnTo>
                  <a:lnTo>
                    <a:pt x="43" y="157"/>
                  </a:lnTo>
                  <a:lnTo>
                    <a:pt x="51" y="146"/>
                  </a:lnTo>
                  <a:lnTo>
                    <a:pt x="63" y="132"/>
                  </a:lnTo>
                  <a:lnTo>
                    <a:pt x="74" y="117"/>
                  </a:lnTo>
                  <a:lnTo>
                    <a:pt x="77" y="105"/>
                  </a:lnTo>
                  <a:lnTo>
                    <a:pt x="80" y="132"/>
                  </a:lnTo>
                  <a:lnTo>
                    <a:pt x="88" y="151"/>
                  </a:lnTo>
                  <a:lnTo>
                    <a:pt x="97" y="167"/>
                  </a:lnTo>
                  <a:lnTo>
                    <a:pt x="103" y="184"/>
                  </a:lnTo>
                  <a:lnTo>
                    <a:pt x="105" y="163"/>
                  </a:lnTo>
                  <a:lnTo>
                    <a:pt x="114" y="138"/>
                  </a:lnTo>
                  <a:lnTo>
                    <a:pt x="117" y="111"/>
                  </a:lnTo>
                  <a:lnTo>
                    <a:pt x="108" y="87"/>
                  </a:lnTo>
                  <a:lnTo>
                    <a:pt x="111" y="84"/>
                  </a:lnTo>
                  <a:lnTo>
                    <a:pt x="114" y="87"/>
                  </a:lnTo>
                  <a:lnTo>
                    <a:pt x="117" y="89"/>
                  </a:lnTo>
                  <a:lnTo>
                    <a:pt x="120" y="93"/>
                  </a:lnTo>
                  <a:lnTo>
                    <a:pt x="131" y="101"/>
                  </a:lnTo>
                  <a:lnTo>
                    <a:pt x="151" y="103"/>
                  </a:lnTo>
                  <a:lnTo>
                    <a:pt x="171" y="105"/>
                  </a:lnTo>
                  <a:lnTo>
                    <a:pt x="188" y="109"/>
                  </a:lnTo>
                  <a:lnTo>
                    <a:pt x="168" y="91"/>
                  </a:lnTo>
                  <a:lnTo>
                    <a:pt x="157" y="72"/>
                  </a:lnTo>
                  <a:lnTo>
                    <a:pt x="145" y="56"/>
                  </a:lnTo>
                  <a:lnTo>
                    <a:pt x="128" y="54"/>
                  </a:lnTo>
                  <a:lnTo>
                    <a:pt x="128" y="51"/>
                  </a:lnTo>
                  <a:lnTo>
                    <a:pt x="128" y="51"/>
                  </a:lnTo>
                  <a:lnTo>
                    <a:pt x="131" y="49"/>
                  </a:lnTo>
                  <a:lnTo>
                    <a:pt x="134" y="49"/>
                  </a:lnTo>
                  <a:lnTo>
                    <a:pt x="145" y="47"/>
                  </a:lnTo>
                  <a:lnTo>
                    <a:pt x="157" y="41"/>
                  </a:lnTo>
                  <a:lnTo>
                    <a:pt x="168" y="33"/>
                  </a:lnTo>
                  <a:lnTo>
                    <a:pt x="188" y="20"/>
                  </a:lnTo>
                  <a:lnTo>
                    <a:pt x="176" y="23"/>
                  </a:lnTo>
                  <a:lnTo>
                    <a:pt x="168" y="25"/>
                  </a:lnTo>
                  <a:lnTo>
                    <a:pt x="157" y="23"/>
                  </a:lnTo>
                  <a:lnTo>
                    <a:pt x="148" y="23"/>
                  </a:lnTo>
                  <a:lnTo>
                    <a:pt x="137" y="25"/>
                  </a:lnTo>
                  <a:lnTo>
                    <a:pt x="120" y="29"/>
                  </a:lnTo>
                  <a:lnTo>
                    <a:pt x="105" y="37"/>
                  </a:lnTo>
                  <a:lnTo>
                    <a:pt x="97" y="43"/>
                  </a:lnTo>
                  <a:lnTo>
                    <a:pt x="94" y="37"/>
                  </a:lnTo>
                  <a:lnTo>
                    <a:pt x="91" y="29"/>
                  </a:lnTo>
                  <a:lnTo>
                    <a:pt x="88" y="23"/>
                  </a:lnTo>
                  <a:lnTo>
                    <a:pt x="86" y="16"/>
                  </a:lnTo>
                  <a:lnTo>
                    <a:pt x="83" y="12"/>
                  </a:lnTo>
                  <a:lnTo>
                    <a:pt x="83" y="8"/>
                  </a:lnTo>
                  <a:lnTo>
                    <a:pt x="83" y="2"/>
                  </a:lnTo>
                  <a:lnTo>
                    <a:pt x="83" y="0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B2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73" name="Freeform 45"/>
            <p:cNvSpPr>
              <a:spLocks/>
            </p:cNvSpPr>
            <p:nvPr/>
          </p:nvSpPr>
          <p:spPr bwMode="auto">
            <a:xfrm>
              <a:off x="1499" y="2414"/>
              <a:ext cx="256" cy="322"/>
            </a:xfrm>
            <a:custGeom>
              <a:avLst/>
              <a:gdLst/>
              <a:ahLst/>
              <a:cxnLst>
                <a:cxn ang="0">
                  <a:pos x="154" y="6"/>
                </a:cxn>
                <a:cxn ang="0">
                  <a:pos x="148" y="27"/>
                </a:cxn>
                <a:cxn ang="0">
                  <a:pos x="159" y="39"/>
                </a:cxn>
                <a:cxn ang="0">
                  <a:pos x="199" y="48"/>
                </a:cxn>
                <a:cxn ang="0">
                  <a:pos x="208" y="60"/>
                </a:cxn>
                <a:cxn ang="0">
                  <a:pos x="202" y="68"/>
                </a:cxn>
                <a:cxn ang="0">
                  <a:pos x="210" y="85"/>
                </a:cxn>
                <a:cxn ang="0">
                  <a:pos x="253" y="120"/>
                </a:cxn>
                <a:cxn ang="0">
                  <a:pos x="244" y="136"/>
                </a:cxn>
                <a:cxn ang="0">
                  <a:pos x="225" y="141"/>
                </a:cxn>
                <a:cxn ang="0">
                  <a:pos x="230" y="159"/>
                </a:cxn>
                <a:cxn ang="0">
                  <a:pos x="256" y="217"/>
                </a:cxn>
                <a:cxn ang="0">
                  <a:pos x="244" y="235"/>
                </a:cxn>
                <a:cxn ang="0">
                  <a:pos x="227" y="231"/>
                </a:cxn>
                <a:cxn ang="0">
                  <a:pos x="219" y="242"/>
                </a:cxn>
                <a:cxn ang="0">
                  <a:pos x="222" y="271"/>
                </a:cxn>
                <a:cxn ang="0">
                  <a:pos x="208" y="281"/>
                </a:cxn>
                <a:cxn ang="0">
                  <a:pos x="196" y="277"/>
                </a:cxn>
                <a:cxn ang="0">
                  <a:pos x="185" y="283"/>
                </a:cxn>
                <a:cxn ang="0">
                  <a:pos x="191" y="299"/>
                </a:cxn>
                <a:cxn ang="0">
                  <a:pos x="182" y="308"/>
                </a:cxn>
                <a:cxn ang="0">
                  <a:pos x="165" y="302"/>
                </a:cxn>
                <a:cxn ang="0">
                  <a:pos x="154" y="306"/>
                </a:cxn>
                <a:cxn ang="0">
                  <a:pos x="148" y="320"/>
                </a:cxn>
                <a:cxn ang="0">
                  <a:pos x="128" y="320"/>
                </a:cxn>
                <a:cxn ang="0">
                  <a:pos x="120" y="306"/>
                </a:cxn>
                <a:cxn ang="0">
                  <a:pos x="108" y="297"/>
                </a:cxn>
                <a:cxn ang="0">
                  <a:pos x="91" y="302"/>
                </a:cxn>
                <a:cxn ang="0">
                  <a:pos x="80" y="291"/>
                </a:cxn>
                <a:cxn ang="0">
                  <a:pos x="88" y="271"/>
                </a:cxn>
                <a:cxn ang="0">
                  <a:pos x="80" y="262"/>
                </a:cxn>
                <a:cxn ang="0">
                  <a:pos x="51" y="271"/>
                </a:cxn>
                <a:cxn ang="0">
                  <a:pos x="40" y="252"/>
                </a:cxn>
                <a:cxn ang="0">
                  <a:pos x="63" y="198"/>
                </a:cxn>
                <a:cxn ang="0">
                  <a:pos x="49" y="182"/>
                </a:cxn>
                <a:cxn ang="0">
                  <a:pos x="15" y="194"/>
                </a:cxn>
                <a:cxn ang="0">
                  <a:pos x="0" y="186"/>
                </a:cxn>
                <a:cxn ang="0">
                  <a:pos x="17" y="167"/>
                </a:cxn>
                <a:cxn ang="0">
                  <a:pos x="46" y="147"/>
                </a:cxn>
                <a:cxn ang="0">
                  <a:pos x="66" y="130"/>
                </a:cxn>
                <a:cxn ang="0">
                  <a:pos x="60" y="126"/>
                </a:cxn>
                <a:cxn ang="0">
                  <a:pos x="29" y="130"/>
                </a:cxn>
                <a:cxn ang="0">
                  <a:pos x="15" y="118"/>
                </a:cxn>
                <a:cxn ang="0">
                  <a:pos x="34" y="103"/>
                </a:cxn>
                <a:cxn ang="0">
                  <a:pos x="66" y="93"/>
                </a:cxn>
                <a:cxn ang="0">
                  <a:pos x="88" y="83"/>
                </a:cxn>
                <a:cxn ang="0">
                  <a:pos x="85" y="77"/>
                </a:cxn>
                <a:cxn ang="0">
                  <a:pos x="74" y="66"/>
                </a:cxn>
                <a:cxn ang="0">
                  <a:pos x="80" y="56"/>
                </a:cxn>
                <a:cxn ang="0">
                  <a:pos x="120" y="41"/>
                </a:cxn>
                <a:cxn ang="0">
                  <a:pos x="137" y="23"/>
                </a:cxn>
                <a:cxn ang="0">
                  <a:pos x="145" y="13"/>
                </a:cxn>
                <a:cxn ang="0">
                  <a:pos x="148" y="6"/>
                </a:cxn>
                <a:cxn ang="0">
                  <a:pos x="156" y="0"/>
                </a:cxn>
              </a:cxnLst>
              <a:rect l="0" t="0" r="r" b="b"/>
              <a:pathLst>
                <a:path w="256" h="322">
                  <a:moveTo>
                    <a:pt x="156" y="0"/>
                  </a:moveTo>
                  <a:lnTo>
                    <a:pt x="154" y="6"/>
                  </a:lnTo>
                  <a:lnTo>
                    <a:pt x="151" y="17"/>
                  </a:lnTo>
                  <a:lnTo>
                    <a:pt x="148" y="27"/>
                  </a:lnTo>
                  <a:lnTo>
                    <a:pt x="148" y="35"/>
                  </a:lnTo>
                  <a:lnTo>
                    <a:pt x="159" y="39"/>
                  </a:lnTo>
                  <a:lnTo>
                    <a:pt x="179" y="44"/>
                  </a:lnTo>
                  <a:lnTo>
                    <a:pt x="199" y="48"/>
                  </a:lnTo>
                  <a:lnTo>
                    <a:pt x="208" y="54"/>
                  </a:lnTo>
                  <a:lnTo>
                    <a:pt x="208" y="60"/>
                  </a:lnTo>
                  <a:lnTo>
                    <a:pt x="205" y="64"/>
                  </a:lnTo>
                  <a:lnTo>
                    <a:pt x="202" y="68"/>
                  </a:lnTo>
                  <a:lnTo>
                    <a:pt x="199" y="72"/>
                  </a:lnTo>
                  <a:lnTo>
                    <a:pt x="210" y="85"/>
                  </a:lnTo>
                  <a:lnTo>
                    <a:pt x="233" y="101"/>
                  </a:lnTo>
                  <a:lnTo>
                    <a:pt x="253" y="120"/>
                  </a:lnTo>
                  <a:lnTo>
                    <a:pt x="256" y="132"/>
                  </a:lnTo>
                  <a:lnTo>
                    <a:pt x="244" y="136"/>
                  </a:lnTo>
                  <a:lnTo>
                    <a:pt x="233" y="138"/>
                  </a:lnTo>
                  <a:lnTo>
                    <a:pt x="225" y="141"/>
                  </a:lnTo>
                  <a:lnTo>
                    <a:pt x="222" y="143"/>
                  </a:lnTo>
                  <a:lnTo>
                    <a:pt x="230" y="159"/>
                  </a:lnTo>
                  <a:lnTo>
                    <a:pt x="244" y="188"/>
                  </a:lnTo>
                  <a:lnTo>
                    <a:pt x="256" y="217"/>
                  </a:lnTo>
                  <a:lnTo>
                    <a:pt x="256" y="233"/>
                  </a:lnTo>
                  <a:lnTo>
                    <a:pt x="244" y="235"/>
                  </a:lnTo>
                  <a:lnTo>
                    <a:pt x="236" y="233"/>
                  </a:lnTo>
                  <a:lnTo>
                    <a:pt x="227" y="231"/>
                  </a:lnTo>
                  <a:lnTo>
                    <a:pt x="222" y="233"/>
                  </a:lnTo>
                  <a:lnTo>
                    <a:pt x="219" y="242"/>
                  </a:lnTo>
                  <a:lnTo>
                    <a:pt x="222" y="256"/>
                  </a:lnTo>
                  <a:lnTo>
                    <a:pt x="222" y="271"/>
                  </a:lnTo>
                  <a:lnTo>
                    <a:pt x="216" y="279"/>
                  </a:lnTo>
                  <a:lnTo>
                    <a:pt x="208" y="281"/>
                  </a:lnTo>
                  <a:lnTo>
                    <a:pt x="202" y="279"/>
                  </a:lnTo>
                  <a:lnTo>
                    <a:pt x="196" y="277"/>
                  </a:lnTo>
                  <a:lnTo>
                    <a:pt x="188" y="277"/>
                  </a:lnTo>
                  <a:lnTo>
                    <a:pt x="185" y="283"/>
                  </a:lnTo>
                  <a:lnTo>
                    <a:pt x="188" y="291"/>
                  </a:lnTo>
                  <a:lnTo>
                    <a:pt x="191" y="299"/>
                  </a:lnTo>
                  <a:lnTo>
                    <a:pt x="188" y="306"/>
                  </a:lnTo>
                  <a:lnTo>
                    <a:pt x="182" y="308"/>
                  </a:lnTo>
                  <a:lnTo>
                    <a:pt x="173" y="306"/>
                  </a:lnTo>
                  <a:lnTo>
                    <a:pt x="165" y="302"/>
                  </a:lnTo>
                  <a:lnTo>
                    <a:pt x="159" y="302"/>
                  </a:lnTo>
                  <a:lnTo>
                    <a:pt x="154" y="306"/>
                  </a:lnTo>
                  <a:lnTo>
                    <a:pt x="151" y="314"/>
                  </a:lnTo>
                  <a:lnTo>
                    <a:pt x="148" y="320"/>
                  </a:lnTo>
                  <a:lnTo>
                    <a:pt x="139" y="322"/>
                  </a:lnTo>
                  <a:lnTo>
                    <a:pt x="128" y="320"/>
                  </a:lnTo>
                  <a:lnTo>
                    <a:pt x="122" y="314"/>
                  </a:lnTo>
                  <a:lnTo>
                    <a:pt x="120" y="306"/>
                  </a:lnTo>
                  <a:lnTo>
                    <a:pt x="114" y="299"/>
                  </a:lnTo>
                  <a:lnTo>
                    <a:pt x="108" y="297"/>
                  </a:lnTo>
                  <a:lnTo>
                    <a:pt x="100" y="299"/>
                  </a:lnTo>
                  <a:lnTo>
                    <a:pt x="91" y="302"/>
                  </a:lnTo>
                  <a:lnTo>
                    <a:pt x="83" y="299"/>
                  </a:lnTo>
                  <a:lnTo>
                    <a:pt x="80" y="291"/>
                  </a:lnTo>
                  <a:lnTo>
                    <a:pt x="85" y="281"/>
                  </a:lnTo>
                  <a:lnTo>
                    <a:pt x="88" y="271"/>
                  </a:lnTo>
                  <a:lnTo>
                    <a:pt x="88" y="262"/>
                  </a:lnTo>
                  <a:lnTo>
                    <a:pt x="80" y="262"/>
                  </a:lnTo>
                  <a:lnTo>
                    <a:pt x="66" y="266"/>
                  </a:lnTo>
                  <a:lnTo>
                    <a:pt x="51" y="271"/>
                  </a:lnTo>
                  <a:lnTo>
                    <a:pt x="40" y="268"/>
                  </a:lnTo>
                  <a:lnTo>
                    <a:pt x="40" y="252"/>
                  </a:lnTo>
                  <a:lnTo>
                    <a:pt x="51" y="225"/>
                  </a:lnTo>
                  <a:lnTo>
                    <a:pt x="63" y="198"/>
                  </a:lnTo>
                  <a:lnTo>
                    <a:pt x="63" y="182"/>
                  </a:lnTo>
                  <a:lnTo>
                    <a:pt x="49" y="182"/>
                  </a:lnTo>
                  <a:lnTo>
                    <a:pt x="32" y="188"/>
                  </a:lnTo>
                  <a:lnTo>
                    <a:pt x="15" y="194"/>
                  </a:lnTo>
                  <a:lnTo>
                    <a:pt x="0" y="192"/>
                  </a:lnTo>
                  <a:lnTo>
                    <a:pt x="0" y="186"/>
                  </a:lnTo>
                  <a:lnTo>
                    <a:pt x="6" y="178"/>
                  </a:lnTo>
                  <a:lnTo>
                    <a:pt x="17" y="167"/>
                  </a:lnTo>
                  <a:lnTo>
                    <a:pt x="32" y="157"/>
                  </a:lnTo>
                  <a:lnTo>
                    <a:pt x="46" y="147"/>
                  </a:lnTo>
                  <a:lnTo>
                    <a:pt x="60" y="136"/>
                  </a:lnTo>
                  <a:lnTo>
                    <a:pt x="66" y="130"/>
                  </a:lnTo>
                  <a:lnTo>
                    <a:pt x="68" y="126"/>
                  </a:lnTo>
                  <a:lnTo>
                    <a:pt x="60" y="126"/>
                  </a:lnTo>
                  <a:lnTo>
                    <a:pt x="43" y="130"/>
                  </a:lnTo>
                  <a:lnTo>
                    <a:pt x="29" y="130"/>
                  </a:lnTo>
                  <a:lnTo>
                    <a:pt x="17" y="124"/>
                  </a:lnTo>
                  <a:lnTo>
                    <a:pt x="15" y="118"/>
                  </a:lnTo>
                  <a:lnTo>
                    <a:pt x="23" y="110"/>
                  </a:lnTo>
                  <a:lnTo>
                    <a:pt x="34" y="103"/>
                  </a:lnTo>
                  <a:lnTo>
                    <a:pt x="49" y="97"/>
                  </a:lnTo>
                  <a:lnTo>
                    <a:pt x="66" y="93"/>
                  </a:lnTo>
                  <a:lnTo>
                    <a:pt x="80" y="87"/>
                  </a:lnTo>
                  <a:lnTo>
                    <a:pt x="88" y="83"/>
                  </a:lnTo>
                  <a:lnTo>
                    <a:pt x="91" y="81"/>
                  </a:lnTo>
                  <a:lnTo>
                    <a:pt x="85" y="77"/>
                  </a:lnTo>
                  <a:lnTo>
                    <a:pt x="80" y="70"/>
                  </a:lnTo>
                  <a:lnTo>
                    <a:pt x="74" y="66"/>
                  </a:lnTo>
                  <a:lnTo>
                    <a:pt x="71" y="60"/>
                  </a:lnTo>
                  <a:lnTo>
                    <a:pt x="80" y="56"/>
                  </a:lnTo>
                  <a:lnTo>
                    <a:pt x="100" y="50"/>
                  </a:lnTo>
                  <a:lnTo>
                    <a:pt x="120" y="41"/>
                  </a:lnTo>
                  <a:lnTo>
                    <a:pt x="134" y="29"/>
                  </a:lnTo>
                  <a:lnTo>
                    <a:pt x="137" y="23"/>
                  </a:lnTo>
                  <a:lnTo>
                    <a:pt x="142" y="19"/>
                  </a:lnTo>
                  <a:lnTo>
                    <a:pt x="145" y="13"/>
                  </a:lnTo>
                  <a:lnTo>
                    <a:pt x="148" y="8"/>
                  </a:lnTo>
                  <a:lnTo>
                    <a:pt x="148" y="6"/>
                  </a:lnTo>
                  <a:lnTo>
                    <a:pt x="154" y="2"/>
                  </a:lnTo>
                  <a:lnTo>
                    <a:pt x="156" y="0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rgbClr val="D8A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74" name="Freeform 46"/>
            <p:cNvSpPr>
              <a:spLocks/>
            </p:cNvSpPr>
            <p:nvPr/>
          </p:nvSpPr>
          <p:spPr bwMode="auto">
            <a:xfrm>
              <a:off x="1008" y="2688"/>
              <a:ext cx="429" cy="275"/>
            </a:xfrm>
            <a:custGeom>
              <a:avLst/>
              <a:gdLst/>
              <a:ahLst/>
              <a:cxnLst>
                <a:cxn ang="0">
                  <a:pos x="335" y="6"/>
                </a:cxn>
                <a:cxn ang="0">
                  <a:pos x="321" y="23"/>
                </a:cxn>
                <a:cxn ang="0">
                  <a:pos x="304" y="37"/>
                </a:cxn>
                <a:cxn ang="0">
                  <a:pos x="284" y="64"/>
                </a:cxn>
                <a:cxn ang="0">
                  <a:pos x="295" y="73"/>
                </a:cxn>
                <a:cxn ang="0">
                  <a:pos x="341" y="68"/>
                </a:cxn>
                <a:cxn ang="0">
                  <a:pos x="372" y="79"/>
                </a:cxn>
                <a:cxn ang="0">
                  <a:pos x="415" y="99"/>
                </a:cxn>
                <a:cxn ang="0">
                  <a:pos x="403" y="104"/>
                </a:cxn>
                <a:cxn ang="0">
                  <a:pos x="355" y="108"/>
                </a:cxn>
                <a:cxn ang="0">
                  <a:pos x="341" y="104"/>
                </a:cxn>
                <a:cxn ang="0">
                  <a:pos x="332" y="104"/>
                </a:cxn>
                <a:cxn ang="0">
                  <a:pos x="335" y="116"/>
                </a:cxn>
                <a:cxn ang="0">
                  <a:pos x="344" y="147"/>
                </a:cxn>
                <a:cxn ang="0">
                  <a:pos x="335" y="178"/>
                </a:cxn>
                <a:cxn ang="0">
                  <a:pos x="327" y="198"/>
                </a:cxn>
                <a:cxn ang="0">
                  <a:pos x="318" y="198"/>
                </a:cxn>
                <a:cxn ang="0">
                  <a:pos x="315" y="184"/>
                </a:cxn>
                <a:cxn ang="0">
                  <a:pos x="298" y="174"/>
                </a:cxn>
                <a:cxn ang="0">
                  <a:pos x="270" y="153"/>
                </a:cxn>
                <a:cxn ang="0">
                  <a:pos x="256" y="161"/>
                </a:cxn>
                <a:cxn ang="0">
                  <a:pos x="227" y="201"/>
                </a:cxn>
                <a:cxn ang="0">
                  <a:pos x="190" y="234"/>
                </a:cxn>
                <a:cxn ang="0">
                  <a:pos x="159" y="262"/>
                </a:cxn>
                <a:cxn ang="0">
                  <a:pos x="156" y="250"/>
                </a:cxn>
                <a:cxn ang="0">
                  <a:pos x="168" y="188"/>
                </a:cxn>
                <a:cxn ang="0">
                  <a:pos x="199" y="149"/>
                </a:cxn>
                <a:cxn ang="0">
                  <a:pos x="182" y="159"/>
                </a:cxn>
                <a:cxn ang="0">
                  <a:pos x="159" y="180"/>
                </a:cxn>
                <a:cxn ang="0">
                  <a:pos x="117" y="203"/>
                </a:cxn>
                <a:cxn ang="0">
                  <a:pos x="68" y="225"/>
                </a:cxn>
                <a:cxn ang="0">
                  <a:pos x="20" y="246"/>
                </a:cxn>
                <a:cxn ang="0">
                  <a:pos x="31" y="236"/>
                </a:cxn>
                <a:cxn ang="0">
                  <a:pos x="85" y="194"/>
                </a:cxn>
                <a:cxn ang="0">
                  <a:pos x="125" y="157"/>
                </a:cxn>
                <a:cxn ang="0">
                  <a:pos x="165" y="132"/>
                </a:cxn>
                <a:cxn ang="0">
                  <a:pos x="188" y="120"/>
                </a:cxn>
                <a:cxn ang="0">
                  <a:pos x="182" y="118"/>
                </a:cxn>
                <a:cxn ang="0">
                  <a:pos x="159" y="128"/>
                </a:cxn>
                <a:cxn ang="0">
                  <a:pos x="139" y="132"/>
                </a:cxn>
                <a:cxn ang="0">
                  <a:pos x="119" y="132"/>
                </a:cxn>
                <a:cxn ang="0">
                  <a:pos x="88" y="132"/>
                </a:cxn>
                <a:cxn ang="0">
                  <a:pos x="80" y="132"/>
                </a:cxn>
                <a:cxn ang="0">
                  <a:pos x="102" y="124"/>
                </a:cxn>
                <a:cxn ang="0">
                  <a:pos x="125" y="116"/>
                </a:cxn>
                <a:cxn ang="0">
                  <a:pos x="148" y="106"/>
                </a:cxn>
                <a:cxn ang="0">
                  <a:pos x="173" y="93"/>
                </a:cxn>
                <a:cxn ang="0">
                  <a:pos x="205" y="85"/>
                </a:cxn>
                <a:cxn ang="0">
                  <a:pos x="233" y="81"/>
                </a:cxn>
                <a:cxn ang="0">
                  <a:pos x="256" y="79"/>
                </a:cxn>
                <a:cxn ang="0">
                  <a:pos x="273" y="68"/>
                </a:cxn>
                <a:cxn ang="0">
                  <a:pos x="295" y="40"/>
                </a:cxn>
                <a:cxn ang="0">
                  <a:pos x="318" y="21"/>
                </a:cxn>
                <a:cxn ang="0">
                  <a:pos x="329" y="6"/>
                </a:cxn>
                <a:cxn ang="0">
                  <a:pos x="341" y="0"/>
                </a:cxn>
              </a:cxnLst>
              <a:rect l="0" t="0" r="r" b="b"/>
              <a:pathLst>
                <a:path w="429" h="275">
                  <a:moveTo>
                    <a:pt x="341" y="0"/>
                  </a:moveTo>
                  <a:lnTo>
                    <a:pt x="335" y="6"/>
                  </a:lnTo>
                  <a:lnTo>
                    <a:pt x="329" y="15"/>
                  </a:lnTo>
                  <a:lnTo>
                    <a:pt x="321" y="23"/>
                  </a:lnTo>
                  <a:lnTo>
                    <a:pt x="312" y="29"/>
                  </a:lnTo>
                  <a:lnTo>
                    <a:pt x="304" y="37"/>
                  </a:lnTo>
                  <a:lnTo>
                    <a:pt x="293" y="52"/>
                  </a:lnTo>
                  <a:lnTo>
                    <a:pt x="284" y="64"/>
                  </a:lnTo>
                  <a:lnTo>
                    <a:pt x="281" y="75"/>
                  </a:lnTo>
                  <a:lnTo>
                    <a:pt x="295" y="73"/>
                  </a:lnTo>
                  <a:lnTo>
                    <a:pt x="315" y="70"/>
                  </a:lnTo>
                  <a:lnTo>
                    <a:pt x="341" y="68"/>
                  </a:lnTo>
                  <a:lnTo>
                    <a:pt x="358" y="73"/>
                  </a:lnTo>
                  <a:lnTo>
                    <a:pt x="372" y="79"/>
                  </a:lnTo>
                  <a:lnTo>
                    <a:pt x="395" y="89"/>
                  </a:lnTo>
                  <a:lnTo>
                    <a:pt x="415" y="99"/>
                  </a:lnTo>
                  <a:lnTo>
                    <a:pt x="429" y="101"/>
                  </a:lnTo>
                  <a:lnTo>
                    <a:pt x="403" y="104"/>
                  </a:lnTo>
                  <a:lnTo>
                    <a:pt x="378" y="106"/>
                  </a:lnTo>
                  <a:lnTo>
                    <a:pt x="355" y="108"/>
                  </a:lnTo>
                  <a:lnTo>
                    <a:pt x="346" y="106"/>
                  </a:lnTo>
                  <a:lnTo>
                    <a:pt x="341" y="104"/>
                  </a:lnTo>
                  <a:lnTo>
                    <a:pt x="338" y="104"/>
                  </a:lnTo>
                  <a:lnTo>
                    <a:pt x="332" y="104"/>
                  </a:lnTo>
                  <a:lnTo>
                    <a:pt x="327" y="104"/>
                  </a:lnTo>
                  <a:lnTo>
                    <a:pt x="335" y="116"/>
                  </a:lnTo>
                  <a:lnTo>
                    <a:pt x="344" y="128"/>
                  </a:lnTo>
                  <a:lnTo>
                    <a:pt x="344" y="147"/>
                  </a:lnTo>
                  <a:lnTo>
                    <a:pt x="332" y="170"/>
                  </a:lnTo>
                  <a:lnTo>
                    <a:pt x="335" y="178"/>
                  </a:lnTo>
                  <a:lnTo>
                    <a:pt x="332" y="188"/>
                  </a:lnTo>
                  <a:lnTo>
                    <a:pt x="327" y="198"/>
                  </a:lnTo>
                  <a:lnTo>
                    <a:pt x="318" y="205"/>
                  </a:lnTo>
                  <a:lnTo>
                    <a:pt x="318" y="198"/>
                  </a:lnTo>
                  <a:lnTo>
                    <a:pt x="318" y="190"/>
                  </a:lnTo>
                  <a:lnTo>
                    <a:pt x="315" y="184"/>
                  </a:lnTo>
                  <a:lnTo>
                    <a:pt x="310" y="180"/>
                  </a:lnTo>
                  <a:lnTo>
                    <a:pt x="298" y="174"/>
                  </a:lnTo>
                  <a:lnTo>
                    <a:pt x="281" y="165"/>
                  </a:lnTo>
                  <a:lnTo>
                    <a:pt x="270" y="153"/>
                  </a:lnTo>
                  <a:lnTo>
                    <a:pt x="267" y="141"/>
                  </a:lnTo>
                  <a:lnTo>
                    <a:pt x="256" y="161"/>
                  </a:lnTo>
                  <a:lnTo>
                    <a:pt x="241" y="182"/>
                  </a:lnTo>
                  <a:lnTo>
                    <a:pt x="227" y="201"/>
                  </a:lnTo>
                  <a:lnTo>
                    <a:pt x="207" y="217"/>
                  </a:lnTo>
                  <a:lnTo>
                    <a:pt x="190" y="234"/>
                  </a:lnTo>
                  <a:lnTo>
                    <a:pt x="173" y="248"/>
                  </a:lnTo>
                  <a:lnTo>
                    <a:pt x="159" y="262"/>
                  </a:lnTo>
                  <a:lnTo>
                    <a:pt x="151" y="275"/>
                  </a:lnTo>
                  <a:lnTo>
                    <a:pt x="156" y="250"/>
                  </a:lnTo>
                  <a:lnTo>
                    <a:pt x="156" y="223"/>
                  </a:lnTo>
                  <a:lnTo>
                    <a:pt x="168" y="188"/>
                  </a:lnTo>
                  <a:lnTo>
                    <a:pt x="205" y="147"/>
                  </a:lnTo>
                  <a:lnTo>
                    <a:pt x="199" y="149"/>
                  </a:lnTo>
                  <a:lnTo>
                    <a:pt x="190" y="153"/>
                  </a:lnTo>
                  <a:lnTo>
                    <a:pt x="182" y="159"/>
                  </a:lnTo>
                  <a:lnTo>
                    <a:pt x="173" y="167"/>
                  </a:lnTo>
                  <a:lnTo>
                    <a:pt x="159" y="180"/>
                  </a:lnTo>
                  <a:lnTo>
                    <a:pt x="139" y="192"/>
                  </a:lnTo>
                  <a:lnTo>
                    <a:pt x="117" y="203"/>
                  </a:lnTo>
                  <a:lnTo>
                    <a:pt x="94" y="213"/>
                  </a:lnTo>
                  <a:lnTo>
                    <a:pt x="68" y="225"/>
                  </a:lnTo>
                  <a:lnTo>
                    <a:pt x="43" y="236"/>
                  </a:lnTo>
                  <a:lnTo>
                    <a:pt x="20" y="246"/>
                  </a:lnTo>
                  <a:lnTo>
                    <a:pt x="0" y="258"/>
                  </a:lnTo>
                  <a:lnTo>
                    <a:pt x="31" y="236"/>
                  </a:lnTo>
                  <a:lnTo>
                    <a:pt x="60" y="215"/>
                  </a:lnTo>
                  <a:lnTo>
                    <a:pt x="85" y="194"/>
                  </a:lnTo>
                  <a:lnTo>
                    <a:pt x="105" y="176"/>
                  </a:lnTo>
                  <a:lnTo>
                    <a:pt x="125" y="157"/>
                  </a:lnTo>
                  <a:lnTo>
                    <a:pt x="145" y="143"/>
                  </a:lnTo>
                  <a:lnTo>
                    <a:pt x="165" y="132"/>
                  </a:lnTo>
                  <a:lnTo>
                    <a:pt x="185" y="124"/>
                  </a:lnTo>
                  <a:lnTo>
                    <a:pt x="188" y="120"/>
                  </a:lnTo>
                  <a:lnTo>
                    <a:pt x="188" y="118"/>
                  </a:lnTo>
                  <a:lnTo>
                    <a:pt x="182" y="118"/>
                  </a:lnTo>
                  <a:lnTo>
                    <a:pt x="173" y="122"/>
                  </a:lnTo>
                  <a:lnTo>
                    <a:pt x="159" y="128"/>
                  </a:lnTo>
                  <a:lnTo>
                    <a:pt x="148" y="132"/>
                  </a:lnTo>
                  <a:lnTo>
                    <a:pt x="139" y="132"/>
                  </a:lnTo>
                  <a:lnTo>
                    <a:pt x="131" y="132"/>
                  </a:lnTo>
                  <a:lnTo>
                    <a:pt x="119" y="132"/>
                  </a:lnTo>
                  <a:lnTo>
                    <a:pt x="105" y="132"/>
                  </a:lnTo>
                  <a:lnTo>
                    <a:pt x="88" y="132"/>
                  </a:lnTo>
                  <a:lnTo>
                    <a:pt x="68" y="134"/>
                  </a:lnTo>
                  <a:lnTo>
                    <a:pt x="80" y="132"/>
                  </a:lnTo>
                  <a:lnTo>
                    <a:pt x="91" y="128"/>
                  </a:lnTo>
                  <a:lnTo>
                    <a:pt x="102" y="124"/>
                  </a:lnTo>
                  <a:lnTo>
                    <a:pt x="114" y="120"/>
                  </a:lnTo>
                  <a:lnTo>
                    <a:pt x="125" y="116"/>
                  </a:lnTo>
                  <a:lnTo>
                    <a:pt x="136" y="112"/>
                  </a:lnTo>
                  <a:lnTo>
                    <a:pt x="148" y="106"/>
                  </a:lnTo>
                  <a:lnTo>
                    <a:pt x="159" y="99"/>
                  </a:lnTo>
                  <a:lnTo>
                    <a:pt x="173" y="93"/>
                  </a:lnTo>
                  <a:lnTo>
                    <a:pt x="188" y="89"/>
                  </a:lnTo>
                  <a:lnTo>
                    <a:pt x="205" y="85"/>
                  </a:lnTo>
                  <a:lnTo>
                    <a:pt x="219" y="83"/>
                  </a:lnTo>
                  <a:lnTo>
                    <a:pt x="233" y="81"/>
                  </a:lnTo>
                  <a:lnTo>
                    <a:pt x="247" y="79"/>
                  </a:lnTo>
                  <a:lnTo>
                    <a:pt x="256" y="79"/>
                  </a:lnTo>
                  <a:lnTo>
                    <a:pt x="264" y="79"/>
                  </a:lnTo>
                  <a:lnTo>
                    <a:pt x="273" y="68"/>
                  </a:lnTo>
                  <a:lnTo>
                    <a:pt x="284" y="54"/>
                  </a:lnTo>
                  <a:lnTo>
                    <a:pt x="295" y="40"/>
                  </a:lnTo>
                  <a:lnTo>
                    <a:pt x="307" y="29"/>
                  </a:lnTo>
                  <a:lnTo>
                    <a:pt x="318" y="21"/>
                  </a:lnTo>
                  <a:lnTo>
                    <a:pt x="324" y="13"/>
                  </a:lnTo>
                  <a:lnTo>
                    <a:pt x="329" y="6"/>
                  </a:lnTo>
                  <a:lnTo>
                    <a:pt x="332" y="2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rgbClr val="00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75" name="Freeform 47"/>
            <p:cNvSpPr>
              <a:spLocks/>
            </p:cNvSpPr>
            <p:nvPr/>
          </p:nvSpPr>
          <p:spPr bwMode="auto">
            <a:xfrm>
              <a:off x="2277" y="1803"/>
              <a:ext cx="426" cy="240"/>
            </a:xfrm>
            <a:custGeom>
              <a:avLst/>
              <a:gdLst/>
              <a:ahLst/>
              <a:cxnLst>
                <a:cxn ang="0">
                  <a:pos x="125" y="10"/>
                </a:cxn>
                <a:cxn ang="0">
                  <a:pos x="153" y="35"/>
                </a:cxn>
                <a:cxn ang="0">
                  <a:pos x="145" y="41"/>
                </a:cxn>
                <a:cxn ang="0">
                  <a:pos x="119" y="39"/>
                </a:cxn>
                <a:cxn ang="0">
                  <a:pos x="85" y="35"/>
                </a:cxn>
                <a:cxn ang="0">
                  <a:pos x="54" y="29"/>
                </a:cxn>
                <a:cxn ang="0">
                  <a:pos x="43" y="31"/>
                </a:cxn>
                <a:cxn ang="0">
                  <a:pos x="11" y="37"/>
                </a:cxn>
                <a:cxn ang="0">
                  <a:pos x="14" y="46"/>
                </a:cxn>
                <a:cxn ang="0">
                  <a:pos x="17" y="68"/>
                </a:cxn>
                <a:cxn ang="0">
                  <a:pos x="23" y="79"/>
                </a:cxn>
                <a:cxn ang="0">
                  <a:pos x="60" y="83"/>
                </a:cxn>
                <a:cxn ang="0">
                  <a:pos x="82" y="95"/>
                </a:cxn>
                <a:cxn ang="0">
                  <a:pos x="82" y="114"/>
                </a:cxn>
                <a:cxn ang="0">
                  <a:pos x="99" y="134"/>
                </a:cxn>
                <a:cxn ang="0">
                  <a:pos x="122" y="157"/>
                </a:cxn>
                <a:cxn ang="0">
                  <a:pos x="148" y="159"/>
                </a:cxn>
                <a:cxn ang="0">
                  <a:pos x="176" y="143"/>
                </a:cxn>
                <a:cxn ang="0">
                  <a:pos x="204" y="147"/>
                </a:cxn>
                <a:cxn ang="0">
                  <a:pos x="244" y="178"/>
                </a:cxn>
                <a:cxn ang="0">
                  <a:pos x="267" y="192"/>
                </a:cxn>
                <a:cxn ang="0">
                  <a:pos x="295" y="198"/>
                </a:cxn>
                <a:cxn ang="0">
                  <a:pos x="329" y="213"/>
                </a:cxn>
                <a:cxn ang="0">
                  <a:pos x="363" y="231"/>
                </a:cxn>
                <a:cxn ang="0">
                  <a:pos x="369" y="217"/>
                </a:cxn>
                <a:cxn ang="0">
                  <a:pos x="363" y="184"/>
                </a:cxn>
                <a:cxn ang="0">
                  <a:pos x="366" y="167"/>
                </a:cxn>
                <a:cxn ang="0">
                  <a:pos x="318" y="134"/>
                </a:cxn>
                <a:cxn ang="0">
                  <a:pos x="318" y="126"/>
                </a:cxn>
                <a:cxn ang="0">
                  <a:pos x="358" y="138"/>
                </a:cxn>
                <a:cxn ang="0">
                  <a:pos x="375" y="138"/>
                </a:cxn>
                <a:cxn ang="0">
                  <a:pos x="409" y="138"/>
                </a:cxn>
                <a:cxn ang="0">
                  <a:pos x="400" y="124"/>
                </a:cxn>
                <a:cxn ang="0">
                  <a:pos x="372" y="103"/>
                </a:cxn>
                <a:cxn ang="0">
                  <a:pos x="355" y="91"/>
                </a:cxn>
                <a:cxn ang="0">
                  <a:pos x="321" y="77"/>
                </a:cxn>
                <a:cxn ang="0">
                  <a:pos x="315" y="64"/>
                </a:cxn>
                <a:cxn ang="0">
                  <a:pos x="332" y="50"/>
                </a:cxn>
                <a:cxn ang="0">
                  <a:pos x="318" y="41"/>
                </a:cxn>
                <a:cxn ang="0">
                  <a:pos x="270" y="31"/>
                </a:cxn>
                <a:cxn ang="0">
                  <a:pos x="253" y="23"/>
                </a:cxn>
                <a:cxn ang="0">
                  <a:pos x="250" y="17"/>
                </a:cxn>
                <a:cxn ang="0">
                  <a:pos x="233" y="17"/>
                </a:cxn>
                <a:cxn ang="0">
                  <a:pos x="187" y="33"/>
                </a:cxn>
                <a:cxn ang="0">
                  <a:pos x="162" y="37"/>
                </a:cxn>
                <a:cxn ang="0">
                  <a:pos x="136" y="13"/>
                </a:cxn>
                <a:cxn ang="0">
                  <a:pos x="114" y="0"/>
                </a:cxn>
              </a:cxnLst>
              <a:rect l="0" t="0" r="r" b="b"/>
              <a:pathLst>
                <a:path w="426" h="240">
                  <a:moveTo>
                    <a:pt x="114" y="0"/>
                  </a:moveTo>
                  <a:lnTo>
                    <a:pt x="125" y="10"/>
                  </a:lnTo>
                  <a:lnTo>
                    <a:pt x="139" y="23"/>
                  </a:lnTo>
                  <a:lnTo>
                    <a:pt x="153" y="35"/>
                  </a:lnTo>
                  <a:lnTo>
                    <a:pt x="153" y="41"/>
                  </a:lnTo>
                  <a:lnTo>
                    <a:pt x="145" y="41"/>
                  </a:lnTo>
                  <a:lnTo>
                    <a:pt x="133" y="39"/>
                  </a:lnTo>
                  <a:lnTo>
                    <a:pt x="119" y="39"/>
                  </a:lnTo>
                  <a:lnTo>
                    <a:pt x="102" y="37"/>
                  </a:lnTo>
                  <a:lnTo>
                    <a:pt x="85" y="35"/>
                  </a:lnTo>
                  <a:lnTo>
                    <a:pt x="68" y="33"/>
                  </a:lnTo>
                  <a:lnTo>
                    <a:pt x="54" y="29"/>
                  </a:lnTo>
                  <a:lnTo>
                    <a:pt x="45" y="27"/>
                  </a:lnTo>
                  <a:lnTo>
                    <a:pt x="43" y="31"/>
                  </a:lnTo>
                  <a:lnTo>
                    <a:pt x="28" y="35"/>
                  </a:lnTo>
                  <a:lnTo>
                    <a:pt x="11" y="37"/>
                  </a:lnTo>
                  <a:lnTo>
                    <a:pt x="0" y="37"/>
                  </a:lnTo>
                  <a:lnTo>
                    <a:pt x="14" y="46"/>
                  </a:lnTo>
                  <a:lnTo>
                    <a:pt x="20" y="58"/>
                  </a:lnTo>
                  <a:lnTo>
                    <a:pt x="17" y="68"/>
                  </a:lnTo>
                  <a:lnTo>
                    <a:pt x="9" y="77"/>
                  </a:lnTo>
                  <a:lnTo>
                    <a:pt x="23" y="79"/>
                  </a:lnTo>
                  <a:lnTo>
                    <a:pt x="43" y="79"/>
                  </a:lnTo>
                  <a:lnTo>
                    <a:pt x="60" y="83"/>
                  </a:lnTo>
                  <a:lnTo>
                    <a:pt x="77" y="87"/>
                  </a:lnTo>
                  <a:lnTo>
                    <a:pt x="82" y="95"/>
                  </a:lnTo>
                  <a:lnTo>
                    <a:pt x="82" y="103"/>
                  </a:lnTo>
                  <a:lnTo>
                    <a:pt x="82" y="114"/>
                  </a:lnTo>
                  <a:lnTo>
                    <a:pt x="88" y="124"/>
                  </a:lnTo>
                  <a:lnTo>
                    <a:pt x="99" y="134"/>
                  </a:lnTo>
                  <a:lnTo>
                    <a:pt x="111" y="145"/>
                  </a:lnTo>
                  <a:lnTo>
                    <a:pt x="122" y="157"/>
                  </a:lnTo>
                  <a:lnTo>
                    <a:pt x="131" y="165"/>
                  </a:lnTo>
                  <a:lnTo>
                    <a:pt x="148" y="159"/>
                  </a:lnTo>
                  <a:lnTo>
                    <a:pt x="162" y="149"/>
                  </a:lnTo>
                  <a:lnTo>
                    <a:pt x="176" y="143"/>
                  </a:lnTo>
                  <a:lnTo>
                    <a:pt x="190" y="141"/>
                  </a:lnTo>
                  <a:lnTo>
                    <a:pt x="204" y="147"/>
                  </a:lnTo>
                  <a:lnTo>
                    <a:pt x="224" y="161"/>
                  </a:lnTo>
                  <a:lnTo>
                    <a:pt x="244" y="178"/>
                  </a:lnTo>
                  <a:lnTo>
                    <a:pt x="258" y="192"/>
                  </a:lnTo>
                  <a:lnTo>
                    <a:pt x="267" y="192"/>
                  </a:lnTo>
                  <a:lnTo>
                    <a:pt x="281" y="194"/>
                  </a:lnTo>
                  <a:lnTo>
                    <a:pt x="295" y="198"/>
                  </a:lnTo>
                  <a:lnTo>
                    <a:pt x="312" y="205"/>
                  </a:lnTo>
                  <a:lnTo>
                    <a:pt x="329" y="213"/>
                  </a:lnTo>
                  <a:lnTo>
                    <a:pt x="346" y="221"/>
                  </a:lnTo>
                  <a:lnTo>
                    <a:pt x="363" y="231"/>
                  </a:lnTo>
                  <a:lnTo>
                    <a:pt x="380" y="240"/>
                  </a:lnTo>
                  <a:lnTo>
                    <a:pt x="369" y="217"/>
                  </a:lnTo>
                  <a:lnTo>
                    <a:pt x="360" y="196"/>
                  </a:lnTo>
                  <a:lnTo>
                    <a:pt x="363" y="184"/>
                  </a:lnTo>
                  <a:lnTo>
                    <a:pt x="383" y="182"/>
                  </a:lnTo>
                  <a:lnTo>
                    <a:pt x="366" y="167"/>
                  </a:lnTo>
                  <a:lnTo>
                    <a:pt x="341" y="151"/>
                  </a:lnTo>
                  <a:lnTo>
                    <a:pt x="318" y="134"/>
                  </a:lnTo>
                  <a:lnTo>
                    <a:pt x="309" y="126"/>
                  </a:lnTo>
                  <a:lnTo>
                    <a:pt x="318" y="126"/>
                  </a:lnTo>
                  <a:lnTo>
                    <a:pt x="338" y="130"/>
                  </a:lnTo>
                  <a:lnTo>
                    <a:pt x="358" y="138"/>
                  </a:lnTo>
                  <a:lnTo>
                    <a:pt x="369" y="145"/>
                  </a:lnTo>
                  <a:lnTo>
                    <a:pt x="375" y="138"/>
                  </a:lnTo>
                  <a:lnTo>
                    <a:pt x="389" y="136"/>
                  </a:lnTo>
                  <a:lnTo>
                    <a:pt x="409" y="138"/>
                  </a:lnTo>
                  <a:lnTo>
                    <a:pt x="426" y="143"/>
                  </a:lnTo>
                  <a:lnTo>
                    <a:pt x="400" y="124"/>
                  </a:lnTo>
                  <a:lnTo>
                    <a:pt x="383" y="112"/>
                  </a:lnTo>
                  <a:lnTo>
                    <a:pt x="372" y="103"/>
                  </a:lnTo>
                  <a:lnTo>
                    <a:pt x="375" y="99"/>
                  </a:lnTo>
                  <a:lnTo>
                    <a:pt x="355" y="91"/>
                  </a:lnTo>
                  <a:lnTo>
                    <a:pt x="335" y="83"/>
                  </a:lnTo>
                  <a:lnTo>
                    <a:pt x="321" y="77"/>
                  </a:lnTo>
                  <a:lnTo>
                    <a:pt x="315" y="70"/>
                  </a:lnTo>
                  <a:lnTo>
                    <a:pt x="315" y="64"/>
                  </a:lnTo>
                  <a:lnTo>
                    <a:pt x="324" y="56"/>
                  </a:lnTo>
                  <a:lnTo>
                    <a:pt x="332" y="50"/>
                  </a:lnTo>
                  <a:lnTo>
                    <a:pt x="341" y="46"/>
                  </a:lnTo>
                  <a:lnTo>
                    <a:pt x="318" y="41"/>
                  </a:lnTo>
                  <a:lnTo>
                    <a:pt x="292" y="35"/>
                  </a:lnTo>
                  <a:lnTo>
                    <a:pt x="270" y="31"/>
                  </a:lnTo>
                  <a:lnTo>
                    <a:pt x="258" y="27"/>
                  </a:lnTo>
                  <a:lnTo>
                    <a:pt x="253" y="23"/>
                  </a:lnTo>
                  <a:lnTo>
                    <a:pt x="253" y="19"/>
                  </a:lnTo>
                  <a:lnTo>
                    <a:pt x="250" y="17"/>
                  </a:lnTo>
                  <a:lnTo>
                    <a:pt x="253" y="13"/>
                  </a:lnTo>
                  <a:lnTo>
                    <a:pt x="233" y="17"/>
                  </a:lnTo>
                  <a:lnTo>
                    <a:pt x="210" y="23"/>
                  </a:lnTo>
                  <a:lnTo>
                    <a:pt x="187" y="33"/>
                  </a:lnTo>
                  <a:lnTo>
                    <a:pt x="173" y="41"/>
                  </a:lnTo>
                  <a:lnTo>
                    <a:pt x="162" y="37"/>
                  </a:lnTo>
                  <a:lnTo>
                    <a:pt x="148" y="25"/>
                  </a:lnTo>
                  <a:lnTo>
                    <a:pt x="136" y="13"/>
                  </a:lnTo>
                  <a:lnTo>
                    <a:pt x="128" y="6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C1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76" name="Freeform 48"/>
            <p:cNvSpPr>
              <a:spLocks/>
            </p:cNvSpPr>
            <p:nvPr/>
          </p:nvSpPr>
          <p:spPr bwMode="auto">
            <a:xfrm>
              <a:off x="2112" y="2688"/>
              <a:ext cx="284" cy="221"/>
            </a:xfrm>
            <a:custGeom>
              <a:avLst/>
              <a:gdLst/>
              <a:ahLst/>
              <a:cxnLst>
                <a:cxn ang="0">
                  <a:pos x="31" y="4"/>
                </a:cxn>
                <a:cxn ang="0">
                  <a:pos x="45" y="14"/>
                </a:cxn>
                <a:cxn ang="0">
                  <a:pos x="51" y="27"/>
                </a:cxn>
                <a:cxn ang="0">
                  <a:pos x="68" y="47"/>
                </a:cxn>
                <a:cxn ang="0">
                  <a:pos x="88" y="45"/>
                </a:cxn>
                <a:cxn ang="0">
                  <a:pos x="122" y="31"/>
                </a:cxn>
                <a:cxn ang="0">
                  <a:pos x="147" y="27"/>
                </a:cxn>
                <a:cxn ang="0">
                  <a:pos x="173" y="25"/>
                </a:cxn>
                <a:cxn ang="0">
                  <a:pos x="201" y="25"/>
                </a:cxn>
                <a:cxn ang="0">
                  <a:pos x="227" y="23"/>
                </a:cxn>
                <a:cxn ang="0">
                  <a:pos x="213" y="29"/>
                </a:cxn>
                <a:cxn ang="0">
                  <a:pos x="184" y="45"/>
                </a:cxn>
                <a:cxn ang="0">
                  <a:pos x="170" y="47"/>
                </a:cxn>
                <a:cxn ang="0">
                  <a:pos x="159" y="50"/>
                </a:cxn>
                <a:cxn ang="0">
                  <a:pos x="164" y="54"/>
                </a:cxn>
                <a:cxn ang="0">
                  <a:pos x="187" y="56"/>
                </a:cxn>
                <a:cxn ang="0">
                  <a:pos x="213" y="62"/>
                </a:cxn>
                <a:cxn ang="0">
                  <a:pos x="235" y="72"/>
                </a:cxn>
                <a:cxn ang="0">
                  <a:pos x="258" y="85"/>
                </a:cxn>
                <a:cxn ang="0">
                  <a:pos x="278" y="95"/>
                </a:cxn>
                <a:cxn ang="0">
                  <a:pos x="272" y="97"/>
                </a:cxn>
                <a:cxn ang="0">
                  <a:pos x="252" y="93"/>
                </a:cxn>
                <a:cxn ang="0">
                  <a:pos x="224" y="95"/>
                </a:cxn>
                <a:cxn ang="0">
                  <a:pos x="176" y="93"/>
                </a:cxn>
                <a:cxn ang="0">
                  <a:pos x="179" y="99"/>
                </a:cxn>
                <a:cxn ang="0">
                  <a:pos x="204" y="126"/>
                </a:cxn>
                <a:cxn ang="0">
                  <a:pos x="221" y="153"/>
                </a:cxn>
                <a:cxn ang="0">
                  <a:pos x="235" y="175"/>
                </a:cxn>
                <a:cxn ang="0">
                  <a:pos x="235" y="178"/>
                </a:cxn>
                <a:cxn ang="0">
                  <a:pos x="201" y="165"/>
                </a:cxn>
                <a:cxn ang="0">
                  <a:pos x="164" y="149"/>
                </a:cxn>
                <a:cxn ang="0">
                  <a:pos x="130" y="124"/>
                </a:cxn>
                <a:cxn ang="0">
                  <a:pos x="116" y="111"/>
                </a:cxn>
                <a:cxn ang="0">
                  <a:pos x="119" y="120"/>
                </a:cxn>
                <a:cxn ang="0">
                  <a:pos x="127" y="149"/>
                </a:cxn>
                <a:cxn ang="0">
                  <a:pos x="113" y="196"/>
                </a:cxn>
                <a:cxn ang="0">
                  <a:pos x="99" y="182"/>
                </a:cxn>
                <a:cxn ang="0">
                  <a:pos x="68" y="124"/>
                </a:cxn>
                <a:cxn ang="0">
                  <a:pos x="71" y="99"/>
                </a:cxn>
                <a:cxn ang="0">
                  <a:pos x="65" y="101"/>
                </a:cxn>
                <a:cxn ang="0">
                  <a:pos x="57" y="116"/>
                </a:cxn>
                <a:cxn ang="0">
                  <a:pos x="25" y="130"/>
                </a:cxn>
                <a:cxn ang="0">
                  <a:pos x="8" y="132"/>
                </a:cxn>
                <a:cxn ang="0">
                  <a:pos x="17" y="111"/>
                </a:cxn>
                <a:cxn ang="0">
                  <a:pos x="31" y="85"/>
                </a:cxn>
                <a:cxn ang="0">
                  <a:pos x="59" y="64"/>
                </a:cxn>
                <a:cxn ang="0">
                  <a:pos x="68" y="52"/>
                </a:cxn>
                <a:cxn ang="0">
                  <a:pos x="51" y="31"/>
                </a:cxn>
                <a:cxn ang="0">
                  <a:pos x="39" y="14"/>
                </a:cxn>
                <a:cxn ang="0">
                  <a:pos x="28" y="4"/>
                </a:cxn>
                <a:cxn ang="0">
                  <a:pos x="28" y="0"/>
                </a:cxn>
              </a:cxnLst>
              <a:rect l="0" t="0" r="r" b="b"/>
              <a:pathLst>
                <a:path w="284" h="221">
                  <a:moveTo>
                    <a:pt x="28" y="0"/>
                  </a:moveTo>
                  <a:lnTo>
                    <a:pt x="31" y="4"/>
                  </a:lnTo>
                  <a:lnTo>
                    <a:pt x="39" y="8"/>
                  </a:lnTo>
                  <a:lnTo>
                    <a:pt x="45" y="14"/>
                  </a:lnTo>
                  <a:lnTo>
                    <a:pt x="48" y="21"/>
                  </a:lnTo>
                  <a:lnTo>
                    <a:pt x="51" y="27"/>
                  </a:lnTo>
                  <a:lnTo>
                    <a:pt x="59" y="37"/>
                  </a:lnTo>
                  <a:lnTo>
                    <a:pt x="68" y="47"/>
                  </a:lnTo>
                  <a:lnTo>
                    <a:pt x="79" y="52"/>
                  </a:lnTo>
                  <a:lnTo>
                    <a:pt x="88" y="45"/>
                  </a:lnTo>
                  <a:lnTo>
                    <a:pt x="105" y="39"/>
                  </a:lnTo>
                  <a:lnTo>
                    <a:pt x="122" y="31"/>
                  </a:lnTo>
                  <a:lnTo>
                    <a:pt x="139" y="27"/>
                  </a:lnTo>
                  <a:lnTo>
                    <a:pt x="147" y="27"/>
                  </a:lnTo>
                  <a:lnTo>
                    <a:pt x="159" y="25"/>
                  </a:lnTo>
                  <a:lnTo>
                    <a:pt x="173" y="25"/>
                  </a:lnTo>
                  <a:lnTo>
                    <a:pt x="187" y="25"/>
                  </a:lnTo>
                  <a:lnTo>
                    <a:pt x="201" y="25"/>
                  </a:lnTo>
                  <a:lnTo>
                    <a:pt x="215" y="23"/>
                  </a:lnTo>
                  <a:lnTo>
                    <a:pt x="227" y="23"/>
                  </a:lnTo>
                  <a:lnTo>
                    <a:pt x="232" y="21"/>
                  </a:lnTo>
                  <a:lnTo>
                    <a:pt x="213" y="29"/>
                  </a:lnTo>
                  <a:lnTo>
                    <a:pt x="196" y="37"/>
                  </a:lnTo>
                  <a:lnTo>
                    <a:pt x="184" y="45"/>
                  </a:lnTo>
                  <a:lnTo>
                    <a:pt x="176" y="47"/>
                  </a:lnTo>
                  <a:lnTo>
                    <a:pt x="170" y="47"/>
                  </a:lnTo>
                  <a:lnTo>
                    <a:pt x="164" y="50"/>
                  </a:lnTo>
                  <a:lnTo>
                    <a:pt x="159" y="50"/>
                  </a:lnTo>
                  <a:lnTo>
                    <a:pt x="153" y="52"/>
                  </a:lnTo>
                  <a:lnTo>
                    <a:pt x="164" y="54"/>
                  </a:lnTo>
                  <a:lnTo>
                    <a:pt x="176" y="54"/>
                  </a:lnTo>
                  <a:lnTo>
                    <a:pt x="187" y="56"/>
                  </a:lnTo>
                  <a:lnTo>
                    <a:pt x="198" y="60"/>
                  </a:lnTo>
                  <a:lnTo>
                    <a:pt x="213" y="62"/>
                  </a:lnTo>
                  <a:lnTo>
                    <a:pt x="224" y="66"/>
                  </a:lnTo>
                  <a:lnTo>
                    <a:pt x="235" y="72"/>
                  </a:lnTo>
                  <a:lnTo>
                    <a:pt x="247" y="81"/>
                  </a:lnTo>
                  <a:lnTo>
                    <a:pt x="258" y="85"/>
                  </a:lnTo>
                  <a:lnTo>
                    <a:pt x="269" y="91"/>
                  </a:lnTo>
                  <a:lnTo>
                    <a:pt x="278" y="95"/>
                  </a:lnTo>
                  <a:lnTo>
                    <a:pt x="284" y="101"/>
                  </a:lnTo>
                  <a:lnTo>
                    <a:pt x="272" y="97"/>
                  </a:lnTo>
                  <a:lnTo>
                    <a:pt x="264" y="95"/>
                  </a:lnTo>
                  <a:lnTo>
                    <a:pt x="252" y="93"/>
                  </a:lnTo>
                  <a:lnTo>
                    <a:pt x="241" y="93"/>
                  </a:lnTo>
                  <a:lnTo>
                    <a:pt x="224" y="95"/>
                  </a:lnTo>
                  <a:lnTo>
                    <a:pt x="201" y="95"/>
                  </a:lnTo>
                  <a:lnTo>
                    <a:pt x="176" y="93"/>
                  </a:lnTo>
                  <a:lnTo>
                    <a:pt x="159" y="87"/>
                  </a:lnTo>
                  <a:lnTo>
                    <a:pt x="179" y="99"/>
                  </a:lnTo>
                  <a:lnTo>
                    <a:pt x="193" y="114"/>
                  </a:lnTo>
                  <a:lnTo>
                    <a:pt x="204" y="126"/>
                  </a:lnTo>
                  <a:lnTo>
                    <a:pt x="213" y="140"/>
                  </a:lnTo>
                  <a:lnTo>
                    <a:pt x="221" y="153"/>
                  </a:lnTo>
                  <a:lnTo>
                    <a:pt x="227" y="165"/>
                  </a:lnTo>
                  <a:lnTo>
                    <a:pt x="235" y="175"/>
                  </a:lnTo>
                  <a:lnTo>
                    <a:pt x="247" y="184"/>
                  </a:lnTo>
                  <a:lnTo>
                    <a:pt x="235" y="178"/>
                  </a:lnTo>
                  <a:lnTo>
                    <a:pt x="218" y="171"/>
                  </a:lnTo>
                  <a:lnTo>
                    <a:pt x="201" y="165"/>
                  </a:lnTo>
                  <a:lnTo>
                    <a:pt x="181" y="157"/>
                  </a:lnTo>
                  <a:lnTo>
                    <a:pt x="164" y="149"/>
                  </a:lnTo>
                  <a:lnTo>
                    <a:pt x="145" y="138"/>
                  </a:lnTo>
                  <a:lnTo>
                    <a:pt x="130" y="124"/>
                  </a:lnTo>
                  <a:lnTo>
                    <a:pt x="119" y="107"/>
                  </a:lnTo>
                  <a:lnTo>
                    <a:pt x="116" y="111"/>
                  </a:lnTo>
                  <a:lnTo>
                    <a:pt x="116" y="114"/>
                  </a:lnTo>
                  <a:lnTo>
                    <a:pt x="119" y="120"/>
                  </a:lnTo>
                  <a:lnTo>
                    <a:pt x="122" y="126"/>
                  </a:lnTo>
                  <a:lnTo>
                    <a:pt x="127" y="149"/>
                  </a:lnTo>
                  <a:lnTo>
                    <a:pt x="122" y="171"/>
                  </a:lnTo>
                  <a:lnTo>
                    <a:pt x="113" y="196"/>
                  </a:lnTo>
                  <a:lnTo>
                    <a:pt x="110" y="221"/>
                  </a:lnTo>
                  <a:lnTo>
                    <a:pt x="99" y="182"/>
                  </a:lnTo>
                  <a:lnTo>
                    <a:pt x="79" y="151"/>
                  </a:lnTo>
                  <a:lnTo>
                    <a:pt x="68" y="124"/>
                  </a:lnTo>
                  <a:lnTo>
                    <a:pt x="71" y="103"/>
                  </a:lnTo>
                  <a:lnTo>
                    <a:pt x="71" y="99"/>
                  </a:lnTo>
                  <a:lnTo>
                    <a:pt x="68" y="99"/>
                  </a:lnTo>
                  <a:lnTo>
                    <a:pt x="65" y="101"/>
                  </a:lnTo>
                  <a:lnTo>
                    <a:pt x="62" y="105"/>
                  </a:lnTo>
                  <a:lnTo>
                    <a:pt x="57" y="116"/>
                  </a:lnTo>
                  <a:lnTo>
                    <a:pt x="45" y="124"/>
                  </a:lnTo>
                  <a:lnTo>
                    <a:pt x="25" y="130"/>
                  </a:lnTo>
                  <a:lnTo>
                    <a:pt x="0" y="142"/>
                  </a:lnTo>
                  <a:lnTo>
                    <a:pt x="8" y="132"/>
                  </a:lnTo>
                  <a:lnTo>
                    <a:pt x="14" y="122"/>
                  </a:lnTo>
                  <a:lnTo>
                    <a:pt x="17" y="111"/>
                  </a:lnTo>
                  <a:lnTo>
                    <a:pt x="22" y="99"/>
                  </a:lnTo>
                  <a:lnTo>
                    <a:pt x="31" y="85"/>
                  </a:lnTo>
                  <a:lnTo>
                    <a:pt x="45" y="72"/>
                  </a:lnTo>
                  <a:lnTo>
                    <a:pt x="59" y="64"/>
                  </a:lnTo>
                  <a:lnTo>
                    <a:pt x="74" y="58"/>
                  </a:lnTo>
                  <a:lnTo>
                    <a:pt x="68" y="52"/>
                  </a:lnTo>
                  <a:lnTo>
                    <a:pt x="59" y="41"/>
                  </a:lnTo>
                  <a:lnTo>
                    <a:pt x="51" y="31"/>
                  </a:lnTo>
                  <a:lnTo>
                    <a:pt x="45" y="23"/>
                  </a:lnTo>
                  <a:lnTo>
                    <a:pt x="39" y="14"/>
                  </a:lnTo>
                  <a:lnTo>
                    <a:pt x="34" y="8"/>
                  </a:lnTo>
                  <a:lnTo>
                    <a:pt x="28" y="4"/>
                  </a:lnTo>
                  <a:lnTo>
                    <a:pt x="25" y="2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77" name="Freeform 49"/>
            <p:cNvSpPr>
              <a:spLocks/>
            </p:cNvSpPr>
            <p:nvPr/>
          </p:nvSpPr>
          <p:spPr bwMode="auto">
            <a:xfrm>
              <a:off x="2825" y="1849"/>
              <a:ext cx="303" cy="336"/>
            </a:xfrm>
            <a:custGeom>
              <a:avLst/>
              <a:gdLst/>
              <a:ahLst/>
              <a:cxnLst>
                <a:cxn ang="0">
                  <a:pos x="51" y="45"/>
                </a:cxn>
                <a:cxn ang="0">
                  <a:pos x="59" y="57"/>
                </a:cxn>
                <a:cxn ang="0">
                  <a:pos x="65" y="72"/>
                </a:cxn>
                <a:cxn ang="0">
                  <a:pos x="82" y="95"/>
                </a:cxn>
                <a:cxn ang="0">
                  <a:pos x="105" y="88"/>
                </a:cxn>
                <a:cxn ang="0">
                  <a:pos x="139" y="55"/>
                </a:cxn>
                <a:cxn ang="0">
                  <a:pos x="167" y="39"/>
                </a:cxn>
                <a:cxn ang="0">
                  <a:pos x="196" y="28"/>
                </a:cxn>
                <a:cxn ang="0">
                  <a:pos x="227" y="16"/>
                </a:cxn>
                <a:cxn ang="0">
                  <a:pos x="250" y="4"/>
                </a:cxn>
                <a:cxn ang="0">
                  <a:pos x="238" y="18"/>
                </a:cxn>
                <a:cxn ang="0">
                  <a:pos x="204" y="53"/>
                </a:cxn>
                <a:cxn ang="0">
                  <a:pos x="187" y="62"/>
                </a:cxn>
                <a:cxn ang="0">
                  <a:pos x="176" y="68"/>
                </a:cxn>
                <a:cxn ang="0">
                  <a:pos x="184" y="70"/>
                </a:cxn>
                <a:cxn ang="0">
                  <a:pos x="207" y="68"/>
                </a:cxn>
                <a:cxn ang="0">
                  <a:pos x="233" y="70"/>
                </a:cxn>
                <a:cxn ang="0">
                  <a:pos x="255" y="76"/>
                </a:cxn>
                <a:cxn ang="0">
                  <a:pos x="278" y="86"/>
                </a:cxn>
                <a:cxn ang="0">
                  <a:pos x="298" y="97"/>
                </a:cxn>
                <a:cxn ang="0">
                  <a:pos x="295" y="101"/>
                </a:cxn>
                <a:cxn ang="0">
                  <a:pos x="272" y="101"/>
                </a:cxn>
                <a:cxn ang="0">
                  <a:pos x="255" y="105"/>
                </a:cxn>
                <a:cxn ang="0">
                  <a:pos x="233" y="115"/>
                </a:cxn>
                <a:cxn ang="0">
                  <a:pos x="207" y="123"/>
                </a:cxn>
                <a:cxn ang="0">
                  <a:pos x="184" y="125"/>
                </a:cxn>
                <a:cxn ang="0">
                  <a:pos x="207" y="150"/>
                </a:cxn>
                <a:cxn ang="0">
                  <a:pos x="238" y="214"/>
                </a:cxn>
                <a:cxn ang="0">
                  <a:pos x="244" y="231"/>
                </a:cxn>
                <a:cxn ang="0">
                  <a:pos x="213" y="223"/>
                </a:cxn>
                <a:cxn ang="0">
                  <a:pos x="173" y="212"/>
                </a:cxn>
                <a:cxn ang="0">
                  <a:pos x="142" y="187"/>
                </a:cxn>
                <a:cxn ang="0">
                  <a:pos x="128" y="173"/>
                </a:cxn>
                <a:cxn ang="0">
                  <a:pos x="128" y="185"/>
                </a:cxn>
                <a:cxn ang="0">
                  <a:pos x="136" y="225"/>
                </a:cxn>
                <a:cxn ang="0">
                  <a:pos x="116" y="301"/>
                </a:cxn>
                <a:cxn ang="0">
                  <a:pos x="102" y="284"/>
                </a:cxn>
                <a:cxn ang="0">
                  <a:pos x="74" y="210"/>
                </a:cxn>
                <a:cxn ang="0">
                  <a:pos x="79" y="173"/>
                </a:cxn>
                <a:cxn ang="0">
                  <a:pos x="74" y="177"/>
                </a:cxn>
                <a:cxn ang="0">
                  <a:pos x="62" y="202"/>
                </a:cxn>
                <a:cxn ang="0">
                  <a:pos x="28" y="233"/>
                </a:cxn>
                <a:cxn ang="0">
                  <a:pos x="11" y="243"/>
                </a:cxn>
                <a:cxn ang="0">
                  <a:pos x="23" y="210"/>
                </a:cxn>
                <a:cxn ang="0">
                  <a:pos x="40" y="165"/>
                </a:cxn>
                <a:cxn ang="0">
                  <a:pos x="74" y="123"/>
                </a:cxn>
                <a:cxn ang="0">
                  <a:pos x="82" y="103"/>
                </a:cxn>
                <a:cxn ang="0">
                  <a:pos x="65" y="78"/>
                </a:cxn>
                <a:cxn ang="0">
                  <a:pos x="57" y="59"/>
                </a:cxn>
                <a:cxn ang="0">
                  <a:pos x="45" y="47"/>
                </a:cxn>
                <a:cxn ang="0">
                  <a:pos x="45" y="41"/>
                </a:cxn>
              </a:cxnLst>
              <a:rect l="0" t="0" r="r" b="b"/>
              <a:pathLst>
                <a:path w="303" h="336">
                  <a:moveTo>
                    <a:pt x="45" y="41"/>
                  </a:moveTo>
                  <a:lnTo>
                    <a:pt x="51" y="45"/>
                  </a:lnTo>
                  <a:lnTo>
                    <a:pt x="54" y="51"/>
                  </a:lnTo>
                  <a:lnTo>
                    <a:pt x="59" y="57"/>
                  </a:lnTo>
                  <a:lnTo>
                    <a:pt x="62" y="64"/>
                  </a:lnTo>
                  <a:lnTo>
                    <a:pt x="65" y="72"/>
                  </a:lnTo>
                  <a:lnTo>
                    <a:pt x="74" y="84"/>
                  </a:lnTo>
                  <a:lnTo>
                    <a:pt x="82" y="95"/>
                  </a:lnTo>
                  <a:lnTo>
                    <a:pt x="93" y="99"/>
                  </a:lnTo>
                  <a:lnTo>
                    <a:pt x="105" y="88"/>
                  </a:lnTo>
                  <a:lnTo>
                    <a:pt x="119" y="72"/>
                  </a:lnTo>
                  <a:lnTo>
                    <a:pt x="139" y="55"/>
                  </a:lnTo>
                  <a:lnTo>
                    <a:pt x="159" y="43"/>
                  </a:lnTo>
                  <a:lnTo>
                    <a:pt x="167" y="39"/>
                  </a:lnTo>
                  <a:lnTo>
                    <a:pt x="179" y="35"/>
                  </a:lnTo>
                  <a:lnTo>
                    <a:pt x="196" y="28"/>
                  </a:lnTo>
                  <a:lnTo>
                    <a:pt x="210" y="22"/>
                  </a:lnTo>
                  <a:lnTo>
                    <a:pt x="227" y="16"/>
                  </a:lnTo>
                  <a:lnTo>
                    <a:pt x="238" y="10"/>
                  </a:lnTo>
                  <a:lnTo>
                    <a:pt x="250" y="4"/>
                  </a:lnTo>
                  <a:lnTo>
                    <a:pt x="255" y="0"/>
                  </a:lnTo>
                  <a:lnTo>
                    <a:pt x="238" y="18"/>
                  </a:lnTo>
                  <a:lnTo>
                    <a:pt x="218" y="37"/>
                  </a:lnTo>
                  <a:lnTo>
                    <a:pt x="204" y="53"/>
                  </a:lnTo>
                  <a:lnTo>
                    <a:pt x="193" y="59"/>
                  </a:lnTo>
                  <a:lnTo>
                    <a:pt x="187" y="62"/>
                  </a:lnTo>
                  <a:lnTo>
                    <a:pt x="181" y="66"/>
                  </a:lnTo>
                  <a:lnTo>
                    <a:pt x="176" y="68"/>
                  </a:lnTo>
                  <a:lnTo>
                    <a:pt x="173" y="72"/>
                  </a:lnTo>
                  <a:lnTo>
                    <a:pt x="184" y="70"/>
                  </a:lnTo>
                  <a:lnTo>
                    <a:pt x="196" y="70"/>
                  </a:lnTo>
                  <a:lnTo>
                    <a:pt x="207" y="68"/>
                  </a:lnTo>
                  <a:lnTo>
                    <a:pt x="221" y="68"/>
                  </a:lnTo>
                  <a:lnTo>
                    <a:pt x="233" y="70"/>
                  </a:lnTo>
                  <a:lnTo>
                    <a:pt x="244" y="72"/>
                  </a:lnTo>
                  <a:lnTo>
                    <a:pt x="255" y="76"/>
                  </a:lnTo>
                  <a:lnTo>
                    <a:pt x="267" y="84"/>
                  </a:lnTo>
                  <a:lnTo>
                    <a:pt x="278" y="86"/>
                  </a:lnTo>
                  <a:lnTo>
                    <a:pt x="289" y="90"/>
                  </a:lnTo>
                  <a:lnTo>
                    <a:pt x="298" y="97"/>
                  </a:lnTo>
                  <a:lnTo>
                    <a:pt x="303" y="103"/>
                  </a:lnTo>
                  <a:lnTo>
                    <a:pt x="295" y="101"/>
                  </a:lnTo>
                  <a:lnTo>
                    <a:pt x="284" y="99"/>
                  </a:lnTo>
                  <a:lnTo>
                    <a:pt x="272" y="101"/>
                  </a:lnTo>
                  <a:lnTo>
                    <a:pt x="261" y="103"/>
                  </a:lnTo>
                  <a:lnTo>
                    <a:pt x="255" y="105"/>
                  </a:lnTo>
                  <a:lnTo>
                    <a:pt x="244" y="111"/>
                  </a:lnTo>
                  <a:lnTo>
                    <a:pt x="233" y="115"/>
                  </a:lnTo>
                  <a:lnTo>
                    <a:pt x="218" y="119"/>
                  </a:lnTo>
                  <a:lnTo>
                    <a:pt x="207" y="123"/>
                  </a:lnTo>
                  <a:lnTo>
                    <a:pt x="196" y="125"/>
                  </a:lnTo>
                  <a:lnTo>
                    <a:pt x="184" y="125"/>
                  </a:lnTo>
                  <a:lnTo>
                    <a:pt x="176" y="123"/>
                  </a:lnTo>
                  <a:lnTo>
                    <a:pt x="207" y="150"/>
                  </a:lnTo>
                  <a:lnTo>
                    <a:pt x="227" y="181"/>
                  </a:lnTo>
                  <a:lnTo>
                    <a:pt x="238" y="214"/>
                  </a:lnTo>
                  <a:lnTo>
                    <a:pt x="255" y="235"/>
                  </a:lnTo>
                  <a:lnTo>
                    <a:pt x="244" y="231"/>
                  </a:lnTo>
                  <a:lnTo>
                    <a:pt x="230" y="227"/>
                  </a:lnTo>
                  <a:lnTo>
                    <a:pt x="213" y="223"/>
                  </a:lnTo>
                  <a:lnTo>
                    <a:pt x="193" y="218"/>
                  </a:lnTo>
                  <a:lnTo>
                    <a:pt x="173" y="212"/>
                  </a:lnTo>
                  <a:lnTo>
                    <a:pt x="156" y="204"/>
                  </a:lnTo>
                  <a:lnTo>
                    <a:pt x="142" y="187"/>
                  </a:lnTo>
                  <a:lnTo>
                    <a:pt x="130" y="167"/>
                  </a:lnTo>
                  <a:lnTo>
                    <a:pt x="128" y="173"/>
                  </a:lnTo>
                  <a:lnTo>
                    <a:pt x="128" y="179"/>
                  </a:lnTo>
                  <a:lnTo>
                    <a:pt x="128" y="185"/>
                  </a:lnTo>
                  <a:lnTo>
                    <a:pt x="133" y="194"/>
                  </a:lnTo>
                  <a:lnTo>
                    <a:pt x="136" y="225"/>
                  </a:lnTo>
                  <a:lnTo>
                    <a:pt x="128" y="262"/>
                  </a:lnTo>
                  <a:lnTo>
                    <a:pt x="116" y="301"/>
                  </a:lnTo>
                  <a:lnTo>
                    <a:pt x="110" y="336"/>
                  </a:lnTo>
                  <a:lnTo>
                    <a:pt x="102" y="284"/>
                  </a:lnTo>
                  <a:lnTo>
                    <a:pt x="85" y="243"/>
                  </a:lnTo>
                  <a:lnTo>
                    <a:pt x="74" y="210"/>
                  </a:lnTo>
                  <a:lnTo>
                    <a:pt x="79" y="177"/>
                  </a:lnTo>
                  <a:lnTo>
                    <a:pt x="79" y="173"/>
                  </a:lnTo>
                  <a:lnTo>
                    <a:pt x="76" y="173"/>
                  </a:lnTo>
                  <a:lnTo>
                    <a:pt x="74" y="177"/>
                  </a:lnTo>
                  <a:lnTo>
                    <a:pt x="71" y="183"/>
                  </a:lnTo>
                  <a:lnTo>
                    <a:pt x="62" y="202"/>
                  </a:lnTo>
                  <a:lnTo>
                    <a:pt x="48" y="216"/>
                  </a:lnTo>
                  <a:lnTo>
                    <a:pt x="28" y="233"/>
                  </a:lnTo>
                  <a:lnTo>
                    <a:pt x="0" y="260"/>
                  </a:lnTo>
                  <a:lnTo>
                    <a:pt x="11" y="243"/>
                  </a:lnTo>
                  <a:lnTo>
                    <a:pt x="20" y="227"/>
                  </a:lnTo>
                  <a:lnTo>
                    <a:pt x="23" y="210"/>
                  </a:lnTo>
                  <a:lnTo>
                    <a:pt x="28" y="189"/>
                  </a:lnTo>
                  <a:lnTo>
                    <a:pt x="40" y="165"/>
                  </a:lnTo>
                  <a:lnTo>
                    <a:pt x="54" y="142"/>
                  </a:lnTo>
                  <a:lnTo>
                    <a:pt x="74" y="123"/>
                  </a:lnTo>
                  <a:lnTo>
                    <a:pt x="88" y="111"/>
                  </a:lnTo>
                  <a:lnTo>
                    <a:pt x="82" y="103"/>
                  </a:lnTo>
                  <a:lnTo>
                    <a:pt x="74" y="90"/>
                  </a:lnTo>
                  <a:lnTo>
                    <a:pt x="65" y="78"/>
                  </a:lnTo>
                  <a:lnTo>
                    <a:pt x="59" y="68"/>
                  </a:lnTo>
                  <a:lnTo>
                    <a:pt x="57" y="59"/>
                  </a:lnTo>
                  <a:lnTo>
                    <a:pt x="51" y="53"/>
                  </a:lnTo>
                  <a:lnTo>
                    <a:pt x="45" y="47"/>
                  </a:lnTo>
                  <a:lnTo>
                    <a:pt x="42" y="45"/>
                  </a:lnTo>
                  <a:lnTo>
                    <a:pt x="45" y="41"/>
                  </a:lnTo>
                  <a:close/>
                </a:path>
              </a:pathLst>
            </a:custGeom>
            <a:solidFill>
              <a:srgbClr val="FF99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78" name="Freeform 50"/>
            <p:cNvSpPr>
              <a:spLocks/>
            </p:cNvSpPr>
            <p:nvPr/>
          </p:nvSpPr>
          <p:spPr bwMode="auto">
            <a:xfrm>
              <a:off x="2612" y="1549"/>
              <a:ext cx="173" cy="128"/>
            </a:xfrm>
            <a:custGeom>
              <a:avLst/>
              <a:gdLst/>
              <a:ahLst/>
              <a:cxnLst>
                <a:cxn ang="0">
                  <a:pos x="159" y="116"/>
                </a:cxn>
                <a:cxn ang="0">
                  <a:pos x="111" y="93"/>
                </a:cxn>
                <a:cxn ang="0">
                  <a:pos x="71" y="97"/>
                </a:cxn>
                <a:cxn ang="0">
                  <a:pos x="37" y="112"/>
                </a:cxn>
                <a:cxn ang="0">
                  <a:pos x="23" y="118"/>
                </a:cxn>
                <a:cxn ang="0">
                  <a:pos x="14" y="114"/>
                </a:cxn>
                <a:cxn ang="0">
                  <a:pos x="11" y="110"/>
                </a:cxn>
                <a:cxn ang="0">
                  <a:pos x="6" y="108"/>
                </a:cxn>
                <a:cxn ang="0">
                  <a:pos x="6" y="103"/>
                </a:cxn>
                <a:cxn ang="0">
                  <a:pos x="6" y="99"/>
                </a:cxn>
                <a:cxn ang="0">
                  <a:pos x="6" y="95"/>
                </a:cxn>
                <a:cxn ang="0">
                  <a:pos x="0" y="91"/>
                </a:cxn>
                <a:cxn ang="0">
                  <a:pos x="0" y="85"/>
                </a:cxn>
                <a:cxn ang="0">
                  <a:pos x="3" y="79"/>
                </a:cxn>
                <a:cxn ang="0">
                  <a:pos x="0" y="70"/>
                </a:cxn>
                <a:cxn ang="0">
                  <a:pos x="0" y="56"/>
                </a:cxn>
                <a:cxn ang="0">
                  <a:pos x="3" y="50"/>
                </a:cxn>
                <a:cxn ang="0">
                  <a:pos x="6" y="50"/>
                </a:cxn>
                <a:cxn ang="0">
                  <a:pos x="6" y="48"/>
                </a:cxn>
                <a:cxn ang="0">
                  <a:pos x="3" y="39"/>
                </a:cxn>
                <a:cxn ang="0">
                  <a:pos x="6" y="35"/>
                </a:cxn>
                <a:cxn ang="0">
                  <a:pos x="11" y="35"/>
                </a:cxn>
                <a:cxn ang="0">
                  <a:pos x="11" y="31"/>
                </a:cxn>
                <a:cxn ang="0">
                  <a:pos x="11" y="25"/>
                </a:cxn>
                <a:cxn ang="0">
                  <a:pos x="14" y="23"/>
                </a:cxn>
                <a:cxn ang="0">
                  <a:pos x="23" y="23"/>
                </a:cxn>
                <a:cxn ang="0">
                  <a:pos x="25" y="21"/>
                </a:cxn>
                <a:cxn ang="0">
                  <a:pos x="28" y="17"/>
                </a:cxn>
                <a:cxn ang="0">
                  <a:pos x="28" y="15"/>
                </a:cxn>
                <a:cxn ang="0">
                  <a:pos x="31" y="13"/>
                </a:cxn>
                <a:cxn ang="0">
                  <a:pos x="34" y="13"/>
                </a:cxn>
                <a:cxn ang="0">
                  <a:pos x="37" y="6"/>
                </a:cxn>
                <a:cxn ang="0">
                  <a:pos x="40" y="4"/>
                </a:cxn>
                <a:cxn ang="0">
                  <a:pos x="45" y="9"/>
                </a:cxn>
                <a:cxn ang="0">
                  <a:pos x="51" y="6"/>
                </a:cxn>
                <a:cxn ang="0">
                  <a:pos x="57" y="2"/>
                </a:cxn>
                <a:cxn ang="0">
                  <a:pos x="62" y="0"/>
                </a:cxn>
                <a:cxn ang="0">
                  <a:pos x="71" y="4"/>
                </a:cxn>
                <a:cxn ang="0">
                  <a:pos x="82" y="21"/>
                </a:cxn>
                <a:cxn ang="0">
                  <a:pos x="88" y="68"/>
                </a:cxn>
                <a:cxn ang="0">
                  <a:pos x="122" y="91"/>
                </a:cxn>
                <a:cxn ang="0">
                  <a:pos x="156" y="110"/>
                </a:cxn>
                <a:cxn ang="0">
                  <a:pos x="173" y="128"/>
                </a:cxn>
              </a:cxnLst>
              <a:rect l="0" t="0" r="r" b="b"/>
              <a:pathLst>
                <a:path w="173" h="128">
                  <a:moveTo>
                    <a:pt x="173" y="128"/>
                  </a:moveTo>
                  <a:lnTo>
                    <a:pt x="159" y="116"/>
                  </a:lnTo>
                  <a:lnTo>
                    <a:pt x="136" y="103"/>
                  </a:lnTo>
                  <a:lnTo>
                    <a:pt x="111" y="93"/>
                  </a:lnTo>
                  <a:lnTo>
                    <a:pt x="91" y="91"/>
                  </a:lnTo>
                  <a:lnTo>
                    <a:pt x="71" y="97"/>
                  </a:lnTo>
                  <a:lnTo>
                    <a:pt x="51" y="103"/>
                  </a:lnTo>
                  <a:lnTo>
                    <a:pt x="37" y="112"/>
                  </a:lnTo>
                  <a:lnTo>
                    <a:pt x="28" y="116"/>
                  </a:lnTo>
                  <a:lnTo>
                    <a:pt x="23" y="118"/>
                  </a:lnTo>
                  <a:lnTo>
                    <a:pt x="17" y="116"/>
                  </a:lnTo>
                  <a:lnTo>
                    <a:pt x="14" y="114"/>
                  </a:lnTo>
                  <a:lnTo>
                    <a:pt x="14" y="112"/>
                  </a:lnTo>
                  <a:lnTo>
                    <a:pt x="11" y="110"/>
                  </a:lnTo>
                  <a:lnTo>
                    <a:pt x="8" y="108"/>
                  </a:lnTo>
                  <a:lnTo>
                    <a:pt x="6" y="108"/>
                  </a:lnTo>
                  <a:lnTo>
                    <a:pt x="6" y="106"/>
                  </a:lnTo>
                  <a:lnTo>
                    <a:pt x="6" y="103"/>
                  </a:lnTo>
                  <a:lnTo>
                    <a:pt x="6" y="101"/>
                  </a:lnTo>
                  <a:lnTo>
                    <a:pt x="6" y="99"/>
                  </a:lnTo>
                  <a:lnTo>
                    <a:pt x="6" y="97"/>
                  </a:lnTo>
                  <a:lnTo>
                    <a:pt x="6" y="95"/>
                  </a:lnTo>
                  <a:lnTo>
                    <a:pt x="3" y="93"/>
                  </a:lnTo>
                  <a:lnTo>
                    <a:pt x="0" y="91"/>
                  </a:lnTo>
                  <a:lnTo>
                    <a:pt x="0" y="89"/>
                  </a:lnTo>
                  <a:lnTo>
                    <a:pt x="0" y="85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3" y="75"/>
                  </a:lnTo>
                  <a:lnTo>
                    <a:pt x="0" y="70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0" y="50"/>
                  </a:lnTo>
                  <a:lnTo>
                    <a:pt x="3" y="50"/>
                  </a:lnTo>
                  <a:lnTo>
                    <a:pt x="3" y="50"/>
                  </a:lnTo>
                  <a:lnTo>
                    <a:pt x="6" y="50"/>
                  </a:lnTo>
                  <a:lnTo>
                    <a:pt x="8" y="50"/>
                  </a:lnTo>
                  <a:lnTo>
                    <a:pt x="6" y="48"/>
                  </a:lnTo>
                  <a:lnTo>
                    <a:pt x="3" y="44"/>
                  </a:lnTo>
                  <a:lnTo>
                    <a:pt x="3" y="39"/>
                  </a:lnTo>
                  <a:lnTo>
                    <a:pt x="3" y="37"/>
                  </a:lnTo>
                  <a:lnTo>
                    <a:pt x="6" y="35"/>
                  </a:lnTo>
                  <a:lnTo>
                    <a:pt x="8" y="35"/>
                  </a:lnTo>
                  <a:lnTo>
                    <a:pt x="11" y="35"/>
                  </a:lnTo>
                  <a:lnTo>
                    <a:pt x="11" y="33"/>
                  </a:lnTo>
                  <a:lnTo>
                    <a:pt x="11" y="31"/>
                  </a:lnTo>
                  <a:lnTo>
                    <a:pt x="11" y="27"/>
                  </a:lnTo>
                  <a:lnTo>
                    <a:pt x="11" y="25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20" y="23"/>
                  </a:lnTo>
                  <a:lnTo>
                    <a:pt x="23" y="23"/>
                  </a:lnTo>
                  <a:lnTo>
                    <a:pt x="25" y="23"/>
                  </a:lnTo>
                  <a:lnTo>
                    <a:pt x="25" y="21"/>
                  </a:lnTo>
                  <a:lnTo>
                    <a:pt x="28" y="19"/>
                  </a:lnTo>
                  <a:lnTo>
                    <a:pt x="28" y="17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31" y="13"/>
                  </a:lnTo>
                  <a:lnTo>
                    <a:pt x="31" y="13"/>
                  </a:lnTo>
                  <a:lnTo>
                    <a:pt x="34" y="13"/>
                  </a:lnTo>
                  <a:lnTo>
                    <a:pt x="34" y="13"/>
                  </a:lnTo>
                  <a:lnTo>
                    <a:pt x="37" y="9"/>
                  </a:lnTo>
                  <a:lnTo>
                    <a:pt x="37" y="6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3" y="6"/>
                  </a:lnTo>
                  <a:lnTo>
                    <a:pt x="45" y="9"/>
                  </a:lnTo>
                  <a:lnTo>
                    <a:pt x="48" y="9"/>
                  </a:lnTo>
                  <a:lnTo>
                    <a:pt x="51" y="6"/>
                  </a:lnTo>
                  <a:lnTo>
                    <a:pt x="54" y="4"/>
                  </a:lnTo>
                  <a:lnTo>
                    <a:pt x="57" y="2"/>
                  </a:lnTo>
                  <a:lnTo>
                    <a:pt x="60" y="0"/>
                  </a:lnTo>
                  <a:lnTo>
                    <a:pt x="62" y="0"/>
                  </a:lnTo>
                  <a:lnTo>
                    <a:pt x="65" y="2"/>
                  </a:lnTo>
                  <a:lnTo>
                    <a:pt x="71" y="4"/>
                  </a:lnTo>
                  <a:lnTo>
                    <a:pt x="74" y="6"/>
                  </a:lnTo>
                  <a:lnTo>
                    <a:pt x="82" y="21"/>
                  </a:lnTo>
                  <a:lnTo>
                    <a:pt x="85" y="44"/>
                  </a:lnTo>
                  <a:lnTo>
                    <a:pt x="88" y="68"/>
                  </a:lnTo>
                  <a:lnTo>
                    <a:pt x="99" y="83"/>
                  </a:lnTo>
                  <a:lnTo>
                    <a:pt x="122" y="91"/>
                  </a:lnTo>
                  <a:lnTo>
                    <a:pt x="142" y="99"/>
                  </a:lnTo>
                  <a:lnTo>
                    <a:pt x="156" y="110"/>
                  </a:lnTo>
                  <a:lnTo>
                    <a:pt x="167" y="118"/>
                  </a:lnTo>
                  <a:lnTo>
                    <a:pt x="173" y="128"/>
                  </a:lnTo>
                  <a:close/>
                </a:path>
              </a:pathLst>
            </a:custGeom>
            <a:solidFill>
              <a:srgbClr val="00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79" name="Freeform 51"/>
            <p:cNvSpPr>
              <a:spLocks/>
            </p:cNvSpPr>
            <p:nvPr/>
          </p:nvSpPr>
          <p:spPr bwMode="auto">
            <a:xfrm>
              <a:off x="3546" y="1822"/>
              <a:ext cx="301" cy="119"/>
            </a:xfrm>
            <a:custGeom>
              <a:avLst/>
              <a:gdLst/>
              <a:ahLst/>
              <a:cxnLst>
                <a:cxn ang="0">
                  <a:pos x="249" y="78"/>
                </a:cxn>
                <a:cxn ang="0">
                  <a:pos x="224" y="72"/>
                </a:cxn>
                <a:cxn ang="0">
                  <a:pos x="230" y="66"/>
                </a:cxn>
                <a:cxn ang="0">
                  <a:pos x="269" y="53"/>
                </a:cxn>
                <a:cxn ang="0">
                  <a:pos x="281" y="45"/>
                </a:cxn>
                <a:cxn ang="0">
                  <a:pos x="295" y="37"/>
                </a:cxn>
                <a:cxn ang="0">
                  <a:pos x="289" y="31"/>
                </a:cxn>
                <a:cxn ang="0">
                  <a:pos x="278" y="20"/>
                </a:cxn>
                <a:cxn ang="0">
                  <a:pos x="269" y="16"/>
                </a:cxn>
                <a:cxn ang="0">
                  <a:pos x="247" y="25"/>
                </a:cxn>
                <a:cxn ang="0">
                  <a:pos x="230" y="25"/>
                </a:cxn>
                <a:cxn ang="0">
                  <a:pos x="221" y="14"/>
                </a:cxn>
                <a:cxn ang="0">
                  <a:pos x="201" y="8"/>
                </a:cxn>
                <a:cxn ang="0">
                  <a:pos x="179" y="2"/>
                </a:cxn>
                <a:cxn ang="0">
                  <a:pos x="164" y="8"/>
                </a:cxn>
                <a:cxn ang="0">
                  <a:pos x="156" y="25"/>
                </a:cxn>
                <a:cxn ang="0">
                  <a:pos x="139" y="29"/>
                </a:cxn>
                <a:cxn ang="0">
                  <a:pos x="102" y="25"/>
                </a:cxn>
                <a:cxn ang="0">
                  <a:pos x="82" y="22"/>
                </a:cxn>
                <a:cxn ang="0">
                  <a:pos x="65" y="27"/>
                </a:cxn>
                <a:cxn ang="0">
                  <a:pos x="39" y="29"/>
                </a:cxn>
                <a:cxn ang="0">
                  <a:pos x="11" y="27"/>
                </a:cxn>
                <a:cxn ang="0">
                  <a:pos x="17" y="35"/>
                </a:cxn>
                <a:cxn ang="0">
                  <a:pos x="37" y="51"/>
                </a:cxn>
                <a:cxn ang="0">
                  <a:pos x="45" y="62"/>
                </a:cxn>
                <a:cxn ang="0">
                  <a:pos x="85" y="66"/>
                </a:cxn>
                <a:cxn ang="0">
                  <a:pos x="91" y="70"/>
                </a:cxn>
                <a:cxn ang="0">
                  <a:pos x="65" y="74"/>
                </a:cxn>
                <a:cxn ang="0">
                  <a:pos x="54" y="78"/>
                </a:cxn>
                <a:cxn ang="0">
                  <a:pos x="37" y="89"/>
                </a:cxn>
                <a:cxn ang="0">
                  <a:pos x="48" y="93"/>
                </a:cxn>
                <a:cxn ang="0">
                  <a:pos x="71" y="97"/>
                </a:cxn>
                <a:cxn ang="0">
                  <a:pos x="88" y="97"/>
                </a:cxn>
                <a:cxn ang="0">
                  <a:pos x="113" y="97"/>
                </a:cxn>
                <a:cxn ang="0">
                  <a:pos x="122" y="103"/>
                </a:cxn>
                <a:cxn ang="0">
                  <a:pos x="122" y="115"/>
                </a:cxn>
                <a:cxn ang="0">
                  <a:pos x="133" y="115"/>
                </a:cxn>
                <a:cxn ang="0">
                  <a:pos x="161" y="107"/>
                </a:cxn>
                <a:cxn ang="0">
                  <a:pos x="176" y="105"/>
                </a:cxn>
                <a:cxn ang="0">
                  <a:pos x="179" y="109"/>
                </a:cxn>
                <a:cxn ang="0">
                  <a:pos x="190" y="105"/>
                </a:cxn>
                <a:cxn ang="0">
                  <a:pos x="204" y="84"/>
                </a:cxn>
                <a:cxn ang="0">
                  <a:pos x="215" y="76"/>
                </a:cxn>
                <a:cxn ang="0">
                  <a:pos x="244" y="80"/>
                </a:cxn>
                <a:cxn ang="0">
                  <a:pos x="261" y="80"/>
                </a:cxn>
              </a:cxnLst>
              <a:rect l="0" t="0" r="r" b="b"/>
              <a:pathLst>
                <a:path w="301" h="119">
                  <a:moveTo>
                    <a:pt x="261" y="80"/>
                  </a:moveTo>
                  <a:lnTo>
                    <a:pt x="249" y="78"/>
                  </a:lnTo>
                  <a:lnTo>
                    <a:pt x="235" y="74"/>
                  </a:lnTo>
                  <a:lnTo>
                    <a:pt x="224" y="72"/>
                  </a:lnTo>
                  <a:lnTo>
                    <a:pt x="218" y="70"/>
                  </a:lnTo>
                  <a:lnTo>
                    <a:pt x="230" y="66"/>
                  </a:lnTo>
                  <a:lnTo>
                    <a:pt x="249" y="60"/>
                  </a:lnTo>
                  <a:lnTo>
                    <a:pt x="269" y="53"/>
                  </a:lnTo>
                  <a:lnTo>
                    <a:pt x="284" y="49"/>
                  </a:lnTo>
                  <a:lnTo>
                    <a:pt x="281" y="45"/>
                  </a:lnTo>
                  <a:lnTo>
                    <a:pt x="286" y="41"/>
                  </a:lnTo>
                  <a:lnTo>
                    <a:pt x="295" y="37"/>
                  </a:lnTo>
                  <a:lnTo>
                    <a:pt x="301" y="33"/>
                  </a:lnTo>
                  <a:lnTo>
                    <a:pt x="289" y="31"/>
                  </a:lnTo>
                  <a:lnTo>
                    <a:pt x="281" y="27"/>
                  </a:lnTo>
                  <a:lnTo>
                    <a:pt x="278" y="20"/>
                  </a:lnTo>
                  <a:lnTo>
                    <a:pt x="278" y="14"/>
                  </a:lnTo>
                  <a:lnTo>
                    <a:pt x="269" y="16"/>
                  </a:lnTo>
                  <a:lnTo>
                    <a:pt x="258" y="20"/>
                  </a:lnTo>
                  <a:lnTo>
                    <a:pt x="247" y="25"/>
                  </a:lnTo>
                  <a:lnTo>
                    <a:pt x="238" y="27"/>
                  </a:lnTo>
                  <a:lnTo>
                    <a:pt x="230" y="25"/>
                  </a:lnTo>
                  <a:lnTo>
                    <a:pt x="227" y="20"/>
                  </a:lnTo>
                  <a:lnTo>
                    <a:pt x="221" y="14"/>
                  </a:lnTo>
                  <a:lnTo>
                    <a:pt x="213" y="10"/>
                  </a:lnTo>
                  <a:lnTo>
                    <a:pt x="201" y="8"/>
                  </a:lnTo>
                  <a:lnTo>
                    <a:pt x="190" y="4"/>
                  </a:lnTo>
                  <a:lnTo>
                    <a:pt x="179" y="2"/>
                  </a:lnTo>
                  <a:lnTo>
                    <a:pt x="170" y="0"/>
                  </a:lnTo>
                  <a:lnTo>
                    <a:pt x="164" y="8"/>
                  </a:lnTo>
                  <a:lnTo>
                    <a:pt x="159" y="16"/>
                  </a:lnTo>
                  <a:lnTo>
                    <a:pt x="156" y="25"/>
                  </a:lnTo>
                  <a:lnTo>
                    <a:pt x="150" y="29"/>
                  </a:lnTo>
                  <a:lnTo>
                    <a:pt x="139" y="29"/>
                  </a:lnTo>
                  <a:lnTo>
                    <a:pt x="122" y="27"/>
                  </a:lnTo>
                  <a:lnTo>
                    <a:pt x="102" y="25"/>
                  </a:lnTo>
                  <a:lnTo>
                    <a:pt x="88" y="20"/>
                  </a:lnTo>
                  <a:lnTo>
                    <a:pt x="82" y="22"/>
                  </a:lnTo>
                  <a:lnTo>
                    <a:pt x="73" y="25"/>
                  </a:lnTo>
                  <a:lnTo>
                    <a:pt x="65" y="27"/>
                  </a:lnTo>
                  <a:lnTo>
                    <a:pt x="54" y="27"/>
                  </a:lnTo>
                  <a:lnTo>
                    <a:pt x="39" y="29"/>
                  </a:lnTo>
                  <a:lnTo>
                    <a:pt x="25" y="29"/>
                  </a:lnTo>
                  <a:lnTo>
                    <a:pt x="11" y="27"/>
                  </a:lnTo>
                  <a:lnTo>
                    <a:pt x="0" y="27"/>
                  </a:lnTo>
                  <a:lnTo>
                    <a:pt x="17" y="35"/>
                  </a:lnTo>
                  <a:lnTo>
                    <a:pt x="31" y="45"/>
                  </a:lnTo>
                  <a:lnTo>
                    <a:pt x="37" y="51"/>
                  </a:lnTo>
                  <a:lnTo>
                    <a:pt x="28" y="58"/>
                  </a:lnTo>
                  <a:lnTo>
                    <a:pt x="45" y="62"/>
                  </a:lnTo>
                  <a:lnTo>
                    <a:pt x="68" y="64"/>
                  </a:lnTo>
                  <a:lnTo>
                    <a:pt x="85" y="66"/>
                  </a:lnTo>
                  <a:lnTo>
                    <a:pt x="96" y="68"/>
                  </a:lnTo>
                  <a:lnTo>
                    <a:pt x="91" y="70"/>
                  </a:lnTo>
                  <a:lnTo>
                    <a:pt x="79" y="74"/>
                  </a:lnTo>
                  <a:lnTo>
                    <a:pt x="65" y="74"/>
                  </a:lnTo>
                  <a:lnTo>
                    <a:pt x="54" y="74"/>
                  </a:lnTo>
                  <a:lnTo>
                    <a:pt x="54" y="78"/>
                  </a:lnTo>
                  <a:lnTo>
                    <a:pt x="48" y="84"/>
                  </a:lnTo>
                  <a:lnTo>
                    <a:pt x="37" y="89"/>
                  </a:lnTo>
                  <a:lnTo>
                    <a:pt x="25" y="91"/>
                  </a:lnTo>
                  <a:lnTo>
                    <a:pt x="48" y="93"/>
                  </a:lnTo>
                  <a:lnTo>
                    <a:pt x="62" y="95"/>
                  </a:lnTo>
                  <a:lnTo>
                    <a:pt x="71" y="97"/>
                  </a:lnTo>
                  <a:lnTo>
                    <a:pt x="71" y="99"/>
                  </a:lnTo>
                  <a:lnTo>
                    <a:pt x="88" y="97"/>
                  </a:lnTo>
                  <a:lnTo>
                    <a:pt x="102" y="97"/>
                  </a:lnTo>
                  <a:lnTo>
                    <a:pt x="113" y="97"/>
                  </a:lnTo>
                  <a:lnTo>
                    <a:pt x="119" y="99"/>
                  </a:lnTo>
                  <a:lnTo>
                    <a:pt x="122" y="103"/>
                  </a:lnTo>
                  <a:lnTo>
                    <a:pt x="125" y="109"/>
                  </a:lnTo>
                  <a:lnTo>
                    <a:pt x="122" y="115"/>
                  </a:lnTo>
                  <a:lnTo>
                    <a:pt x="119" y="119"/>
                  </a:lnTo>
                  <a:lnTo>
                    <a:pt x="133" y="115"/>
                  </a:lnTo>
                  <a:lnTo>
                    <a:pt x="150" y="109"/>
                  </a:lnTo>
                  <a:lnTo>
                    <a:pt x="161" y="107"/>
                  </a:lnTo>
                  <a:lnTo>
                    <a:pt x="170" y="105"/>
                  </a:lnTo>
                  <a:lnTo>
                    <a:pt x="176" y="105"/>
                  </a:lnTo>
                  <a:lnTo>
                    <a:pt x="179" y="107"/>
                  </a:lnTo>
                  <a:lnTo>
                    <a:pt x="179" y="109"/>
                  </a:lnTo>
                  <a:lnTo>
                    <a:pt x="181" y="111"/>
                  </a:lnTo>
                  <a:lnTo>
                    <a:pt x="190" y="105"/>
                  </a:lnTo>
                  <a:lnTo>
                    <a:pt x="198" y="95"/>
                  </a:lnTo>
                  <a:lnTo>
                    <a:pt x="204" y="84"/>
                  </a:lnTo>
                  <a:lnTo>
                    <a:pt x="207" y="76"/>
                  </a:lnTo>
                  <a:lnTo>
                    <a:pt x="215" y="76"/>
                  </a:lnTo>
                  <a:lnTo>
                    <a:pt x="230" y="78"/>
                  </a:lnTo>
                  <a:lnTo>
                    <a:pt x="244" y="80"/>
                  </a:lnTo>
                  <a:lnTo>
                    <a:pt x="252" y="82"/>
                  </a:lnTo>
                  <a:lnTo>
                    <a:pt x="261" y="80"/>
                  </a:lnTo>
                  <a:close/>
                </a:path>
              </a:pathLst>
            </a:custGeom>
            <a:solidFill>
              <a:srgbClr val="FF99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0" name="Freeform 52"/>
            <p:cNvSpPr>
              <a:spLocks/>
            </p:cNvSpPr>
            <p:nvPr/>
          </p:nvSpPr>
          <p:spPr bwMode="auto">
            <a:xfrm>
              <a:off x="4284" y="1314"/>
              <a:ext cx="147" cy="268"/>
            </a:xfrm>
            <a:custGeom>
              <a:avLst/>
              <a:gdLst/>
              <a:ahLst/>
              <a:cxnLst>
                <a:cxn ang="0">
                  <a:pos x="42" y="27"/>
                </a:cxn>
                <a:cxn ang="0">
                  <a:pos x="54" y="97"/>
                </a:cxn>
                <a:cxn ang="0">
                  <a:pos x="88" y="126"/>
                </a:cxn>
                <a:cxn ang="0">
                  <a:pos x="127" y="134"/>
                </a:cxn>
                <a:cxn ang="0">
                  <a:pos x="144" y="138"/>
                </a:cxn>
                <a:cxn ang="0">
                  <a:pos x="147" y="149"/>
                </a:cxn>
                <a:cxn ang="0">
                  <a:pos x="144" y="159"/>
                </a:cxn>
                <a:cxn ang="0">
                  <a:pos x="144" y="165"/>
                </a:cxn>
                <a:cxn ang="0">
                  <a:pos x="142" y="171"/>
                </a:cxn>
                <a:cxn ang="0">
                  <a:pos x="139" y="175"/>
                </a:cxn>
                <a:cxn ang="0">
                  <a:pos x="136" y="182"/>
                </a:cxn>
                <a:cxn ang="0">
                  <a:pos x="136" y="190"/>
                </a:cxn>
                <a:cxn ang="0">
                  <a:pos x="130" y="198"/>
                </a:cxn>
                <a:cxn ang="0">
                  <a:pos x="122" y="204"/>
                </a:cxn>
                <a:cxn ang="0">
                  <a:pos x="116" y="215"/>
                </a:cxn>
                <a:cxn ang="0">
                  <a:pos x="102" y="237"/>
                </a:cxn>
                <a:cxn ang="0">
                  <a:pos x="93" y="241"/>
                </a:cxn>
                <a:cxn ang="0">
                  <a:pos x="93" y="237"/>
                </a:cxn>
                <a:cxn ang="0">
                  <a:pos x="90" y="241"/>
                </a:cxn>
                <a:cxn ang="0">
                  <a:pos x="85" y="254"/>
                </a:cxn>
                <a:cxn ang="0">
                  <a:pos x="79" y="256"/>
                </a:cxn>
                <a:cxn ang="0">
                  <a:pos x="73" y="254"/>
                </a:cxn>
                <a:cxn ang="0">
                  <a:pos x="68" y="256"/>
                </a:cxn>
                <a:cxn ang="0">
                  <a:pos x="65" y="262"/>
                </a:cxn>
                <a:cxn ang="0">
                  <a:pos x="59" y="264"/>
                </a:cxn>
                <a:cxn ang="0">
                  <a:pos x="54" y="258"/>
                </a:cxn>
                <a:cxn ang="0">
                  <a:pos x="48" y="258"/>
                </a:cxn>
                <a:cxn ang="0">
                  <a:pos x="45" y="264"/>
                </a:cxn>
                <a:cxn ang="0">
                  <a:pos x="39" y="264"/>
                </a:cxn>
                <a:cxn ang="0">
                  <a:pos x="37" y="262"/>
                </a:cxn>
                <a:cxn ang="0">
                  <a:pos x="34" y="260"/>
                </a:cxn>
                <a:cxn ang="0">
                  <a:pos x="28" y="266"/>
                </a:cxn>
                <a:cxn ang="0">
                  <a:pos x="22" y="266"/>
                </a:cxn>
                <a:cxn ang="0">
                  <a:pos x="22" y="258"/>
                </a:cxn>
                <a:cxn ang="0">
                  <a:pos x="17" y="252"/>
                </a:cxn>
                <a:cxn ang="0">
                  <a:pos x="8" y="256"/>
                </a:cxn>
                <a:cxn ang="0">
                  <a:pos x="5" y="252"/>
                </a:cxn>
                <a:cxn ang="0">
                  <a:pos x="2" y="241"/>
                </a:cxn>
                <a:cxn ang="0">
                  <a:pos x="5" y="211"/>
                </a:cxn>
                <a:cxn ang="0">
                  <a:pos x="51" y="147"/>
                </a:cxn>
                <a:cxn ang="0">
                  <a:pos x="45" y="89"/>
                </a:cxn>
                <a:cxn ang="0">
                  <a:pos x="37" y="35"/>
                </a:cxn>
                <a:cxn ang="0">
                  <a:pos x="42" y="0"/>
                </a:cxn>
              </a:cxnLst>
              <a:rect l="0" t="0" r="r" b="b"/>
              <a:pathLst>
                <a:path w="147" h="268">
                  <a:moveTo>
                    <a:pt x="42" y="0"/>
                  </a:moveTo>
                  <a:lnTo>
                    <a:pt x="42" y="27"/>
                  </a:lnTo>
                  <a:lnTo>
                    <a:pt x="48" y="62"/>
                  </a:lnTo>
                  <a:lnTo>
                    <a:pt x="54" y="97"/>
                  </a:lnTo>
                  <a:lnTo>
                    <a:pt x="68" y="118"/>
                  </a:lnTo>
                  <a:lnTo>
                    <a:pt x="88" y="126"/>
                  </a:lnTo>
                  <a:lnTo>
                    <a:pt x="107" y="130"/>
                  </a:lnTo>
                  <a:lnTo>
                    <a:pt x="127" y="134"/>
                  </a:lnTo>
                  <a:lnTo>
                    <a:pt x="139" y="136"/>
                  </a:lnTo>
                  <a:lnTo>
                    <a:pt x="144" y="138"/>
                  </a:lnTo>
                  <a:lnTo>
                    <a:pt x="147" y="144"/>
                  </a:lnTo>
                  <a:lnTo>
                    <a:pt x="147" y="149"/>
                  </a:lnTo>
                  <a:lnTo>
                    <a:pt x="144" y="155"/>
                  </a:lnTo>
                  <a:lnTo>
                    <a:pt x="144" y="159"/>
                  </a:lnTo>
                  <a:lnTo>
                    <a:pt x="144" y="161"/>
                  </a:lnTo>
                  <a:lnTo>
                    <a:pt x="144" y="165"/>
                  </a:lnTo>
                  <a:lnTo>
                    <a:pt x="144" y="169"/>
                  </a:lnTo>
                  <a:lnTo>
                    <a:pt x="142" y="171"/>
                  </a:lnTo>
                  <a:lnTo>
                    <a:pt x="142" y="173"/>
                  </a:lnTo>
                  <a:lnTo>
                    <a:pt x="139" y="175"/>
                  </a:lnTo>
                  <a:lnTo>
                    <a:pt x="136" y="177"/>
                  </a:lnTo>
                  <a:lnTo>
                    <a:pt x="136" y="182"/>
                  </a:lnTo>
                  <a:lnTo>
                    <a:pt x="136" y="186"/>
                  </a:lnTo>
                  <a:lnTo>
                    <a:pt x="136" y="190"/>
                  </a:lnTo>
                  <a:lnTo>
                    <a:pt x="133" y="194"/>
                  </a:lnTo>
                  <a:lnTo>
                    <a:pt x="130" y="198"/>
                  </a:lnTo>
                  <a:lnTo>
                    <a:pt x="127" y="200"/>
                  </a:lnTo>
                  <a:lnTo>
                    <a:pt x="122" y="204"/>
                  </a:lnTo>
                  <a:lnTo>
                    <a:pt x="119" y="208"/>
                  </a:lnTo>
                  <a:lnTo>
                    <a:pt x="116" y="215"/>
                  </a:lnTo>
                  <a:lnTo>
                    <a:pt x="107" y="227"/>
                  </a:lnTo>
                  <a:lnTo>
                    <a:pt x="102" y="237"/>
                  </a:lnTo>
                  <a:lnTo>
                    <a:pt x="96" y="244"/>
                  </a:lnTo>
                  <a:lnTo>
                    <a:pt x="93" y="241"/>
                  </a:lnTo>
                  <a:lnTo>
                    <a:pt x="93" y="239"/>
                  </a:lnTo>
                  <a:lnTo>
                    <a:pt x="93" y="237"/>
                  </a:lnTo>
                  <a:lnTo>
                    <a:pt x="90" y="235"/>
                  </a:lnTo>
                  <a:lnTo>
                    <a:pt x="90" y="241"/>
                  </a:lnTo>
                  <a:lnTo>
                    <a:pt x="88" y="248"/>
                  </a:lnTo>
                  <a:lnTo>
                    <a:pt x="85" y="254"/>
                  </a:lnTo>
                  <a:lnTo>
                    <a:pt x="82" y="256"/>
                  </a:lnTo>
                  <a:lnTo>
                    <a:pt x="79" y="256"/>
                  </a:lnTo>
                  <a:lnTo>
                    <a:pt x="76" y="254"/>
                  </a:lnTo>
                  <a:lnTo>
                    <a:pt x="73" y="254"/>
                  </a:lnTo>
                  <a:lnTo>
                    <a:pt x="71" y="254"/>
                  </a:lnTo>
                  <a:lnTo>
                    <a:pt x="68" y="256"/>
                  </a:lnTo>
                  <a:lnTo>
                    <a:pt x="68" y="260"/>
                  </a:lnTo>
                  <a:lnTo>
                    <a:pt x="65" y="262"/>
                  </a:lnTo>
                  <a:lnTo>
                    <a:pt x="62" y="264"/>
                  </a:lnTo>
                  <a:lnTo>
                    <a:pt x="59" y="264"/>
                  </a:lnTo>
                  <a:lnTo>
                    <a:pt x="56" y="260"/>
                  </a:lnTo>
                  <a:lnTo>
                    <a:pt x="54" y="258"/>
                  </a:lnTo>
                  <a:lnTo>
                    <a:pt x="51" y="256"/>
                  </a:lnTo>
                  <a:lnTo>
                    <a:pt x="48" y="258"/>
                  </a:lnTo>
                  <a:lnTo>
                    <a:pt x="45" y="260"/>
                  </a:lnTo>
                  <a:lnTo>
                    <a:pt x="45" y="264"/>
                  </a:lnTo>
                  <a:lnTo>
                    <a:pt x="42" y="264"/>
                  </a:lnTo>
                  <a:lnTo>
                    <a:pt x="39" y="264"/>
                  </a:lnTo>
                  <a:lnTo>
                    <a:pt x="37" y="264"/>
                  </a:lnTo>
                  <a:lnTo>
                    <a:pt x="37" y="262"/>
                  </a:lnTo>
                  <a:lnTo>
                    <a:pt x="37" y="260"/>
                  </a:lnTo>
                  <a:lnTo>
                    <a:pt x="34" y="260"/>
                  </a:lnTo>
                  <a:lnTo>
                    <a:pt x="31" y="264"/>
                  </a:lnTo>
                  <a:lnTo>
                    <a:pt x="28" y="266"/>
                  </a:lnTo>
                  <a:lnTo>
                    <a:pt x="25" y="268"/>
                  </a:lnTo>
                  <a:lnTo>
                    <a:pt x="22" y="266"/>
                  </a:lnTo>
                  <a:lnTo>
                    <a:pt x="22" y="262"/>
                  </a:lnTo>
                  <a:lnTo>
                    <a:pt x="22" y="258"/>
                  </a:lnTo>
                  <a:lnTo>
                    <a:pt x="20" y="254"/>
                  </a:lnTo>
                  <a:lnTo>
                    <a:pt x="17" y="252"/>
                  </a:lnTo>
                  <a:lnTo>
                    <a:pt x="11" y="254"/>
                  </a:lnTo>
                  <a:lnTo>
                    <a:pt x="8" y="256"/>
                  </a:lnTo>
                  <a:lnTo>
                    <a:pt x="8" y="254"/>
                  </a:lnTo>
                  <a:lnTo>
                    <a:pt x="5" y="252"/>
                  </a:lnTo>
                  <a:lnTo>
                    <a:pt x="2" y="246"/>
                  </a:lnTo>
                  <a:lnTo>
                    <a:pt x="2" y="241"/>
                  </a:lnTo>
                  <a:lnTo>
                    <a:pt x="0" y="235"/>
                  </a:lnTo>
                  <a:lnTo>
                    <a:pt x="5" y="211"/>
                  </a:lnTo>
                  <a:lnTo>
                    <a:pt x="28" y="180"/>
                  </a:lnTo>
                  <a:lnTo>
                    <a:pt x="51" y="147"/>
                  </a:lnTo>
                  <a:lnTo>
                    <a:pt x="54" y="118"/>
                  </a:lnTo>
                  <a:lnTo>
                    <a:pt x="45" y="89"/>
                  </a:lnTo>
                  <a:lnTo>
                    <a:pt x="39" y="62"/>
                  </a:lnTo>
                  <a:lnTo>
                    <a:pt x="37" y="35"/>
                  </a:lnTo>
                  <a:lnTo>
                    <a:pt x="37" y="19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1" name="Freeform 53"/>
            <p:cNvSpPr>
              <a:spLocks/>
            </p:cNvSpPr>
            <p:nvPr/>
          </p:nvSpPr>
          <p:spPr bwMode="auto">
            <a:xfrm>
              <a:off x="2496" y="2928"/>
              <a:ext cx="139" cy="106"/>
            </a:xfrm>
            <a:custGeom>
              <a:avLst/>
              <a:gdLst/>
              <a:ahLst/>
              <a:cxnLst>
                <a:cxn ang="0">
                  <a:pos x="60" y="58"/>
                </a:cxn>
                <a:cxn ang="0">
                  <a:pos x="40" y="50"/>
                </a:cxn>
                <a:cxn ang="0">
                  <a:pos x="17" y="35"/>
                </a:cxn>
                <a:cxn ang="0">
                  <a:pos x="0" y="19"/>
                </a:cxn>
                <a:cxn ang="0">
                  <a:pos x="0" y="4"/>
                </a:cxn>
                <a:cxn ang="0">
                  <a:pos x="8" y="0"/>
                </a:cxn>
                <a:cxn ang="0">
                  <a:pos x="20" y="11"/>
                </a:cxn>
                <a:cxn ang="0">
                  <a:pos x="31" y="29"/>
                </a:cxn>
                <a:cxn ang="0">
                  <a:pos x="45" y="42"/>
                </a:cxn>
                <a:cxn ang="0">
                  <a:pos x="60" y="37"/>
                </a:cxn>
                <a:cxn ang="0">
                  <a:pos x="82" y="33"/>
                </a:cxn>
                <a:cxn ang="0">
                  <a:pos x="105" y="33"/>
                </a:cxn>
                <a:cxn ang="0">
                  <a:pos x="119" y="46"/>
                </a:cxn>
                <a:cxn ang="0">
                  <a:pos x="133" y="52"/>
                </a:cxn>
                <a:cxn ang="0">
                  <a:pos x="139" y="68"/>
                </a:cxn>
                <a:cxn ang="0">
                  <a:pos x="133" y="87"/>
                </a:cxn>
                <a:cxn ang="0">
                  <a:pos x="111" y="106"/>
                </a:cxn>
                <a:cxn ang="0">
                  <a:pos x="96" y="97"/>
                </a:cxn>
                <a:cxn ang="0">
                  <a:pos x="79" y="83"/>
                </a:cxn>
                <a:cxn ang="0">
                  <a:pos x="65" y="68"/>
                </a:cxn>
                <a:cxn ang="0">
                  <a:pos x="60" y="58"/>
                </a:cxn>
              </a:cxnLst>
              <a:rect l="0" t="0" r="r" b="b"/>
              <a:pathLst>
                <a:path w="139" h="106">
                  <a:moveTo>
                    <a:pt x="60" y="58"/>
                  </a:moveTo>
                  <a:lnTo>
                    <a:pt x="40" y="50"/>
                  </a:lnTo>
                  <a:lnTo>
                    <a:pt x="17" y="35"/>
                  </a:lnTo>
                  <a:lnTo>
                    <a:pt x="0" y="19"/>
                  </a:lnTo>
                  <a:lnTo>
                    <a:pt x="0" y="4"/>
                  </a:lnTo>
                  <a:lnTo>
                    <a:pt x="8" y="0"/>
                  </a:lnTo>
                  <a:lnTo>
                    <a:pt x="20" y="11"/>
                  </a:lnTo>
                  <a:lnTo>
                    <a:pt x="31" y="29"/>
                  </a:lnTo>
                  <a:lnTo>
                    <a:pt x="45" y="42"/>
                  </a:lnTo>
                  <a:lnTo>
                    <a:pt x="60" y="37"/>
                  </a:lnTo>
                  <a:lnTo>
                    <a:pt x="82" y="33"/>
                  </a:lnTo>
                  <a:lnTo>
                    <a:pt x="105" y="33"/>
                  </a:lnTo>
                  <a:lnTo>
                    <a:pt x="119" y="46"/>
                  </a:lnTo>
                  <a:lnTo>
                    <a:pt x="133" y="52"/>
                  </a:lnTo>
                  <a:lnTo>
                    <a:pt x="139" y="68"/>
                  </a:lnTo>
                  <a:lnTo>
                    <a:pt x="133" y="87"/>
                  </a:lnTo>
                  <a:lnTo>
                    <a:pt x="111" y="106"/>
                  </a:lnTo>
                  <a:lnTo>
                    <a:pt x="96" y="97"/>
                  </a:lnTo>
                  <a:lnTo>
                    <a:pt x="79" y="83"/>
                  </a:lnTo>
                  <a:lnTo>
                    <a:pt x="65" y="68"/>
                  </a:lnTo>
                  <a:lnTo>
                    <a:pt x="60" y="58"/>
                  </a:lnTo>
                  <a:close/>
                </a:path>
              </a:pathLst>
            </a:custGeom>
            <a:solidFill>
              <a:srgbClr val="0C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2" name="Freeform 54"/>
            <p:cNvSpPr>
              <a:spLocks/>
            </p:cNvSpPr>
            <p:nvPr/>
          </p:nvSpPr>
          <p:spPr bwMode="auto">
            <a:xfrm>
              <a:off x="2256" y="2976"/>
              <a:ext cx="593" cy="409"/>
            </a:xfrm>
            <a:custGeom>
              <a:avLst/>
              <a:gdLst/>
              <a:ahLst/>
              <a:cxnLst>
                <a:cxn ang="0">
                  <a:pos x="130" y="389"/>
                </a:cxn>
                <a:cxn ang="0">
                  <a:pos x="107" y="405"/>
                </a:cxn>
                <a:cxn ang="0">
                  <a:pos x="22" y="374"/>
                </a:cxn>
                <a:cxn ang="0">
                  <a:pos x="17" y="343"/>
                </a:cxn>
                <a:cxn ang="0">
                  <a:pos x="59" y="356"/>
                </a:cxn>
                <a:cxn ang="0">
                  <a:pos x="76" y="345"/>
                </a:cxn>
                <a:cxn ang="0">
                  <a:pos x="159" y="263"/>
                </a:cxn>
                <a:cxn ang="0">
                  <a:pos x="244" y="252"/>
                </a:cxn>
                <a:cxn ang="0">
                  <a:pos x="266" y="244"/>
                </a:cxn>
                <a:cxn ang="0">
                  <a:pos x="272" y="219"/>
                </a:cxn>
                <a:cxn ang="0">
                  <a:pos x="201" y="213"/>
                </a:cxn>
                <a:cxn ang="0">
                  <a:pos x="159" y="199"/>
                </a:cxn>
                <a:cxn ang="0">
                  <a:pos x="130" y="178"/>
                </a:cxn>
                <a:cxn ang="0">
                  <a:pos x="150" y="162"/>
                </a:cxn>
                <a:cxn ang="0">
                  <a:pos x="181" y="172"/>
                </a:cxn>
                <a:cxn ang="0">
                  <a:pos x="195" y="186"/>
                </a:cxn>
                <a:cxn ang="0">
                  <a:pos x="249" y="186"/>
                </a:cxn>
                <a:cxn ang="0">
                  <a:pos x="235" y="155"/>
                </a:cxn>
                <a:cxn ang="0">
                  <a:pos x="232" y="137"/>
                </a:cxn>
                <a:cxn ang="0">
                  <a:pos x="193" y="126"/>
                </a:cxn>
                <a:cxn ang="0">
                  <a:pos x="178" y="108"/>
                </a:cxn>
                <a:cxn ang="0">
                  <a:pos x="170" y="93"/>
                </a:cxn>
                <a:cxn ang="0">
                  <a:pos x="161" y="58"/>
                </a:cxn>
                <a:cxn ang="0">
                  <a:pos x="184" y="9"/>
                </a:cxn>
                <a:cxn ang="0">
                  <a:pos x="193" y="21"/>
                </a:cxn>
                <a:cxn ang="0">
                  <a:pos x="238" y="13"/>
                </a:cxn>
                <a:cxn ang="0">
                  <a:pos x="298" y="31"/>
                </a:cxn>
                <a:cxn ang="0">
                  <a:pos x="295" y="46"/>
                </a:cxn>
                <a:cxn ang="0">
                  <a:pos x="306" y="73"/>
                </a:cxn>
                <a:cxn ang="0">
                  <a:pos x="315" y="83"/>
                </a:cxn>
                <a:cxn ang="0">
                  <a:pos x="283" y="110"/>
                </a:cxn>
                <a:cxn ang="0">
                  <a:pos x="335" y="124"/>
                </a:cxn>
                <a:cxn ang="0">
                  <a:pos x="405" y="126"/>
                </a:cxn>
                <a:cxn ang="0">
                  <a:pos x="448" y="162"/>
                </a:cxn>
                <a:cxn ang="0">
                  <a:pos x="459" y="201"/>
                </a:cxn>
                <a:cxn ang="0">
                  <a:pos x="459" y="238"/>
                </a:cxn>
                <a:cxn ang="0">
                  <a:pos x="434" y="236"/>
                </a:cxn>
                <a:cxn ang="0">
                  <a:pos x="420" y="223"/>
                </a:cxn>
                <a:cxn ang="0">
                  <a:pos x="417" y="203"/>
                </a:cxn>
                <a:cxn ang="0">
                  <a:pos x="417" y="192"/>
                </a:cxn>
                <a:cxn ang="0">
                  <a:pos x="400" y="159"/>
                </a:cxn>
                <a:cxn ang="0">
                  <a:pos x="380" y="157"/>
                </a:cxn>
                <a:cxn ang="0">
                  <a:pos x="383" y="215"/>
                </a:cxn>
                <a:cxn ang="0">
                  <a:pos x="388" y="252"/>
                </a:cxn>
                <a:cxn ang="0">
                  <a:pos x="423" y="300"/>
                </a:cxn>
                <a:cxn ang="0">
                  <a:pos x="454" y="300"/>
                </a:cxn>
                <a:cxn ang="0">
                  <a:pos x="528" y="294"/>
                </a:cxn>
                <a:cxn ang="0">
                  <a:pos x="564" y="294"/>
                </a:cxn>
                <a:cxn ang="0">
                  <a:pos x="573" y="370"/>
                </a:cxn>
                <a:cxn ang="0">
                  <a:pos x="556" y="349"/>
                </a:cxn>
                <a:cxn ang="0">
                  <a:pos x="539" y="333"/>
                </a:cxn>
                <a:cxn ang="0">
                  <a:pos x="479" y="341"/>
                </a:cxn>
                <a:cxn ang="0">
                  <a:pos x="391" y="358"/>
                </a:cxn>
                <a:cxn ang="0">
                  <a:pos x="332" y="308"/>
                </a:cxn>
                <a:cxn ang="0">
                  <a:pos x="255" y="296"/>
                </a:cxn>
                <a:cxn ang="0">
                  <a:pos x="193" y="306"/>
                </a:cxn>
              </a:cxnLst>
              <a:rect l="0" t="0" r="r" b="b"/>
              <a:pathLst>
                <a:path w="593" h="409">
                  <a:moveTo>
                    <a:pt x="184" y="318"/>
                  </a:moveTo>
                  <a:lnTo>
                    <a:pt x="170" y="345"/>
                  </a:lnTo>
                  <a:lnTo>
                    <a:pt x="159" y="366"/>
                  </a:lnTo>
                  <a:lnTo>
                    <a:pt x="144" y="380"/>
                  </a:lnTo>
                  <a:lnTo>
                    <a:pt x="133" y="389"/>
                  </a:lnTo>
                  <a:lnTo>
                    <a:pt x="130" y="389"/>
                  </a:lnTo>
                  <a:lnTo>
                    <a:pt x="127" y="386"/>
                  </a:lnTo>
                  <a:lnTo>
                    <a:pt x="122" y="386"/>
                  </a:lnTo>
                  <a:lnTo>
                    <a:pt x="116" y="382"/>
                  </a:lnTo>
                  <a:lnTo>
                    <a:pt x="116" y="389"/>
                  </a:lnTo>
                  <a:lnTo>
                    <a:pt x="116" y="399"/>
                  </a:lnTo>
                  <a:lnTo>
                    <a:pt x="107" y="405"/>
                  </a:lnTo>
                  <a:lnTo>
                    <a:pt x="96" y="409"/>
                  </a:lnTo>
                  <a:lnTo>
                    <a:pt x="85" y="405"/>
                  </a:lnTo>
                  <a:lnTo>
                    <a:pt x="71" y="397"/>
                  </a:lnTo>
                  <a:lnTo>
                    <a:pt x="56" y="389"/>
                  </a:lnTo>
                  <a:lnTo>
                    <a:pt x="37" y="380"/>
                  </a:lnTo>
                  <a:lnTo>
                    <a:pt x="22" y="374"/>
                  </a:lnTo>
                  <a:lnTo>
                    <a:pt x="11" y="366"/>
                  </a:lnTo>
                  <a:lnTo>
                    <a:pt x="2" y="358"/>
                  </a:lnTo>
                  <a:lnTo>
                    <a:pt x="0" y="349"/>
                  </a:lnTo>
                  <a:lnTo>
                    <a:pt x="2" y="343"/>
                  </a:lnTo>
                  <a:lnTo>
                    <a:pt x="11" y="343"/>
                  </a:lnTo>
                  <a:lnTo>
                    <a:pt x="17" y="343"/>
                  </a:lnTo>
                  <a:lnTo>
                    <a:pt x="22" y="345"/>
                  </a:lnTo>
                  <a:lnTo>
                    <a:pt x="28" y="349"/>
                  </a:lnTo>
                  <a:lnTo>
                    <a:pt x="37" y="353"/>
                  </a:lnTo>
                  <a:lnTo>
                    <a:pt x="45" y="356"/>
                  </a:lnTo>
                  <a:lnTo>
                    <a:pt x="51" y="356"/>
                  </a:lnTo>
                  <a:lnTo>
                    <a:pt x="59" y="356"/>
                  </a:lnTo>
                  <a:lnTo>
                    <a:pt x="68" y="356"/>
                  </a:lnTo>
                  <a:lnTo>
                    <a:pt x="76" y="356"/>
                  </a:lnTo>
                  <a:lnTo>
                    <a:pt x="88" y="356"/>
                  </a:lnTo>
                  <a:lnTo>
                    <a:pt x="82" y="351"/>
                  </a:lnTo>
                  <a:lnTo>
                    <a:pt x="79" y="349"/>
                  </a:lnTo>
                  <a:lnTo>
                    <a:pt x="76" y="345"/>
                  </a:lnTo>
                  <a:lnTo>
                    <a:pt x="73" y="345"/>
                  </a:lnTo>
                  <a:lnTo>
                    <a:pt x="99" y="331"/>
                  </a:lnTo>
                  <a:lnTo>
                    <a:pt x="122" y="308"/>
                  </a:lnTo>
                  <a:lnTo>
                    <a:pt x="139" y="285"/>
                  </a:lnTo>
                  <a:lnTo>
                    <a:pt x="153" y="271"/>
                  </a:lnTo>
                  <a:lnTo>
                    <a:pt x="159" y="263"/>
                  </a:lnTo>
                  <a:lnTo>
                    <a:pt x="167" y="256"/>
                  </a:lnTo>
                  <a:lnTo>
                    <a:pt x="181" y="254"/>
                  </a:lnTo>
                  <a:lnTo>
                    <a:pt x="190" y="254"/>
                  </a:lnTo>
                  <a:lnTo>
                    <a:pt x="204" y="254"/>
                  </a:lnTo>
                  <a:lnTo>
                    <a:pt x="224" y="252"/>
                  </a:lnTo>
                  <a:lnTo>
                    <a:pt x="244" y="252"/>
                  </a:lnTo>
                  <a:lnTo>
                    <a:pt x="258" y="254"/>
                  </a:lnTo>
                  <a:lnTo>
                    <a:pt x="261" y="254"/>
                  </a:lnTo>
                  <a:lnTo>
                    <a:pt x="264" y="252"/>
                  </a:lnTo>
                  <a:lnTo>
                    <a:pt x="269" y="250"/>
                  </a:lnTo>
                  <a:lnTo>
                    <a:pt x="272" y="248"/>
                  </a:lnTo>
                  <a:lnTo>
                    <a:pt x="266" y="244"/>
                  </a:lnTo>
                  <a:lnTo>
                    <a:pt x="266" y="240"/>
                  </a:lnTo>
                  <a:lnTo>
                    <a:pt x="266" y="238"/>
                  </a:lnTo>
                  <a:lnTo>
                    <a:pt x="269" y="234"/>
                  </a:lnTo>
                  <a:lnTo>
                    <a:pt x="272" y="232"/>
                  </a:lnTo>
                  <a:lnTo>
                    <a:pt x="272" y="225"/>
                  </a:lnTo>
                  <a:lnTo>
                    <a:pt x="272" y="219"/>
                  </a:lnTo>
                  <a:lnTo>
                    <a:pt x="269" y="213"/>
                  </a:lnTo>
                  <a:lnTo>
                    <a:pt x="261" y="217"/>
                  </a:lnTo>
                  <a:lnTo>
                    <a:pt x="244" y="219"/>
                  </a:lnTo>
                  <a:lnTo>
                    <a:pt x="227" y="219"/>
                  </a:lnTo>
                  <a:lnTo>
                    <a:pt x="212" y="217"/>
                  </a:lnTo>
                  <a:lnTo>
                    <a:pt x="201" y="213"/>
                  </a:lnTo>
                  <a:lnTo>
                    <a:pt x="187" y="209"/>
                  </a:lnTo>
                  <a:lnTo>
                    <a:pt x="170" y="205"/>
                  </a:lnTo>
                  <a:lnTo>
                    <a:pt x="156" y="201"/>
                  </a:lnTo>
                  <a:lnTo>
                    <a:pt x="156" y="201"/>
                  </a:lnTo>
                  <a:lnTo>
                    <a:pt x="156" y="201"/>
                  </a:lnTo>
                  <a:lnTo>
                    <a:pt x="159" y="199"/>
                  </a:lnTo>
                  <a:lnTo>
                    <a:pt x="161" y="197"/>
                  </a:lnTo>
                  <a:lnTo>
                    <a:pt x="142" y="195"/>
                  </a:lnTo>
                  <a:lnTo>
                    <a:pt x="130" y="188"/>
                  </a:lnTo>
                  <a:lnTo>
                    <a:pt x="127" y="182"/>
                  </a:lnTo>
                  <a:lnTo>
                    <a:pt x="133" y="180"/>
                  </a:lnTo>
                  <a:lnTo>
                    <a:pt x="130" y="178"/>
                  </a:lnTo>
                  <a:lnTo>
                    <a:pt x="133" y="174"/>
                  </a:lnTo>
                  <a:lnTo>
                    <a:pt x="136" y="172"/>
                  </a:lnTo>
                  <a:lnTo>
                    <a:pt x="142" y="170"/>
                  </a:lnTo>
                  <a:lnTo>
                    <a:pt x="142" y="168"/>
                  </a:lnTo>
                  <a:lnTo>
                    <a:pt x="144" y="164"/>
                  </a:lnTo>
                  <a:lnTo>
                    <a:pt x="150" y="162"/>
                  </a:lnTo>
                  <a:lnTo>
                    <a:pt x="153" y="164"/>
                  </a:lnTo>
                  <a:lnTo>
                    <a:pt x="156" y="159"/>
                  </a:lnTo>
                  <a:lnTo>
                    <a:pt x="164" y="159"/>
                  </a:lnTo>
                  <a:lnTo>
                    <a:pt x="170" y="164"/>
                  </a:lnTo>
                  <a:lnTo>
                    <a:pt x="176" y="170"/>
                  </a:lnTo>
                  <a:lnTo>
                    <a:pt x="181" y="172"/>
                  </a:lnTo>
                  <a:lnTo>
                    <a:pt x="184" y="176"/>
                  </a:lnTo>
                  <a:lnTo>
                    <a:pt x="184" y="180"/>
                  </a:lnTo>
                  <a:lnTo>
                    <a:pt x="181" y="186"/>
                  </a:lnTo>
                  <a:lnTo>
                    <a:pt x="184" y="184"/>
                  </a:lnTo>
                  <a:lnTo>
                    <a:pt x="187" y="184"/>
                  </a:lnTo>
                  <a:lnTo>
                    <a:pt x="195" y="186"/>
                  </a:lnTo>
                  <a:lnTo>
                    <a:pt x="204" y="188"/>
                  </a:lnTo>
                  <a:lnTo>
                    <a:pt x="212" y="186"/>
                  </a:lnTo>
                  <a:lnTo>
                    <a:pt x="221" y="186"/>
                  </a:lnTo>
                  <a:lnTo>
                    <a:pt x="232" y="186"/>
                  </a:lnTo>
                  <a:lnTo>
                    <a:pt x="241" y="186"/>
                  </a:lnTo>
                  <a:lnTo>
                    <a:pt x="249" y="186"/>
                  </a:lnTo>
                  <a:lnTo>
                    <a:pt x="249" y="184"/>
                  </a:lnTo>
                  <a:lnTo>
                    <a:pt x="249" y="182"/>
                  </a:lnTo>
                  <a:lnTo>
                    <a:pt x="247" y="178"/>
                  </a:lnTo>
                  <a:lnTo>
                    <a:pt x="244" y="174"/>
                  </a:lnTo>
                  <a:lnTo>
                    <a:pt x="235" y="164"/>
                  </a:lnTo>
                  <a:lnTo>
                    <a:pt x="235" y="155"/>
                  </a:lnTo>
                  <a:lnTo>
                    <a:pt x="238" y="149"/>
                  </a:lnTo>
                  <a:lnTo>
                    <a:pt x="244" y="147"/>
                  </a:lnTo>
                  <a:lnTo>
                    <a:pt x="244" y="145"/>
                  </a:lnTo>
                  <a:lnTo>
                    <a:pt x="241" y="141"/>
                  </a:lnTo>
                  <a:lnTo>
                    <a:pt x="238" y="139"/>
                  </a:lnTo>
                  <a:lnTo>
                    <a:pt x="232" y="137"/>
                  </a:lnTo>
                  <a:lnTo>
                    <a:pt x="244" y="131"/>
                  </a:lnTo>
                  <a:lnTo>
                    <a:pt x="238" y="122"/>
                  </a:lnTo>
                  <a:lnTo>
                    <a:pt x="230" y="122"/>
                  </a:lnTo>
                  <a:lnTo>
                    <a:pt x="215" y="122"/>
                  </a:lnTo>
                  <a:lnTo>
                    <a:pt x="204" y="126"/>
                  </a:lnTo>
                  <a:lnTo>
                    <a:pt x="193" y="126"/>
                  </a:lnTo>
                  <a:lnTo>
                    <a:pt x="190" y="124"/>
                  </a:lnTo>
                  <a:lnTo>
                    <a:pt x="187" y="120"/>
                  </a:lnTo>
                  <a:lnTo>
                    <a:pt x="184" y="116"/>
                  </a:lnTo>
                  <a:lnTo>
                    <a:pt x="181" y="114"/>
                  </a:lnTo>
                  <a:lnTo>
                    <a:pt x="181" y="110"/>
                  </a:lnTo>
                  <a:lnTo>
                    <a:pt x="178" y="108"/>
                  </a:lnTo>
                  <a:lnTo>
                    <a:pt x="176" y="106"/>
                  </a:lnTo>
                  <a:lnTo>
                    <a:pt x="170" y="106"/>
                  </a:lnTo>
                  <a:lnTo>
                    <a:pt x="167" y="104"/>
                  </a:lnTo>
                  <a:lnTo>
                    <a:pt x="164" y="100"/>
                  </a:lnTo>
                  <a:lnTo>
                    <a:pt x="167" y="95"/>
                  </a:lnTo>
                  <a:lnTo>
                    <a:pt x="170" y="93"/>
                  </a:lnTo>
                  <a:lnTo>
                    <a:pt x="173" y="89"/>
                  </a:lnTo>
                  <a:lnTo>
                    <a:pt x="173" y="85"/>
                  </a:lnTo>
                  <a:lnTo>
                    <a:pt x="170" y="83"/>
                  </a:lnTo>
                  <a:lnTo>
                    <a:pt x="164" y="77"/>
                  </a:lnTo>
                  <a:lnTo>
                    <a:pt x="161" y="69"/>
                  </a:lnTo>
                  <a:lnTo>
                    <a:pt x="161" y="58"/>
                  </a:lnTo>
                  <a:lnTo>
                    <a:pt x="170" y="48"/>
                  </a:lnTo>
                  <a:lnTo>
                    <a:pt x="161" y="42"/>
                  </a:lnTo>
                  <a:lnTo>
                    <a:pt x="159" y="34"/>
                  </a:lnTo>
                  <a:lnTo>
                    <a:pt x="161" y="23"/>
                  </a:lnTo>
                  <a:lnTo>
                    <a:pt x="173" y="15"/>
                  </a:lnTo>
                  <a:lnTo>
                    <a:pt x="184" y="9"/>
                  </a:lnTo>
                  <a:lnTo>
                    <a:pt x="198" y="5"/>
                  </a:lnTo>
                  <a:lnTo>
                    <a:pt x="212" y="0"/>
                  </a:lnTo>
                  <a:lnTo>
                    <a:pt x="227" y="3"/>
                  </a:lnTo>
                  <a:lnTo>
                    <a:pt x="212" y="5"/>
                  </a:lnTo>
                  <a:lnTo>
                    <a:pt x="201" y="13"/>
                  </a:lnTo>
                  <a:lnTo>
                    <a:pt x="193" y="21"/>
                  </a:lnTo>
                  <a:lnTo>
                    <a:pt x="190" y="29"/>
                  </a:lnTo>
                  <a:lnTo>
                    <a:pt x="198" y="21"/>
                  </a:lnTo>
                  <a:lnTo>
                    <a:pt x="215" y="17"/>
                  </a:lnTo>
                  <a:lnTo>
                    <a:pt x="232" y="13"/>
                  </a:lnTo>
                  <a:lnTo>
                    <a:pt x="244" y="11"/>
                  </a:lnTo>
                  <a:lnTo>
                    <a:pt x="238" y="13"/>
                  </a:lnTo>
                  <a:lnTo>
                    <a:pt x="232" y="15"/>
                  </a:lnTo>
                  <a:lnTo>
                    <a:pt x="230" y="19"/>
                  </a:lnTo>
                  <a:lnTo>
                    <a:pt x="227" y="21"/>
                  </a:lnTo>
                  <a:lnTo>
                    <a:pt x="249" y="17"/>
                  </a:lnTo>
                  <a:lnTo>
                    <a:pt x="275" y="21"/>
                  </a:lnTo>
                  <a:lnTo>
                    <a:pt x="298" y="31"/>
                  </a:lnTo>
                  <a:lnTo>
                    <a:pt x="309" y="36"/>
                  </a:lnTo>
                  <a:lnTo>
                    <a:pt x="309" y="36"/>
                  </a:lnTo>
                  <a:lnTo>
                    <a:pt x="306" y="40"/>
                  </a:lnTo>
                  <a:lnTo>
                    <a:pt x="300" y="42"/>
                  </a:lnTo>
                  <a:lnTo>
                    <a:pt x="292" y="46"/>
                  </a:lnTo>
                  <a:lnTo>
                    <a:pt x="295" y="46"/>
                  </a:lnTo>
                  <a:lnTo>
                    <a:pt x="298" y="46"/>
                  </a:lnTo>
                  <a:lnTo>
                    <a:pt x="303" y="46"/>
                  </a:lnTo>
                  <a:lnTo>
                    <a:pt x="309" y="46"/>
                  </a:lnTo>
                  <a:lnTo>
                    <a:pt x="312" y="52"/>
                  </a:lnTo>
                  <a:lnTo>
                    <a:pt x="309" y="62"/>
                  </a:lnTo>
                  <a:lnTo>
                    <a:pt x="306" y="73"/>
                  </a:lnTo>
                  <a:lnTo>
                    <a:pt x="300" y="79"/>
                  </a:lnTo>
                  <a:lnTo>
                    <a:pt x="303" y="79"/>
                  </a:lnTo>
                  <a:lnTo>
                    <a:pt x="309" y="77"/>
                  </a:lnTo>
                  <a:lnTo>
                    <a:pt x="315" y="77"/>
                  </a:lnTo>
                  <a:lnTo>
                    <a:pt x="320" y="77"/>
                  </a:lnTo>
                  <a:lnTo>
                    <a:pt x="315" y="83"/>
                  </a:lnTo>
                  <a:lnTo>
                    <a:pt x="303" y="89"/>
                  </a:lnTo>
                  <a:lnTo>
                    <a:pt x="292" y="95"/>
                  </a:lnTo>
                  <a:lnTo>
                    <a:pt x="286" y="100"/>
                  </a:lnTo>
                  <a:lnTo>
                    <a:pt x="283" y="102"/>
                  </a:lnTo>
                  <a:lnTo>
                    <a:pt x="283" y="106"/>
                  </a:lnTo>
                  <a:lnTo>
                    <a:pt x="283" y="110"/>
                  </a:lnTo>
                  <a:lnTo>
                    <a:pt x="286" y="116"/>
                  </a:lnTo>
                  <a:lnTo>
                    <a:pt x="306" y="110"/>
                  </a:lnTo>
                  <a:lnTo>
                    <a:pt x="306" y="126"/>
                  </a:lnTo>
                  <a:lnTo>
                    <a:pt x="318" y="122"/>
                  </a:lnTo>
                  <a:lnTo>
                    <a:pt x="326" y="122"/>
                  </a:lnTo>
                  <a:lnTo>
                    <a:pt x="335" y="124"/>
                  </a:lnTo>
                  <a:lnTo>
                    <a:pt x="343" y="126"/>
                  </a:lnTo>
                  <a:lnTo>
                    <a:pt x="352" y="124"/>
                  </a:lnTo>
                  <a:lnTo>
                    <a:pt x="363" y="124"/>
                  </a:lnTo>
                  <a:lnTo>
                    <a:pt x="377" y="124"/>
                  </a:lnTo>
                  <a:lnTo>
                    <a:pt x="391" y="124"/>
                  </a:lnTo>
                  <a:lnTo>
                    <a:pt x="405" y="126"/>
                  </a:lnTo>
                  <a:lnTo>
                    <a:pt x="417" y="128"/>
                  </a:lnTo>
                  <a:lnTo>
                    <a:pt x="428" y="128"/>
                  </a:lnTo>
                  <a:lnTo>
                    <a:pt x="434" y="131"/>
                  </a:lnTo>
                  <a:lnTo>
                    <a:pt x="440" y="137"/>
                  </a:lnTo>
                  <a:lnTo>
                    <a:pt x="445" y="149"/>
                  </a:lnTo>
                  <a:lnTo>
                    <a:pt x="448" y="162"/>
                  </a:lnTo>
                  <a:lnTo>
                    <a:pt x="448" y="170"/>
                  </a:lnTo>
                  <a:lnTo>
                    <a:pt x="448" y="178"/>
                  </a:lnTo>
                  <a:lnTo>
                    <a:pt x="451" y="184"/>
                  </a:lnTo>
                  <a:lnTo>
                    <a:pt x="457" y="190"/>
                  </a:lnTo>
                  <a:lnTo>
                    <a:pt x="462" y="197"/>
                  </a:lnTo>
                  <a:lnTo>
                    <a:pt x="459" y="201"/>
                  </a:lnTo>
                  <a:lnTo>
                    <a:pt x="462" y="205"/>
                  </a:lnTo>
                  <a:lnTo>
                    <a:pt x="468" y="211"/>
                  </a:lnTo>
                  <a:lnTo>
                    <a:pt x="471" y="217"/>
                  </a:lnTo>
                  <a:lnTo>
                    <a:pt x="468" y="225"/>
                  </a:lnTo>
                  <a:lnTo>
                    <a:pt x="462" y="234"/>
                  </a:lnTo>
                  <a:lnTo>
                    <a:pt x="459" y="238"/>
                  </a:lnTo>
                  <a:lnTo>
                    <a:pt x="454" y="238"/>
                  </a:lnTo>
                  <a:lnTo>
                    <a:pt x="451" y="236"/>
                  </a:lnTo>
                  <a:lnTo>
                    <a:pt x="448" y="234"/>
                  </a:lnTo>
                  <a:lnTo>
                    <a:pt x="442" y="236"/>
                  </a:lnTo>
                  <a:lnTo>
                    <a:pt x="437" y="236"/>
                  </a:lnTo>
                  <a:lnTo>
                    <a:pt x="434" y="236"/>
                  </a:lnTo>
                  <a:lnTo>
                    <a:pt x="434" y="232"/>
                  </a:lnTo>
                  <a:lnTo>
                    <a:pt x="428" y="236"/>
                  </a:lnTo>
                  <a:lnTo>
                    <a:pt x="425" y="232"/>
                  </a:lnTo>
                  <a:lnTo>
                    <a:pt x="423" y="228"/>
                  </a:lnTo>
                  <a:lnTo>
                    <a:pt x="423" y="221"/>
                  </a:lnTo>
                  <a:lnTo>
                    <a:pt x="420" y="223"/>
                  </a:lnTo>
                  <a:lnTo>
                    <a:pt x="414" y="225"/>
                  </a:lnTo>
                  <a:lnTo>
                    <a:pt x="411" y="223"/>
                  </a:lnTo>
                  <a:lnTo>
                    <a:pt x="408" y="213"/>
                  </a:lnTo>
                  <a:lnTo>
                    <a:pt x="411" y="209"/>
                  </a:lnTo>
                  <a:lnTo>
                    <a:pt x="414" y="205"/>
                  </a:lnTo>
                  <a:lnTo>
                    <a:pt x="417" y="203"/>
                  </a:lnTo>
                  <a:lnTo>
                    <a:pt x="423" y="201"/>
                  </a:lnTo>
                  <a:lnTo>
                    <a:pt x="423" y="199"/>
                  </a:lnTo>
                  <a:lnTo>
                    <a:pt x="423" y="197"/>
                  </a:lnTo>
                  <a:lnTo>
                    <a:pt x="420" y="197"/>
                  </a:lnTo>
                  <a:lnTo>
                    <a:pt x="417" y="195"/>
                  </a:lnTo>
                  <a:lnTo>
                    <a:pt x="417" y="192"/>
                  </a:lnTo>
                  <a:lnTo>
                    <a:pt x="420" y="188"/>
                  </a:lnTo>
                  <a:lnTo>
                    <a:pt x="420" y="184"/>
                  </a:lnTo>
                  <a:lnTo>
                    <a:pt x="417" y="178"/>
                  </a:lnTo>
                  <a:lnTo>
                    <a:pt x="411" y="174"/>
                  </a:lnTo>
                  <a:lnTo>
                    <a:pt x="403" y="166"/>
                  </a:lnTo>
                  <a:lnTo>
                    <a:pt x="400" y="159"/>
                  </a:lnTo>
                  <a:lnTo>
                    <a:pt x="397" y="153"/>
                  </a:lnTo>
                  <a:lnTo>
                    <a:pt x="397" y="153"/>
                  </a:lnTo>
                  <a:lnTo>
                    <a:pt x="394" y="155"/>
                  </a:lnTo>
                  <a:lnTo>
                    <a:pt x="388" y="157"/>
                  </a:lnTo>
                  <a:lnTo>
                    <a:pt x="383" y="157"/>
                  </a:lnTo>
                  <a:lnTo>
                    <a:pt x="380" y="157"/>
                  </a:lnTo>
                  <a:lnTo>
                    <a:pt x="374" y="159"/>
                  </a:lnTo>
                  <a:lnTo>
                    <a:pt x="366" y="164"/>
                  </a:lnTo>
                  <a:lnTo>
                    <a:pt x="357" y="164"/>
                  </a:lnTo>
                  <a:lnTo>
                    <a:pt x="371" y="180"/>
                  </a:lnTo>
                  <a:lnTo>
                    <a:pt x="380" y="199"/>
                  </a:lnTo>
                  <a:lnTo>
                    <a:pt x="383" y="215"/>
                  </a:lnTo>
                  <a:lnTo>
                    <a:pt x="383" y="228"/>
                  </a:lnTo>
                  <a:lnTo>
                    <a:pt x="388" y="234"/>
                  </a:lnTo>
                  <a:lnTo>
                    <a:pt x="386" y="238"/>
                  </a:lnTo>
                  <a:lnTo>
                    <a:pt x="383" y="244"/>
                  </a:lnTo>
                  <a:lnTo>
                    <a:pt x="380" y="248"/>
                  </a:lnTo>
                  <a:lnTo>
                    <a:pt x="388" y="252"/>
                  </a:lnTo>
                  <a:lnTo>
                    <a:pt x="394" y="259"/>
                  </a:lnTo>
                  <a:lnTo>
                    <a:pt x="394" y="265"/>
                  </a:lnTo>
                  <a:lnTo>
                    <a:pt x="388" y="269"/>
                  </a:lnTo>
                  <a:lnTo>
                    <a:pt x="400" y="279"/>
                  </a:lnTo>
                  <a:lnTo>
                    <a:pt x="411" y="289"/>
                  </a:lnTo>
                  <a:lnTo>
                    <a:pt x="423" y="300"/>
                  </a:lnTo>
                  <a:lnTo>
                    <a:pt x="425" y="308"/>
                  </a:lnTo>
                  <a:lnTo>
                    <a:pt x="425" y="308"/>
                  </a:lnTo>
                  <a:lnTo>
                    <a:pt x="428" y="306"/>
                  </a:lnTo>
                  <a:lnTo>
                    <a:pt x="434" y="304"/>
                  </a:lnTo>
                  <a:lnTo>
                    <a:pt x="440" y="302"/>
                  </a:lnTo>
                  <a:lnTo>
                    <a:pt x="454" y="300"/>
                  </a:lnTo>
                  <a:lnTo>
                    <a:pt x="479" y="294"/>
                  </a:lnTo>
                  <a:lnTo>
                    <a:pt x="505" y="287"/>
                  </a:lnTo>
                  <a:lnTo>
                    <a:pt x="519" y="281"/>
                  </a:lnTo>
                  <a:lnTo>
                    <a:pt x="519" y="283"/>
                  </a:lnTo>
                  <a:lnTo>
                    <a:pt x="525" y="289"/>
                  </a:lnTo>
                  <a:lnTo>
                    <a:pt x="528" y="294"/>
                  </a:lnTo>
                  <a:lnTo>
                    <a:pt x="528" y="298"/>
                  </a:lnTo>
                  <a:lnTo>
                    <a:pt x="533" y="294"/>
                  </a:lnTo>
                  <a:lnTo>
                    <a:pt x="545" y="292"/>
                  </a:lnTo>
                  <a:lnTo>
                    <a:pt x="556" y="292"/>
                  </a:lnTo>
                  <a:lnTo>
                    <a:pt x="564" y="292"/>
                  </a:lnTo>
                  <a:lnTo>
                    <a:pt x="564" y="294"/>
                  </a:lnTo>
                  <a:lnTo>
                    <a:pt x="567" y="298"/>
                  </a:lnTo>
                  <a:lnTo>
                    <a:pt x="573" y="308"/>
                  </a:lnTo>
                  <a:lnTo>
                    <a:pt x="584" y="323"/>
                  </a:lnTo>
                  <a:lnTo>
                    <a:pt x="593" y="339"/>
                  </a:lnTo>
                  <a:lnTo>
                    <a:pt x="587" y="358"/>
                  </a:lnTo>
                  <a:lnTo>
                    <a:pt x="573" y="370"/>
                  </a:lnTo>
                  <a:lnTo>
                    <a:pt x="556" y="380"/>
                  </a:lnTo>
                  <a:lnTo>
                    <a:pt x="547" y="372"/>
                  </a:lnTo>
                  <a:lnTo>
                    <a:pt x="547" y="366"/>
                  </a:lnTo>
                  <a:lnTo>
                    <a:pt x="553" y="360"/>
                  </a:lnTo>
                  <a:lnTo>
                    <a:pt x="556" y="356"/>
                  </a:lnTo>
                  <a:lnTo>
                    <a:pt x="556" y="349"/>
                  </a:lnTo>
                  <a:lnTo>
                    <a:pt x="550" y="341"/>
                  </a:lnTo>
                  <a:lnTo>
                    <a:pt x="542" y="335"/>
                  </a:lnTo>
                  <a:lnTo>
                    <a:pt x="533" y="329"/>
                  </a:lnTo>
                  <a:lnTo>
                    <a:pt x="533" y="333"/>
                  </a:lnTo>
                  <a:lnTo>
                    <a:pt x="536" y="333"/>
                  </a:lnTo>
                  <a:lnTo>
                    <a:pt x="539" y="333"/>
                  </a:lnTo>
                  <a:lnTo>
                    <a:pt x="539" y="335"/>
                  </a:lnTo>
                  <a:lnTo>
                    <a:pt x="533" y="335"/>
                  </a:lnTo>
                  <a:lnTo>
                    <a:pt x="525" y="335"/>
                  </a:lnTo>
                  <a:lnTo>
                    <a:pt x="513" y="337"/>
                  </a:lnTo>
                  <a:lnTo>
                    <a:pt x="496" y="339"/>
                  </a:lnTo>
                  <a:lnTo>
                    <a:pt x="479" y="341"/>
                  </a:lnTo>
                  <a:lnTo>
                    <a:pt x="459" y="345"/>
                  </a:lnTo>
                  <a:lnTo>
                    <a:pt x="442" y="349"/>
                  </a:lnTo>
                  <a:lnTo>
                    <a:pt x="428" y="353"/>
                  </a:lnTo>
                  <a:lnTo>
                    <a:pt x="417" y="356"/>
                  </a:lnTo>
                  <a:lnTo>
                    <a:pt x="403" y="358"/>
                  </a:lnTo>
                  <a:lnTo>
                    <a:pt x="391" y="358"/>
                  </a:lnTo>
                  <a:lnTo>
                    <a:pt x="383" y="356"/>
                  </a:lnTo>
                  <a:lnTo>
                    <a:pt x="380" y="349"/>
                  </a:lnTo>
                  <a:lnTo>
                    <a:pt x="371" y="341"/>
                  </a:lnTo>
                  <a:lnTo>
                    <a:pt x="357" y="331"/>
                  </a:lnTo>
                  <a:lnTo>
                    <a:pt x="343" y="318"/>
                  </a:lnTo>
                  <a:lnTo>
                    <a:pt x="332" y="308"/>
                  </a:lnTo>
                  <a:lnTo>
                    <a:pt x="326" y="302"/>
                  </a:lnTo>
                  <a:lnTo>
                    <a:pt x="318" y="298"/>
                  </a:lnTo>
                  <a:lnTo>
                    <a:pt x="303" y="298"/>
                  </a:lnTo>
                  <a:lnTo>
                    <a:pt x="286" y="296"/>
                  </a:lnTo>
                  <a:lnTo>
                    <a:pt x="272" y="296"/>
                  </a:lnTo>
                  <a:lnTo>
                    <a:pt x="255" y="296"/>
                  </a:lnTo>
                  <a:lnTo>
                    <a:pt x="232" y="298"/>
                  </a:lnTo>
                  <a:lnTo>
                    <a:pt x="212" y="298"/>
                  </a:lnTo>
                  <a:lnTo>
                    <a:pt x="207" y="300"/>
                  </a:lnTo>
                  <a:lnTo>
                    <a:pt x="201" y="304"/>
                  </a:lnTo>
                  <a:lnTo>
                    <a:pt x="195" y="306"/>
                  </a:lnTo>
                  <a:lnTo>
                    <a:pt x="193" y="306"/>
                  </a:lnTo>
                  <a:lnTo>
                    <a:pt x="184" y="318"/>
                  </a:lnTo>
                  <a:close/>
                </a:path>
              </a:pathLst>
            </a:custGeom>
            <a:solidFill>
              <a:srgbClr val="0C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3" name="Freeform 55"/>
            <p:cNvSpPr>
              <a:spLocks/>
            </p:cNvSpPr>
            <p:nvPr/>
          </p:nvSpPr>
          <p:spPr bwMode="auto">
            <a:xfrm>
              <a:off x="1392" y="2880"/>
              <a:ext cx="454" cy="491"/>
            </a:xfrm>
            <a:custGeom>
              <a:avLst/>
              <a:gdLst/>
              <a:ahLst/>
              <a:cxnLst>
                <a:cxn ang="0">
                  <a:pos x="139" y="72"/>
                </a:cxn>
                <a:cxn ang="0">
                  <a:pos x="165" y="31"/>
                </a:cxn>
                <a:cxn ang="0">
                  <a:pos x="241" y="16"/>
                </a:cxn>
                <a:cxn ang="0">
                  <a:pos x="273" y="25"/>
                </a:cxn>
                <a:cxn ang="0">
                  <a:pos x="292" y="16"/>
                </a:cxn>
                <a:cxn ang="0">
                  <a:pos x="315" y="66"/>
                </a:cxn>
                <a:cxn ang="0">
                  <a:pos x="318" y="78"/>
                </a:cxn>
                <a:cxn ang="0">
                  <a:pos x="346" y="101"/>
                </a:cxn>
                <a:cxn ang="0">
                  <a:pos x="295" y="109"/>
                </a:cxn>
                <a:cxn ang="0">
                  <a:pos x="312" y="120"/>
                </a:cxn>
                <a:cxn ang="0">
                  <a:pos x="261" y="109"/>
                </a:cxn>
                <a:cxn ang="0">
                  <a:pos x="250" y="117"/>
                </a:cxn>
                <a:cxn ang="0">
                  <a:pos x="264" y="120"/>
                </a:cxn>
                <a:cxn ang="0">
                  <a:pos x="295" y="167"/>
                </a:cxn>
                <a:cxn ang="0">
                  <a:pos x="301" y="202"/>
                </a:cxn>
                <a:cxn ang="0">
                  <a:pos x="304" y="231"/>
                </a:cxn>
                <a:cxn ang="0">
                  <a:pos x="378" y="278"/>
                </a:cxn>
                <a:cxn ang="0">
                  <a:pos x="432" y="340"/>
                </a:cxn>
                <a:cxn ang="0">
                  <a:pos x="375" y="353"/>
                </a:cxn>
                <a:cxn ang="0">
                  <a:pos x="375" y="392"/>
                </a:cxn>
                <a:cxn ang="0">
                  <a:pos x="417" y="431"/>
                </a:cxn>
                <a:cxn ang="0">
                  <a:pos x="454" y="454"/>
                </a:cxn>
                <a:cxn ang="0">
                  <a:pos x="403" y="491"/>
                </a:cxn>
                <a:cxn ang="0">
                  <a:pos x="355" y="481"/>
                </a:cxn>
                <a:cxn ang="0">
                  <a:pos x="380" y="468"/>
                </a:cxn>
                <a:cxn ang="0">
                  <a:pos x="383" y="456"/>
                </a:cxn>
                <a:cxn ang="0">
                  <a:pos x="395" y="448"/>
                </a:cxn>
                <a:cxn ang="0">
                  <a:pos x="349" y="423"/>
                </a:cxn>
                <a:cxn ang="0">
                  <a:pos x="295" y="394"/>
                </a:cxn>
                <a:cxn ang="0">
                  <a:pos x="256" y="386"/>
                </a:cxn>
                <a:cxn ang="0">
                  <a:pos x="193" y="367"/>
                </a:cxn>
                <a:cxn ang="0">
                  <a:pos x="148" y="400"/>
                </a:cxn>
                <a:cxn ang="0">
                  <a:pos x="105" y="454"/>
                </a:cxn>
                <a:cxn ang="0">
                  <a:pos x="82" y="475"/>
                </a:cxn>
                <a:cxn ang="0">
                  <a:pos x="37" y="456"/>
                </a:cxn>
                <a:cxn ang="0">
                  <a:pos x="0" y="433"/>
                </a:cxn>
                <a:cxn ang="0">
                  <a:pos x="17" y="429"/>
                </a:cxn>
                <a:cxn ang="0">
                  <a:pos x="43" y="427"/>
                </a:cxn>
                <a:cxn ang="0">
                  <a:pos x="63" y="427"/>
                </a:cxn>
                <a:cxn ang="0">
                  <a:pos x="99" y="396"/>
                </a:cxn>
                <a:cxn ang="0">
                  <a:pos x="108" y="334"/>
                </a:cxn>
                <a:cxn ang="0">
                  <a:pos x="153" y="285"/>
                </a:cxn>
                <a:cxn ang="0">
                  <a:pos x="204" y="229"/>
                </a:cxn>
                <a:cxn ang="0">
                  <a:pos x="213" y="219"/>
                </a:cxn>
                <a:cxn ang="0">
                  <a:pos x="204" y="206"/>
                </a:cxn>
                <a:cxn ang="0">
                  <a:pos x="207" y="134"/>
                </a:cxn>
                <a:cxn ang="0">
                  <a:pos x="190" y="124"/>
                </a:cxn>
                <a:cxn ang="0">
                  <a:pos x="170" y="111"/>
                </a:cxn>
                <a:cxn ang="0">
                  <a:pos x="165" y="103"/>
                </a:cxn>
                <a:cxn ang="0">
                  <a:pos x="156" y="93"/>
                </a:cxn>
                <a:cxn ang="0">
                  <a:pos x="153" y="80"/>
                </a:cxn>
              </a:cxnLst>
              <a:rect l="0" t="0" r="r" b="b"/>
              <a:pathLst>
                <a:path w="454" h="491">
                  <a:moveTo>
                    <a:pt x="153" y="66"/>
                  </a:moveTo>
                  <a:lnTo>
                    <a:pt x="148" y="66"/>
                  </a:lnTo>
                  <a:lnTo>
                    <a:pt x="145" y="66"/>
                  </a:lnTo>
                  <a:lnTo>
                    <a:pt x="142" y="68"/>
                  </a:lnTo>
                  <a:lnTo>
                    <a:pt x="139" y="72"/>
                  </a:lnTo>
                  <a:lnTo>
                    <a:pt x="133" y="64"/>
                  </a:lnTo>
                  <a:lnTo>
                    <a:pt x="136" y="53"/>
                  </a:lnTo>
                  <a:lnTo>
                    <a:pt x="145" y="45"/>
                  </a:lnTo>
                  <a:lnTo>
                    <a:pt x="162" y="43"/>
                  </a:lnTo>
                  <a:lnTo>
                    <a:pt x="165" y="31"/>
                  </a:lnTo>
                  <a:lnTo>
                    <a:pt x="176" y="23"/>
                  </a:lnTo>
                  <a:lnTo>
                    <a:pt x="187" y="16"/>
                  </a:lnTo>
                  <a:lnTo>
                    <a:pt x="204" y="16"/>
                  </a:lnTo>
                  <a:lnTo>
                    <a:pt x="224" y="18"/>
                  </a:lnTo>
                  <a:lnTo>
                    <a:pt x="241" y="16"/>
                  </a:lnTo>
                  <a:lnTo>
                    <a:pt x="256" y="12"/>
                  </a:lnTo>
                  <a:lnTo>
                    <a:pt x="258" y="0"/>
                  </a:lnTo>
                  <a:lnTo>
                    <a:pt x="267" y="4"/>
                  </a:lnTo>
                  <a:lnTo>
                    <a:pt x="273" y="14"/>
                  </a:lnTo>
                  <a:lnTo>
                    <a:pt x="273" y="25"/>
                  </a:lnTo>
                  <a:lnTo>
                    <a:pt x="258" y="33"/>
                  </a:lnTo>
                  <a:lnTo>
                    <a:pt x="270" y="35"/>
                  </a:lnTo>
                  <a:lnTo>
                    <a:pt x="284" y="35"/>
                  </a:lnTo>
                  <a:lnTo>
                    <a:pt x="292" y="29"/>
                  </a:lnTo>
                  <a:lnTo>
                    <a:pt x="292" y="16"/>
                  </a:lnTo>
                  <a:lnTo>
                    <a:pt x="307" y="23"/>
                  </a:lnTo>
                  <a:lnTo>
                    <a:pt x="321" y="35"/>
                  </a:lnTo>
                  <a:lnTo>
                    <a:pt x="326" y="47"/>
                  </a:lnTo>
                  <a:lnTo>
                    <a:pt x="324" y="60"/>
                  </a:lnTo>
                  <a:lnTo>
                    <a:pt x="315" y="66"/>
                  </a:lnTo>
                  <a:lnTo>
                    <a:pt x="307" y="70"/>
                  </a:lnTo>
                  <a:lnTo>
                    <a:pt x="298" y="72"/>
                  </a:lnTo>
                  <a:lnTo>
                    <a:pt x="292" y="72"/>
                  </a:lnTo>
                  <a:lnTo>
                    <a:pt x="304" y="76"/>
                  </a:lnTo>
                  <a:lnTo>
                    <a:pt x="318" y="78"/>
                  </a:lnTo>
                  <a:lnTo>
                    <a:pt x="329" y="76"/>
                  </a:lnTo>
                  <a:lnTo>
                    <a:pt x="338" y="72"/>
                  </a:lnTo>
                  <a:lnTo>
                    <a:pt x="344" y="80"/>
                  </a:lnTo>
                  <a:lnTo>
                    <a:pt x="346" y="91"/>
                  </a:lnTo>
                  <a:lnTo>
                    <a:pt x="346" y="101"/>
                  </a:lnTo>
                  <a:lnTo>
                    <a:pt x="344" y="107"/>
                  </a:lnTo>
                  <a:lnTo>
                    <a:pt x="332" y="111"/>
                  </a:lnTo>
                  <a:lnTo>
                    <a:pt x="321" y="111"/>
                  </a:lnTo>
                  <a:lnTo>
                    <a:pt x="307" y="111"/>
                  </a:lnTo>
                  <a:lnTo>
                    <a:pt x="295" y="109"/>
                  </a:lnTo>
                  <a:lnTo>
                    <a:pt x="301" y="111"/>
                  </a:lnTo>
                  <a:lnTo>
                    <a:pt x="309" y="113"/>
                  </a:lnTo>
                  <a:lnTo>
                    <a:pt x="315" y="115"/>
                  </a:lnTo>
                  <a:lnTo>
                    <a:pt x="321" y="117"/>
                  </a:lnTo>
                  <a:lnTo>
                    <a:pt x="312" y="120"/>
                  </a:lnTo>
                  <a:lnTo>
                    <a:pt x="301" y="122"/>
                  </a:lnTo>
                  <a:lnTo>
                    <a:pt x="284" y="122"/>
                  </a:lnTo>
                  <a:lnTo>
                    <a:pt x="273" y="117"/>
                  </a:lnTo>
                  <a:lnTo>
                    <a:pt x="264" y="111"/>
                  </a:lnTo>
                  <a:lnTo>
                    <a:pt x="261" y="109"/>
                  </a:lnTo>
                  <a:lnTo>
                    <a:pt x="258" y="109"/>
                  </a:lnTo>
                  <a:lnTo>
                    <a:pt x="256" y="109"/>
                  </a:lnTo>
                  <a:lnTo>
                    <a:pt x="253" y="113"/>
                  </a:lnTo>
                  <a:lnTo>
                    <a:pt x="250" y="115"/>
                  </a:lnTo>
                  <a:lnTo>
                    <a:pt x="250" y="117"/>
                  </a:lnTo>
                  <a:lnTo>
                    <a:pt x="250" y="120"/>
                  </a:lnTo>
                  <a:lnTo>
                    <a:pt x="256" y="120"/>
                  </a:lnTo>
                  <a:lnTo>
                    <a:pt x="261" y="120"/>
                  </a:lnTo>
                  <a:lnTo>
                    <a:pt x="264" y="120"/>
                  </a:lnTo>
                  <a:lnTo>
                    <a:pt x="264" y="120"/>
                  </a:lnTo>
                  <a:lnTo>
                    <a:pt x="270" y="124"/>
                  </a:lnTo>
                  <a:lnTo>
                    <a:pt x="278" y="126"/>
                  </a:lnTo>
                  <a:lnTo>
                    <a:pt x="287" y="134"/>
                  </a:lnTo>
                  <a:lnTo>
                    <a:pt x="292" y="148"/>
                  </a:lnTo>
                  <a:lnTo>
                    <a:pt x="295" y="167"/>
                  </a:lnTo>
                  <a:lnTo>
                    <a:pt x="295" y="184"/>
                  </a:lnTo>
                  <a:lnTo>
                    <a:pt x="295" y="192"/>
                  </a:lnTo>
                  <a:lnTo>
                    <a:pt x="298" y="194"/>
                  </a:lnTo>
                  <a:lnTo>
                    <a:pt x="301" y="198"/>
                  </a:lnTo>
                  <a:lnTo>
                    <a:pt x="301" y="202"/>
                  </a:lnTo>
                  <a:lnTo>
                    <a:pt x="304" y="206"/>
                  </a:lnTo>
                  <a:lnTo>
                    <a:pt x="301" y="208"/>
                  </a:lnTo>
                  <a:lnTo>
                    <a:pt x="292" y="210"/>
                  </a:lnTo>
                  <a:lnTo>
                    <a:pt x="295" y="221"/>
                  </a:lnTo>
                  <a:lnTo>
                    <a:pt x="304" y="231"/>
                  </a:lnTo>
                  <a:lnTo>
                    <a:pt x="309" y="237"/>
                  </a:lnTo>
                  <a:lnTo>
                    <a:pt x="321" y="241"/>
                  </a:lnTo>
                  <a:lnTo>
                    <a:pt x="332" y="250"/>
                  </a:lnTo>
                  <a:lnTo>
                    <a:pt x="355" y="262"/>
                  </a:lnTo>
                  <a:lnTo>
                    <a:pt x="378" y="278"/>
                  </a:lnTo>
                  <a:lnTo>
                    <a:pt x="397" y="295"/>
                  </a:lnTo>
                  <a:lnTo>
                    <a:pt x="412" y="309"/>
                  </a:lnTo>
                  <a:lnTo>
                    <a:pt x="420" y="322"/>
                  </a:lnTo>
                  <a:lnTo>
                    <a:pt x="426" y="332"/>
                  </a:lnTo>
                  <a:lnTo>
                    <a:pt x="432" y="340"/>
                  </a:lnTo>
                  <a:lnTo>
                    <a:pt x="420" y="340"/>
                  </a:lnTo>
                  <a:lnTo>
                    <a:pt x="406" y="342"/>
                  </a:lnTo>
                  <a:lnTo>
                    <a:pt x="392" y="345"/>
                  </a:lnTo>
                  <a:lnTo>
                    <a:pt x="383" y="349"/>
                  </a:lnTo>
                  <a:lnTo>
                    <a:pt x="375" y="353"/>
                  </a:lnTo>
                  <a:lnTo>
                    <a:pt x="366" y="359"/>
                  </a:lnTo>
                  <a:lnTo>
                    <a:pt x="355" y="365"/>
                  </a:lnTo>
                  <a:lnTo>
                    <a:pt x="346" y="369"/>
                  </a:lnTo>
                  <a:lnTo>
                    <a:pt x="358" y="380"/>
                  </a:lnTo>
                  <a:lnTo>
                    <a:pt x="375" y="392"/>
                  </a:lnTo>
                  <a:lnTo>
                    <a:pt x="386" y="404"/>
                  </a:lnTo>
                  <a:lnTo>
                    <a:pt x="395" y="415"/>
                  </a:lnTo>
                  <a:lnTo>
                    <a:pt x="403" y="421"/>
                  </a:lnTo>
                  <a:lnTo>
                    <a:pt x="412" y="427"/>
                  </a:lnTo>
                  <a:lnTo>
                    <a:pt x="417" y="431"/>
                  </a:lnTo>
                  <a:lnTo>
                    <a:pt x="426" y="433"/>
                  </a:lnTo>
                  <a:lnTo>
                    <a:pt x="437" y="437"/>
                  </a:lnTo>
                  <a:lnTo>
                    <a:pt x="446" y="444"/>
                  </a:lnTo>
                  <a:lnTo>
                    <a:pt x="451" y="450"/>
                  </a:lnTo>
                  <a:lnTo>
                    <a:pt x="454" y="454"/>
                  </a:lnTo>
                  <a:lnTo>
                    <a:pt x="454" y="458"/>
                  </a:lnTo>
                  <a:lnTo>
                    <a:pt x="449" y="466"/>
                  </a:lnTo>
                  <a:lnTo>
                    <a:pt x="437" y="477"/>
                  </a:lnTo>
                  <a:lnTo>
                    <a:pt x="420" y="485"/>
                  </a:lnTo>
                  <a:lnTo>
                    <a:pt x="403" y="491"/>
                  </a:lnTo>
                  <a:lnTo>
                    <a:pt x="383" y="491"/>
                  </a:lnTo>
                  <a:lnTo>
                    <a:pt x="369" y="489"/>
                  </a:lnTo>
                  <a:lnTo>
                    <a:pt x="358" y="487"/>
                  </a:lnTo>
                  <a:lnTo>
                    <a:pt x="352" y="485"/>
                  </a:lnTo>
                  <a:lnTo>
                    <a:pt x="355" y="481"/>
                  </a:lnTo>
                  <a:lnTo>
                    <a:pt x="361" y="477"/>
                  </a:lnTo>
                  <a:lnTo>
                    <a:pt x="366" y="475"/>
                  </a:lnTo>
                  <a:lnTo>
                    <a:pt x="372" y="475"/>
                  </a:lnTo>
                  <a:lnTo>
                    <a:pt x="378" y="473"/>
                  </a:lnTo>
                  <a:lnTo>
                    <a:pt x="380" y="468"/>
                  </a:lnTo>
                  <a:lnTo>
                    <a:pt x="383" y="464"/>
                  </a:lnTo>
                  <a:lnTo>
                    <a:pt x="375" y="464"/>
                  </a:lnTo>
                  <a:lnTo>
                    <a:pt x="375" y="462"/>
                  </a:lnTo>
                  <a:lnTo>
                    <a:pt x="380" y="458"/>
                  </a:lnTo>
                  <a:lnTo>
                    <a:pt x="383" y="456"/>
                  </a:lnTo>
                  <a:lnTo>
                    <a:pt x="383" y="454"/>
                  </a:lnTo>
                  <a:lnTo>
                    <a:pt x="389" y="458"/>
                  </a:lnTo>
                  <a:lnTo>
                    <a:pt x="392" y="454"/>
                  </a:lnTo>
                  <a:lnTo>
                    <a:pt x="395" y="450"/>
                  </a:lnTo>
                  <a:lnTo>
                    <a:pt x="395" y="448"/>
                  </a:lnTo>
                  <a:lnTo>
                    <a:pt x="389" y="444"/>
                  </a:lnTo>
                  <a:lnTo>
                    <a:pt x="383" y="442"/>
                  </a:lnTo>
                  <a:lnTo>
                    <a:pt x="375" y="437"/>
                  </a:lnTo>
                  <a:lnTo>
                    <a:pt x="363" y="431"/>
                  </a:lnTo>
                  <a:lnTo>
                    <a:pt x="349" y="423"/>
                  </a:lnTo>
                  <a:lnTo>
                    <a:pt x="335" y="415"/>
                  </a:lnTo>
                  <a:lnTo>
                    <a:pt x="324" y="406"/>
                  </a:lnTo>
                  <a:lnTo>
                    <a:pt x="309" y="400"/>
                  </a:lnTo>
                  <a:lnTo>
                    <a:pt x="301" y="396"/>
                  </a:lnTo>
                  <a:lnTo>
                    <a:pt x="295" y="394"/>
                  </a:lnTo>
                  <a:lnTo>
                    <a:pt x="292" y="390"/>
                  </a:lnTo>
                  <a:lnTo>
                    <a:pt x="292" y="388"/>
                  </a:lnTo>
                  <a:lnTo>
                    <a:pt x="292" y="386"/>
                  </a:lnTo>
                  <a:lnTo>
                    <a:pt x="275" y="388"/>
                  </a:lnTo>
                  <a:lnTo>
                    <a:pt x="256" y="386"/>
                  </a:lnTo>
                  <a:lnTo>
                    <a:pt x="241" y="384"/>
                  </a:lnTo>
                  <a:lnTo>
                    <a:pt x="227" y="380"/>
                  </a:lnTo>
                  <a:lnTo>
                    <a:pt x="216" y="375"/>
                  </a:lnTo>
                  <a:lnTo>
                    <a:pt x="204" y="369"/>
                  </a:lnTo>
                  <a:lnTo>
                    <a:pt x="193" y="367"/>
                  </a:lnTo>
                  <a:lnTo>
                    <a:pt x="182" y="369"/>
                  </a:lnTo>
                  <a:lnTo>
                    <a:pt x="179" y="375"/>
                  </a:lnTo>
                  <a:lnTo>
                    <a:pt x="173" y="384"/>
                  </a:lnTo>
                  <a:lnTo>
                    <a:pt x="162" y="392"/>
                  </a:lnTo>
                  <a:lnTo>
                    <a:pt x="148" y="400"/>
                  </a:lnTo>
                  <a:lnTo>
                    <a:pt x="136" y="409"/>
                  </a:lnTo>
                  <a:lnTo>
                    <a:pt x="122" y="419"/>
                  </a:lnTo>
                  <a:lnTo>
                    <a:pt x="111" y="431"/>
                  </a:lnTo>
                  <a:lnTo>
                    <a:pt x="105" y="444"/>
                  </a:lnTo>
                  <a:lnTo>
                    <a:pt x="105" y="454"/>
                  </a:lnTo>
                  <a:lnTo>
                    <a:pt x="102" y="464"/>
                  </a:lnTo>
                  <a:lnTo>
                    <a:pt x="99" y="470"/>
                  </a:lnTo>
                  <a:lnTo>
                    <a:pt x="91" y="475"/>
                  </a:lnTo>
                  <a:lnTo>
                    <a:pt x="88" y="475"/>
                  </a:lnTo>
                  <a:lnTo>
                    <a:pt x="82" y="475"/>
                  </a:lnTo>
                  <a:lnTo>
                    <a:pt x="77" y="473"/>
                  </a:lnTo>
                  <a:lnTo>
                    <a:pt x="65" y="468"/>
                  </a:lnTo>
                  <a:lnTo>
                    <a:pt x="57" y="462"/>
                  </a:lnTo>
                  <a:lnTo>
                    <a:pt x="48" y="458"/>
                  </a:lnTo>
                  <a:lnTo>
                    <a:pt x="37" y="456"/>
                  </a:lnTo>
                  <a:lnTo>
                    <a:pt x="28" y="454"/>
                  </a:lnTo>
                  <a:lnTo>
                    <a:pt x="20" y="450"/>
                  </a:lnTo>
                  <a:lnTo>
                    <a:pt x="11" y="446"/>
                  </a:lnTo>
                  <a:lnTo>
                    <a:pt x="3" y="439"/>
                  </a:lnTo>
                  <a:lnTo>
                    <a:pt x="0" y="433"/>
                  </a:lnTo>
                  <a:lnTo>
                    <a:pt x="0" y="429"/>
                  </a:lnTo>
                  <a:lnTo>
                    <a:pt x="3" y="427"/>
                  </a:lnTo>
                  <a:lnTo>
                    <a:pt x="9" y="427"/>
                  </a:lnTo>
                  <a:lnTo>
                    <a:pt x="14" y="427"/>
                  </a:lnTo>
                  <a:lnTo>
                    <a:pt x="17" y="429"/>
                  </a:lnTo>
                  <a:lnTo>
                    <a:pt x="26" y="431"/>
                  </a:lnTo>
                  <a:lnTo>
                    <a:pt x="34" y="431"/>
                  </a:lnTo>
                  <a:lnTo>
                    <a:pt x="46" y="431"/>
                  </a:lnTo>
                  <a:lnTo>
                    <a:pt x="40" y="427"/>
                  </a:lnTo>
                  <a:lnTo>
                    <a:pt x="43" y="427"/>
                  </a:lnTo>
                  <a:lnTo>
                    <a:pt x="46" y="425"/>
                  </a:lnTo>
                  <a:lnTo>
                    <a:pt x="54" y="423"/>
                  </a:lnTo>
                  <a:lnTo>
                    <a:pt x="60" y="423"/>
                  </a:lnTo>
                  <a:lnTo>
                    <a:pt x="60" y="427"/>
                  </a:lnTo>
                  <a:lnTo>
                    <a:pt x="63" y="427"/>
                  </a:lnTo>
                  <a:lnTo>
                    <a:pt x="68" y="427"/>
                  </a:lnTo>
                  <a:lnTo>
                    <a:pt x="71" y="427"/>
                  </a:lnTo>
                  <a:lnTo>
                    <a:pt x="74" y="427"/>
                  </a:lnTo>
                  <a:lnTo>
                    <a:pt x="82" y="417"/>
                  </a:lnTo>
                  <a:lnTo>
                    <a:pt x="99" y="396"/>
                  </a:lnTo>
                  <a:lnTo>
                    <a:pt x="116" y="373"/>
                  </a:lnTo>
                  <a:lnTo>
                    <a:pt x="125" y="357"/>
                  </a:lnTo>
                  <a:lnTo>
                    <a:pt x="119" y="351"/>
                  </a:lnTo>
                  <a:lnTo>
                    <a:pt x="114" y="342"/>
                  </a:lnTo>
                  <a:lnTo>
                    <a:pt x="108" y="334"/>
                  </a:lnTo>
                  <a:lnTo>
                    <a:pt x="105" y="330"/>
                  </a:lnTo>
                  <a:lnTo>
                    <a:pt x="114" y="322"/>
                  </a:lnTo>
                  <a:lnTo>
                    <a:pt x="125" y="314"/>
                  </a:lnTo>
                  <a:lnTo>
                    <a:pt x="139" y="301"/>
                  </a:lnTo>
                  <a:lnTo>
                    <a:pt x="153" y="285"/>
                  </a:lnTo>
                  <a:lnTo>
                    <a:pt x="165" y="268"/>
                  </a:lnTo>
                  <a:lnTo>
                    <a:pt x="176" y="252"/>
                  </a:lnTo>
                  <a:lnTo>
                    <a:pt x="185" y="239"/>
                  </a:lnTo>
                  <a:lnTo>
                    <a:pt x="193" y="231"/>
                  </a:lnTo>
                  <a:lnTo>
                    <a:pt x="204" y="229"/>
                  </a:lnTo>
                  <a:lnTo>
                    <a:pt x="213" y="227"/>
                  </a:lnTo>
                  <a:lnTo>
                    <a:pt x="219" y="223"/>
                  </a:lnTo>
                  <a:lnTo>
                    <a:pt x="219" y="219"/>
                  </a:lnTo>
                  <a:lnTo>
                    <a:pt x="216" y="219"/>
                  </a:lnTo>
                  <a:lnTo>
                    <a:pt x="213" y="219"/>
                  </a:lnTo>
                  <a:lnTo>
                    <a:pt x="207" y="219"/>
                  </a:lnTo>
                  <a:lnTo>
                    <a:pt x="204" y="219"/>
                  </a:lnTo>
                  <a:lnTo>
                    <a:pt x="207" y="212"/>
                  </a:lnTo>
                  <a:lnTo>
                    <a:pt x="207" y="210"/>
                  </a:lnTo>
                  <a:lnTo>
                    <a:pt x="204" y="206"/>
                  </a:lnTo>
                  <a:lnTo>
                    <a:pt x="199" y="202"/>
                  </a:lnTo>
                  <a:lnTo>
                    <a:pt x="193" y="192"/>
                  </a:lnTo>
                  <a:lnTo>
                    <a:pt x="190" y="173"/>
                  </a:lnTo>
                  <a:lnTo>
                    <a:pt x="193" y="153"/>
                  </a:lnTo>
                  <a:lnTo>
                    <a:pt x="207" y="134"/>
                  </a:lnTo>
                  <a:lnTo>
                    <a:pt x="207" y="130"/>
                  </a:lnTo>
                  <a:lnTo>
                    <a:pt x="207" y="128"/>
                  </a:lnTo>
                  <a:lnTo>
                    <a:pt x="204" y="124"/>
                  </a:lnTo>
                  <a:lnTo>
                    <a:pt x="199" y="124"/>
                  </a:lnTo>
                  <a:lnTo>
                    <a:pt x="190" y="124"/>
                  </a:lnTo>
                  <a:lnTo>
                    <a:pt x="182" y="124"/>
                  </a:lnTo>
                  <a:lnTo>
                    <a:pt x="173" y="122"/>
                  </a:lnTo>
                  <a:lnTo>
                    <a:pt x="170" y="117"/>
                  </a:lnTo>
                  <a:lnTo>
                    <a:pt x="170" y="115"/>
                  </a:lnTo>
                  <a:lnTo>
                    <a:pt x="170" y="111"/>
                  </a:lnTo>
                  <a:lnTo>
                    <a:pt x="168" y="109"/>
                  </a:lnTo>
                  <a:lnTo>
                    <a:pt x="168" y="109"/>
                  </a:lnTo>
                  <a:lnTo>
                    <a:pt x="168" y="107"/>
                  </a:lnTo>
                  <a:lnTo>
                    <a:pt x="168" y="105"/>
                  </a:lnTo>
                  <a:lnTo>
                    <a:pt x="165" y="103"/>
                  </a:lnTo>
                  <a:lnTo>
                    <a:pt x="162" y="101"/>
                  </a:lnTo>
                  <a:lnTo>
                    <a:pt x="156" y="101"/>
                  </a:lnTo>
                  <a:lnTo>
                    <a:pt x="156" y="99"/>
                  </a:lnTo>
                  <a:lnTo>
                    <a:pt x="153" y="95"/>
                  </a:lnTo>
                  <a:lnTo>
                    <a:pt x="156" y="93"/>
                  </a:lnTo>
                  <a:lnTo>
                    <a:pt x="159" y="91"/>
                  </a:lnTo>
                  <a:lnTo>
                    <a:pt x="162" y="89"/>
                  </a:lnTo>
                  <a:lnTo>
                    <a:pt x="159" y="87"/>
                  </a:lnTo>
                  <a:lnTo>
                    <a:pt x="156" y="82"/>
                  </a:lnTo>
                  <a:lnTo>
                    <a:pt x="153" y="80"/>
                  </a:lnTo>
                  <a:lnTo>
                    <a:pt x="153" y="76"/>
                  </a:lnTo>
                  <a:lnTo>
                    <a:pt x="153" y="72"/>
                  </a:lnTo>
                  <a:lnTo>
                    <a:pt x="153" y="66"/>
                  </a:lnTo>
                  <a:close/>
                </a:path>
              </a:pathLst>
            </a:custGeom>
            <a:solidFill>
              <a:srgbClr val="0C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4" name="Freeform 56"/>
            <p:cNvSpPr>
              <a:spLocks/>
            </p:cNvSpPr>
            <p:nvPr/>
          </p:nvSpPr>
          <p:spPr bwMode="auto">
            <a:xfrm>
              <a:off x="1344" y="3024"/>
              <a:ext cx="253" cy="117"/>
            </a:xfrm>
            <a:custGeom>
              <a:avLst/>
              <a:gdLst/>
              <a:ahLst/>
              <a:cxnLst>
                <a:cxn ang="0">
                  <a:pos x="179" y="74"/>
                </a:cxn>
                <a:cxn ang="0">
                  <a:pos x="176" y="82"/>
                </a:cxn>
                <a:cxn ang="0">
                  <a:pos x="168" y="86"/>
                </a:cxn>
                <a:cxn ang="0">
                  <a:pos x="151" y="82"/>
                </a:cxn>
                <a:cxn ang="0">
                  <a:pos x="125" y="82"/>
                </a:cxn>
                <a:cxn ang="0">
                  <a:pos x="88" y="76"/>
                </a:cxn>
                <a:cxn ang="0">
                  <a:pos x="80" y="60"/>
                </a:cxn>
                <a:cxn ang="0">
                  <a:pos x="71" y="51"/>
                </a:cxn>
                <a:cxn ang="0">
                  <a:pos x="63" y="41"/>
                </a:cxn>
                <a:cxn ang="0">
                  <a:pos x="54" y="45"/>
                </a:cxn>
                <a:cxn ang="0">
                  <a:pos x="60" y="53"/>
                </a:cxn>
                <a:cxn ang="0">
                  <a:pos x="60" y="60"/>
                </a:cxn>
                <a:cxn ang="0">
                  <a:pos x="46" y="56"/>
                </a:cxn>
                <a:cxn ang="0">
                  <a:pos x="23" y="45"/>
                </a:cxn>
                <a:cxn ang="0">
                  <a:pos x="15" y="49"/>
                </a:cxn>
                <a:cxn ang="0">
                  <a:pos x="26" y="58"/>
                </a:cxn>
                <a:cxn ang="0">
                  <a:pos x="35" y="62"/>
                </a:cxn>
                <a:cxn ang="0">
                  <a:pos x="26" y="64"/>
                </a:cxn>
                <a:cxn ang="0">
                  <a:pos x="9" y="64"/>
                </a:cxn>
                <a:cxn ang="0">
                  <a:pos x="0" y="66"/>
                </a:cxn>
                <a:cxn ang="0">
                  <a:pos x="12" y="72"/>
                </a:cxn>
                <a:cxn ang="0">
                  <a:pos x="32" y="74"/>
                </a:cxn>
                <a:cxn ang="0">
                  <a:pos x="29" y="76"/>
                </a:cxn>
                <a:cxn ang="0">
                  <a:pos x="18" y="80"/>
                </a:cxn>
                <a:cxn ang="0">
                  <a:pos x="6" y="84"/>
                </a:cxn>
                <a:cxn ang="0">
                  <a:pos x="12" y="91"/>
                </a:cxn>
                <a:cxn ang="0">
                  <a:pos x="29" y="86"/>
                </a:cxn>
                <a:cxn ang="0">
                  <a:pos x="37" y="86"/>
                </a:cxn>
                <a:cxn ang="0">
                  <a:pos x="29" y="91"/>
                </a:cxn>
                <a:cxn ang="0">
                  <a:pos x="23" y="101"/>
                </a:cxn>
                <a:cxn ang="0">
                  <a:pos x="23" y="105"/>
                </a:cxn>
                <a:cxn ang="0">
                  <a:pos x="35" y="99"/>
                </a:cxn>
                <a:cxn ang="0">
                  <a:pos x="46" y="93"/>
                </a:cxn>
                <a:cxn ang="0">
                  <a:pos x="77" y="93"/>
                </a:cxn>
                <a:cxn ang="0">
                  <a:pos x="105" y="101"/>
                </a:cxn>
                <a:cxn ang="0">
                  <a:pos x="123" y="109"/>
                </a:cxn>
                <a:cxn ang="0">
                  <a:pos x="154" y="117"/>
                </a:cxn>
                <a:cxn ang="0">
                  <a:pos x="199" y="113"/>
                </a:cxn>
                <a:cxn ang="0">
                  <a:pos x="222" y="91"/>
                </a:cxn>
                <a:cxn ang="0">
                  <a:pos x="230" y="70"/>
                </a:cxn>
                <a:cxn ang="0">
                  <a:pos x="245" y="49"/>
                </a:cxn>
                <a:cxn ang="0">
                  <a:pos x="245" y="10"/>
                </a:cxn>
                <a:cxn ang="0">
                  <a:pos x="188" y="8"/>
                </a:cxn>
                <a:cxn ang="0">
                  <a:pos x="179" y="35"/>
                </a:cxn>
                <a:cxn ang="0">
                  <a:pos x="171" y="66"/>
                </a:cxn>
              </a:cxnLst>
              <a:rect l="0" t="0" r="r" b="b"/>
              <a:pathLst>
                <a:path w="253" h="117">
                  <a:moveTo>
                    <a:pt x="171" y="66"/>
                  </a:moveTo>
                  <a:lnTo>
                    <a:pt x="179" y="70"/>
                  </a:lnTo>
                  <a:lnTo>
                    <a:pt x="179" y="74"/>
                  </a:lnTo>
                  <a:lnTo>
                    <a:pt x="179" y="76"/>
                  </a:lnTo>
                  <a:lnTo>
                    <a:pt x="176" y="80"/>
                  </a:lnTo>
                  <a:lnTo>
                    <a:pt x="176" y="82"/>
                  </a:lnTo>
                  <a:lnTo>
                    <a:pt x="176" y="84"/>
                  </a:lnTo>
                  <a:lnTo>
                    <a:pt x="174" y="86"/>
                  </a:lnTo>
                  <a:lnTo>
                    <a:pt x="168" y="86"/>
                  </a:lnTo>
                  <a:lnTo>
                    <a:pt x="165" y="86"/>
                  </a:lnTo>
                  <a:lnTo>
                    <a:pt x="159" y="84"/>
                  </a:lnTo>
                  <a:lnTo>
                    <a:pt x="151" y="82"/>
                  </a:lnTo>
                  <a:lnTo>
                    <a:pt x="140" y="82"/>
                  </a:lnTo>
                  <a:lnTo>
                    <a:pt x="134" y="82"/>
                  </a:lnTo>
                  <a:lnTo>
                    <a:pt x="125" y="82"/>
                  </a:lnTo>
                  <a:lnTo>
                    <a:pt x="111" y="80"/>
                  </a:lnTo>
                  <a:lnTo>
                    <a:pt x="97" y="78"/>
                  </a:lnTo>
                  <a:lnTo>
                    <a:pt x="88" y="76"/>
                  </a:lnTo>
                  <a:lnTo>
                    <a:pt x="86" y="70"/>
                  </a:lnTo>
                  <a:lnTo>
                    <a:pt x="83" y="66"/>
                  </a:lnTo>
                  <a:lnTo>
                    <a:pt x="80" y="60"/>
                  </a:lnTo>
                  <a:lnTo>
                    <a:pt x="77" y="56"/>
                  </a:lnTo>
                  <a:lnTo>
                    <a:pt x="74" y="53"/>
                  </a:lnTo>
                  <a:lnTo>
                    <a:pt x="71" y="51"/>
                  </a:lnTo>
                  <a:lnTo>
                    <a:pt x="66" y="47"/>
                  </a:lnTo>
                  <a:lnTo>
                    <a:pt x="63" y="43"/>
                  </a:lnTo>
                  <a:lnTo>
                    <a:pt x="63" y="41"/>
                  </a:lnTo>
                  <a:lnTo>
                    <a:pt x="60" y="41"/>
                  </a:lnTo>
                  <a:lnTo>
                    <a:pt x="57" y="43"/>
                  </a:lnTo>
                  <a:lnTo>
                    <a:pt x="54" y="45"/>
                  </a:lnTo>
                  <a:lnTo>
                    <a:pt x="54" y="47"/>
                  </a:lnTo>
                  <a:lnTo>
                    <a:pt x="57" y="49"/>
                  </a:lnTo>
                  <a:lnTo>
                    <a:pt x="60" y="53"/>
                  </a:lnTo>
                  <a:lnTo>
                    <a:pt x="60" y="56"/>
                  </a:lnTo>
                  <a:lnTo>
                    <a:pt x="60" y="58"/>
                  </a:lnTo>
                  <a:lnTo>
                    <a:pt x="60" y="60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6"/>
                  </a:lnTo>
                  <a:lnTo>
                    <a:pt x="37" y="51"/>
                  </a:lnTo>
                  <a:lnTo>
                    <a:pt x="29" y="49"/>
                  </a:lnTo>
                  <a:lnTo>
                    <a:pt x="23" y="45"/>
                  </a:lnTo>
                  <a:lnTo>
                    <a:pt x="18" y="45"/>
                  </a:lnTo>
                  <a:lnTo>
                    <a:pt x="15" y="47"/>
                  </a:lnTo>
                  <a:lnTo>
                    <a:pt x="15" y="49"/>
                  </a:lnTo>
                  <a:lnTo>
                    <a:pt x="18" y="53"/>
                  </a:lnTo>
                  <a:lnTo>
                    <a:pt x="23" y="56"/>
                  </a:lnTo>
                  <a:lnTo>
                    <a:pt x="26" y="58"/>
                  </a:lnTo>
                  <a:lnTo>
                    <a:pt x="32" y="60"/>
                  </a:lnTo>
                  <a:lnTo>
                    <a:pt x="32" y="60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2" y="64"/>
                  </a:lnTo>
                  <a:lnTo>
                    <a:pt x="26" y="64"/>
                  </a:lnTo>
                  <a:lnTo>
                    <a:pt x="23" y="64"/>
                  </a:lnTo>
                  <a:lnTo>
                    <a:pt x="15" y="64"/>
                  </a:lnTo>
                  <a:lnTo>
                    <a:pt x="9" y="64"/>
                  </a:lnTo>
                  <a:lnTo>
                    <a:pt x="3" y="64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12" y="72"/>
                  </a:lnTo>
                  <a:lnTo>
                    <a:pt x="18" y="74"/>
                  </a:lnTo>
                  <a:lnTo>
                    <a:pt x="26" y="74"/>
                  </a:lnTo>
                  <a:lnTo>
                    <a:pt x="32" y="74"/>
                  </a:lnTo>
                  <a:lnTo>
                    <a:pt x="35" y="74"/>
                  </a:lnTo>
                  <a:lnTo>
                    <a:pt x="35" y="74"/>
                  </a:lnTo>
                  <a:lnTo>
                    <a:pt x="29" y="76"/>
                  </a:lnTo>
                  <a:lnTo>
                    <a:pt x="26" y="76"/>
                  </a:lnTo>
                  <a:lnTo>
                    <a:pt x="23" y="78"/>
                  </a:lnTo>
                  <a:lnTo>
                    <a:pt x="18" y="80"/>
                  </a:lnTo>
                  <a:lnTo>
                    <a:pt x="12" y="82"/>
                  </a:lnTo>
                  <a:lnTo>
                    <a:pt x="9" y="82"/>
                  </a:lnTo>
                  <a:lnTo>
                    <a:pt x="6" y="84"/>
                  </a:lnTo>
                  <a:lnTo>
                    <a:pt x="6" y="86"/>
                  </a:lnTo>
                  <a:lnTo>
                    <a:pt x="9" y="89"/>
                  </a:lnTo>
                  <a:lnTo>
                    <a:pt x="12" y="91"/>
                  </a:lnTo>
                  <a:lnTo>
                    <a:pt x="18" y="89"/>
                  </a:lnTo>
                  <a:lnTo>
                    <a:pt x="23" y="86"/>
                  </a:lnTo>
                  <a:lnTo>
                    <a:pt x="29" y="86"/>
                  </a:lnTo>
                  <a:lnTo>
                    <a:pt x="32" y="86"/>
                  </a:lnTo>
                  <a:lnTo>
                    <a:pt x="35" y="86"/>
                  </a:lnTo>
                  <a:lnTo>
                    <a:pt x="37" y="86"/>
                  </a:lnTo>
                  <a:lnTo>
                    <a:pt x="35" y="89"/>
                  </a:lnTo>
                  <a:lnTo>
                    <a:pt x="32" y="91"/>
                  </a:lnTo>
                  <a:lnTo>
                    <a:pt x="29" y="91"/>
                  </a:lnTo>
                  <a:lnTo>
                    <a:pt x="26" y="95"/>
                  </a:lnTo>
                  <a:lnTo>
                    <a:pt x="26" y="97"/>
                  </a:lnTo>
                  <a:lnTo>
                    <a:pt x="23" y="101"/>
                  </a:lnTo>
                  <a:lnTo>
                    <a:pt x="20" y="101"/>
                  </a:lnTo>
                  <a:lnTo>
                    <a:pt x="20" y="103"/>
                  </a:lnTo>
                  <a:lnTo>
                    <a:pt x="23" y="105"/>
                  </a:lnTo>
                  <a:lnTo>
                    <a:pt x="26" y="103"/>
                  </a:lnTo>
                  <a:lnTo>
                    <a:pt x="29" y="101"/>
                  </a:lnTo>
                  <a:lnTo>
                    <a:pt x="35" y="99"/>
                  </a:lnTo>
                  <a:lnTo>
                    <a:pt x="37" y="95"/>
                  </a:lnTo>
                  <a:lnTo>
                    <a:pt x="40" y="93"/>
                  </a:lnTo>
                  <a:lnTo>
                    <a:pt x="46" y="93"/>
                  </a:lnTo>
                  <a:lnTo>
                    <a:pt x="57" y="95"/>
                  </a:lnTo>
                  <a:lnTo>
                    <a:pt x="69" y="95"/>
                  </a:lnTo>
                  <a:lnTo>
                    <a:pt x="77" y="93"/>
                  </a:lnTo>
                  <a:lnTo>
                    <a:pt x="83" y="95"/>
                  </a:lnTo>
                  <a:lnTo>
                    <a:pt x="94" y="97"/>
                  </a:lnTo>
                  <a:lnTo>
                    <a:pt x="105" y="101"/>
                  </a:lnTo>
                  <a:lnTo>
                    <a:pt x="111" y="103"/>
                  </a:lnTo>
                  <a:lnTo>
                    <a:pt x="117" y="105"/>
                  </a:lnTo>
                  <a:lnTo>
                    <a:pt x="123" y="109"/>
                  </a:lnTo>
                  <a:lnTo>
                    <a:pt x="131" y="111"/>
                  </a:lnTo>
                  <a:lnTo>
                    <a:pt x="142" y="115"/>
                  </a:lnTo>
                  <a:lnTo>
                    <a:pt x="154" y="117"/>
                  </a:lnTo>
                  <a:lnTo>
                    <a:pt x="168" y="117"/>
                  </a:lnTo>
                  <a:lnTo>
                    <a:pt x="182" y="117"/>
                  </a:lnTo>
                  <a:lnTo>
                    <a:pt x="199" y="113"/>
                  </a:lnTo>
                  <a:lnTo>
                    <a:pt x="205" y="109"/>
                  </a:lnTo>
                  <a:lnTo>
                    <a:pt x="213" y="101"/>
                  </a:lnTo>
                  <a:lnTo>
                    <a:pt x="222" y="91"/>
                  </a:lnTo>
                  <a:lnTo>
                    <a:pt x="222" y="80"/>
                  </a:lnTo>
                  <a:lnTo>
                    <a:pt x="228" y="80"/>
                  </a:lnTo>
                  <a:lnTo>
                    <a:pt x="230" y="70"/>
                  </a:lnTo>
                  <a:lnTo>
                    <a:pt x="233" y="62"/>
                  </a:lnTo>
                  <a:lnTo>
                    <a:pt x="239" y="56"/>
                  </a:lnTo>
                  <a:lnTo>
                    <a:pt x="245" y="49"/>
                  </a:lnTo>
                  <a:lnTo>
                    <a:pt x="253" y="41"/>
                  </a:lnTo>
                  <a:lnTo>
                    <a:pt x="253" y="27"/>
                  </a:lnTo>
                  <a:lnTo>
                    <a:pt x="245" y="10"/>
                  </a:lnTo>
                  <a:lnTo>
                    <a:pt x="216" y="0"/>
                  </a:lnTo>
                  <a:lnTo>
                    <a:pt x="199" y="2"/>
                  </a:lnTo>
                  <a:lnTo>
                    <a:pt x="188" y="8"/>
                  </a:lnTo>
                  <a:lnTo>
                    <a:pt x="179" y="18"/>
                  </a:lnTo>
                  <a:lnTo>
                    <a:pt x="179" y="27"/>
                  </a:lnTo>
                  <a:lnTo>
                    <a:pt x="179" y="35"/>
                  </a:lnTo>
                  <a:lnTo>
                    <a:pt x="176" y="49"/>
                  </a:lnTo>
                  <a:lnTo>
                    <a:pt x="174" y="60"/>
                  </a:lnTo>
                  <a:lnTo>
                    <a:pt x="171" y="66"/>
                  </a:lnTo>
                  <a:close/>
                </a:path>
              </a:pathLst>
            </a:custGeom>
            <a:solidFill>
              <a:srgbClr val="0C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5" name="Freeform 57"/>
            <p:cNvSpPr>
              <a:spLocks/>
            </p:cNvSpPr>
            <p:nvPr/>
          </p:nvSpPr>
          <p:spPr bwMode="auto">
            <a:xfrm>
              <a:off x="1872" y="2832"/>
              <a:ext cx="454" cy="491"/>
            </a:xfrm>
            <a:custGeom>
              <a:avLst/>
              <a:gdLst/>
              <a:ahLst/>
              <a:cxnLst>
                <a:cxn ang="0">
                  <a:pos x="66" y="21"/>
                </a:cxn>
                <a:cxn ang="0">
                  <a:pos x="74" y="21"/>
                </a:cxn>
                <a:cxn ang="0">
                  <a:pos x="117" y="0"/>
                </a:cxn>
                <a:cxn ang="0">
                  <a:pos x="154" y="10"/>
                </a:cxn>
                <a:cxn ang="0">
                  <a:pos x="176" y="21"/>
                </a:cxn>
                <a:cxn ang="0">
                  <a:pos x="236" y="51"/>
                </a:cxn>
                <a:cxn ang="0">
                  <a:pos x="208" y="78"/>
                </a:cxn>
                <a:cxn ang="0">
                  <a:pos x="188" y="91"/>
                </a:cxn>
                <a:cxn ang="0">
                  <a:pos x="188" y="95"/>
                </a:cxn>
                <a:cxn ang="0">
                  <a:pos x="168" y="97"/>
                </a:cxn>
                <a:cxn ang="0">
                  <a:pos x="173" y="103"/>
                </a:cxn>
                <a:cxn ang="0">
                  <a:pos x="196" y="113"/>
                </a:cxn>
                <a:cxn ang="0">
                  <a:pos x="205" y="148"/>
                </a:cxn>
                <a:cxn ang="0">
                  <a:pos x="213" y="153"/>
                </a:cxn>
                <a:cxn ang="0">
                  <a:pos x="219" y="179"/>
                </a:cxn>
                <a:cxn ang="0">
                  <a:pos x="225" y="202"/>
                </a:cxn>
                <a:cxn ang="0">
                  <a:pos x="261" y="233"/>
                </a:cxn>
                <a:cxn ang="0">
                  <a:pos x="330" y="262"/>
                </a:cxn>
                <a:cxn ang="0">
                  <a:pos x="361" y="283"/>
                </a:cxn>
                <a:cxn ang="0">
                  <a:pos x="307" y="297"/>
                </a:cxn>
                <a:cxn ang="0">
                  <a:pos x="278" y="320"/>
                </a:cxn>
                <a:cxn ang="0">
                  <a:pos x="293" y="336"/>
                </a:cxn>
                <a:cxn ang="0">
                  <a:pos x="327" y="338"/>
                </a:cxn>
                <a:cxn ang="0">
                  <a:pos x="395" y="355"/>
                </a:cxn>
                <a:cxn ang="0">
                  <a:pos x="443" y="355"/>
                </a:cxn>
                <a:cxn ang="0">
                  <a:pos x="452" y="390"/>
                </a:cxn>
                <a:cxn ang="0">
                  <a:pos x="443" y="425"/>
                </a:cxn>
                <a:cxn ang="0">
                  <a:pos x="412" y="427"/>
                </a:cxn>
                <a:cxn ang="0">
                  <a:pos x="409" y="404"/>
                </a:cxn>
                <a:cxn ang="0">
                  <a:pos x="395" y="382"/>
                </a:cxn>
                <a:cxn ang="0">
                  <a:pos x="355" y="376"/>
                </a:cxn>
                <a:cxn ang="0">
                  <a:pos x="290" y="369"/>
                </a:cxn>
                <a:cxn ang="0">
                  <a:pos x="242" y="351"/>
                </a:cxn>
                <a:cxn ang="0">
                  <a:pos x="210" y="330"/>
                </a:cxn>
                <a:cxn ang="0">
                  <a:pos x="159" y="347"/>
                </a:cxn>
                <a:cxn ang="0">
                  <a:pos x="148" y="382"/>
                </a:cxn>
                <a:cxn ang="0">
                  <a:pos x="103" y="440"/>
                </a:cxn>
                <a:cxn ang="0">
                  <a:pos x="88" y="481"/>
                </a:cxn>
                <a:cxn ang="0">
                  <a:pos x="60" y="481"/>
                </a:cxn>
                <a:cxn ang="0">
                  <a:pos x="17" y="487"/>
                </a:cxn>
                <a:cxn ang="0">
                  <a:pos x="0" y="473"/>
                </a:cxn>
                <a:cxn ang="0">
                  <a:pos x="20" y="466"/>
                </a:cxn>
                <a:cxn ang="0">
                  <a:pos x="37" y="456"/>
                </a:cxn>
                <a:cxn ang="0">
                  <a:pos x="51" y="446"/>
                </a:cxn>
                <a:cxn ang="0">
                  <a:pos x="74" y="421"/>
                </a:cxn>
                <a:cxn ang="0">
                  <a:pos x="105" y="340"/>
                </a:cxn>
                <a:cxn ang="0">
                  <a:pos x="100" y="330"/>
                </a:cxn>
                <a:cxn ang="0">
                  <a:pos x="108" y="297"/>
                </a:cxn>
                <a:cxn ang="0">
                  <a:pos x="125" y="221"/>
                </a:cxn>
                <a:cxn ang="0">
                  <a:pos x="139" y="206"/>
                </a:cxn>
                <a:cxn ang="0">
                  <a:pos x="108" y="159"/>
                </a:cxn>
                <a:cxn ang="0">
                  <a:pos x="103" y="115"/>
                </a:cxn>
                <a:cxn ang="0">
                  <a:pos x="120" y="101"/>
                </a:cxn>
                <a:cxn ang="0">
                  <a:pos x="80" y="87"/>
                </a:cxn>
                <a:cxn ang="0">
                  <a:pos x="74" y="70"/>
                </a:cxn>
                <a:cxn ang="0">
                  <a:pos x="71" y="62"/>
                </a:cxn>
                <a:cxn ang="0">
                  <a:pos x="66" y="51"/>
                </a:cxn>
              </a:cxnLst>
              <a:rect l="0" t="0" r="r" b="b"/>
              <a:pathLst>
                <a:path w="454" h="491">
                  <a:moveTo>
                    <a:pt x="66" y="43"/>
                  </a:moveTo>
                  <a:lnTo>
                    <a:pt x="63" y="41"/>
                  </a:lnTo>
                  <a:lnTo>
                    <a:pt x="60" y="33"/>
                  </a:lnTo>
                  <a:lnTo>
                    <a:pt x="60" y="27"/>
                  </a:lnTo>
                  <a:lnTo>
                    <a:pt x="66" y="21"/>
                  </a:lnTo>
                  <a:lnTo>
                    <a:pt x="66" y="23"/>
                  </a:lnTo>
                  <a:lnTo>
                    <a:pt x="68" y="25"/>
                  </a:lnTo>
                  <a:lnTo>
                    <a:pt x="74" y="27"/>
                  </a:lnTo>
                  <a:lnTo>
                    <a:pt x="77" y="27"/>
                  </a:lnTo>
                  <a:lnTo>
                    <a:pt x="74" y="21"/>
                  </a:lnTo>
                  <a:lnTo>
                    <a:pt x="74" y="16"/>
                  </a:lnTo>
                  <a:lnTo>
                    <a:pt x="80" y="10"/>
                  </a:lnTo>
                  <a:lnTo>
                    <a:pt x="88" y="4"/>
                  </a:lnTo>
                  <a:lnTo>
                    <a:pt x="100" y="2"/>
                  </a:lnTo>
                  <a:lnTo>
                    <a:pt x="117" y="0"/>
                  </a:lnTo>
                  <a:lnTo>
                    <a:pt x="137" y="2"/>
                  </a:lnTo>
                  <a:lnTo>
                    <a:pt x="165" y="6"/>
                  </a:lnTo>
                  <a:lnTo>
                    <a:pt x="159" y="6"/>
                  </a:lnTo>
                  <a:lnTo>
                    <a:pt x="156" y="6"/>
                  </a:lnTo>
                  <a:lnTo>
                    <a:pt x="154" y="10"/>
                  </a:lnTo>
                  <a:lnTo>
                    <a:pt x="151" y="14"/>
                  </a:lnTo>
                  <a:lnTo>
                    <a:pt x="154" y="10"/>
                  </a:lnTo>
                  <a:lnTo>
                    <a:pt x="162" y="12"/>
                  </a:lnTo>
                  <a:lnTo>
                    <a:pt x="168" y="16"/>
                  </a:lnTo>
                  <a:lnTo>
                    <a:pt x="176" y="21"/>
                  </a:lnTo>
                  <a:lnTo>
                    <a:pt x="185" y="29"/>
                  </a:lnTo>
                  <a:lnTo>
                    <a:pt x="202" y="39"/>
                  </a:lnTo>
                  <a:lnTo>
                    <a:pt x="219" y="47"/>
                  </a:lnTo>
                  <a:lnTo>
                    <a:pt x="233" y="43"/>
                  </a:lnTo>
                  <a:lnTo>
                    <a:pt x="236" y="51"/>
                  </a:lnTo>
                  <a:lnTo>
                    <a:pt x="236" y="64"/>
                  </a:lnTo>
                  <a:lnTo>
                    <a:pt x="225" y="72"/>
                  </a:lnTo>
                  <a:lnTo>
                    <a:pt x="196" y="74"/>
                  </a:lnTo>
                  <a:lnTo>
                    <a:pt x="202" y="76"/>
                  </a:lnTo>
                  <a:lnTo>
                    <a:pt x="208" y="78"/>
                  </a:lnTo>
                  <a:lnTo>
                    <a:pt x="213" y="78"/>
                  </a:lnTo>
                  <a:lnTo>
                    <a:pt x="219" y="78"/>
                  </a:lnTo>
                  <a:lnTo>
                    <a:pt x="213" y="85"/>
                  </a:lnTo>
                  <a:lnTo>
                    <a:pt x="202" y="89"/>
                  </a:lnTo>
                  <a:lnTo>
                    <a:pt x="188" y="91"/>
                  </a:lnTo>
                  <a:lnTo>
                    <a:pt x="168" y="89"/>
                  </a:lnTo>
                  <a:lnTo>
                    <a:pt x="176" y="91"/>
                  </a:lnTo>
                  <a:lnTo>
                    <a:pt x="179" y="93"/>
                  </a:lnTo>
                  <a:lnTo>
                    <a:pt x="185" y="95"/>
                  </a:lnTo>
                  <a:lnTo>
                    <a:pt x="188" y="95"/>
                  </a:lnTo>
                  <a:lnTo>
                    <a:pt x="185" y="97"/>
                  </a:lnTo>
                  <a:lnTo>
                    <a:pt x="182" y="99"/>
                  </a:lnTo>
                  <a:lnTo>
                    <a:pt x="179" y="99"/>
                  </a:lnTo>
                  <a:lnTo>
                    <a:pt x="176" y="99"/>
                  </a:lnTo>
                  <a:lnTo>
                    <a:pt x="168" y="97"/>
                  </a:lnTo>
                  <a:lnTo>
                    <a:pt x="162" y="97"/>
                  </a:lnTo>
                  <a:lnTo>
                    <a:pt x="159" y="99"/>
                  </a:lnTo>
                  <a:lnTo>
                    <a:pt x="159" y="101"/>
                  </a:lnTo>
                  <a:lnTo>
                    <a:pt x="165" y="101"/>
                  </a:lnTo>
                  <a:lnTo>
                    <a:pt x="173" y="103"/>
                  </a:lnTo>
                  <a:lnTo>
                    <a:pt x="182" y="105"/>
                  </a:lnTo>
                  <a:lnTo>
                    <a:pt x="188" y="107"/>
                  </a:lnTo>
                  <a:lnTo>
                    <a:pt x="188" y="109"/>
                  </a:lnTo>
                  <a:lnTo>
                    <a:pt x="193" y="111"/>
                  </a:lnTo>
                  <a:lnTo>
                    <a:pt x="196" y="113"/>
                  </a:lnTo>
                  <a:lnTo>
                    <a:pt x="196" y="115"/>
                  </a:lnTo>
                  <a:lnTo>
                    <a:pt x="202" y="120"/>
                  </a:lnTo>
                  <a:lnTo>
                    <a:pt x="205" y="128"/>
                  </a:lnTo>
                  <a:lnTo>
                    <a:pt x="208" y="140"/>
                  </a:lnTo>
                  <a:lnTo>
                    <a:pt x="205" y="148"/>
                  </a:lnTo>
                  <a:lnTo>
                    <a:pt x="208" y="148"/>
                  </a:lnTo>
                  <a:lnTo>
                    <a:pt x="210" y="148"/>
                  </a:lnTo>
                  <a:lnTo>
                    <a:pt x="210" y="148"/>
                  </a:lnTo>
                  <a:lnTo>
                    <a:pt x="210" y="148"/>
                  </a:lnTo>
                  <a:lnTo>
                    <a:pt x="213" y="153"/>
                  </a:lnTo>
                  <a:lnTo>
                    <a:pt x="219" y="159"/>
                  </a:lnTo>
                  <a:lnTo>
                    <a:pt x="222" y="165"/>
                  </a:lnTo>
                  <a:lnTo>
                    <a:pt x="225" y="169"/>
                  </a:lnTo>
                  <a:lnTo>
                    <a:pt x="222" y="173"/>
                  </a:lnTo>
                  <a:lnTo>
                    <a:pt x="219" y="179"/>
                  </a:lnTo>
                  <a:lnTo>
                    <a:pt x="216" y="188"/>
                  </a:lnTo>
                  <a:lnTo>
                    <a:pt x="219" y="196"/>
                  </a:lnTo>
                  <a:lnTo>
                    <a:pt x="222" y="200"/>
                  </a:lnTo>
                  <a:lnTo>
                    <a:pt x="225" y="202"/>
                  </a:lnTo>
                  <a:lnTo>
                    <a:pt x="225" y="202"/>
                  </a:lnTo>
                  <a:lnTo>
                    <a:pt x="227" y="202"/>
                  </a:lnTo>
                  <a:lnTo>
                    <a:pt x="239" y="208"/>
                  </a:lnTo>
                  <a:lnTo>
                    <a:pt x="250" y="217"/>
                  </a:lnTo>
                  <a:lnTo>
                    <a:pt x="259" y="227"/>
                  </a:lnTo>
                  <a:lnTo>
                    <a:pt x="261" y="233"/>
                  </a:lnTo>
                  <a:lnTo>
                    <a:pt x="267" y="239"/>
                  </a:lnTo>
                  <a:lnTo>
                    <a:pt x="278" y="246"/>
                  </a:lnTo>
                  <a:lnTo>
                    <a:pt x="293" y="252"/>
                  </a:lnTo>
                  <a:lnTo>
                    <a:pt x="310" y="258"/>
                  </a:lnTo>
                  <a:lnTo>
                    <a:pt x="330" y="262"/>
                  </a:lnTo>
                  <a:lnTo>
                    <a:pt x="349" y="266"/>
                  </a:lnTo>
                  <a:lnTo>
                    <a:pt x="369" y="268"/>
                  </a:lnTo>
                  <a:lnTo>
                    <a:pt x="386" y="266"/>
                  </a:lnTo>
                  <a:lnTo>
                    <a:pt x="375" y="276"/>
                  </a:lnTo>
                  <a:lnTo>
                    <a:pt x="361" y="283"/>
                  </a:lnTo>
                  <a:lnTo>
                    <a:pt x="347" y="287"/>
                  </a:lnTo>
                  <a:lnTo>
                    <a:pt x="335" y="287"/>
                  </a:lnTo>
                  <a:lnTo>
                    <a:pt x="327" y="289"/>
                  </a:lnTo>
                  <a:lnTo>
                    <a:pt x="318" y="293"/>
                  </a:lnTo>
                  <a:lnTo>
                    <a:pt x="307" y="297"/>
                  </a:lnTo>
                  <a:lnTo>
                    <a:pt x="298" y="303"/>
                  </a:lnTo>
                  <a:lnTo>
                    <a:pt x="293" y="310"/>
                  </a:lnTo>
                  <a:lnTo>
                    <a:pt x="290" y="316"/>
                  </a:lnTo>
                  <a:lnTo>
                    <a:pt x="284" y="318"/>
                  </a:lnTo>
                  <a:lnTo>
                    <a:pt x="278" y="320"/>
                  </a:lnTo>
                  <a:lnTo>
                    <a:pt x="284" y="324"/>
                  </a:lnTo>
                  <a:lnTo>
                    <a:pt x="287" y="328"/>
                  </a:lnTo>
                  <a:lnTo>
                    <a:pt x="293" y="332"/>
                  </a:lnTo>
                  <a:lnTo>
                    <a:pt x="293" y="334"/>
                  </a:lnTo>
                  <a:lnTo>
                    <a:pt x="293" y="336"/>
                  </a:lnTo>
                  <a:lnTo>
                    <a:pt x="296" y="338"/>
                  </a:lnTo>
                  <a:lnTo>
                    <a:pt x="301" y="340"/>
                  </a:lnTo>
                  <a:lnTo>
                    <a:pt x="307" y="340"/>
                  </a:lnTo>
                  <a:lnTo>
                    <a:pt x="315" y="340"/>
                  </a:lnTo>
                  <a:lnTo>
                    <a:pt x="327" y="338"/>
                  </a:lnTo>
                  <a:lnTo>
                    <a:pt x="341" y="338"/>
                  </a:lnTo>
                  <a:lnTo>
                    <a:pt x="355" y="340"/>
                  </a:lnTo>
                  <a:lnTo>
                    <a:pt x="369" y="345"/>
                  </a:lnTo>
                  <a:lnTo>
                    <a:pt x="381" y="351"/>
                  </a:lnTo>
                  <a:lnTo>
                    <a:pt x="395" y="355"/>
                  </a:lnTo>
                  <a:lnTo>
                    <a:pt x="406" y="357"/>
                  </a:lnTo>
                  <a:lnTo>
                    <a:pt x="418" y="357"/>
                  </a:lnTo>
                  <a:lnTo>
                    <a:pt x="426" y="355"/>
                  </a:lnTo>
                  <a:lnTo>
                    <a:pt x="435" y="353"/>
                  </a:lnTo>
                  <a:lnTo>
                    <a:pt x="443" y="355"/>
                  </a:lnTo>
                  <a:lnTo>
                    <a:pt x="452" y="359"/>
                  </a:lnTo>
                  <a:lnTo>
                    <a:pt x="454" y="367"/>
                  </a:lnTo>
                  <a:lnTo>
                    <a:pt x="454" y="376"/>
                  </a:lnTo>
                  <a:lnTo>
                    <a:pt x="452" y="384"/>
                  </a:lnTo>
                  <a:lnTo>
                    <a:pt x="452" y="390"/>
                  </a:lnTo>
                  <a:lnTo>
                    <a:pt x="449" y="398"/>
                  </a:lnTo>
                  <a:lnTo>
                    <a:pt x="446" y="404"/>
                  </a:lnTo>
                  <a:lnTo>
                    <a:pt x="446" y="413"/>
                  </a:lnTo>
                  <a:lnTo>
                    <a:pt x="446" y="419"/>
                  </a:lnTo>
                  <a:lnTo>
                    <a:pt x="443" y="425"/>
                  </a:lnTo>
                  <a:lnTo>
                    <a:pt x="437" y="431"/>
                  </a:lnTo>
                  <a:lnTo>
                    <a:pt x="429" y="435"/>
                  </a:lnTo>
                  <a:lnTo>
                    <a:pt x="420" y="433"/>
                  </a:lnTo>
                  <a:lnTo>
                    <a:pt x="415" y="431"/>
                  </a:lnTo>
                  <a:lnTo>
                    <a:pt x="412" y="427"/>
                  </a:lnTo>
                  <a:lnTo>
                    <a:pt x="415" y="421"/>
                  </a:lnTo>
                  <a:lnTo>
                    <a:pt x="415" y="419"/>
                  </a:lnTo>
                  <a:lnTo>
                    <a:pt x="415" y="413"/>
                  </a:lnTo>
                  <a:lnTo>
                    <a:pt x="412" y="409"/>
                  </a:lnTo>
                  <a:lnTo>
                    <a:pt x="409" y="404"/>
                  </a:lnTo>
                  <a:lnTo>
                    <a:pt x="406" y="400"/>
                  </a:lnTo>
                  <a:lnTo>
                    <a:pt x="403" y="394"/>
                  </a:lnTo>
                  <a:lnTo>
                    <a:pt x="401" y="388"/>
                  </a:lnTo>
                  <a:lnTo>
                    <a:pt x="401" y="384"/>
                  </a:lnTo>
                  <a:lnTo>
                    <a:pt x="395" y="382"/>
                  </a:lnTo>
                  <a:lnTo>
                    <a:pt x="386" y="380"/>
                  </a:lnTo>
                  <a:lnTo>
                    <a:pt x="378" y="376"/>
                  </a:lnTo>
                  <a:lnTo>
                    <a:pt x="372" y="376"/>
                  </a:lnTo>
                  <a:lnTo>
                    <a:pt x="366" y="376"/>
                  </a:lnTo>
                  <a:lnTo>
                    <a:pt x="355" y="376"/>
                  </a:lnTo>
                  <a:lnTo>
                    <a:pt x="344" y="373"/>
                  </a:lnTo>
                  <a:lnTo>
                    <a:pt x="330" y="373"/>
                  </a:lnTo>
                  <a:lnTo>
                    <a:pt x="313" y="371"/>
                  </a:lnTo>
                  <a:lnTo>
                    <a:pt x="301" y="369"/>
                  </a:lnTo>
                  <a:lnTo>
                    <a:pt x="290" y="369"/>
                  </a:lnTo>
                  <a:lnTo>
                    <a:pt x="284" y="367"/>
                  </a:lnTo>
                  <a:lnTo>
                    <a:pt x="276" y="365"/>
                  </a:lnTo>
                  <a:lnTo>
                    <a:pt x="264" y="363"/>
                  </a:lnTo>
                  <a:lnTo>
                    <a:pt x="253" y="357"/>
                  </a:lnTo>
                  <a:lnTo>
                    <a:pt x="242" y="351"/>
                  </a:lnTo>
                  <a:lnTo>
                    <a:pt x="230" y="343"/>
                  </a:lnTo>
                  <a:lnTo>
                    <a:pt x="225" y="336"/>
                  </a:lnTo>
                  <a:lnTo>
                    <a:pt x="219" y="330"/>
                  </a:lnTo>
                  <a:lnTo>
                    <a:pt x="216" y="328"/>
                  </a:lnTo>
                  <a:lnTo>
                    <a:pt x="210" y="330"/>
                  </a:lnTo>
                  <a:lnTo>
                    <a:pt x="199" y="334"/>
                  </a:lnTo>
                  <a:lnTo>
                    <a:pt x="185" y="338"/>
                  </a:lnTo>
                  <a:lnTo>
                    <a:pt x="168" y="338"/>
                  </a:lnTo>
                  <a:lnTo>
                    <a:pt x="165" y="340"/>
                  </a:lnTo>
                  <a:lnTo>
                    <a:pt x="159" y="347"/>
                  </a:lnTo>
                  <a:lnTo>
                    <a:pt x="156" y="351"/>
                  </a:lnTo>
                  <a:lnTo>
                    <a:pt x="154" y="355"/>
                  </a:lnTo>
                  <a:lnTo>
                    <a:pt x="154" y="361"/>
                  </a:lnTo>
                  <a:lnTo>
                    <a:pt x="151" y="371"/>
                  </a:lnTo>
                  <a:lnTo>
                    <a:pt x="148" y="382"/>
                  </a:lnTo>
                  <a:lnTo>
                    <a:pt x="139" y="392"/>
                  </a:lnTo>
                  <a:lnTo>
                    <a:pt x="131" y="402"/>
                  </a:lnTo>
                  <a:lnTo>
                    <a:pt x="120" y="413"/>
                  </a:lnTo>
                  <a:lnTo>
                    <a:pt x="108" y="425"/>
                  </a:lnTo>
                  <a:lnTo>
                    <a:pt x="103" y="440"/>
                  </a:lnTo>
                  <a:lnTo>
                    <a:pt x="103" y="450"/>
                  </a:lnTo>
                  <a:lnTo>
                    <a:pt x="103" y="458"/>
                  </a:lnTo>
                  <a:lnTo>
                    <a:pt x="100" y="468"/>
                  </a:lnTo>
                  <a:lnTo>
                    <a:pt x="94" y="479"/>
                  </a:lnTo>
                  <a:lnTo>
                    <a:pt x="88" y="481"/>
                  </a:lnTo>
                  <a:lnTo>
                    <a:pt x="85" y="481"/>
                  </a:lnTo>
                  <a:lnTo>
                    <a:pt x="80" y="479"/>
                  </a:lnTo>
                  <a:lnTo>
                    <a:pt x="77" y="479"/>
                  </a:lnTo>
                  <a:lnTo>
                    <a:pt x="71" y="479"/>
                  </a:lnTo>
                  <a:lnTo>
                    <a:pt x="60" y="481"/>
                  </a:lnTo>
                  <a:lnTo>
                    <a:pt x="51" y="485"/>
                  </a:lnTo>
                  <a:lnTo>
                    <a:pt x="43" y="489"/>
                  </a:lnTo>
                  <a:lnTo>
                    <a:pt x="34" y="491"/>
                  </a:lnTo>
                  <a:lnTo>
                    <a:pt x="26" y="489"/>
                  </a:lnTo>
                  <a:lnTo>
                    <a:pt x="17" y="487"/>
                  </a:lnTo>
                  <a:lnTo>
                    <a:pt x="12" y="483"/>
                  </a:lnTo>
                  <a:lnTo>
                    <a:pt x="6" y="481"/>
                  </a:lnTo>
                  <a:lnTo>
                    <a:pt x="3" y="477"/>
                  </a:lnTo>
                  <a:lnTo>
                    <a:pt x="0" y="475"/>
                  </a:lnTo>
                  <a:lnTo>
                    <a:pt x="0" y="473"/>
                  </a:lnTo>
                  <a:lnTo>
                    <a:pt x="0" y="468"/>
                  </a:lnTo>
                  <a:lnTo>
                    <a:pt x="3" y="466"/>
                  </a:lnTo>
                  <a:lnTo>
                    <a:pt x="9" y="464"/>
                  </a:lnTo>
                  <a:lnTo>
                    <a:pt x="15" y="466"/>
                  </a:lnTo>
                  <a:lnTo>
                    <a:pt x="20" y="466"/>
                  </a:lnTo>
                  <a:lnTo>
                    <a:pt x="23" y="466"/>
                  </a:lnTo>
                  <a:lnTo>
                    <a:pt x="29" y="464"/>
                  </a:lnTo>
                  <a:lnTo>
                    <a:pt x="29" y="462"/>
                  </a:lnTo>
                  <a:lnTo>
                    <a:pt x="34" y="460"/>
                  </a:lnTo>
                  <a:lnTo>
                    <a:pt x="37" y="456"/>
                  </a:lnTo>
                  <a:lnTo>
                    <a:pt x="43" y="454"/>
                  </a:lnTo>
                  <a:lnTo>
                    <a:pt x="43" y="452"/>
                  </a:lnTo>
                  <a:lnTo>
                    <a:pt x="37" y="448"/>
                  </a:lnTo>
                  <a:lnTo>
                    <a:pt x="51" y="442"/>
                  </a:lnTo>
                  <a:lnTo>
                    <a:pt x="51" y="446"/>
                  </a:lnTo>
                  <a:lnTo>
                    <a:pt x="54" y="446"/>
                  </a:lnTo>
                  <a:lnTo>
                    <a:pt x="60" y="444"/>
                  </a:lnTo>
                  <a:lnTo>
                    <a:pt x="63" y="440"/>
                  </a:lnTo>
                  <a:lnTo>
                    <a:pt x="66" y="435"/>
                  </a:lnTo>
                  <a:lnTo>
                    <a:pt x="74" y="421"/>
                  </a:lnTo>
                  <a:lnTo>
                    <a:pt x="85" y="394"/>
                  </a:lnTo>
                  <a:lnTo>
                    <a:pt x="94" y="367"/>
                  </a:lnTo>
                  <a:lnTo>
                    <a:pt x="100" y="351"/>
                  </a:lnTo>
                  <a:lnTo>
                    <a:pt x="100" y="345"/>
                  </a:lnTo>
                  <a:lnTo>
                    <a:pt x="105" y="340"/>
                  </a:lnTo>
                  <a:lnTo>
                    <a:pt x="108" y="334"/>
                  </a:lnTo>
                  <a:lnTo>
                    <a:pt x="108" y="330"/>
                  </a:lnTo>
                  <a:lnTo>
                    <a:pt x="105" y="330"/>
                  </a:lnTo>
                  <a:lnTo>
                    <a:pt x="103" y="330"/>
                  </a:lnTo>
                  <a:lnTo>
                    <a:pt x="100" y="330"/>
                  </a:lnTo>
                  <a:lnTo>
                    <a:pt x="100" y="330"/>
                  </a:lnTo>
                  <a:lnTo>
                    <a:pt x="105" y="322"/>
                  </a:lnTo>
                  <a:lnTo>
                    <a:pt x="111" y="314"/>
                  </a:lnTo>
                  <a:lnTo>
                    <a:pt x="111" y="305"/>
                  </a:lnTo>
                  <a:lnTo>
                    <a:pt x="108" y="297"/>
                  </a:lnTo>
                  <a:lnTo>
                    <a:pt x="108" y="283"/>
                  </a:lnTo>
                  <a:lnTo>
                    <a:pt x="108" y="262"/>
                  </a:lnTo>
                  <a:lnTo>
                    <a:pt x="111" y="243"/>
                  </a:lnTo>
                  <a:lnTo>
                    <a:pt x="117" y="229"/>
                  </a:lnTo>
                  <a:lnTo>
                    <a:pt x="125" y="221"/>
                  </a:lnTo>
                  <a:lnTo>
                    <a:pt x="128" y="217"/>
                  </a:lnTo>
                  <a:lnTo>
                    <a:pt x="134" y="215"/>
                  </a:lnTo>
                  <a:lnTo>
                    <a:pt x="137" y="212"/>
                  </a:lnTo>
                  <a:lnTo>
                    <a:pt x="139" y="210"/>
                  </a:lnTo>
                  <a:lnTo>
                    <a:pt x="139" y="206"/>
                  </a:lnTo>
                  <a:lnTo>
                    <a:pt x="139" y="200"/>
                  </a:lnTo>
                  <a:lnTo>
                    <a:pt x="131" y="192"/>
                  </a:lnTo>
                  <a:lnTo>
                    <a:pt x="122" y="184"/>
                  </a:lnTo>
                  <a:lnTo>
                    <a:pt x="114" y="171"/>
                  </a:lnTo>
                  <a:lnTo>
                    <a:pt x="108" y="159"/>
                  </a:lnTo>
                  <a:lnTo>
                    <a:pt x="108" y="144"/>
                  </a:lnTo>
                  <a:lnTo>
                    <a:pt x="108" y="132"/>
                  </a:lnTo>
                  <a:lnTo>
                    <a:pt x="108" y="124"/>
                  </a:lnTo>
                  <a:lnTo>
                    <a:pt x="105" y="118"/>
                  </a:lnTo>
                  <a:lnTo>
                    <a:pt x="103" y="115"/>
                  </a:lnTo>
                  <a:lnTo>
                    <a:pt x="108" y="111"/>
                  </a:lnTo>
                  <a:lnTo>
                    <a:pt x="114" y="107"/>
                  </a:lnTo>
                  <a:lnTo>
                    <a:pt x="120" y="105"/>
                  </a:lnTo>
                  <a:lnTo>
                    <a:pt x="122" y="105"/>
                  </a:lnTo>
                  <a:lnTo>
                    <a:pt x="120" y="101"/>
                  </a:lnTo>
                  <a:lnTo>
                    <a:pt x="114" y="97"/>
                  </a:lnTo>
                  <a:lnTo>
                    <a:pt x="108" y="93"/>
                  </a:lnTo>
                  <a:lnTo>
                    <a:pt x="94" y="91"/>
                  </a:lnTo>
                  <a:lnTo>
                    <a:pt x="85" y="89"/>
                  </a:lnTo>
                  <a:lnTo>
                    <a:pt x="80" y="87"/>
                  </a:lnTo>
                  <a:lnTo>
                    <a:pt x="77" y="80"/>
                  </a:lnTo>
                  <a:lnTo>
                    <a:pt x="77" y="74"/>
                  </a:lnTo>
                  <a:lnTo>
                    <a:pt x="77" y="72"/>
                  </a:lnTo>
                  <a:lnTo>
                    <a:pt x="77" y="70"/>
                  </a:lnTo>
                  <a:lnTo>
                    <a:pt x="74" y="70"/>
                  </a:lnTo>
                  <a:lnTo>
                    <a:pt x="71" y="70"/>
                  </a:lnTo>
                  <a:lnTo>
                    <a:pt x="66" y="70"/>
                  </a:lnTo>
                  <a:lnTo>
                    <a:pt x="66" y="66"/>
                  </a:lnTo>
                  <a:lnTo>
                    <a:pt x="68" y="64"/>
                  </a:lnTo>
                  <a:lnTo>
                    <a:pt x="71" y="62"/>
                  </a:lnTo>
                  <a:lnTo>
                    <a:pt x="74" y="60"/>
                  </a:lnTo>
                  <a:lnTo>
                    <a:pt x="74" y="58"/>
                  </a:lnTo>
                  <a:lnTo>
                    <a:pt x="68" y="56"/>
                  </a:lnTo>
                  <a:lnTo>
                    <a:pt x="66" y="54"/>
                  </a:lnTo>
                  <a:lnTo>
                    <a:pt x="66" y="51"/>
                  </a:lnTo>
                  <a:lnTo>
                    <a:pt x="66" y="47"/>
                  </a:lnTo>
                  <a:lnTo>
                    <a:pt x="66" y="45"/>
                  </a:lnTo>
                  <a:lnTo>
                    <a:pt x="66" y="43"/>
                  </a:lnTo>
                  <a:close/>
                </a:path>
              </a:pathLst>
            </a:custGeom>
            <a:solidFill>
              <a:srgbClr val="0C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6" name="Freeform 58"/>
            <p:cNvSpPr>
              <a:spLocks/>
            </p:cNvSpPr>
            <p:nvPr/>
          </p:nvSpPr>
          <p:spPr bwMode="auto">
            <a:xfrm>
              <a:off x="2064" y="2928"/>
              <a:ext cx="79" cy="74"/>
            </a:xfrm>
            <a:custGeom>
              <a:avLst/>
              <a:gdLst/>
              <a:ahLst/>
              <a:cxnLst>
                <a:cxn ang="0">
                  <a:pos x="0" y="43"/>
                </a:cxn>
                <a:cxn ang="0">
                  <a:pos x="5" y="35"/>
                </a:cxn>
                <a:cxn ang="0">
                  <a:pos x="14" y="23"/>
                </a:cxn>
                <a:cxn ang="0">
                  <a:pos x="22" y="8"/>
                </a:cxn>
                <a:cxn ang="0">
                  <a:pos x="28" y="0"/>
                </a:cxn>
                <a:cxn ang="0">
                  <a:pos x="36" y="0"/>
                </a:cxn>
                <a:cxn ang="0">
                  <a:pos x="45" y="2"/>
                </a:cxn>
                <a:cxn ang="0">
                  <a:pos x="56" y="8"/>
                </a:cxn>
                <a:cxn ang="0">
                  <a:pos x="68" y="12"/>
                </a:cxn>
                <a:cxn ang="0">
                  <a:pos x="71" y="21"/>
                </a:cxn>
                <a:cxn ang="0">
                  <a:pos x="76" y="27"/>
                </a:cxn>
                <a:cxn ang="0">
                  <a:pos x="71" y="33"/>
                </a:cxn>
                <a:cxn ang="0">
                  <a:pos x="51" y="39"/>
                </a:cxn>
                <a:cxn ang="0">
                  <a:pos x="62" y="39"/>
                </a:cxn>
                <a:cxn ang="0">
                  <a:pos x="71" y="41"/>
                </a:cxn>
                <a:cxn ang="0">
                  <a:pos x="73" y="43"/>
                </a:cxn>
                <a:cxn ang="0">
                  <a:pos x="79" y="43"/>
                </a:cxn>
                <a:cxn ang="0">
                  <a:pos x="79" y="49"/>
                </a:cxn>
                <a:cxn ang="0">
                  <a:pos x="79" y="62"/>
                </a:cxn>
                <a:cxn ang="0">
                  <a:pos x="71" y="72"/>
                </a:cxn>
                <a:cxn ang="0">
                  <a:pos x="59" y="74"/>
                </a:cxn>
                <a:cxn ang="0">
                  <a:pos x="45" y="70"/>
                </a:cxn>
                <a:cxn ang="0">
                  <a:pos x="34" y="66"/>
                </a:cxn>
                <a:cxn ang="0">
                  <a:pos x="25" y="64"/>
                </a:cxn>
                <a:cxn ang="0">
                  <a:pos x="22" y="64"/>
                </a:cxn>
                <a:cxn ang="0">
                  <a:pos x="0" y="43"/>
                </a:cxn>
              </a:cxnLst>
              <a:rect l="0" t="0" r="r" b="b"/>
              <a:pathLst>
                <a:path w="79" h="74">
                  <a:moveTo>
                    <a:pt x="0" y="43"/>
                  </a:moveTo>
                  <a:lnTo>
                    <a:pt x="5" y="35"/>
                  </a:lnTo>
                  <a:lnTo>
                    <a:pt x="14" y="23"/>
                  </a:lnTo>
                  <a:lnTo>
                    <a:pt x="22" y="8"/>
                  </a:lnTo>
                  <a:lnTo>
                    <a:pt x="28" y="0"/>
                  </a:lnTo>
                  <a:lnTo>
                    <a:pt x="36" y="0"/>
                  </a:lnTo>
                  <a:lnTo>
                    <a:pt x="45" y="2"/>
                  </a:lnTo>
                  <a:lnTo>
                    <a:pt x="56" y="8"/>
                  </a:lnTo>
                  <a:lnTo>
                    <a:pt x="68" y="12"/>
                  </a:lnTo>
                  <a:lnTo>
                    <a:pt x="71" y="21"/>
                  </a:lnTo>
                  <a:lnTo>
                    <a:pt x="76" y="27"/>
                  </a:lnTo>
                  <a:lnTo>
                    <a:pt x="71" y="33"/>
                  </a:lnTo>
                  <a:lnTo>
                    <a:pt x="51" y="39"/>
                  </a:lnTo>
                  <a:lnTo>
                    <a:pt x="62" y="39"/>
                  </a:lnTo>
                  <a:lnTo>
                    <a:pt x="71" y="41"/>
                  </a:lnTo>
                  <a:lnTo>
                    <a:pt x="73" y="43"/>
                  </a:lnTo>
                  <a:lnTo>
                    <a:pt x="79" y="43"/>
                  </a:lnTo>
                  <a:lnTo>
                    <a:pt x="79" y="49"/>
                  </a:lnTo>
                  <a:lnTo>
                    <a:pt x="79" y="62"/>
                  </a:lnTo>
                  <a:lnTo>
                    <a:pt x="71" y="72"/>
                  </a:lnTo>
                  <a:lnTo>
                    <a:pt x="59" y="74"/>
                  </a:lnTo>
                  <a:lnTo>
                    <a:pt x="45" y="70"/>
                  </a:lnTo>
                  <a:lnTo>
                    <a:pt x="34" y="66"/>
                  </a:lnTo>
                  <a:lnTo>
                    <a:pt x="25" y="64"/>
                  </a:lnTo>
                  <a:lnTo>
                    <a:pt x="22" y="64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C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7" name="Freeform 59"/>
            <p:cNvSpPr>
              <a:spLocks/>
            </p:cNvSpPr>
            <p:nvPr/>
          </p:nvSpPr>
          <p:spPr bwMode="auto">
            <a:xfrm>
              <a:off x="1824" y="2928"/>
              <a:ext cx="196" cy="186"/>
            </a:xfrm>
            <a:custGeom>
              <a:avLst/>
              <a:gdLst/>
              <a:ahLst/>
              <a:cxnLst>
                <a:cxn ang="0">
                  <a:pos x="184" y="95"/>
                </a:cxn>
                <a:cxn ang="0">
                  <a:pos x="187" y="79"/>
                </a:cxn>
                <a:cxn ang="0">
                  <a:pos x="190" y="72"/>
                </a:cxn>
                <a:cxn ang="0">
                  <a:pos x="193" y="66"/>
                </a:cxn>
                <a:cxn ang="0">
                  <a:pos x="196" y="56"/>
                </a:cxn>
                <a:cxn ang="0">
                  <a:pos x="193" y="31"/>
                </a:cxn>
                <a:cxn ang="0">
                  <a:pos x="167" y="2"/>
                </a:cxn>
                <a:cxn ang="0">
                  <a:pos x="133" y="4"/>
                </a:cxn>
                <a:cxn ang="0">
                  <a:pos x="119" y="17"/>
                </a:cxn>
                <a:cxn ang="0">
                  <a:pos x="116" y="33"/>
                </a:cxn>
                <a:cxn ang="0">
                  <a:pos x="111" y="46"/>
                </a:cxn>
                <a:cxn ang="0">
                  <a:pos x="111" y="58"/>
                </a:cxn>
                <a:cxn ang="0">
                  <a:pos x="128" y="72"/>
                </a:cxn>
                <a:cxn ang="0">
                  <a:pos x="130" y="89"/>
                </a:cxn>
                <a:cxn ang="0">
                  <a:pos x="136" y="95"/>
                </a:cxn>
                <a:cxn ang="0">
                  <a:pos x="133" y="101"/>
                </a:cxn>
                <a:cxn ang="0">
                  <a:pos x="125" y="110"/>
                </a:cxn>
                <a:cxn ang="0">
                  <a:pos x="102" y="118"/>
                </a:cxn>
                <a:cxn ang="0">
                  <a:pos x="85" y="126"/>
                </a:cxn>
                <a:cxn ang="0">
                  <a:pos x="65" y="139"/>
                </a:cxn>
                <a:cxn ang="0">
                  <a:pos x="57" y="143"/>
                </a:cxn>
                <a:cxn ang="0">
                  <a:pos x="48" y="141"/>
                </a:cxn>
                <a:cxn ang="0">
                  <a:pos x="42" y="136"/>
                </a:cxn>
                <a:cxn ang="0">
                  <a:pos x="34" y="136"/>
                </a:cxn>
                <a:cxn ang="0">
                  <a:pos x="25" y="136"/>
                </a:cxn>
                <a:cxn ang="0">
                  <a:pos x="23" y="141"/>
                </a:cxn>
                <a:cxn ang="0">
                  <a:pos x="28" y="143"/>
                </a:cxn>
                <a:cxn ang="0">
                  <a:pos x="34" y="147"/>
                </a:cxn>
                <a:cxn ang="0">
                  <a:pos x="20" y="155"/>
                </a:cxn>
                <a:cxn ang="0">
                  <a:pos x="5" y="163"/>
                </a:cxn>
                <a:cxn ang="0">
                  <a:pos x="0" y="169"/>
                </a:cxn>
                <a:cxn ang="0">
                  <a:pos x="3" y="172"/>
                </a:cxn>
                <a:cxn ang="0">
                  <a:pos x="8" y="167"/>
                </a:cxn>
                <a:cxn ang="0">
                  <a:pos x="20" y="163"/>
                </a:cxn>
                <a:cxn ang="0">
                  <a:pos x="17" y="167"/>
                </a:cxn>
                <a:cxn ang="0">
                  <a:pos x="8" y="174"/>
                </a:cxn>
                <a:cxn ang="0">
                  <a:pos x="8" y="178"/>
                </a:cxn>
                <a:cxn ang="0">
                  <a:pos x="17" y="182"/>
                </a:cxn>
                <a:cxn ang="0">
                  <a:pos x="20" y="182"/>
                </a:cxn>
                <a:cxn ang="0">
                  <a:pos x="25" y="182"/>
                </a:cxn>
                <a:cxn ang="0">
                  <a:pos x="28" y="178"/>
                </a:cxn>
                <a:cxn ang="0">
                  <a:pos x="37" y="174"/>
                </a:cxn>
                <a:cxn ang="0">
                  <a:pos x="34" y="176"/>
                </a:cxn>
                <a:cxn ang="0">
                  <a:pos x="34" y="182"/>
                </a:cxn>
                <a:cxn ang="0">
                  <a:pos x="31" y="184"/>
                </a:cxn>
                <a:cxn ang="0">
                  <a:pos x="37" y="186"/>
                </a:cxn>
                <a:cxn ang="0">
                  <a:pos x="42" y="178"/>
                </a:cxn>
                <a:cxn ang="0">
                  <a:pos x="57" y="172"/>
                </a:cxn>
                <a:cxn ang="0">
                  <a:pos x="62" y="167"/>
                </a:cxn>
                <a:cxn ang="0">
                  <a:pos x="68" y="163"/>
                </a:cxn>
                <a:cxn ang="0">
                  <a:pos x="74" y="157"/>
                </a:cxn>
                <a:cxn ang="0">
                  <a:pos x="91" y="151"/>
                </a:cxn>
                <a:cxn ang="0">
                  <a:pos x="116" y="145"/>
                </a:cxn>
                <a:cxn ang="0">
                  <a:pos x="153" y="130"/>
                </a:cxn>
                <a:cxn ang="0">
                  <a:pos x="167" y="118"/>
                </a:cxn>
                <a:cxn ang="0">
                  <a:pos x="176" y="101"/>
                </a:cxn>
              </a:cxnLst>
              <a:rect l="0" t="0" r="r" b="b"/>
              <a:pathLst>
                <a:path w="196" h="186">
                  <a:moveTo>
                    <a:pt x="176" y="95"/>
                  </a:moveTo>
                  <a:lnTo>
                    <a:pt x="184" y="95"/>
                  </a:lnTo>
                  <a:lnTo>
                    <a:pt x="184" y="83"/>
                  </a:lnTo>
                  <a:lnTo>
                    <a:pt x="187" y="79"/>
                  </a:lnTo>
                  <a:lnTo>
                    <a:pt x="190" y="75"/>
                  </a:lnTo>
                  <a:lnTo>
                    <a:pt x="190" y="72"/>
                  </a:lnTo>
                  <a:lnTo>
                    <a:pt x="190" y="68"/>
                  </a:lnTo>
                  <a:lnTo>
                    <a:pt x="193" y="66"/>
                  </a:lnTo>
                  <a:lnTo>
                    <a:pt x="196" y="62"/>
                  </a:lnTo>
                  <a:lnTo>
                    <a:pt x="196" y="56"/>
                  </a:lnTo>
                  <a:lnTo>
                    <a:pt x="196" y="46"/>
                  </a:lnTo>
                  <a:lnTo>
                    <a:pt x="193" y="31"/>
                  </a:lnTo>
                  <a:lnTo>
                    <a:pt x="181" y="15"/>
                  </a:lnTo>
                  <a:lnTo>
                    <a:pt x="167" y="2"/>
                  </a:lnTo>
                  <a:lnTo>
                    <a:pt x="147" y="0"/>
                  </a:lnTo>
                  <a:lnTo>
                    <a:pt x="133" y="4"/>
                  </a:lnTo>
                  <a:lnTo>
                    <a:pt x="125" y="11"/>
                  </a:lnTo>
                  <a:lnTo>
                    <a:pt x="119" y="17"/>
                  </a:lnTo>
                  <a:lnTo>
                    <a:pt x="116" y="25"/>
                  </a:lnTo>
                  <a:lnTo>
                    <a:pt x="116" y="33"/>
                  </a:lnTo>
                  <a:lnTo>
                    <a:pt x="113" y="39"/>
                  </a:lnTo>
                  <a:lnTo>
                    <a:pt x="111" y="46"/>
                  </a:lnTo>
                  <a:lnTo>
                    <a:pt x="111" y="52"/>
                  </a:lnTo>
                  <a:lnTo>
                    <a:pt x="111" y="58"/>
                  </a:lnTo>
                  <a:lnTo>
                    <a:pt x="119" y="64"/>
                  </a:lnTo>
                  <a:lnTo>
                    <a:pt x="128" y="72"/>
                  </a:lnTo>
                  <a:lnTo>
                    <a:pt x="136" y="79"/>
                  </a:lnTo>
                  <a:lnTo>
                    <a:pt x="130" y="89"/>
                  </a:lnTo>
                  <a:lnTo>
                    <a:pt x="136" y="93"/>
                  </a:lnTo>
                  <a:lnTo>
                    <a:pt x="136" y="95"/>
                  </a:lnTo>
                  <a:lnTo>
                    <a:pt x="136" y="99"/>
                  </a:lnTo>
                  <a:lnTo>
                    <a:pt x="133" y="101"/>
                  </a:lnTo>
                  <a:lnTo>
                    <a:pt x="130" y="105"/>
                  </a:lnTo>
                  <a:lnTo>
                    <a:pt x="125" y="110"/>
                  </a:lnTo>
                  <a:lnTo>
                    <a:pt x="113" y="114"/>
                  </a:lnTo>
                  <a:lnTo>
                    <a:pt x="102" y="118"/>
                  </a:lnTo>
                  <a:lnTo>
                    <a:pt x="93" y="122"/>
                  </a:lnTo>
                  <a:lnTo>
                    <a:pt x="85" y="126"/>
                  </a:lnTo>
                  <a:lnTo>
                    <a:pt x="74" y="132"/>
                  </a:lnTo>
                  <a:lnTo>
                    <a:pt x="65" y="139"/>
                  </a:lnTo>
                  <a:lnTo>
                    <a:pt x="59" y="143"/>
                  </a:lnTo>
                  <a:lnTo>
                    <a:pt x="57" y="143"/>
                  </a:lnTo>
                  <a:lnTo>
                    <a:pt x="54" y="143"/>
                  </a:lnTo>
                  <a:lnTo>
                    <a:pt x="48" y="141"/>
                  </a:lnTo>
                  <a:lnTo>
                    <a:pt x="45" y="139"/>
                  </a:lnTo>
                  <a:lnTo>
                    <a:pt x="42" y="136"/>
                  </a:lnTo>
                  <a:lnTo>
                    <a:pt x="40" y="136"/>
                  </a:lnTo>
                  <a:lnTo>
                    <a:pt x="34" y="136"/>
                  </a:lnTo>
                  <a:lnTo>
                    <a:pt x="28" y="136"/>
                  </a:lnTo>
                  <a:lnTo>
                    <a:pt x="25" y="136"/>
                  </a:lnTo>
                  <a:lnTo>
                    <a:pt x="23" y="139"/>
                  </a:lnTo>
                  <a:lnTo>
                    <a:pt x="23" y="141"/>
                  </a:lnTo>
                  <a:lnTo>
                    <a:pt x="23" y="143"/>
                  </a:lnTo>
                  <a:lnTo>
                    <a:pt x="28" y="143"/>
                  </a:lnTo>
                  <a:lnTo>
                    <a:pt x="34" y="145"/>
                  </a:lnTo>
                  <a:lnTo>
                    <a:pt x="34" y="147"/>
                  </a:lnTo>
                  <a:lnTo>
                    <a:pt x="28" y="149"/>
                  </a:lnTo>
                  <a:lnTo>
                    <a:pt x="20" y="155"/>
                  </a:lnTo>
                  <a:lnTo>
                    <a:pt x="11" y="159"/>
                  </a:lnTo>
                  <a:lnTo>
                    <a:pt x="5" y="163"/>
                  </a:lnTo>
                  <a:lnTo>
                    <a:pt x="0" y="167"/>
                  </a:lnTo>
                  <a:lnTo>
                    <a:pt x="0" y="169"/>
                  </a:lnTo>
                  <a:lnTo>
                    <a:pt x="0" y="172"/>
                  </a:lnTo>
                  <a:lnTo>
                    <a:pt x="3" y="172"/>
                  </a:lnTo>
                  <a:lnTo>
                    <a:pt x="5" y="169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20" y="163"/>
                  </a:lnTo>
                  <a:lnTo>
                    <a:pt x="23" y="163"/>
                  </a:lnTo>
                  <a:lnTo>
                    <a:pt x="17" y="167"/>
                  </a:lnTo>
                  <a:lnTo>
                    <a:pt x="11" y="172"/>
                  </a:lnTo>
                  <a:lnTo>
                    <a:pt x="8" y="174"/>
                  </a:lnTo>
                  <a:lnTo>
                    <a:pt x="8" y="176"/>
                  </a:lnTo>
                  <a:lnTo>
                    <a:pt x="8" y="178"/>
                  </a:lnTo>
                  <a:lnTo>
                    <a:pt x="11" y="180"/>
                  </a:lnTo>
                  <a:lnTo>
                    <a:pt x="17" y="182"/>
                  </a:lnTo>
                  <a:lnTo>
                    <a:pt x="20" y="180"/>
                  </a:lnTo>
                  <a:lnTo>
                    <a:pt x="20" y="182"/>
                  </a:lnTo>
                  <a:lnTo>
                    <a:pt x="23" y="182"/>
                  </a:lnTo>
                  <a:lnTo>
                    <a:pt x="25" y="182"/>
                  </a:lnTo>
                  <a:lnTo>
                    <a:pt x="28" y="180"/>
                  </a:lnTo>
                  <a:lnTo>
                    <a:pt x="28" y="178"/>
                  </a:lnTo>
                  <a:lnTo>
                    <a:pt x="34" y="176"/>
                  </a:lnTo>
                  <a:lnTo>
                    <a:pt x="37" y="174"/>
                  </a:lnTo>
                  <a:lnTo>
                    <a:pt x="37" y="174"/>
                  </a:lnTo>
                  <a:lnTo>
                    <a:pt x="34" y="176"/>
                  </a:lnTo>
                  <a:lnTo>
                    <a:pt x="34" y="178"/>
                  </a:lnTo>
                  <a:lnTo>
                    <a:pt x="34" y="182"/>
                  </a:lnTo>
                  <a:lnTo>
                    <a:pt x="34" y="184"/>
                  </a:lnTo>
                  <a:lnTo>
                    <a:pt x="31" y="184"/>
                  </a:lnTo>
                  <a:lnTo>
                    <a:pt x="34" y="186"/>
                  </a:lnTo>
                  <a:lnTo>
                    <a:pt x="37" y="186"/>
                  </a:lnTo>
                  <a:lnTo>
                    <a:pt x="37" y="184"/>
                  </a:lnTo>
                  <a:lnTo>
                    <a:pt x="42" y="178"/>
                  </a:lnTo>
                  <a:lnTo>
                    <a:pt x="48" y="176"/>
                  </a:lnTo>
                  <a:lnTo>
                    <a:pt x="57" y="172"/>
                  </a:lnTo>
                  <a:lnTo>
                    <a:pt x="59" y="169"/>
                  </a:lnTo>
                  <a:lnTo>
                    <a:pt x="62" y="167"/>
                  </a:lnTo>
                  <a:lnTo>
                    <a:pt x="65" y="165"/>
                  </a:lnTo>
                  <a:lnTo>
                    <a:pt x="68" y="163"/>
                  </a:lnTo>
                  <a:lnTo>
                    <a:pt x="71" y="159"/>
                  </a:lnTo>
                  <a:lnTo>
                    <a:pt x="74" y="157"/>
                  </a:lnTo>
                  <a:lnTo>
                    <a:pt x="82" y="153"/>
                  </a:lnTo>
                  <a:lnTo>
                    <a:pt x="91" y="151"/>
                  </a:lnTo>
                  <a:lnTo>
                    <a:pt x="102" y="149"/>
                  </a:lnTo>
                  <a:lnTo>
                    <a:pt x="116" y="145"/>
                  </a:lnTo>
                  <a:lnTo>
                    <a:pt x="136" y="139"/>
                  </a:lnTo>
                  <a:lnTo>
                    <a:pt x="153" y="130"/>
                  </a:lnTo>
                  <a:lnTo>
                    <a:pt x="162" y="122"/>
                  </a:lnTo>
                  <a:lnTo>
                    <a:pt x="167" y="118"/>
                  </a:lnTo>
                  <a:lnTo>
                    <a:pt x="173" y="110"/>
                  </a:lnTo>
                  <a:lnTo>
                    <a:pt x="176" y="101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C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8" name="Freeform 60"/>
            <p:cNvSpPr>
              <a:spLocks/>
            </p:cNvSpPr>
            <p:nvPr/>
          </p:nvSpPr>
          <p:spPr bwMode="auto">
            <a:xfrm>
              <a:off x="1008" y="3072"/>
              <a:ext cx="417" cy="409"/>
            </a:xfrm>
            <a:custGeom>
              <a:avLst/>
              <a:gdLst/>
              <a:ahLst/>
              <a:cxnLst>
                <a:cxn ang="0">
                  <a:pos x="366" y="309"/>
                </a:cxn>
                <a:cxn ang="0">
                  <a:pos x="371" y="316"/>
                </a:cxn>
                <a:cxn ang="0">
                  <a:pos x="388" y="318"/>
                </a:cxn>
                <a:cxn ang="0">
                  <a:pos x="417" y="376"/>
                </a:cxn>
                <a:cxn ang="0">
                  <a:pos x="391" y="400"/>
                </a:cxn>
                <a:cxn ang="0">
                  <a:pos x="377" y="384"/>
                </a:cxn>
                <a:cxn ang="0">
                  <a:pos x="357" y="365"/>
                </a:cxn>
                <a:cxn ang="0">
                  <a:pos x="346" y="347"/>
                </a:cxn>
                <a:cxn ang="0">
                  <a:pos x="337" y="349"/>
                </a:cxn>
                <a:cxn ang="0">
                  <a:pos x="326" y="349"/>
                </a:cxn>
                <a:cxn ang="0">
                  <a:pos x="292" y="340"/>
                </a:cxn>
                <a:cxn ang="0">
                  <a:pos x="258" y="330"/>
                </a:cxn>
                <a:cxn ang="0">
                  <a:pos x="227" y="312"/>
                </a:cxn>
                <a:cxn ang="0">
                  <a:pos x="201" y="285"/>
                </a:cxn>
                <a:cxn ang="0">
                  <a:pos x="184" y="274"/>
                </a:cxn>
                <a:cxn ang="0">
                  <a:pos x="144" y="303"/>
                </a:cxn>
                <a:cxn ang="0">
                  <a:pos x="136" y="336"/>
                </a:cxn>
                <a:cxn ang="0">
                  <a:pos x="124" y="367"/>
                </a:cxn>
                <a:cxn ang="0">
                  <a:pos x="116" y="367"/>
                </a:cxn>
                <a:cxn ang="0">
                  <a:pos x="119" y="400"/>
                </a:cxn>
                <a:cxn ang="0">
                  <a:pos x="93" y="404"/>
                </a:cxn>
                <a:cxn ang="0">
                  <a:pos x="34" y="390"/>
                </a:cxn>
                <a:cxn ang="0">
                  <a:pos x="0" y="382"/>
                </a:cxn>
                <a:cxn ang="0">
                  <a:pos x="19" y="363"/>
                </a:cxn>
                <a:cxn ang="0">
                  <a:pos x="56" y="361"/>
                </a:cxn>
                <a:cxn ang="0">
                  <a:pos x="59" y="357"/>
                </a:cxn>
                <a:cxn ang="0">
                  <a:pos x="68" y="283"/>
                </a:cxn>
                <a:cxn ang="0">
                  <a:pos x="99" y="252"/>
                </a:cxn>
                <a:cxn ang="0">
                  <a:pos x="130" y="237"/>
                </a:cxn>
                <a:cxn ang="0">
                  <a:pos x="133" y="223"/>
                </a:cxn>
                <a:cxn ang="0">
                  <a:pos x="99" y="179"/>
                </a:cxn>
                <a:cxn ang="0">
                  <a:pos x="96" y="132"/>
                </a:cxn>
                <a:cxn ang="0">
                  <a:pos x="59" y="107"/>
                </a:cxn>
                <a:cxn ang="0">
                  <a:pos x="31" y="101"/>
                </a:cxn>
                <a:cxn ang="0">
                  <a:pos x="25" y="84"/>
                </a:cxn>
                <a:cxn ang="0">
                  <a:pos x="17" y="76"/>
                </a:cxn>
                <a:cxn ang="0">
                  <a:pos x="19" y="68"/>
                </a:cxn>
                <a:cxn ang="0">
                  <a:pos x="28" y="62"/>
                </a:cxn>
                <a:cxn ang="0">
                  <a:pos x="22" y="45"/>
                </a:cxn>
                <a:cxn ang="0">
                  <a:pos x="25" y="16"/>
                </a:cxn>
                <a:cxn ang="0">
                  <a:pos x="39" y="6"/>
                </a:cxn>
                <a:cxn ang="0">
                  <a:pos x="42" y="16"/>
                </a:cxn>
                <a:cxn ang="0">
                  <a:pos x="73" y="0"/>
                </a:cxn>
                <a:cxn ang="0">
                  <a:pos x="90" y="8"/>
                </a:cxn>
                <a:cxn ang="0">
                  <a:pos x="96" y="10"/>
                </a:cxn>
                <a:cxn ang="0">
                  <a:pos x="153" y="35"/>
                </a:cxn>
                <a:cxn ang="0">
                  <a:pos x="141" y="35"/>
                </a:cxn>
                <a:cxn ang="0">
                  <a:pos x="150" y="41"/>
                </a:cxn>
                <a:cxn ang="0">
                  <a:pos x="153" y="62"/>
                </a:cxn>
                <a:cxn ang="0">
                  <a:pos x="139" y="64"/>
                </a:cxn>
                <a:cxn ang="0">
                  <a:pos x="144" y="78"/>
                </a:cxn>
                <a:cxn ang="0">
                  <a:pos x="122" y="91"/>
                </a:cxn>
                <a:cxn ang="0">
                  <a:pos x="127" y="95"/>
                </a:cxn>
                <a:cxn ang="0">
                  <a:pos x="139" y="107"/>
                </a:cxn>
                <a:cxn ang="0">
                  <a:pos x="170" y="120"/>
                </a:cxn>
                <a:cxn ang="0">
                  <a:pos x="218" y="165"/>
                </a:cxn>
                <a:cxn ang="0">
                  <a:pos x="232" y="208"/>
                </a:cxn>
                <a:cxn ang="0">
                  <a:pos x="241" y="206"/>
                </a:cxn>
                <a:cxn ang="0">
                  <a:pos x="246" y="231"/>
                </a:cxn>
                <a:cxn ang="0">
                  <a:pos x="272" y="260"/>
                </a:cxn>
                <a:cxn ang="0">
                  <a:pos x="309" y="297"/>
                </a:cxn>
                <a:cxn ang="0">
                  <a:pos x="366" y="303"/>
                </a:cxn>
              </a:cxnLst>
              <a:rect l="0" t="0" r="r" b="b"/>
              <a:pathLst>
                <a:path w="417" h="409">
                  <a:moveTo>
                    <a:pt x="366" y="303"/>
                  </a:moveTo>
                  <a:lnTo>
                    <a:pt x="366" y="307"/>
                  </a:lnTo>
                  <a:lnTo>
                    <a:pt x="366" y="309"/>
                  </a:lnTo>
                  <a:lnTo>
                    <a:pt x="366" y="314"/>
                  </a:lnTo>
                  <a:lnTo>
                    <a:pt x="366" y="318"/>
                  </a:lnTo>
                  <a:lnTo>
                    <a:pt x="371" y="316"/>
                  </a:lnTo>
                  <a:lnTo>
                    <a:pt x="377" y="316"/>
                  </a:lnTo>
                  <a:lnTo>
                    <a:pt x="383" y="318"/>
                  </a:lnTo>
                  <a:lnTo>
                    <a:pt x="388" y="318"/>
                  </a:lnTo>
                  <a:lnTo>
                    <a:pt x="397" y="330"/>
                  </a:lnTo>
                  <a:lnTo>
                    <a:pt x="411" y="351"/>
                  </a:lnTo>
                  <a:lnTo>
                    <a:pt x="417" y="376"/>
                  </a:lnTo>
                  <a:lnTo>
                    <a:pt x="408" y="402"/>
                  </a:lnTo>
                  <a:lnTo>
                    <a:pt x="397" y="402"/>
                  </a:lnTo>
                  <a:lnTo>
                    <a:pt x="391" y="400"/>
                  </a:lnTo>
                  <a:lnTo>
                    <a:pt x="386" y="396"/>
                  </a:lnTo>
                  <a:lnTo>
                    <a:pt x="383" y="392"/>
                  </a:lnTo>
                  <a:lnTo>
                    <a:pt x="377" y="384"/>
                  </a:lnTo>
                  <a:lnTo>
                    <a:pt x="371" y="376"/>
                  </a:lnTo>
                  <a:lnTo>
                    <a:pt x="363" y="369"/>
                  </a:lnTo>
                  <a:lnTo>
                    <a:pt x="357" y="365"/>
                  </a:lnTo>
                  <a:lnTo>
                    <a:pt x="354" y="361"/>
                  </a:lnTo>
                  <a:lnTo>
                    <a:pt x="349" y="353"/>
                  </a:lnTo>
                  <a:lnTo>
                    <a:pt x="346" y="347"/>
                  </a:lnTo>
                  <a:lnTo>
                    <a:pt x="346" y="345"/>
                  </a:lnTo>
                  <a:lnTo>
                    <a:pt x="340" y="347"/>
                  </a:lnTo>
                  <a:lnTo>
                    <a:pt x="337" y="349"/>
                  </a:lnTo>
                  <a:lnTo>
                    <a:pt x="334" y="351"/>
                  </a:lnTo>
                  <a:lnTo>
                    <a:pt x="334" y="351"/>
                  </a:lnTo>
                  <a:lnTo>
                    <a:pt x="326" y="349"/>
                  </a:lnTo>
                  <a:lnTo>
                    <a:pt x="317" y="347"/>
                  </a:lnTo>
                  <a:lnTo>
                    <a:pt x="306" y="345"/>
                  </a:lnTo>
                  <a:lnTo>
                    <a:pt x="292" y="340"/>
                  </a:lnTo>
                  <a:lnTo>
                    <a:pt x="278" y="338"/>
                  </a:lnTo>
                  <a:lnTo>
                    <a:pt x="266" y="334"/>
                  </a:lnTo>
                  <a:lnTo>
                    <a:pt x="258" y="330"/>
                  </a:lnTo>
                  <a:lnTo>
                    <a:pt x="249" y="328"/>
                  </a:lnTo>
                  <a:lnTo>
                    <a:pt x="241" y="320"/>
                  </a:lnTo>
                  <a:lnTo>
                    <a:pt x="227" y="312"/>
                  </a:lnTo>
                  <a:lnTo>
                    <a:pt x="215" y="301"/>
                  </a:lnTo>
                  <a:lnTo>
                    <a:pt x="207" y="293"/>
                  </a:lnTo>
                  <a:lnTo>
                    <a:pt x="201" y="285"/>
                  </a:lnTo>
                  <a:lnTo>
                    <a:pt x="195" y="279"/>
                  </a:lnTo>
                  <a:lnTo>
                    <a:pt x="187" y="276"/>
                  </a:lnTo>
                  <a:lnTo>
                    <a:pt x="184" y="274"/>
                  </a:lnTo>
                  <a:lnTo>
                    <a:pt x="175" y="283"/>
                  </a:lnTo>
                  <a:lnTo>
                    <a:pt x="161" y="293"/>
                  </a:lnTo>
                  <a:lnTo>
                    <a:pt x="144" y="303"/>
                  </a:lnTo>
                  <a:lnTo>
                    <a:pt x="124" y="307"/>
                  </a:lnTo>
                  <a:lnTo>
                    <a:pt x="133" y="320"/>
                  </a:lnTo>
                  <a:lnTo>
                    <a:pt x="136" y="336"/>
                  </a:lnTo>
                  <a:lnTo>
                    <a:pt x="136" y="355"/>
                  </a:lnTo>
                  <a:lnTo>
                    <a:pt x="133" y="367"/>
                  </a:lnTo>
                  <a:lnTo>
                    <a:pt x="124" y="367"/>
                  </a:lnTo>
                  <a:lnTo>
                    <a:pt x="119" y="367"/>
                  </a:lnTo>
                  <a:lnTo>
                    <a:pt x="116" y="367"/>
                  </a:lnTo>
                  <a:lnTo>
                    <a:pt x="116" y="367"/>
                  </a:lnTo>
                  <a:lnTo>
                    <a:pt x="119" y="378"/>
                  </a:lnTo>
                  <a:lnTo>
                    <a:pt x="119" y="390"/>
                  </a:lnTo>
                  <a:lnTo>
                    <a:pt x="119" y="400"/>
                  </a:lnTo>
                  <a:lnTo>
                    <a:pt x="116" y="409"/>
                  </a:lnTo>
                  <a:lnTo>
                    <a:pt x="107" y="407"/>
                  </a:lnTo>
                  <a:lnTo>
                    <a:pt x="93" y="404"/>
                  </a:lnTo>
                  <a:lnTo>
                    <a:pt x="76" y="400"/>
                  </a:lnTo>
                  <a:lnTo>
                    <a:pt x="53" y="394"/>
                  </a:lnTo>
                  <a:lnTo>
                    <a:pt x="34" y="390"/>
                  </a:lnTo>
                  <a:lnTo>
                    <a:pt x="17" y="386"/>
                  </a:lnTo>
                  <a:lnTo>
                    <a:pt x="5" y="384"/>
                  </a:lnTo>
                  <a:lnTo>
                    <a:pt x="0" y="382"/>
                  </a:lnTo>
                  <a:lnTo>
                    <a:pt x="2" y="376"/>
                  </a:lnTo>
                  <a:lnTo>
                    <a:pt x="8" y="369"/>
                  </a:lnTo>
                  <a:lnTo>
                    <a:pt x="19" y="363"/>
                  </a:lnTo>
                  <a:lnTo>
                    <a:pt x="31" y="361"/>
                  </a:lnTo>
                  <a:lnTo>
                    <a:pt x="45" y="363"/>
                  </a:lnTo>
                  <a:lnTo>
                    <a:pt x="56" y="361"/>
                  </a:lnTo>
                  <a:lnTo>
                    <a:pt x="68" y="359"/>
                  </a:lnTo>
                  <a:lnTo>
                    <a:pt x="73" y="357"/>
                  </a:lnTo>
                  <a:lnTo>
                    <a:pt x="59" y="357"/>
                  </a:lnTo>
                  <a:lnTo>
                    <a:pt x="59" y="334"/>
                  </a:lnTo>
                  <a:lnTo>
                    <a:pt x="62" y="307"/>
                  </a:lnTo>
                  <a:lnTo>
                    <a:pt x="68" y="283"/>
                  </a:lnTo>
                  <a:lnTo>
                    <a:pt x="73" y="270"/>
                  </a:lnTo>
                  <a:lnTo>
                    <a:pt x="82" y="262"/>
                  </a:lnTo>
                  <a:lnTo>
                    <a:pt x="99" y="252"/>
                  </a:lnTo>
                  <a:lnTo>
                    <a:pt x="119" y="243"/>
                  </a:lnTo>
                  <a:lnTo>
                    <a:pt x="133" y="239"/>
                  </a:lnTo>
                  <a:lnTo>
                    <a:pt x="130" y="237"/>
                  </a:lnTo>
                  <a:lnTo>
                    <a:pt x="130" y="231"/>
                  </a:lnTo>
                  <a:lnTo>
                    <a:pt x="130" y="227"/>
                  </a:lnTo>
                  <a:lnTo>
                    <a:pt x="133" y="223"/>
                  </a:lnTo>
                  <a:lnTo>
                    <a:pt x="122" y="212"/>
                  </a:lnTo>
                  <a:lnTo>
                    <a:pt x="110" y="196"/>
                  </a:lnTo>
                  <a:lnTo>
                    <a:pt x="99" y="179"/>
                  </a:lnTo>
                  <a:lnTo>
                    <a:pt x="96" y="165"/>
                  </a:lnTo>
                  <a:lnTo>
                    <a:pt x="99" y="151"/>
                  </a:lnTo>
                  <a:lnTo>
                    <a:pt x="96" y="132"/>
                  </a:lnTo>
                  <a:lnTo>
                    <a:pt x="88" y="115"/>
                  </a:lnTo>
                  <a:lnTo>
                    <a:pt x="68" y="107"/>
                  </a:lnTo>
                  <a:lnTo>
                    <a:pt x="59" y="107"/>
                  </a:lnTo>
                  <a:lnTo>
                    <a:pt x="48" y="107"/>
                  </a:lnTo>
                  <a:lnTo>
                    <a:pt x="36" y="107"/>
                  </a:lnTo>
                  <a:lnTo>
                    <a:pt x="31" y="101"/>
                  </a:lnTo>
                  <a:lnTo>
                    <a:pt x="28" y="95"/>
                  </a:lnTo>
                  <a:lnTo>
                    <a:pt x="28" y="91"/>
                  </a:lnTo>
                  <a:lnTo>
                    <a:pt x="25" y="84"/>
                  </a:lnTo>
                  <a:lnTo>
                    <a:pt x="22" y="80"/>
                  </a:lnTo>
                  <a:lnTo>
                    <a:pt x="19" y="78"/>
                  </a:lnTo>
                  <a:lnTo>
                    <a:pt x="17" y="76"/>
                  </a:lnTo>
                  <a:lnTo>
                    <a:pt x="17" y="74"/>
                  </a:lnTo>
                  <a:lnTo>
                    <a:pt x="17" y="72"/>
                  </a:lnTo>
                  <a:lnTo>
                    <a:pt x="19" y="68"/>
                  </a:lnTo>
                  <a:lnTo>
                    <a:pt x="22" y="66"/>
                  </a:lnTo>
                  <a:lnTo>
                    <a:pt x="28" y="64"/>
                  </a:lnTo>
                  <a:lnTo>
                    <a:pt x="28" y="62"/>
                  </a:lnTo>
                  <a:lnTo>
                    <a:pt x="25" y="56"/>
                  </a:lnTo>
                  <a:lnTo>
                    <a:pt x="25" y="51"/>
                  </a:lnTo>
                  <a:lnTo>
                    <a:pt x="22" y="45"/>
                  </a:lnTo>
                  <a:lnTo>
                    <a:pt x="28" y="35"/>
                  </a:lnTo>
                  <a:lnTo>
                    <a:pt x="25" y="27"/>
                  </a:lnTo>
                  <a:lnTo>
                    <a:pt x="25" y="16"/>
                  </a:lnTo>
                  <a:lnTo>
                    <a:pt x="31" y="8"/>
                  </a:lnTo>
                  <a:lnTo>
                    <a:pt x="42" y="4"/>
                  </a:lnTo>
                  <a:lnTo>
                    <a:pt x="39" y="6"/>
                  </a:lnTo>
                  <a:lnTo>
                    <a:pt x="39" y="10"/>
                  </a:lnTo>
                  <a:lnTo>
                    <a:pt x="39" y="14"/>
                  </a:lnTo>
                  <a:lnTo>
                    <a:pt x="42" y="16"/>
                  </a:lnTo>
                  <a:lnTo>
                    <a:pt x="45" y="10"/>
                  </a:lnTo>
                  <a:lnTo>
                    <a:pt x="56" y="2"/>
                  </a:lnTo>
                  <a:lnTo>
                    <a:pt x="73" y="0"/>
                  </a:lnTo>
                  <a:lnTo>
                    <a:pt x="96" y="4"/>
                  </a:lnTo>
                  <a:lnTo>
                    <a:pt x="93" y="4"/>
                  </a:lnTo>
                  <a:lnTo>
                    <a:pt x="90" y="8"/>
                  </a:lnTo>
                  <a:lnTo>
                    <a:pt x="88" y="10"/>
                  </a:lnTo>
                  <a:lnTo>
                    <a:pt x="88" y="14"/>
                  </a:lnTo>
                  <a:lnTo>
                    <a:pt x="96" y="10"/>
                  </a:lnTo>
                  <a:lnTo>
                    <a:pt x="113" y="8"/>
                  </a:lnTo>
                  <a:lnTo>
                    <a:pt x="130" y="16"/>
                  </a:lnTo>
                  <a:lnTo>
                    <a:pt x="153" y="35"/>
                  </a:lnTo>
                  <a:lnTo>
                    <a:pt x="147" y="35"/>
                  </a:lnTo>
                  <a:lnTo>
                    <a:pt x="144" y="35"/>
                  </a:lnTo>
                  <a:lnTo>
                    <a:pt x="141" y="35"/>
                  </a:lnTo>
                  <a:lnTo>
                    <a:pt x="139" y="37"/>
                  </a:lnTo>
                  <a:lnTo>
                    <a:pt x="144" y="37"/>
                  </a:lnTo>
                  <a:lnTo>
                    <a:pt x="150" y="41"/>
                  </a:lnTo>
                  <a:lnTo>
                    <a:pt x="153" y="49"/>
                  </a:lnTo>
                  <a:lnTo>
                    <a:pt x="153" y="64"/>
                  </a:lnTo>
                  <a:lnTo>
                    <a:pt x="153" y="62"/>
                  </a:lnTo>
                  <a:lnTo>
                    <a:pt x="147" y="62"/>
                  </a:lnTo>
                  <a:lnTo>
                    <a:pt x="144" y="62"/>
                  </a:lnTo>
                  <a:lnTo>
                    <a:pt x="139" y="64"/>
                  </a:lnTo>
                  <a:lnTo>
                    <a:pt x="144" y="66"/>
                  </a:lnTo>
                  <a:lnTo>
                    <a:pt x="147" y="72"/>
                  </a:lnTo>
                  <a:lnTo>
                    <a:pt x="144" y="78"/>
                  </a:lnTo>
                  <a:lnTo>
                    <a:pt x="133" y="84"/>
                  </a:lnTo>
                  <a:lnTo>
                    <a:pt x="124" y="89"/>
                  </a:lnTo>
                  <a:lnTo>
                    <a:pt x="122" y="91"/>
                  </a:lnTo>
                  <a:lnTo>
                    <a:pt x="124" y="91"/>
                  </a:lnTo>
                  <a:lnTo>
                    <a:pt x="124" y="91"/>
                  </a:lnTo>
                  <a:lnTo>
                    <a:pt x="127" y="95"/>
                  </a:lnTo>
                  <a:lnTo>
                    <a:pt x="133" y="99"/>
                  </a:lnTo>
                  <a:lnTo>
                    <a:pt x="136" y="105"/>
                  </a:lnTo>
                  <a:lnTo>
                    <a:pt x="139" y="107"/>
                  </a:lnTo>
                  <a:lnTo>
                    <a:pt x="144" y="109"/>
                  </a:lnTo>
                  <a:lnTo>
                    <a:pt x="156" y="113"/>
                  </a:lnTo>
                  <a:lnTo>
                    <a:pt x="170" y="120"/>
                  </a:lnTo>
                  <a:lnTo>
                    <a:pt x="181" y="128"/>
                  </a:lnTo>
                  <a:lnTo>
                    <a:pt x="198" y="144"/>
                  </a:lnTo>
                  <a:lnTo>
                    <a:pt x="218" y="165"/>
                  </a:lnTo>
                  <a:lnTo>
                    <a:pt x="229" y="190"/>
                  </a:lnTo>
                  <a:lnTo>
                    <a:pt x="227" y="210"/>
                  </a:lnTo>
                  <a:lnTo>
                    <a:pt x="232" y="208"/>
                  </a:lnTo>
                  <a:lnTo>
                    <a:pt x="235" y="206"/>
                  </a:lnTo>
                  <a:lnTo>
                    <a:pt x="241" y="206"/>
                  </a:lnTo>
                  <a:lnTo>
                    <a:pt x="241" y="206"/>
                  </a:lnTo>
                  <a:lnTo>
                    <a:pt x="244" y="212"/>
                  </a:lnTo>
                  <a:lnTo>
                    <a:pt x="246" y="221"/>
                  </a:lnTo>
                  <a:lnTo>
                    <a:pt x="246" y="231"/>
                  </a:lnTo>
                  <a:lnTo>
                    <a:pt x="244" y="239"/>
                  </a:lnTo>
                  <a:lnTo>
                    <a:pt x="255" y="246"/>
                  </a:lnTo>
                  <a:lnTo>
                    <a:pt x="272" y="260"/>
                  </a:lnTo>
                  <a:lnTo>
                    <a:pt x="283" y="276"/>
                  </a:lnTo>
                  <a:lnTo>
                    <a:pt x="292" y="293"/>
                  </a:lnTo>
                  <a:lnTo>
                    <a:pt x="309" y="297"/>
                  </a:lnTo>
                  <a:lnTo>
                    <a:pt x="334" y="299"/>
                  </a:lnTo>
                  <a:lnTo>
                    <a:pt x="354" y="301"/>
                  </a:lnTo>
                  <a:lnTo>
                    <a:pt x="366" y="303"/>
                  </a:lnTo>
                  <a:close/>
                </a:path>
              </a:pathLst>
            </a:custGeom>
            <a:solidFill>
              <a:srgbClr val="0C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9" name="Freeform 61"/>
            <p:cNvSpPr>
              <a:spLocks/>
            </p:cNvSpPr>
            <p:nvPr/>
          </p:nvSpPr>
          <p:spPr bwMode="auto">
            <a:xfrm>
              <a:off x="912" y="3216"/>
              <a:ext cx="224" cy="101"/>
            </a:xfrm>
            <a:custGeom>
              <a:avLst/>
              <a:gdLst/>
              <a:ahLst/>
              <a:cxnLst>
                <a:cxn ang="0">
                  <a:pos x="141" y="41"/>
                </a:cxn>
                <a:cxn ang="0">
                  <a:pos x="167" y="16"/>
                </a:cxn>
                <a:cxn ang="0">
                  <a:pos x="178" y="4"/>
                </a:cxn>
                <a:cxn ang="0">
                  <a:pos x="198" y="0"/>
                </a:cxn>
                <a:cxn ang="0">
                  <a:pos x="221" y="14"/>
                </a:cxn>
                <a:cxn ang="0">
                  <a:pos x="221" y="35"/>
                </a:cxn>
                <a:cxn ang="0">
                  <a:pos x="210" y="51"/>
                </a:cxn>
                <a:cxn ang="0">
                  <a:pos x="190" y="78"/>
                </a:cxn>
                <a:cxn ang="0">
                  <a:pos x="181" y="86"/>
                </a:cxn>
                <a:cxn ang="0">
                  <a:pos x="173" y="80"/>
                </a:cxn>
                <a:cxn ang="0">
                  <a:pos x="167" y="86"/>
                </a:cxn>
                <a:cxn ang="0">
                  <a:pos x="156" y="95"/>
                </a:cxn>
                <a:cxn ang="0">
                  <a:pos x="141" y="101"/>
                </a:cxn>
                <a:cxn ang="0">
                  <a:pos x="107" y="95"/>
                </a:cxn>
                <a:cxn ang="0">
                  <a:pos x="88" y="82"/>
                </a:cxn>
                <a:cxn ang="0">
                  <a:pos x="62" y="72"/>
                </a:cxn>
                <a:cxn ang="0">
                  <a:pos x="39" y="72"/>
                </a:cxn>
                <a:cxn ang="0">
                  <a:pos x="19" y="74"/>
                </a:cxn>
                <a:cxn ang="0">
                  <a:pos x="11" y="68"/>
                </a:cxn>
                <a:cxn ang="0">
                  <a:pos x="5" y="62"/>
                </a:cxn>
                <a:cxn ang="0">
                  <a:pos x="2" y="57"/>
                </a:cxn>
                <a:cxn ang="0">
                  <a:pos x="0" y="53"/>
                </a:cxn>
                <a:cxn ang="0">
                  <a:pos x="0" y="47"/>
                </a:cxn>
                <a:cxn ang="0">
                  <a:pos x="5" y="37"/>
                </a:cxn>
                <a:cxn ang="0">
                  <a:pos x="17" y="37"/>
                </a:cxn>
                <a:cxn ang="0">
                  <a:pos x="17" y="33"/>
                </a:cxn>
                <a:cxn ang="0">
                  <a:pos x="22" y="31"/>
                </a:cxn>
                <a:cxn ang="0">
                  <a:pos x="31" y="33"/>
                </a:cxn>
                <a:cxn ang="0">
                  <a:pos x="39" y="35"/>
                </a:cxn>
                <a:cxn ang="0">
                  <a:pos x="51" y="41"/>
                </a:cxn>
                <a:cxn ang="0">
                  <a:pos x="56" y="45"/>
                </a:cxn>
                <a:cxn ang="0">
                  <a:pos x="65" y="51"/>
                </a:cxn>
                <a:cxn ang="0">
                  <a:pos x="76" y="53"/>
                </a:cxn>
                <a:cxn ang="0">
                  <a:pos x="105" y="57"/>
                </a:cxn>
                <a:cxn ang="0">
                  <a:pos x="127" y="55"/>
                </a:cxn>
                <a:cxn ang="0">
                  <a:pos x="139" y="57"/>
                </a:cxn>
                <a:cxn ang="0">
                  <a:pos x="139" y="55"/>
                </a:cxn>
                <a:cxn ang="0">
                  <a:pos x="133" y="51"/>
                </a:cxn>
              </a:cxnLst>
              <a:rect l="0" t="0" r="r" b="b"/>
              <a:pathLst>
                <a:path w="224" h="101">
                  <a:moveTo>
                    <a:pt x="133" y="51"/>
                  </a:moveTo>
                  <a:lnTo>
                    <a:pt x="141" y="41"/>
                  </a:lnTo>
                  <a:lnTo>
                    <a:pt x="156" y="29"/>
                  </a:lnTo>
                  <a:lnTo>
                    <a:pt x="167" y="16"/>
                  </a:lnTo>
                  <a:lnTo>
                    <a:pt x="176" y="6"/>
                  </a:lnTo>
                  <a:lnTo>
                    <a:pt x="178" y="4"/>
                  </a:lnTo>
                  <a:lnTo>
                    <a:pt x="187" y="0"/>
                  </a:lnTo>
                  <a:lnTo>
                    <a:pt x="198" y="0"/>
                  </a:lnTo>
                  <a:lnTo>
                    <a:pt x="212" y="4"/>
                  </a:lnTo>
                  <a:lnTo>
                    <a:pt x="221" y="14"/>
                  </a:lnTo>
                  <a:lnTo>
                    <a:pt x="224" y="24"/>
                  </a:lnTo>
                  <a:lnTo>
                    <a:pt x="221" y="35"/>
                  </a:lnTo>
                  <a:lnTo>
                    <a:pt x="218" y="43"/>
                  </a:lnTo>
                  <a:lnTo>
                    <a:pt x="210" y="51"/>
                  </a:lnTo>
                  <a:lnTo>
                    <a:pt x="198" y="66"/>
                  </a:lnTo>
                  <a:lnTo>
                    <a:pt x="190" y="78"/>
                  </a:lnTo>
                  <a:lnTo>
                    <a:pt x="184" y="88"/>
                  </a:lnTo>
                  <a:lnTo>
                    <a:pt x="181" y="86"/>
                  </a:lnTo>
                  <a:lnTo>
                    <a:pt x="176" y="82"/>
                  </a:lnTo>
                  <a:lnTo>
                    <a:pt x="173" y="80"/>
                  </a:lnTo>
                  <a:lnTo>
                    <a:pt x="170" y="80"/>
                  </a:lnTo>
                  <a:lnTo>
                    <a:pt x="167" y="86"/>
                  </a:lnTo>
                  <a:lnTo>
                    <a:pt x="161" y="90"/>
                  </a:lnTo>
                  <a:lnTo>
                    <a:pt x="156" y="95"/>
                  </a:lnTo>
                  <a:lnTo>
                    <a:pt x="153" y="97"/>
                  </a:lnTo>
                  <a:lnTo>
                    <a:pt x="141" y="101"/>
                  </a:lnTo>
                  <a:lnTo>
                    <a:pt x="124" y="99"/>
                  </a:lnTo>
                  <a:lnTo>
                    <a:pt x="107" y="95"/>
                  </a:lnTo>
                  <a:lnTo>
                    <a:pt x="96" y="90"/>
                  </a:lnTo>
                  <a:lnTo>
                    <a:pt x="88" y="82"/>
                  </a:lnTo>
                  <a:lnTo>
                    <a:pt x="76" y="76"/>
                  </a:lnTo>
                  <a:lnTo>
                    <a:pt x="62" y="72"/>
                  </a:lnTo>
                  <a:lnTo>
                    <a:pt x="51" y="70"/>
                  </a:lnTo>
                  <a:lnTo>
                    <a:pt x="39" y="72"/>
                  </a:lnTo>
                  <a:lnTo>
                    <a:pt x="28" y="74"/>
                  </a:lnTo>
                  <a:lnTo>
                    <a:pt x="19" y="74"/>
                  </a:lnTo>
                  <a:lnTo>
                    <a:pt x="17" y="70"/>
                  </a:lnTo>
                  <a:lnTo>
                    <a:pt x="11" y="68"/>
                  </a:lnTo>
                  <a:lnTo>
                    <a:pt x="8" y="66"/>
                  </a:lnTo>
                  <a:lnTo>
                    <a:pt x="5" y="62"/>
                  </a:lnTo>
                  <a:lnTo>
                    <a:pt x="8" y="60"/>
                  </a:lnTo>
                  <a:lnTo>
                    <a:pt x="2" y="57"/>
                  </a:lnTo>
                  <a:lnTo>
                    <a:pt x="2" y="55"/>
                  </a:lnTo>
                  <a:lnTo>
                    <a:pt x="0" y="53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1"/>
                  </a:lnTo>
                  <a:lnTo>
                    <a:pt x="5" y="37"/>
                  </a:lnTo>
                  <a:lnTo>
                    <a:pt x="17" y="37"/>
                  </a:lnTo>
                  <a:lnTo>
                    <a:pt x="17" y="37"/>
                  </a:lnTo>
                  <a:lnTo>
                    <a:pt x="17" y="35"/>
                  </a:lnTo>
                  <a:lnTo>
                    <a:pt x="17" y="33"/>
                  </a:lnTo>
                  <a:lnTo>
                    <a:pt x="17" y="31"/>
                  </a:lnTo>
                  <a:lnTo>
                    <a:pt x="22" y="31"/>
                  </a:lnTo>
                  <a:lnTo>
                    <a:pt x="28" y="31"/>
                  </a:lnTo>
                  <a:lnTo>
                    <a:pt x="31" y="33"/>
                  </a:lnTo>
                  <a:lnTo>
                    <a:pt x="36" y="33"/>
                  </a:lnTo>
                  <a:lnTo>
                    <a:pt x="39" y="35"/>
                  </a:lnTo>
                  <a:lnTo>
                    <a:pt x="45" y="37"/>
                  </a:lnTo>
                  <a:lnTo>
                    <a:pt x="51" y="41"/>
                  </a:lnTo>
                  <a:lnTo>
                    <a:pt x="53" y="43"/>
                  </a:lnTo>
                  <a:lnTo>
                    <a:pt x="56" y="45"/>
                  </a:lnTo>
                  <a:lnTo>
                    <a:pt x="62" y="49"/>
                  </a:lnTo>
                  <a:lnTo>
                    <a:pt x="65" y="51"/>
                  </a:lnTo>
                  <a:lnTo>
                    <a:pt x="68" y="53"/>
                  </a:lnTo>
                  <a:lnTo>
                    <a:pt x="76" y="53"/>
                  </a:lnTo>
                  <a:lnTo>
                    <a:pt x="90" y="55"/>
                  </a:lnTo>
                  <a:lnTo>
                    <a:pt x="105" y="57"/>
                  </a:lnTo>
                  <a:lnTo>
                    <a:pt x="119" y="57"/>
                  </a:lnTo>
                  <a:lnTo>
                    <a:pt x="127" y="55"/>
                  </a:lnTo>
                  <a:lnTo>
                    <a:pt x="136" y="55"/>
                  </a:lnTo>
                  <a:lnTo>
                    <a:pt x="139" y="57"/>
                  </a:lnTo>
                  <a:lnTo>
                    <a:pt x="141" y="57"/>
                  </a:lnTo>
                  <a:lnTo>
                    <a:pt x="139" y="55"/>
                  </a:lnTo>
                  <a:lnTo>
                    <a:pt x="136" y="53"/>
                  </a:lnTo>
                  <a:lnTo>
                    <a:pt x="133" y="51"/>
                  </a:lnTo>
                  <a:lnTo>
                    <a:pt x="133" y="51"/>
                  </a:lnTo>
                  <a:close/>
                </a:path>
              </a:pathLst>
            </a:custGeom>
            <a:solidFill>
              <a:srgbClr val="0C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2590" name="Object 62"/>
            <p:cNvGraphicFramePr>
              <a:graphicFrameLocks noChangeAspect="1"/>
            </p:cNvGraphicFramePr>
            <p:nvPr/>
          </p:nvGraphicFramePr>
          <p:xfrm>
            <a:off x="2928" y="2544"/>
            <a:ext cx="768" cy="870"/>
          </p:xfrm>
          <a:graphic>
            <a:graphicData uri="http://schemas.openxmlformats.org/presentationml/2006/ole">
              <p:oleObj spid="_x0000_s20482" name="Bitmap Image" r:id="rId4" imgW="1219370" imgH="1228571" progId="PBrush">
                <p:embed/>
              </p:oleObj>
            </a:graphicData>
          </a:graphic>
        </p:graphicFrame>
      </p:grpSp>
      <p:sp>
        <p:nvSpPr>
          <p:cNvPr id="22591" name="WordArt 63"/>
          <p:cNvSpPr>
            <a:spLocks noChangeArrowheads="1" noChangeShapeType="1" noTextEdit="1"/>
          </p:cNvSpPr>
          <p:nvPr/>
        </p:nvSpPr>
        <p:spPr bwMode="auto">
          <a:xfrm>
            <a:off x="1905000" y="381000"/>
            <a:ext cx="5943600" cy="18288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.Vn3DH"/>
              </a:rPr>
              <a:t>Thank you for listening</a:t>
            </a:r>
          </a:p>
        </p:txBody>
      </p:sp>
      <p:pic>
        <p:nvPicPr>
          <p:cNvPr id="22592" name="Picture 64" descr="HU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905000"/>
            <a:ext cx="1752600" cy="2286000"/>
          </a:xfrm>
          <a:prstGeom prst="rect">
            <a:avLst/>
          </a:prstGeom>
          <a:noFill/>
        </p:spPr>
      </p:pic>
      <p:pic>
        <p:nvPicPr>
          <p:cNvPr id="22593" name="Picture 65" descr="btula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4876800"/>
            <a:ext cx="4572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94" name="Picture 66" descr="btula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81200" y="1828800"/>
            <a:ext cx="4572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95" name="Picture 67" descr="btula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2000" y="2286000"/>
            <a:ext cx="4572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96" name="Picture 68" descr="ctree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24800" y="4648200"/>
            <a:ext cx="952500" cy="1866900"/>
          </a:xfrm>
          <a:prstGeom prst="rect">
            <a:avLst/>
          </a:prstGeom>
          <a:noFill/>
        </p:spPr>
      </p:pic>
      <p:pic>
        <p:nvPicPr>
          <p:cNvPr id="22597" name="Picture 69" descr="barheart2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6553200"/>
            <a:ext cx="9144000" cy="304800"/>
          </a:xfrm>
          <a:prstGeom prst="rect">
            <a:avLst/>
          </a:prstGeom>
          <a:noFill/>
        </p:spPr>
      </p:pic>
      <p:pic>
        <p:nvPicPr>
          <p:cNvPr id="22598" name="Picture 70" descr="barheart2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>
            <a:off x="0" y="0"/>
            <a:ext cx="9144000" cy="304800"/>
          </a:xfrm>
          <a:prstGeom prst="rect">
            <a:avLst/>
          </a:prstGeom>
          <a:noFill/>
        </p:spPr>
      </p:pic>
      <p:pic>
        <p:nvPicPr>
          <p:cNvPr id="22599" name="Picture 71" descr="hollyCLR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-2724971">
            <a:off x="104775" y="200025"/>
            <a:ext cx="714375" cy="923925"/>
          </a:xfrm>
          <a:prstGeom prst="rect">
            <a:avLst/>
          </a:prstGeom>
          <a:noFill/>
        </p:spPr>
      </p:pic>
      <p:pic>
        <p:nvPicPr>
          <p:cNvPr id="22600" name="Picture 72" descr="hollyCLR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-19081736">
            <a:off x="8283575" y="173038"/>
            <a:ext cx="825500" cy="1066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hecker dir="vert"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833 0.00926 C 0.02674 -0.01227 0.11215 -0.0338 0.12101 -0.05 C 0.12986 -0.06621 -0.03767 -0.06806 -0.00538 -0.0882 C 0.02691 -0.10834 0.25295 -0.13079 0.31389 -0.17084 C 0.37483 -0.21065 0.39236 -0.30649 0.36042 -0.32662 C 0.32865 -0.3463 0.16302 -0.29723 0.12326 -0.2919 " pathEditMode="relative" rAng="0" ptsTypes="aaaaaA">
                                      <p:cBhvr>
                                        <p:cTn id="6" dur="5000" fill="hold"/>
                                        <p:tgtEl>
                                          <p:spTgt spid="225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" y="-17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7037 C -0.00278 0.07662 -0.00504 0.08379 -0.01841 0.08912 C -0.0283 0.09722 -0.05643 0.10116 -0.08577 0.10231 C -0.10365 0.10208 -0.12188 0.10208 -0.13976 0.10162 C -0.1599 0.10139 -0.17726 0.09722 -0.19167 0.09398 C -0.20018 0.09213 -0.20348 0.09004 -0.2125 0.08842 C -0.2217 0.08472 -0.21528 0.08704 -0.23316 0.08217 C -0.23785 0.08102 -0.23993 0.0794 -0.24341 0.07801 C -0.24549 0.07708 -0.24914 0.07662 -0.25139 0.07592 C -0.26129 0.07268 -0.27188 0.06852 -0.2849 0.0662 C -0.28681 0.06551 -0.28768 0.06458 -0.29045 0.06412 C -0.29514 0.06296 -0.30573 0.06134 -0.30573 0.06111 C -0.30729 0.06065 -0.30834 0.05972 -0.31094 0.05926 C -0.31875 0.05787 -0.33264 0.05717 -0.34202 0.05648 C -0.38021 0.05671 -0.39271 0.05741 -0.42466 0.05856 C -0.43316 0.05926 -0.43959 0.06042 -0.44809 0.06134 C -0.45764 0.06389 -0.46789 0.0662 -0.47917 0.06829 C -0.49323 0.07407 -0.47466 0.06713 -0.49202 0.07176 C -0.5092 0.07639 -0.48473 0.07153 -0.50486 0.07523 C -0.5132 0.07847 -0.51893 0.07893 -0.53334 0.08009 C -0.53611 0.08032 -0.54115 0.08079 -0.54115 0.08079 C -0.54827 0.08079 -0.58698 0.08125 -0.6007 0.0787 C -0.61198 0.07685 -0.62431 0.07407 -0.63438 0.07176 C -0.63993 0.07037 -0.64375 0.06852 -0.64983 0.06759 C -0.65261 0.06713 -0.65539 0.06667 -0.65764 0.0662 C -0.66893 0.06319 -0.67257 0.06134 -0.68872 0.05995 C -0.70868 0.06018 -0.72848 0.05995 -0.74827 0.06065 C -0.7658 0.06111 -0.78091 0.06435 -0.79757 0.06551 C -0.80295 0.06643 -0.80712 0.06805 -0.81285 0.06898 C -0.81511 0.06944 -0.81841 0.06921 -0.82084 0.06967 C -0.83473 0.07176 -0.83976 0.07361 -0.85434 0.07454 C -0.86216 0.07592 -0.87101 0.07685 -0.87761 0.0787 C -0.88507 0.08079 -0.88959 0.08264 -0.89844 0.08426 C -0.90018 0.08565 -0.90382 0.08889 -0.90608 0.09051 C -0.90695 0.0912 -0.90886 0.09259 -0.90886 0.09259 C -0.91181 0.09745 -0.91667 0.10417 -0.89566 0.10602 C -0.88403 0.10926 -0.88889 0.10903 -0.86476 0.10741 C -0.84202 0.10579 -0.86407 0.10602 -0.85434 0.10602 " pathEditMode="relative" rAng="0" ptsTypes="fffffffffffffffffffffffffffffffffffffA">
                                      <p:cBhvr>
                                        <p:cTn id="8" dur="5000" fill="hold"/>
                                        <p:tgtEl>
                                          <p:spTgt spid="225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" y="1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79 0.01597 C 0.05798 0.00903 0.07152 0.00903 0.08507 0.00486 C 0.09635 -0.00532 0.10868 -0.00856 0.1217 -0.01296 C 0.12448 -0.01528 0.12708 -0.01805 0.13003 -0.01967 C 0.13264 -0.02106 0.13576 -0.02037 0.13836 -0.02176 C 0.13975 -0.02268 0.14027 -0.02546 0.14166 -0.02639 C 0.14375 -0.02778 0.146 -0.02778 0.14826 -0.02847 C 0.15694 -0.03426 0.16354 -0.04352 0.1717 -0.05069 C 0.17517 -0.05787 0.17882 -0.06458 0.18333 -0.07083 C 0.18281 -0.07824 0.18281 -0.08588 0.18159 -0.09305 C 0.1809 -0.09745 0.175 -0.10347 0.17326 -0.10625 C 0.17152 -0.10903 0.17066 -0.11319 0.1684 -0.11528 C 0.16441 -0.11921 0.14722 -0.12199 0.14166 -0.12407 C 0.09566 -0.12268 0.06892 -0.1493 0.05659 -0.10185 C 0.05937 -0.08264 0.05694 -0.07454 0.06979 -0.06852 C 0.07274 -0.06574 0.07725 -0.05972 0.08142 -0.05972 C 0.08646 -0.05972 0.09253 -0.06458 0.0967 -0.0662 C 0.09965 -0.06736 0.11215 -0.07014 0.11493 -0.07083 C 0.12135 -0.075 0.125 -0.08125 0.13159 -0.08403 C 0.11753 -0.09676 0.09461 -0.09745 0.0783 -0.09954 C 0.05868 -0.10648 0.06302 -0.10393 0.03159 -0.10185 C 0.02274 -0.09861 0.01146 -0.09629 0.0033 -0.09074 C 0.00156 -0.08958 -0.00018 -0.08796 -0.00174 -0.08634 C -0.00348 -0.08426 -0.00452 -0.08125 -0.0066 -0.07963 C -0.00973 -0.07731 -0.01337 -0.07662 -0.01667 -0.07523 C -0.02205 -0.07291 -0.02639 -0.06713 -0.0316 -0.06412 C -0.0375 -0.06065 -0.04427 -0.05903 -0.05 -0.05509 C -0.05573 -0.05116 -0.05973 -0.04444 -0.06493 -0.03958 C -0.06719 -0.02893 -0.07084 -0.01921 -0.07344 -0.00856 C -0.07275 0.00394 -0.07327 0.01667 -0.0717 0.02917 C -0.06927 0.05162 -0.06146 0.07593 -0.05834 0.09792 C -0.05608 0.11435 -0.05539 0.13125 -0.05174 0.14699 C -0.05226 0.15949 -0.05243 0.17222 -0.0533 0.18472 C -0.05365 0.18889 -0.05747 0.19722 -0.05834 0.20046 C -0.06233 0.21482 -0.06979 0.22639 -0.075 0.24028 C -0.07952 0.25209 -0.07952 0.26459 -0.08993 0.26921 C -0.09289 0.27176 -0.09514 0.2757 -0.09827 0.27824 C -0.10191 0.28125 -0.10625 0.28218 -0.11025 0.28472 C -0.11476 0.29121 -0.11927 0.28982 -0.125 0.29375 C -0.13716 0.30185 -0.14844 0.30278 -0.16164 0.30695 C -0.16424 0.30671 -0.20764 0.31343 -0.20834 0.29584 C -0.20886 0.28403 -0.20973 0.27153 -0.2066 0.26042 C -0.20504 0.25486 -0.19202 0.25255 -0.18837 0.25139 C -0.18664 0.25093 -0.18334 0.24931 -0.18334 0.24931 " pathEditMode="relative" ptsTypes="fffffffffffffffffffffffffffffffffffffffffffA">
                                      <p:cBhvr>
                                        <p:cTn id="10" dur="5000" fill="hold"/>
                                        <p:tgtEl>
                                          <p:spTgt spid="225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What are there near, </a:t>
            </a:r>
            <a:r>
              <a:rPr lang="en-US" dirty="0" err="1" smtClean="0">
                <a:solidFill>
                  <a:schemeClr val="tx1"/>
                </a:solidFill>
              </a:rPr>
              <a:t>Thuy’s</a:t>
            </a:r>
            <a:r>
              <a:rPr lang="en-US" dirty="0" smtClean="0">
                <a:solidFill>
                  <a:schemeClr val="tx1"/>
                </a:solidFill>
              </a:rPr>
              <a:t> house?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There’s ……………………….</a:t>
            </a:r>
          </a:p>
          <a:p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lum bright="6000" contrast="42000"/>
          </a:blip>
          <a:srcRect/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Jumble words game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6670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1. </a:t>
            </a:r>
            <a:r>
              <a:rPr lang="en-US" dirty="0" err="1" smtClean="0"/>
              <a:t>helto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2. </a:t>
            </a:r>
            <a:r>
              <a:rPr lang="en-US" dirty="0" err="1" smtClean="0"/>
              <a:t>sclooh</a:t>
            </a:r>
            <a:r>
              <a:rPr lang="en-US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3. </a:t>
            </a:r>
            <a:r>
              <a:rPr lang="en-US" dirty="0" err="1" smtClean="0"/>
              <a:t>ticy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4. </a:t>
            </a:r>
            <a:r>
              <a:rPr lang="en-US" dirty="0" err="1" smtClean="0"/>
              <a:t>otnw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5. </a:t>
            </a:r>
            <a:r>
              <a:rPr lang="en-US" dirty="0" err="1" smtClean="0"/>
              <a:t>elak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6. </a:t>
            </a:r>
            <a:r>
              <a:rPr lang="en-US" dirty="0" err="1" smtClean="0"/>
              <a:t>revir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86200" y="1540163"/>
            <a:ext cx="4191000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buFont typeface="Symbol"/>
              <a:buChar char="Þ"/>
            </a:pPr>
            <a:r>
              <a:rPr lang="en-US" sz="3000" dirty="0" smtClean="0"/>
              <a:t> Hotel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Symbol"/>
              <a:buChar char="Þ"/>
            </a:pPr>
            <a:r>
              <a:rPr lang="en-US" sz="3000" dirty="0" smtClean="0"/>
              <a:t> School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Symbol"/>
              <a:buChar char="Þ"/>
            </a:pPr>
            <a:r>
              <a:rPr lang="en-US" sz="3000" dirty="0" smtClean="0"/>
              <a:t> City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Symbol"/>
              <a:buChar char="Þ"/>
            </a:pPr>
            <a:r>
              <a:rPr lang="en-US" sz="3000" dirty="0" smtClean="0"/>
              <a:t> Town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Symbol"/>
              <a:buChar char="Þ"/>
            </a:pPr>
            <a:r>
              <a:rPr lang="en-US" sz="3000" dirty="0" smtClean="0"/>
              <a:t> Lake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Symbol"/>
              <a:buChar char="Þ"/>
            </a:pPr>
            <a:r>
              <a:rPr lang="en-US" sz="3000" dirty="0" smtClean="0"/>
              <a:t> River</a:t>
            </a:r>
            <a:endParaRPr lang="en-US" sz="3000" dirty="0"/>
          </a:p>
        </p:txBody>
      </p:sp>
      <p:pic>
        <p:nvPicPr>
          <p:cNvPr id="5" name="Picture 2" descr="Frames PPT 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610600" cy="640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rames PPT 00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3960" y="1219200"/>
            <a:ext cx="6263640" cy="4697730"/>
          </a:xfrm>
          <a:prstGeom prst="rect">
            <a:avLst/>
          </a:prstGeom>
          <a:noFill/>
        </p:spPr>
      </p:pic>
      <p:pic>
        <p:nvPicPr>
          <p:cNvPr id="5" name="Picture 2" descr="Frames PPT 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133600"/>
            <a:ext cx="4114800" cy="3058789"/>
          </a:xfrm>
          <a:prstGeom prst="rect">
            <a:avLst/>
          </a:prstGeom>
          <a:noFill/>
        </p:spPr>
      </p:pic>
      <p:pic>
        <p:nvPicPr>
          <p:cNvPr id="6" name="Picture 2" descr="Frames PPT 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610600" cy="640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4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000" y="-304800"/>
            <a:ext cx="11658600" cy="7391400"/>
          </a:xfrm>
          <a:prstGeom prst="rect">
            <a:avLst/>
          </a:prstGeom>
          <a:noFill/>
        </p:spPr>
      </p:pic>
      <p:pic>
        <p:nvPicPr>
          <p:cNvPr id="4" name="Picture 2" descr="Frames PPT 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04800"/>
            <a:ext cx="8763000" cy="63246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                              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                             </a:t>
            </a:r>
            <a:r>
              <a:rPr lang="en-US" dirty="0" smtClean="0">
                <a:solidFill>
                  <a:srgbClr val="FFFF00"/>
                </a:solidFill>
              </a:rPr>
              <a:t>Thursday, November 8</a:t>
            </a:r>
            <a:r>
              <a:rPr lang="en-US" baseline="30000" dirty="0" smtClean="0">
                <a:solidFill>
                  <a:srgbClr val="FFFF00"/>
                </a:solidFill>
              </a:rPr>
              <a:t>th</a:t>
            </a:r>
            <a:r>
              <a:rPr lang="en-US" dirty="0" smtClean="0">
                <a:solidFill>
                  <a:srgbClr val="FFFF00"/>
                </a:solidFill>
              </a:rPr>
              <a:t> 2012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Period 33</a:t>
            </a:r>
          </a:p>
          <a:p>
            <a:pPr>
              <a:buNone/>
            </a:pPr>
            <a:r>
              <a:rPr lang="en-US" dirty="0" smtClean="0"/>
              <a:t>                             </a:t>
            </a:r>
            <a:r>
              <a:rPr lang="en-US" sz="4000" b="1" dirty="0" smtClean="0"/>
              <a:t>Unit 6 Places</a:t>
            </a:r>
          </a:p>
          <a:p>
            <a:pPr>
              <a:buNone/>
            </a:pPr>
            <a:r>
              <a:rPr lang="en-US" sz="4000" b="1" dirty="0" smtClean="0"/>
              <a:t>     Lesson 2: A. our house (4,5,6,7)</a:t>
            </a:r>
            <a:endParaRPr lang="en-US" sz="4000" b="1" dirty="0"/>
          </a:p>
        </p:txBody>
      </p:sp>
      <p:sp>
        <p:nvSpPr>
          <p:cNvPr id="5" name="Action Button: Home 4">
            <a:hlinkClick r:id="rId4" action="ppaction://hlinkfile" highlightClick="1"/>
          </p:cNvPr>
          <p:cNvSpPr/>
          <p:nvPr/>
        </p:nvSpPr>
        <p:spPr>
          <a:xfrm>
            <a:off x="6934200" y="5334000"/>
            <a:ext cx="685800" cy="533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3536"/>
            <a:ext cx="8001000" cy="508464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FFFF00"/>
                </a:solidFill>
              </a:rPr>
              <a:t>Period 33 Unit 6 our places Lesson 2-A4,5,6,7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458200" cy="5410517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</a:rPr>
              <a:t>4. Listen. </a:t>
            </a:r>
          </a:p>
          <a:p>
            <a:r>
              <a:rPr lang="en-US" sz="3600" dirty="0" smtClean="0">
                <a:solidFill>
                  <a:srgbClr val="FFFF00"/>
                </a:solidFill>
              </a:rPr>
              <a:t>a, New words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2057400"/>
            <a:ext cx="54667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 village| ˈ</a:t>
            </a:r>
            <a:r>
              <a:rPr lang="en-US" sz="3200" dirty="0" err="1" smtClean="0"/>
              <a:t>vɪlɪdʒ</a:t>
            </a:r>
            <a:r>
              <a:rPr lang="en-US" sz="3200" dirty="0" smtClean="0"/>
              <a:t> | </a:t>
            </a:r>
            <a:r>
              <a:rPr lang="en-US" sz="3200" dirty="0" err="1" smtClean="0"/>
              <a:t>làng</a:t>
            </a:r>
            <a:r>
              <a:rPr lang="en-US" sz="3200" dirty="0" smtClean="0"/>
              <a:t>, </a:t>
            </a:r>
            <a:r>
              <a:rPr lang="en-US" sz="3200" dirty="0" err="1" smtClean="0"/>
              <a:t>bản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52400" y="2667000"/>
            <a:ext cx="66607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Country (n) | ˈ</a:t>
            </a:r>
            <a:r>
              <a:rPr lang="en-US" sz="3200" dirty="0" err="1" smtClean="0"/>
              <a:t>kʌntri</a:t>
            </a:r>
            <a:r>
              <a:rPr lang="en-US" sz="3200" dirty="0" smtClean="0"/>
              <a:t> |</a:t>
            </a:r>
            <a:r>
              <a:rPr lang="en-US" sz="3200" dirty="0" err="1" smtClean="0"/>
              <a:t>nông</a:t>
            </a:r>
            <a:r>
              <a:rPr lang="en-US" sz="3200" dirty="0" smtClean="0"/>
              <a:t> </a:t>
            </a:r>
            <a:r>
              <a:rPr lang="en-US" sz="3200" dirty="0" err="1" smtClean="0"/>
              <a:t>thôn</a:t>
            </a:r>
            <a:r>
              <a:rPr lang="en-US" sz="3200" dirty="0" smtClean="0"/>
              <a:t>    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3352800"/>
            <a:ext cx="5195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City (n) | ˈ</a:t>
            </a:r>
            <a:r>
              <a:rPr lang="en-US" sz="3200" dirty="0" err="1" smtClean="0"/>
              <a:t>sɪti</a:t>
            </a:r>
            <a:r>
              <a:rPr lang="en-US" sz="3200" dirty="0" smtClean="0"/>
              <a:t> | </a:t>
            </a:r>
            <a:r>
              <a:rPr lang="en-US" sz="3200" dirty="0" err="1" smtClean="0"/>
              <a:t>Thành</a:t>
            </a:r>
            <a:r>
              <a:rPr lang="en-US" sz="3200" dirty="0" smtClean="0"/>
              <a:t> </a:t>
            </a:r>
            <a:r>
              <a:rPr lang="en-US" sz="3200" dirty="0" err="1" smtClean="0"/>
              <a:t>phố</a:t>
            </a:r>
            <a:endParaRPr lang="en-US" sz="3200" dirty="0"/>
          </a:p>
        </p:txBody>
      </p:sp>
      <p:pic>
        <p:nvPicPr>
          <p:cNvPr id="8" name="Picture 8" descr="cho-dalat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1447800"/>
            <a:ext cx="292394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52400" y="4038600"/>
            <a:ext cx="48474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Town(n) | </a:t>
            </a:r>
            <a:r>
              <a:rPr lang="en-US" sz="3200" dirty="0" err="1" smtClean="0"/>
              <a:t>taʊn</a:t>
            </a:r>
            <a:r>
              <a:rPr lang="en-US" sz="3200" dirty="0" smtClean="0"/>
              <a:t> |  </a:t>
            </a:r>
            <a:r>
              <a:rPr lang="en-US" sz="3200" dirty="0" err="1" smtClean="0"/>
              <a:t>Thị</a:t>
            </a:r>
            <a:r>
              <a:rPr lang="en-US" sz="3200" dirty="0" smtClean="0"/>
              <a:t> </a:t>
            </a:r>
            <a:r>
              <a:rPr lang="en-US" sz="3200" dirty="0" err="1" smtClean="0"/>
              <a:t>trấn</a:t>
            </a:r>
            <a:endParaRPr lang="en-US" sz="3200" dirty="0"/>
          </a:p>
        </p:txBody>
      </p:sp>
      <p:pic>
        <p:nvPicPr>
          <p:cNvPr id="2050" name="Picture 2" descr="D:\Picture\1277781259images1986512_nong_th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447800"/>
            <a:ext cx="2971800" cy="2293620"/>
          </a:xfrm>
          <a:prstGeom prst="rect">
            <a:avLst/>
          </a:prstGeom>
          <a:noFill/>
        </p:spPr>
      </p:pic>
      <p:pic>
        <p:nvPicPr>
          <p:cNvPr id="2051" name="Picture 3" descr="D:\Picture\halong6_Vietnamese Village Near Hano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1447800"/>
            <a:ext cx="2962929" cy="2328862"/>
          </a:xfrm>
          <a:prstGeom prst="rect">
            <a:avLst/>
          </a:prstGeom>
          <a:noFill/>
        </p:spPr>
      </p:pic>
      <p:pic>
        <p:nvPicPr>
          <p:cNvPr id="2052" name="Picture 4" descr="D:\Picture\1298423736584229_fil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1447800"/>
            <a:ext cx="2994768" cy="2514600"/>
          </a:xfrm>
          <a:prstGeom prst="rect">
            <a:avLst/>
          </a:prstGeom>
          <a:noFill/>
        </p:spPr>
      </p:pic>
      <p:pic>
        <p:nvPicPr>
          <p:cNvPr id="2049" name="Picture 1" descr="D:\Picture\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7400" y="1447800"/>
            <a:ext cx="3124200" cy="25146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>
            <a:off x="5638800" y="1371600"/>
            <a:ext cx="3200400" cy="2590800"/>
            <a:chOff x="8382000" y="2438400"/>
            <a:chExt cx="3200400" cy="2590800"/>
          </a:xfrm>
        </p:grpSpPr>
        <p:pic>
          <p:nvPicPr>
            <p:cNvPr id="2053" name="Picture 5" descr="D:\Picture\5025ddf2_1344658930.jpg"/>
            <p:cNvPicPr>
              <a:picLocks noChangeAspect="1" noChangeArrowheads="1"/>
            </p:cNvPicPr>
            <p:nvPr/>
          </p:nvPicPr>
          <p:blipFill>
            <a:blip r:embed="rId7" cstate="print">
              <a:lum bright="14000" contrast="64000"/>
            </a:blip>
            <a:srcRect/>
            <a:stretch>
              <a:fillRect/>
            </a:stretch>
          </p:blipFill>
          <p:spPr bwMode="auto">
            <a:xfrm>
              <a:off x="8382000" y="2438400"/>
              <a:ext cx="3200400" cy="2590800"/>
            </a:xfrm>
            <a:prstGeom prst="rect">
              <a:avLst/>
            </a:prstGeom>
            <a:noFill/>
          </p:spPr>
        </p:pic>
        <p:sp>
          <p:nvSpPr>
            <p:cNvPr id="15" name="TextBox 14"/>
            <p:cNvSpPr txBox="1"/>
            <p:nvPr/>
          </p:nvSpPr>
          <p:spPr>
            <a:xfrm>
              <a:off x="8534400" y="2438400"/>
              <a:ext cx="29377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 smtClean="0">
                  <a:solidFill>
                    <a:srgbClr val="FFFF00"/>
                  </a:solidFill>
                </a:rPr>
                <a:t>Muong</a:t>
              </a:r>
              <a:r>
                <a:rPr lang="en-US" sz="3200" dirty="0" smtClean="0">
                  <a:solidFill>
                    <a:srgbClr val="FFFF00"/>
                  </a:solidFill>
                </a:rPr>
                <a:t> la town</a:t>
              </a:r>
              <a:endParaRPr lang="en-US" sz="3200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Picture\1277781259images1986512_nong_th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4335780"/>
            <a:ext cx="3505200" cy="2293620"/>
          </a:xfrm>
          <a:prstGeom prst="rect">
            <a:avLst/>
          </a:prstGeom>
          <a:noFill/>
        </p:spPr>
      </p:pic>
      <p:pic>
        <p:nvPicPr>
          <p:cNvPr id="2052" name="Picture 4" descr="D:\Picture\1298423736584229_fi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4343400"/>
            <a:ext cx="3429000" cy="2286000"/>
          </a:xfrm>
          <a:prstGeom prst="rect">
            <a:avLst/>
          </a:prstGeom>
          <a:noFill/>
        </p:spPr>
      </p:pic>
      <p:pic>
        <p:nvPicPr>
          <p:cNvPr id="8" name="Picture 8" descr="cho-dalat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1524000"/>
            <a:ext cx="3505201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3536"/>
            <a:ext cx="8001000" cy="508464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FFFF00"/>
                </a:solidFill>
              </a:rPr>
              <a:t>Period 33 Unit 6 our places Lesson 2-A4,5,6,7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458200" cy="5410517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96191" y="762000"/>
            <a:ext cx="15374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Village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21829" y="762000"/>
            <a:ext cx="1731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Country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55267" y="762000"/>
            <a:ext cx="10743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City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pic>
        <p:nvPicPr>
          <p:cNvPr id="2049" name="Picture 1" descr="D:\Picture\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1524000"/>
            <a:ext cx="3429000" cy="2286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864288" y="762000"/>
            <a:ext cx="1707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Town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9600" y="1524000"/>
            <a:ext cx="402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228600" y="1472625"/>
            <a:ext cx="402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228600" y="4343400"/>
            <a:ext cx="402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endParaRPr lang="en-US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4572000" y="4343400"/>
            <a:ext cx="402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d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6 L 0.65069 0.5240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" y="2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7037E-6 L -0.1566 0.346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-0.29688 0.7685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" y="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66 0.06852 L -0.08282 0.3703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" y="1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9" grpId="0"/>
      <p:bldP spid="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468313" y="333375"/>
            <a:ext cx="835183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FFFF00"/>
                </a:solidFill>
              </a:rPr>
              <a:t>A4. Listen. Write the words you hear in your exercise book.</a:t>
            </a:r>
            <a:endParaRPr lang="vi-VN" sz="3200" b="1" dirty="0">
              <a:solidFill>
                <a:srgbClr val="FFFF00"/>
              </a:solidFill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539750" y="1916113"/>
            <a:ext cx="8208963" cy="519112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a. house        hotel              school        village</a:t>
            </a:r>
            <a:endParaRPr lang="vi-VN" sz="2800" dirty="0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539750" y="3213100"/>
            <a:ext cx="8208963" cy="58477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vi-VN" sz="3200" dirty="0"/>
              <a:t>b. town          country         city               yard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611188" y="4508500"/>
            <a:ext cx="6697662" cy="519113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vi-VN" sz="2800" dirty="0"/>
              <a:t>c. rice paddy          river              lake</a:t>
            </a:r>
          </a:p>
        </p:txBody>
      </p:sp>
      <p:sp>
        <p:nvSpPr>
          <p:cNvPr id="7194" name="Oval 26"/>
          <p:cNvSpPr>
            <a:spLocks noChangeArrowheads="1"/>
          </p:cNvSpPr>
          <p:nvPr/>
        </p:nvSpPr>
        <p:spPr bwMode="auto">
          <a:xfrm>
            <a:off x="2438401" y="1916113"/>
            <a:ext cx="1341438" cy="504825"/>
          </a:xfrm>
          <a:prstGeom prst="ellipse">
            <a:avLst/>
          </a:prstGeom>
          <a:solidFill>
            <a:schemeClr val="bg1"/>
          </a:solidFill>
          <a:ln w="9525">
            <a:pattFill prst="pct80">
              <a:fgClr>
                <a:srgbClr val="0EA66C"/>
              </a:fgClr>
              <a:bgClr>
                <a:srgbClr val="FFFFFF"/>
              </a:bgClr>
            </a:patt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 b="1" dirty="0"/>
              <a:t>hotel</a:t>
            </a:r>
            <a:endParaRPr lang="vi-VN" sz="2800" b="1" dirty="0"/>
          </a:p>
        </p:txBody>
      </p:sp>
      <p:sp>
        <p:nvSpPr>
          <p:cNvPr id="7197" name="Oval 29"/>
          <p:cNvSpPr>
            <a:spLocks noChangeArrowheads="1"/>
          </p:cNvSpPr>
          <p:nvPr/>
        </p:nvSpPr>
        <p:spPr bwMode="auto">
          <a:xfrm>
            <a:off x="3276600" y="4508500"/>
            <a:ext cx="1150939" cy="504825"/>
          </a:xfrm>
          <a:prstGeom prst="ellipse">
            <a:avLst/>
          </a:prstGeom>
          <a:solidFill>
            <a:schemeClr val="bg1"/>
          </a:solidFill>
          <a:ln w="9525">
            <a:pattFill prst="pct80">
              <a:fgClr>
                <a:srgbClr val="0EA66C"/>
              </a:fgClr>
              <a:bgClr>
                <a:srgbClr val="FFFFFF"/>
              </a:bgClr>
            </a:patt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 b="1" dirty="0"/>
              <a:t>river</a:t>
            </a:r>
            <a:endParaRPr lang="vi-VN" sz="2800" b="1" dirty="0"/>
          </a:p>
        </p:txBody>
      </p:sp>
      <p:sp>
        <p:nvSpPr>
          <p:cNvPr id="7198" name="Oval 30"/>
          <p:cNvSpPr>
            <a:spLocks noChangeArrowheads="1"/>
          </p:cNvSpPr>
          <p:nvPr/>
        </p:nvSpPr>
        <p:spPr bwMode="auto">
          <a:xfrm>
            <a:off x="4572000" y="3213100"/>
            <a:ext cx="1219200" cy="596900"/>
          </a:xfrm>
          <a:prstGeom prst="ellipse">
            <a:avLst/>
          </a:prstGeom>
          <a:solidFill>
            <a:schemeClr val="bg1"/>
          </a:solidFill>
          <a:ln w="9525">
            <a:pattFill prst="pct80">
              <a:fgClr>
                <a:srgbClr val="0EA66C"/>
              </a:fgClr>
              <a:bgClr>
                <a:srgbClr val="FFFFFF"/>
              </a:bgClr>
            </a:patt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 b="1" dirty="0"/>
              <a:t>city</a:t>
            </a:r>
            <a:endParaRPr lang="vi-VN" sz="2800" b="1" dirty="0"/>
          </a:p>
        </p:txBody>
      </p:sp>
      <p:sp>
        <p:nvSpPr>
          <p:cNvPr id="10" name="Action Button: Sound 9">
            <a:hlinkClick r:id="" action="ppaction://noaction" highlightClick="1">
              <a:snd r:embed="rId14" name="06 Track 6 (Trimmed).wav"/>
            </a:hlinkClick>
          </p:cNvPr>
          <p:cNvSpPr/>
          <p:nvPr/>
        </p:nvSpPr>
        <p:spPr>
          <a:xfrm>
            <a:off x="6629400" y="5715000"/>
            <a:ext cx="685800" cy="609600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ontrols>
      <p:control spid="1026" name="TextBox1" r:id="rId2" imgW="358200" imgH="358200"/>
      <p:control spid="1027" name="TextBox2" r:id="rId3" imgW="358200" imgH="358200"/>
      <p:control spid="1028" name="TextBox3" r:id="rId4" imgW="358200" imgH="358200"/>
      <p:control spid="1029" name="TextBox4" r:id="rId5" imgW="358200" imgH="358200"/>
      <p:control spid="1030" name="TextBox5" r:id="rId6" imgW="358200" imgH="358200"/>
      <p:control spid="1031" name="TextBox6" r:id="rId7" imgW="358200" imgH="358200"/>
      <p:control spid="1032" name="TextBox7" r:id="rId8" imgW="358200" imgH="358200"/>
      <p:control spid="1033" name="TextBox8" r:id="rId9" imgW="358200" imgH="358200"/>
      <p:control spid="1034" name="TextBox9" r:id="rId10" imgW="358200" imgH="358200"/>
      <p:control spid="1035" name="TextBox10" r:id="rId11" imgW="358200" imgH="358200"/>
      <p:control spid="1036" name="TextBox11" r:id="rId12" imgW="358200" imgH="358200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4" grpId="0" animBg="1"/>
      <p:bldP spid="7197" grpId="0" animBg="1"/>
      <p:bldP spid="719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381000" y="515938"/>
            <a:ext cx="8351837" cy="10080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A5. Which of these are near your house? </a:t>
            </a:r>
          </a:p>
          <a:p>
            <a:pPr algn="ctr"/>
            <a:r>
              <a:rPr lang="en-US" sz="3200" b="1" dirty="0">
                <a:solidFill>
                  <a:srgbClr val="FFFF00"/>
                </a:solidFill>
              </a:rPr>
              <a:t>Write sentences about your place.</a:t>
            </a:r>
            <a:endParaRPr lang="vi-VN" sz="3200" b="1" dirty="0">
              <a:solidFill>
                <a:srgbClr val="FFFF00"/>
              </a:solidFill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0" y="10779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0" y="2459038"/>
            <a:ext cx="355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1200">
                <a:cs typeface="Times New Roman" pitchFamily="18" charset="0"/>
              </a:rPr>
              <a:t>    </a:t>
            </a:r>
            <a:endParaRPr 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0" y="4095750"/>
            <a:ext cx="3984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1200">
                <a:cs typeface="Times New Roman" pitchFamily="18" charset="0"/>
              </a:rPr>
              <a:t>     </a:t>
            </a:r>
            <a:endParaRPr lang="en-US"/>
          </a:p>
        </p:txBody>
      </p:sp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0" y="1106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0" y="2439988"/>
            <a:ext cx="355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1200">
                <a:cs typeface="Times New Roman" pitchFamily="18" charset="0"/>
              </a:rPr>
              <a:t>    </a:t>
            </a:r>
            <a:endParaRPr lang="en-US"/>
          </a:p>
        </p:txBody>
      </p:sp>
      <p:sp>
        <p:nvSpPr>
          <p:cNvPr id="12304" name="Rectangle 16"/>
          <p:cNvSpPr>
            <a:spLocks noChangeArrowheads="1"/>
          </p:cNvSpPr>
          <p:nvPr/>
        </p:nvSpPr>
        <p:spPr bwMode="auto">
          <a:xfrm>
            <a:off x="0" y="4076700"/>
            <a:ext cx="355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1200">
                <a:cs typeface="Times New Roman" pitchFamily="18" charset="0"/>
              </a:rPr>
              <a:t>    </a:t>
            </a:r>
            <a:endParaRPr lang="en-US"/>
          </a:p>
        </p:txBody>
      </p:sp>
      <p:sp>
        <p:nvSpPr>
          <p:cNvPr id="12305" name="Oval 17"/>
          <p:cNvSpPr>
            <a:spLocks noChangeArrowheads="1"/>
          </p:cNvSpPr>
          <p:nvPr/>
        </p:nvSpPr>
        <p:spPr bwMode="auto">
          <a:xfrm>
            <a:off x="350838" y="1620837"/>
            <a:ext cx="792162" cy="36036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2400" dirty="0"/>
              <a:t>a</a:t>
            </a:r>
          </a:p>
        </p:txBody>
      </p:sp>
      <p:sp>
        <p:nvSpPr>
          <p:cNvPr id="12306" name="Oval 18"/>
          <p:cNvSpPr>
            <a:spLocks noChangeArrowheads="1"/>
          </p:cNvSpPr>
          <p:nvPr/>
        </p:nvSpPr>
        <p:spPr bwMode="auto">
          <a:xfrm>
            <a:off x="6096000" y="1524000"/>
            <a:ext cx="792162" cy="36036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2400" dirty="0"/>
              <a:t>c</a:t>
            </a:r>
          </a:p>
        </p:txBody>
      </p:sp>
      <p:sp>
        <p:nvSpPr>
          <p:cNvPr id="12307" name="Oval 19"/>
          <p:cNvSpPr>
            <a:spLocks noChangeArrowheads="1"/>
          </p:cNvSpPr>
          <p:nvPr/>
        </p:nvSpPr>
        <p:spPr bwMode="auto">
          <a:xfrm>
            <a:off x="3398837" y="1544637"/>
            <a:ext cx="792163" cy="36036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2400" dirty="0"/>
              <a:t>b</a:t>
            </a:r>
          </a:p>
        </p:txBody>
      </p:sp>
      <p:sp>
        <p:nvSpPr>
          <p:cNvPr id="12308" name="Oval 20"/>
          <p:cNvSpPr>
            <a:spLocks noChangeArrowheads="1"/>
          </p:cNvSpPr>
          <p:nvPr/>
        </p:nvSpPr>
        <p:spPr bwMode="auto">
          <a:xfrm>
            <a:off x="5989637" y="4135437"/>
            <a:ext cx="792163" cy="36036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2400" dirty="0"/>
              <a:t>f</a:t>
            </a:r>
          </a:p>
        </p:txBody>
      </p:sp>
      <p:sp>
        <p:nvSpPr>
          <p:cNvPr id="12309" name="Oval 21"/>
          <p:cNvSpPr>
            <a:spLocks noChangeArrowheads="1"/>
          </p:cNvSpPr>
          <p:nvPr/>
        </p:nvSpPr>
        <p:spPr bwMode="auto">
          <a:xfrm>
            <a:off x="3170238" y="4135437"/>
            <a:ext cx="792162" cy="36036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2400" dirty="0"/>
              <a:t>e</a:t>
            </a:r>
          </a:p>
        </p:txBody>
      </p:sp>
      <p:sp>
        <p:nvSpPr>
          <p:cNvPr id="12310" name="Oval 22"/>
          <p:cNvSpPr>
            <a:spLocks noChangeArrowheads="1"/>
          </p:cNvSpPr>
          <p:nvPr/>
        </p:nvSpPr>
        <p:spPr bwMode="auto">
          <a:xfrm>
            <a:off x="274637" y="4135437"/>
            <a:ext cx="792163" cy="36036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vi-VN" sz="2400" dirty="0"/>
              <a:t>d</a:t>
            </a:r>
          </a:p>
        </p:txBody>
      </p:sp>
      <p:pic>
        <p:nvPicPr>
          <p:cNvPr id="19458" name="Picture 2" descr="D:\Picture\sonl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4495800"/>
            <a:ext cx="2895600" cy="2133600"/>
          </a:xfrm>
          <a:prstGeom prst="rect">
            <a:avLst/>
          </a:prstGeom>
          <a:noFill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lum bright="36000" contrast="46000"/>
          </a:blip>
          <a:srcRect/>
          <a:stretch>
            <a:fillRect/>
          </a:stretch>
        </p:blipFill>
        <p:spPr bwMode="auto">
          <a:xfrm>
            <a:off x="3124200" y="4495800"/>
            <a:ext cx="26606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4" name="Picture 2" descr="D:\My picture\120324dslocvung07_af5bb.JPG"/>
          <p:cNvPicPr>
            <a:picLocks noChangeAspect="1" noChangeArrowheads="1"/>
          </p:cNvPicPr>
          <p:nvPr/>
        </p:nvPicPr>
        <p:blipFill>
          <a:blip r:embed="rId4" cstate="print">
            <a:lum bright="17000"/>
          </a:blip>
          <a:srcRect/>
          <a:stretch>
            <a:fillRect/>
          </a:stretch>
        </p:blipFill>
        <p:spPr bwMode="auto">
          <a:xfrm>
            <a:off x="3276600" y="1981200"/>
            <a:ext cx="2667000" cy="2082800"/>
          </a:xfrm>
          <a:prstGeom prst="rect">
            <a:avLst/>
          </a:prstGeom>
          <a:noFill/>
        </p:spPr>
      </p:pic>
      <p:pic>
        <p:nvPicPr>
          <p:cNvPr id="18435" name="Picture 3" descr="D:\My picture\images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981200"/>
            <a:ext cx="2743200" cy="2057400"/>
          </a:xfrm>
          <a:prstGeom prst="rect">
            <a:avLst/>
          </a:prstGeom>
          <a:noFill/>
        </p:spPr>
      </p:pic>
      <p:pic>
        <p:nvPicPr>
          <p:cNvPr id="18436" name="Picture 4" descr="D:\My picture\Download.jpg"/>
          <p:cNvPicPr>
            <a:picLocks noChangeAspect="1" noChangeArrowheads="1"/>
          </p:cNvPicPr>
          <p:nvPr/>
        </p:nvPicPr>
        <p:blipFill>
          <a:blip r:embed="rId6" cstate="print">
            <a:lum bright="26000" contrast="22000"/>
          </a:blip>
          <a:srcRect/>
          <a:stretch>
            <a:fillRect/>
          </a:stretch>
        </p:blipFill>
        <p:spPr bwMode="auto">
          <a:xfrm>
            <a:off x="304800" y="4495800"/>
            <a:ext cx="2616200" cy="2133600"/>
          </a:xfrm>
          <a:prstGeom prst="rect">
            <a:avLst/>
          </a:prstGeom>
          <a:noFill/>
        </p:spPr>
      </p:pic>
      <p:pic>
        <p:nvPicPr>
          <p:cNvPr id="2" name="Picture 2" descr="D:\My picture\Phongcanh\800landscape10.jpg"/>
          <p:cNvPicPr>
            <a:picLocks noChangeAspect="1" noChangeArrowheads="1"/>
          </p:cNvPicPr>
          <p:nvPr/>
        </p:nvPicPr>
        <p:blipFill>
          <a:blip r:embed="rId7" cstate="print">
            <a:lum bright="16000"/>
          </a:blip>
          <a:srcRect/>
          <a:stretch>
            <a:fillRect/>
          </a:stretch>
        </p:blipFill>
        <p:spPr bwMode="auto">
          <a:xfrm>
            <a:off x="6172201" y="1905000"/>
            <a:ext cx="2590800" cy="22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5" grpId="0" animBg="1"/>
      <p:bldP spid="12306" grpId="0" animBg="1"/>
      <p:bldP spid="12307" grpId="0" animBg="1"/>
      <p:bldP spid="12308" grpId="0" animBg="1"/>
      <p:bldP spid="12309" grpId="0" animBg="1"/>
      <p:bldP spid="123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879</TotalTime>
  <Words>633</Words>
  <Application>Microsoft Office PowerPoint</Application>
  <PresentationFormat>On-screen Show (4:3)</PresentationFormat>
  <Paragraphs>143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Foundry</vt:lpstr>
      <vt:lpstr>Bitmap Image</vt:lpstr>
      <vt:lpstr>Slide 1</vt:lpstr>
      <vt:lpstr>Slide 2</vt:lpstr>
      <vt:lpstr>Jumble words game</vt:lpstr>
      <vt:lpstr>Slide 4</vt:lpstr>
      <vt:lpstr>Slide 5</vt:lpstr>
      <vt:lpstr>Period 33 Unit 6 our places Lesson 2-A4,5,6,7</vt:lpstr>
      <vt:lpstr>Period 33 Unit 6 our places Lesson 2-A4,5,6,7</vt:lpstr>
      <vt:lpstr>Slide 8</vt:lpstr>
      <vt:lpstr>Slide 9</vt:lpstr>
      <vt:lpstr>Period 33 Unit 6 our places Lesson 2-A4,5,6,7</vt:lpstr>
      <vt:lpstr>Slide 11</vt:lpstr>
      <vt:lpstr>Period 33 Unit 6 our places Lesson 2-A4,5,6,7</vt:lpstr>
      <vt:lpstr>6. Play with words</vt:lpstr>
      <vt:lpstr>6. Play with words</vt:lpstr>
      <vt:lpstr>       *Read then correct the sentences</vt:lpstr>
      <vt:lpstr>7. Remember </vt:lpstr>
      <vt:lpstr>Slide 17</vt:lpstr>
      <vt:lpstr>Homework </vt:lpstr>
      <vt:lpstr>Slide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93</cp:revision>
  <dcterms:created xsi:type="dcterms:W3CDTF">2006-08-16T00:00:00Z</dcterms:created>
  <dcterms:modified xsi:type="dcterms:W3CDTF">2012-11-08T01:56:15Z</dcterms:modified>
</cp:coreProperties>
</file>