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5126" autoAdjust="0"/>
  </p:normalViewPr>
  <p:slideViewPr>
    <p:cSldViewPr snapToGrid="0">
      <p:cViewPr varScale="1">
        <p:scale>
          <a:sx n="68" d="100"/>
          <a:sy n="68" d="100"/>
        </p:scale>
        <p:origin x="768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E0893-0630-41F8-B503-21B653288D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E381A5-AF4D-4D4D-AA44-13143E3373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156E11-B716-431F-BEEE-3F9B1D3E6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B616C-76C4-4DF7-B0D4-397B5D9D0542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6A8DD6-B6E6-497A-9232-B571F8240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6CBD4C-C066-4CC7-9FD9-35B58C9DB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EA300-5224-4BBD-9A7F-A1CDD8328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446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B5C8E-A892-45D0-B8FB-D86DBB452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18318F-E29F-40EC-A2F3-7204DB4CF6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97DC5D-2071-4DFF-A49F-19F1C03B5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B616C-76C4-4DF7-B0D4-397B5D9D0542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217F8-09FC-46D6-A3DE-67E18B8E7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779E7-20F9-40D5-98D9-7B067952A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EA300-5224-4BBD-9A7F-A1CDD8328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65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147D49-D9DE-4A67-B767-48AB539C2F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6789E3-B212-4718-A75F-372A3C0205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E5C1B5-68BA-44C5-9EAE-C22FCC49D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B616C-76C4-4DF7-B0D4-397B5D9D0542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B04092-78FB-444F-A7FA-19DD3894A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F77A92-28DB-4BD6-814E-6664503D7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EA300-5224-4BBD-9A7F-A1CDD8328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255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9DE5A-4B87-400B-AF7B-DDB7979B0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24BCA2-6C66-4013-9E1E-2CCF2EB983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102442-0035-4ADD-ACC2-4CC9D6022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B616C-76C4-4DF7-B0D4-397B5D9D0542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74FAB7-095A-47EE-ADF1-22842CE82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F020C4-97AB-4A67-B514-300770D22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EA300-5224-4BBD-9A7F-A1CDD8328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584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4EF29-166F-4094-B34E-D04CA760D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4A2939-97E9-46ED-B5A8-8D956B8DB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4B9DBA-0B13-49A2-AB6C-BFA8B8A27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B616C-76C4-4DF7-B0D4-397B5D9D0542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30D26-109E-451F-BA27-D28DB5104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B18626-6F25-4171-914F-127960BF1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EA300-5224-4BBD-9A7F-A1CDD8328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107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A6D87-3C07-41DB-863F-C5BC52DE8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41E26-9666-4294-A1FF-3EB4D0DC0A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30A2DB-D956-4994-839E-009A91FA95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65A1F4-2745-4379-B795-FC54B0E8E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B616C-76C4-4DF7-B0D4-397B5D9D0542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629C64-3219-42B9-8B10-D23DDFA37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DEB69B-C696-4316-9C0D-E0C6A1969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EA300-5224-4BBD-9A7F-A1CDD8328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468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DD740-69A8-471D-A3D1-BFE7C4369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DC4A76-E0B3-42B6-8959-142FBE6BA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0A4259-04E9-4EED-80BA-CC9005EA38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92E362-E3E1-4C55-9A5A-FDEB7286BF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84BDA1-389A-4ED8-9BC0-27D74F3646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AEE1AE-F56F-488A-B4E9-6D178C68E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B616C-76C4-4DF7-B0D4-397B5D9D0542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FE56F1-26E8-4F2F-AC78-19F3B5B0C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D0FD5-6766-45A8-A8ED-388D9FCE4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EA300-5224-4BBD-9A7F-A1CDD8328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438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B299D-F2DC-4DD5-A379-EBFE255D6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652C4F-8269-4AF5-9A53-C4F50BE65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B616C-76C4-4DF7-B0D4-397B5D9D0542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0893B2-35D8-4DF7-94A5-1E98EE1FA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C177B2-5121-4243-A483-480A3E805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EA300-5224-4BBD-9A7F-A1CDD8328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090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045750-8E4A-47BB-8BA6-C1DF50522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B616C-76C4-4DF7-B0D4-397B5D9D0542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360FFD-6172-4978-BC5F-CF9E1F2E4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3F51A3-B053-4B0D-8FA7-657759983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EA300-5224-4BBD-9A7F-A1CDD8328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066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863E-BD88-4996-8E95-BD7CFEABD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43220-D1B8-4224-AE0D-2F4F7FDDF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93CC3A-15B1-4E43-813A-A2D089AD64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151A1C-7652-4B5D-871D-F82CBDCB2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B616C-76C4-4DF7-B0D4-397B5D9D0542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DEF9A8-E210-462F-8B08-EA7564A59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BBC0BA-8A4F-49BE-9FC8-D8AF716DB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EA300-5224-4BBD-9A7F-A1CDD8328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005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34F6C-155E-42C2-8D07-5965CE98D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5C1C88-619E-41AA-AB44-558120C8A8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868206-B21C-4DFD-B777-55CA042D22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8CB771-28BF-4303-988A-200487248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B616C-76C4-4DF7-B0D4-397B5D9D0542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D1D951-768B-4CD7-9064-AEDD6D1D9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A2A50D-E741-44BE-9516-252EDCFC9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EA300-5224-4BBD-9A7F-A1CDD8328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897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9978E6-5E93-4327-B241-DEF963C80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3923C1-3728-4EC5-B2DD-BE8BF363FB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38CC9A-57BE-4B85-8F8D-70E655B9FC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B616C-76C4-4DF7-B0D4-397B5D9D0542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FE311F-62E7-442D-B8F6-1A54FA737A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4D0461-754F-4374-A92B-6BEBAE0B0A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EA300-5224-4BBD-9A7F-A1CDD8328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166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9BAF9-3FD6-48DA-91FA-2125855B22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B07545-7D35-4E0F-AB30-157DDC4370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993FB5-B259-4FE9-ACA7-1B0378EDA5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688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27"/>
    </mc:Choice>
    <mc:Fallback>
      <p:transition spd="slow" advTm="2027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7016D-91EE-4383-94C5-DB914A982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35127E-EBEB-4A8D-BE87-A7CD0F554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C3E086-E06B-4898-8C8A-E345E04DB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676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35116-0348-4A7F-AA8A-224AFE1D8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846134-9C27-477C-AFC5-06615F03D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C9E4AC-0F4A-458A-AA77-A8960EEAA4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18B464-6CA9-41D4-8361-44F1174E670C}"/>
              </a:ext>
            </a:extLst>
          </p:cNvPr>
          <p:cNvSpPr txBox="1"/>
          <p:nvPr/>
        </p:nvSpPr>
        <p:spPr>
          <a:xfrm>
            <a:off x="2997591" y="2677855"/>
            <a:ext cx="619681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UNIT 2: CITY LIFE</a:t>
            </a:r>
          </a:p>
          <a:p>
            <a:pPr algn="ctr"/>
            <a:r>
              <a:rPr lang="en-US" sz="4000" dirty="0"/>
              <a:t>Lesson 5: Skills 1</a:t>
            </a:r>
          </a:p>
        </p:txBody>
      </p:sp>
    </p:spTree>
    <p:extLst>
      <p:ext uri="{BB962C8B-B14F-4D97-AF65-F5344CB8AC3E}">
        <p14:creationId xmlns:p14="http://schemas.microsoft.com/office/powerpoint/2010/main" val="1531664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266B5-F73A-4C3B-AC81-F28A78E7F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3F9CC-88A1-41BB-9198-1F5A2C69B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3AA9F4-51EA-4D81-BB77-A6C702948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28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130A089-12D8-49C2-93B4-CE79CCFBFA2B}"/>
              </a:ext>
            </a:extLst>
          </p:cNvPr>
          <p:cNvSpPr txBox="1"/>
          <p:nvPr/>
        </p:nvSpPr>
        <p:spPr>
          <a:xfrm>
            <a:off x="4262511" y="674672"/>
            <a:ext cx="49236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I.VOCABULARY</a:t>
            </a:r>
            <a:endParaRPr lang="en-US" sz="4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C24AF7-97E8-494B-9664-AD5647547281}"/>
              </a:ext>
            </a:extLst>
          </p:cNvPr>
          <p:cNvSpPr txBox="1"/>
          <p:nvPr/>
        </p:nvSpPr>
        <p:spPr>
          <a:xfrm>
            <a:off x="243840" y="2346707"/>
            <a:ext cx="11704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-determine (v) : </a:t>
            </a:r>
            <a:r>
              <a:rPr lang="en-US" sz="3600" dirty="0" err="1"/>
              <a:t>quyết</a:t>
            </a:r>
            <a:r>
              <a:rPr lang="en-US" sz="3600" dirty="0"/>
              <a:t> </a:t>
            </a:r>
            <a:r>
              <a:rPr lang="en-US" sz="3600" dirty="0" err="1"/>
              <a:t>định</a:t>
            </a:r>
            <a:endParaRPr lang="en-US" sz="3600" dirty="0"/>
          </a:p>
          <a:p>
            <a:r>
              <a:rPr lang="en-US" sz="3600" dirty="0"/>
              <a:t>-conﬂict (n) : </a:t>
            </a:r>
            <a:r>
              <a:rPr lang="en-US" sz="3600" dirty="0" err="1"/>
              <a:t>sự</a:t>
            </a:r>
            <a:r>
              <a:rPr lang="en-US" sz="3600" dirty="0"/>
              <a:t> </a:t>
            </a:r>
            <a:r>
              <a:rPr lang="en-US" sz="3600" dirty="0" err="1"/>
              <a:t>xung</a:t>
            </a:r>
            <a:r>
              <a:rPr lang="en-US" sz="3600" dirty="0"/>
              <a:t> </a:t>
            </a:r>
            <a:r>
              <a:rPr lang="en-US" sz="3600" dirty="0" err="1"/>
              <a:t>đột</a:t>
            </a:r>
            <a:endParaRPr lang="en-US" sz="3600" dirty="0"/>
          </a:p>
          <a:p>
            <a:r>
              <a:rPr lang="en-US" sz="3600" dirty="0"/>
              <a:t>-index (n) : </a:t>
            </a:r>
            <a:r>
              <a:rPr lang="en-US" sz="3600" dirty="0" err="1"/>
              <a:t>chỉ</a:t>
            </a:r>
            <a:r>
              <a:rPr lang="en-US" sz="3600" dirty="0"/>
              <a:t> </a:t>
            </a:r>
            <a:r>
              <a:rPr lang="en-US" sz="3600" dirty="0" err="1"/>
              <a:t>số</a:t>
            </a:r>
            <a:endParaRPr lang="en-US" sz="3600" dirty="0"/>
          </a:p>
          <a:p>
            <a:r>
              <a:rPr lang="en-US" sz="3600" dirty="0"/>
              <a:t>-factor (n) : </a:t>
            </a:r>
            <a:r>
              <a:rPr lang="en-US" sz="3600" dirty="0" err="1"/>
              <a:t>yếu</a:t>
            </a:r>
            <a:r>
              <a:rPr lang="en-US" sz="3600" dirty="0"/>
              <a:t> </a:t>
            </a:r>
            <a:r>
              <a:rPr lang="en-US" sz="3600" dirty="0" err="1"/>
              <a:t>tố</a:t>
            </a:r>
            <a:endParaRPr lang="en-US" sz="3600" dirty="0"/>
          </a:p>
          <a:p>
            <a:r>
              <a:rPr lang="en-US" sz="3600" dirty="0"/>
              <a:t>-rank (v) : </a:t>
            </a:r>
            <a:r>
              <a:rPr lang="en-US" sz="3600" dirty="0" err="1"/>
              <a:t>phân</a:t>
            </a:r>
            <a:r>
              <a:rPr lang="en-US" sz="3600" dirty="0"/>
              <a:t> </a:t>
            </a:r>
            <a:r>
              <a:rPr lang="en-US" sz="3600" dirty="0" err="1"/>
              <a:t>loại</a:t>
            </a:r>
            <a:r>
              <a:rPr lang="en-US" sz="3600" dirty="0"/>
              <a:t>, </a:t>
            </a:r>
            <a:r>
              <a:rPr lang="en-US" sz="3600" dirty="0" err="1"/>
              <a:t>liệt</a:t>
            </a:r>
            <a:r>
              <a:rPr lang="en-US" sz="3600" dirty="0"/>
              <a:t> </a:t>
            </a:r>
            <a:r>
              <a:rPr lang="en-US" sz="3600" dirty="0" err="1"/>
              <a:t>vào</a:t>
            </a:r>
            <a:r>
              <a:rPr lang="en-US" sz="3600" dirty="0"/>
              <a:t> </a:t>
            </a:r>
            <a:r>
              <a:rPr lang="en-US" sz="3600" dirty="0" err="1"/>
              <a:t>hạng</a:t>
            </a:r>
            <a:endParaRPr lang="en-US" sz="3600" dirty="0"/>
          </a:p>
          <a:p>
            <a:r>
              <a:rPr lang="en-US" sz="3600" dirty="0"/>
              <a:t>-urban sprawl (n) : </a:t>
            </a:r>
            <a:r>
              <a:rPr lang="en-US" sz="3600" dirty="0" err="1"/>
              <a:t>sự</a:t>
            </a:r>
            <a:r>
              <a:rPr lang="en-US" sz="3600" dirty="0"/>
              <a:t> </a:t>
            </a:r>
            <a:r>
              <a:rPr lang="en-US" sz="3600" dirty="0" err="1"/>
              <a:t>phát</a:t>
            </a:r>
            <a:r>
              <a:rPr lang="en-US" sz="3600" dirty="0"/>
              <a:t> </a:t>
            </a:r>
            <a:r>
              <a:rPr lang="en-US" sz="3600" dirty="0" err="1"/>
              <a:t>triển</a:t>
            </a:r>
            <a:r>
              <a:rPr lang="en-US" sz="3600" dirty="0"/>
              <a:t> </a:t>
            </a:r>
            <a:r>
              <a:rPr lang="en-US" sz="3600" dirty="0" err="1"/>
              <a:t>đô</a:t>
            </a:r>
            <a:r>
              <a:rPr lang="en-US" sz="3600" dirty="0"/>
              <a:t> </a:t>
            </a:r>
            <a:r>
              <a:rPr lang="en-US" sz="3600" dirty="0" err="1"/>
              <a:t>thị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0050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91A25-4015-48A1-85B3-F9CF200DD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755A54-31A0-469D-92BD-05D5170D0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5DAF11-75C1-45E2-B5AE-D0D8838C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4428FF-B837-4857-ACA7-C829D646B13F}"/>
              </a:ext>
            </a:extLst>
          </p:cNvPr>
          <p:cNvSpPr txBox="1"/>
          <p:nvPr/>
        </p:nvSpPr>
        <p:spPr>
          <a:xfrm>
            <a:off x="5033303" y="633045"/>
            <a:ext cx="34747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READING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F54EA5-0F82-4CB3-A959-FB7595245CA0}"/>
              </a:ext>
            </a:extLst>
          </p:cNvPr>
          <p:cNvSpPr txBox="1"/>
          <p:nvPr/>
        </p:nvSpPr>
        <p:spPr>
          <a:xfrm>
            <a:off x="164124" y="2284928"/>
            <a:ext cx="116199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1. Work in pairs. What features are important to you in a city? Put the following in order 1-8 (1 is the most important).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731400-DE90-46AE-ADD0-2F985CF6C9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199239"/>
            <a:ext cx="10515600" cy="311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178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C3C9C-15AD-4013-88FD-DC1BF1653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202AF-3B2C-47CD-8ED4-B53D602D83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CA0426-3BB5-450A-94E2-AB8BB6DA8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129431C-EA5E-4DB7-B116-A1F9D3716F1F}"/>
              </a:ext>
            </a:extLst>
          </p:cNvPr>
          <p:cNvSpPr txBox="1"/>
          <p:nvPr/>
        </p:nvSpPr>
        <p:spPr>
          <a:xfrm>
            <a:off x="4909625" y="675025"/>
            <a:ext cx="40796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READING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C56CD9-6B34-4D7B-9A9B-B1516D6822C5}"/>
              </a:ext>
            </a:extLst>
          </p:cNvPr>
          <p:cNvSpPr txBox="1"/>
          <p:nvPr/>
        </p:nvSpPr>
        <p:spPr>
          <a:xfrm>
            <a:off x="182880" y="2406139"/>
            <a:ext cx="1117092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 2. Read the passage quickly and find the information to fill the blanks.</a:t>
            </a:r>
          </a:p>
          <a:p>
            <a:endParaRPr lang="en-US" dirty="0"/>
          </a:p>
          <a:p>
            <a:r>
              <a:rPr lang="en-US" sz="2800" dirty="0"/>
              <a:t>1.The name of the </a:t>
            </a:r>
            <a:r>
              <a:rPr lang="en-US" sz="2800" dirty="0" err="1"/>
              <a:t>organisation</a:t>
            </a:r>
            <a:r>
              <a:rPr lang="en-US" sz="2800" dirty="0"/>
              <a:t> doing the survey:</a:t>
            </a:r>
          </a:p>
          <a:p>
            <a:r>
              <a:rPr lang="en-US" sz="2800" dirty="0"/>
              <a:t>       </a:t>
            </a:r>
            <a:r>
              <a:rPr lang="en-US" sz="2800" dirty="0">
                <a:solidFill>
                  <a:srgbClr val="FF0000"/>
                </a:solidFill>
              </a:rPr>
              <a:t>The Economist Intelligence Unit (EIU)</a:t>
            </a:r>
          </a:p>
          <a:p>
            <a:r>
              <a:rPr lang="en-US" sz="2800" dirty="0"/>
              <a:t>2. The year of the survey:</a:t>
            </a:r>
          </a:p>
          <a:p>
            <a:r>
              <a:rPr lang="en-US" sz="2800" dirty="0">
                <a:solidFill>
                  <a:srgbClr val="FF0000"/>
                </a:solidFill>
              </a:rPr>
              <a:t>    2014</a:t>
            </a:r>
          </a:p>
          <a:p>
            <a:r>
              <a:rPr lang="en-US" sz="2800" dirty="0"/>
              <a:t>3. The names of the best city and the worst cities: </a:t>
            </a:r>
          </a:p>
          <a:p>
            <a:r>
              <a:rPr lang="en-US" sz="2800" dirty="0">
                <a:solidFill>
                  <a:srgbClr val="FF0000"/>
                </a:solidFill>
              </a:rPr>
              <a:t>       The best city: Melbourne</a:t>
            </a:r>
          </a:p>
          <a:p>
            <a:pPr marL="457200" indent="-457200">
              <a:buAutoNum type="arabicPeriod"/>
            </a:pPr>
            <a:endParaRPr lang="en-US" sz="2000" dirty="0"/>
          </a:p>
          <a:p>
            <a:pPr marL="457200" indent="-457200">
              <a:buAutoNum type="arabicPeriod"/>
            </a:pPr>
            <a:endParaRPr lang="en-US" sz="2000" dirty="0"/>
          </a:p>
          <a:p>
            <a:pPr marL="457200" indent="-457200">
              <a:buAutoNum type="arabicPeriod"/>
            </a:pPr>
            <a:endParaRPr lang="en-US" sz="20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010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7A784-EB8B-452B-B177-B160BCEDD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A0252A5-241F-4EE3-B0EA-A0A901B43B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695E2BA-6445-4E05-A342-34D8DC6143FB}"/>
              </a:ext>
            </a:extLst>
          </p:cNvPr>
          <p:cNvSpPr txBox="1"/>
          <p:nvPr/>
        </p:nvSpPr>
        <p:spPr>
          <a:xfrm>
            <a:off x="5104814" y="646890"/>
            <a:ext cx="44453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READING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242724-25DA-494A-8670-5A8E0C2558C1}"/>
              </a:ext>
            </a:extLst>
          </p:cNvPr>
          <p:cNvSpPr txBox="1"/>
          <p:nvPr/>
        </p:nvSpPr>
        <p:spPr>
          <a:xfrm>
            <a:off x="0" y="2264899"/>
            <a:ext cx="119434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 3. Read the passage again and answer questions.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4176A5-DA4E-46F7-B229-99A9BB922F75}"/>
              </a:ext>
            </a:extLst>
          </p:cNvPr>
          <p:cNvSpPr txBox="1"/>
          <p:nvPr/>
        </p:nvSpPr>
        <p:spPr>
          <a:xfrm>
            <a:off x="124264" y="2662366"/>
            <a:ext cx="13282246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sz="2400" dirty="0"/>
              <a:t>What factors are used by EIU to range the world cities?</a:t>
            </a:r>
          </a:p>
          <a:p>
            <a:r>
              <a:rPr lang="en-US" sz="2400" dirty="0">
                <a:solidFill>
                  <a:srgbClr val="FF0000"/>
                </a:solidFill>
              </a:rPr>
              <a:t>   Climate, transport, education, safety, and recreational facilities in cities (are used).</a:t>
            </a:r>
          </a:p>
          <a:p>
            <a:r>
              <a:rPr lang="en-US" sz="2400" dirty="0"/>
              <a:t>2. Where were some famous cities on the list?</a:t>
            </a:r>
          </a:p>
          <a:p>
            <a:r>
              <a:rPr lang="en-US" sz="2400" dirty="0">
                <a:solidFill>
                  <a:srgbClr val="FF0000"/>
                </a:solidFill>
              </a:rPr>
              <a:t>     Among the top 20.</a:t>
            </a:r>
          </a:p>
          <a:p>
            <a:r>
              <a:rPr lang="en-US" sz="2400" dirty="0"/>
              <a:t>3. Why were Dhaka, Tripoli and Douala ranked among the worst cities?</a:t>
            </a:r>
          </a:p>
          <a:p>
            <a:r>
              <a:rPr lang="en-US" sz="2400" dirty="0">
                <a:solidFill>
                  <a:srgbClr val="FF0000"/>
                </a:solidFill>
              </a:rPr>
              <a:t>      Because the living conditions there were the most difficult or dangerous.</a:t>
            </a:r>
          </a:p>
          <a:p>
            <a:r>
              <a:rPr lang="en-US" sz="2400" dirty="0"/>
              <a:t>4. Which was the most “</a:t>
            </a:r>
            <a:r>
              <a:rPr lang="en-US" sz="2400" dirty="0" err="1"/>
              <a:t>liveable</a:t>
            </a:r>
            <a:r>
              <a:rPr lang="en-US" sz="2400" dirty="0"/>
              <a:t>” city in Asia?</a:t>
            </a:r>
          </a:p>
          <a:p>
            <a:r>
              <a:rPr lang="en-US" sz="2400" dirty="0">
                <a:solidFill>
                  <a:srgbClr val="FF0000"/>
                </a:solidFill>
              </a:rPr>
              <a:t>      Osaka was.</a:t>
            </a:r>
          </a:p>
          <a:p>
            <a:r>
              <a:rPr lang="en-US" sz="2400" dirty="0"/>
              <a:t>5. What are some factors that should be added to the index?</a:t>
            </a:r>
          </a:p>
          <a:p>
            <a:r>
              <a:rPr lang="en-US" sz="2400" dirty="0"/>
              <a:t>   </a:t>
            </a:r>
            <a:r>
              <a:rPr lang="en-US" sz="2400" dirty="0">
                <a:solidFill>
                  <a:srgbClr val="FF0000"/>
                </a:solidFill>
              </a:rPr>
              <a:t>They are a city's green space, urban sprawl, natural features, cultural attractions,</a:t>
            </a:r>
          </a:p>
          <a:p>
            <a:r>
              <a:rPr lang="en-US" sz="2400" dirty="0">
                <a:solidFill>
                  <a:srgbClr val="FF0000"/>
                </a:solidFill>
              </a:rPr>
              <a:t>convenience, and pollution.</a:t>
            </a:r>
          </a:p>
          <a:p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39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C935E-5195-4915-8993-0EEC25D19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371DC9-E04A-4E19-892A-7AC969BE6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5183F5-9B71-4D68-A07E-01E8CE5CCC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C453B41-8EC1-4364-9023-82090B6FA4D5}"/>
              </a:ext>
            </a:extLst>
          </p:cNvPr>
          <p:cNvSpPr txBox="1"/>
          <p:nvPr/>
        </p:nvSpPr>
        <p:spPr>
          <a:xfrm>
            <a:off x="4751949" y="654576"/>
            <a:ext cx="49096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SPEAKING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B4F251-C322-49F7-9A00-DA1D1BCE3467}"/>
              </a:ext>
            </a:extLst>
          </p:cNvPr>
          <p:cNvSpPr txBox="1"/>
          <p:nvPr/>
        </p:nvSpPr>
        <p:spPr>
          <a:xfrm>
            <a:off x="192258" y="2222695"/>
            <a:ext cx="1180279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4a. Work in groups of five or six. Conduct a survey to rank your own town/city or a town city you know. Give from 10 points (the best to 1 point (the worst) to each factor.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E134D3-F302-4BF1-9046-9B29173EE232}"/>
              </a:ext>
            </a:extLst>
          </p:cNvPr>
          <p:cNvSpPr txBox="1"/>
          <p:nvPr/>
        </p:nvSpPr>
        <p:spPr>
          <a:xfrm>
            <a:off x="201636" y="2862424"/>
            <a:ext cx="1162460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Ask each student in your group the question: "How many points do you give to factor 1 - safety? "</a:t>
            </a:r>
          </a:p>
          <a:p>
            <a:r>
              <a:rPr lang="en-US" sz="2000" dirty="0"/>
              <a:t>Then write the points in the table.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79FFB8-6A3B-4BAC-815A-1AEF369F2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1949" y="3207580"/>
            <a:ext cx="7064913" cy="3285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947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FFE46-D0E0-4DFD-BC90-D253D4AEB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0337ADF-CE53-4640-9B15-34204EEF8B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5B4B45-EC99-406F-BABD-01CBC534099C}"/>
              </a:ext>
            </a:extLst>
          </p:cNvPr>
          <p:cNvSpPr txBox="1"/>
          <p:nvPr/>
        </p:nvSpPr>
        <p:spPr>
          <a:xfrm>
            <a:off x="4671647" y="675025"/>
            <a:ext cx="66821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SPEAKING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8939E2-95E1-49C1-8E70-0F65A9D32ABC}"/>
              </a:ext>
            </a:extLst>
          </p:cNvPr>
          <p:cNvSpPr txBox="1"/>
          <p:nvPr/>
        </p:nvSpPr>
        <p:spPr>
          <a:xfrm>
            <a:off x="140677" y="2266966"/>
            <a:ext cx="1152144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b, Work out the final result of your group. Then present it to the class. Is your group's result the same or different from that of other groups?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94EAD5-239F-4225-94A0-E2EB8B818F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409" y="3080825"/>
            <a:ext cx="9805182" cy="3516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197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FF048-E064-40CE-8CC5-936B1A758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0FC6E-5012-4569-B955-14F9F8AA3E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B317B6-72C0-42AA-A8DD-33991F9800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65502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18468D-4894-40CA-B258-E8A89343F609}"/>
              </a:ext>
            </a:extLst>
          </p:cNvPr>
          <p:cNvSpPr txBox="1"/>
          <p:nvPr/>
        </p:nvSpPr>
        <p:spPr>
          <a:xfrm>
            <a:off x="4543864" y="771231"/>
            <a:ext cx="46986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HOMEWORK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6A6B0A-9829-49BE-8E55-DB59A37D13E9}"/>
              </a:ext>
            </a:extLst>
          </p:cNvPr>
          <p:cNvSpPr txBox="1"/>
          <p:nvPr/>
        </p:nvSpPr>
        <p:spPr>
          <a:xfrm>
            <a:off x="824132" y="2616982"/>
            <a:ext cx="88872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-Learn by heart the new words</a:t>
            </a:r>
          </a:p>
          <a:p>
            <a:r>
              <a:rPr lang="en-US" sz="3600" dirty="0"/>
              <a:t>-Prepare : Skills 2</a:t>
            </a:r>
          </a:p>
        </p:txBody>
      </p:sp>
    </p:spTree>
    <p:extLst>
      <p:ext uri="{BB962C8B-B14F-4D97-AF65-F5344CB8AC3E}">
        <p14:creationId xmlns:p14="http://schemas.microsoft.com/office/powerpoint/2010/main" val="30610178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428</Words>
  <Application>Microsoft Office PowerPoint</Application>
  <PresentationFormat>Widescreen</PresentationFormat>
  <Paragraphs>49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Hoaih Hoaihoang</dc:creator>
  <cp:lastModifiedBy>Hoaih Hoaihoang</cp:lastModifiedBy>
  <cp:revision>5</cp:revision>
  <dcterms:created xsi:type="dcterms:W3CDTF">2020-10-01T14:09:54Z</dcterms:created>
  <dcterms:modified xsi:type="dcterms:W3CDTF">2020-10-01T14:54:40Z</dcterms:modified>
</cp:coreProperties>
</file>