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24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546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6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4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5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9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8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1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50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8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44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D647C-D206-41EA-9619-7BB497D6AA34}" type="datetimeFigureOut">
              <a:rPr lang="en-US" smtClean="0"/>
              <a:t>11/29/2017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ECDD7-C2D5-435E-A0D2-EDFCEC809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1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74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752600"/>
            <a:ext cx="3124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</a:p>
          <a:p>
            <a:r>
              <a:rPr lang="en-US" dirty="0" smtClean="0"/>
              <a:t>1.title</a:t>
            </a:r>
            <a:endParaRPr lang="en-US" dirty="0"/>
          </a:p>
          <a:p>
            <a:r>
              <a:rPr lang="en-US" dirty="0" smtClean="0"/>
              <a:t>2.genre</a:t>
            </a:r>
            <a:endParaRPr lang="en-US" dirty="0"/>
          </a:p>
          <a:p>
            <a:r>
              <a:rPr lang="en-US" dirty="0" smtClean="0"/>
              <a:t>3.main </a:t>
            </a:r>
            <a:r>
              <a:rPr lang="en-US" dirty="0"/>
              <a:t>characters</a:t>
            </a:r>
          </a:p>
          <a:p>
            <a:pPr fontAlgn="ctr"/>
            <a:r>
              <a:rPr lang="en-US" dirty="0" smtClean="0"/>
              <a:t>4.plot</a:t>
            </a:r>
            <a:r>
              <a:rPr lang="en-US" dirty="0" smtClean="0"/>
              <a:t> </a:t>
            </a:r>
          </a:p>
          <a:p>
            <a:pPr fontAlgn="ctr"/>
            <a:r>
              <a:rPr lang="en-US" dirty="0" smtClean="0"/>
              <a:t>5. legend</a:t>
            </a:r>
          </a:p>
          <a:p>
            <a:pPr fontAlgn="ctr"/>
            <a:r>
              <a:rPr lang="en-US" dirty="0" smtClean="0"/>
              <a:t>6. folk tale</a:t>
            </a:r>
          </a:p>
          <a:p>
            <a:pPr fontAlgn="ctr"/>
            <a:r>
              <a:rPr lang="en-US" dirty="0" smtClean="0"/>
              <a:t>7. fable</a:t>
            </a:r>
          </a:p>
          <a:p>
            <a:pPr fontAlgn="ctr"/>
            <a:r>
              <a:rPr lang="en-US" smtClean="0"/>
              <a:t>8.</a:t>
            </a:r>
            <a:r>
              <a:rPr lang="en-US" dirty="0" smtClean="0"/>
              <a:t> fairy tale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92869" y="2743200"/>
            <a:ext cx="38481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en-US" dirty="0" smtClean="0"/>
              <a:t>B</a:t>
            </a:r>
          </a:p>
          <a:p>
            <a:pPr fontAlgn="ctr"/>
            <a:r>
              <a:rPr lang="en-US" dirty="0" smtClean="0"/>
              <a:t>a</a:t>
            </a:r>
            <a:r>
              <a:rPr lang="en-US" dirty="0"/>
              <a:t>. the people the story is about</a:t>
            </a:r>
          </a:p>
          <a:p>
            <a:pPr fontAlgn="ctr"/>
            <a:r>
              <a:rPr lang="en-US" dirty="0" smtClean="0"/>
              <a:t>b</a:t>
            </a:r>
            <a:r>
              <a:rPr lang="en-US" dirty="0"/>
              <a:t>. the content of the story</a:t>
            </a:r>
          </a:p>
          <a:p>
            <a:pPr fontAlgn="ctr"/>
            <a:r>
              <a:rPr lang="en-US" dirty="0" smtClean="0"/>
              <a:t>c</a:t>
            </a:r>
            <a:r>
              <a:rPr lang="en-US" dirty="0"/>
              <a:t>. the name of the story</a:t>
            </a:r>
          </a:p>
          <a:p>
            <a:pPr fontAlgn="ctr"/>
            <a:r>
              <a:rPr lang="en-US" dirty="0" smtClean="0"/>
              <a:t>d</a:t>
            </a:r>
            <a:r>
              <a:rPr lang="en-US" dirty="0"/>
              <a:t>. the type of the story it </a:t>
            </a:r>
            <a:r>
              <a:rPr lang="en-US" dirty="0" smtClean="0"/>
              <a:t>is</a:t>
            </a:r>
          </a:p>
          <a:p>
            <a:r>
              <a:rPr lang="en-US" dirty="0" smtClean="0"/>
              <a:t>e. traditional, imaginary short story that teaches a moral lesson; typically using animal characters</a:t>
            </a:r>
          </a:p>
          <a:p>
            <a:r>
              <a:rPr lang="en-US" dirty="0" smtClean="0"/>
              <a:t>f. an imaginary story typically involving magic or fairies, usually for children</a:t>
            </a:r>
          </a:p>
          <a:p>
            <a:r>
              <a:rPr lang="en-US" dirty="0" smtClean="0"/>
              <a:t>g. a very old, traditional story from a particular place that was originally passed on to people in a spoken form</a:t>
            </a:r>
          </a:p>
          <a:p>
            <a:r>
              <a:rPr lang="en-US" dirty="0" smtClean="0"/>
              <a:t>h. an ancient story about brave people or magical events that are probably not true</a:t>
            </a:r>
          </a:p>
          <a:p>
            <a:pPr fontAlgn="ctr"/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9100" y="47244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422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</dc:creator>
  <cp:lastModifiedBy>js</cp:lastModifiedBy>
  <cp:revision>1</cp:revision>
  <dcterms:created xsi:type="dcterms:W3CDTF">2017-11-29T10:07:05Z</dcterms:created>
  <dcterms:modified xsi:type="dcterms:W3CDTF">2017-11-29T10:10:41Z</dcterms:modified>
</cp:coreProperties>
</file>