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wav"/>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theme/theme22.xml" ContentType="application/vnd.openxmlformats-officedocument.theme+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theme/theme23.xml" ContentType="application/vnd.openxmlformats-officedocument.theme+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theme/theme24.xml" ContentType="application/vnd.openxmlformats-officedocument.theme+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theme/theme25.xml" ContentType="application/vnd.openxmlformats-officedocument.theme+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26.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theme/theme27.xml" ContentType="application/vnd.openxmlformats-officedocument.theme+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theme/theme28.xml" ContentType="application/vnd.openxmlformats-officedocument.theme+xml"/>
  <Override PartName="/ppt/theme/theme29.xml" ContentType="application/vnd.openxmlformats-officedocument.theme+xml"/>
  <Override PartName="/ppt/theme/theme30.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8" r:id="rId1"/>
    <p:sldMasterId id="2147483730" r:id="rId2"/>
    <p:sldMasterId id="2147483742" r:id="rId3"/>
    <p:sldMasterId id="2147483754" r:id="rId4"/>
    <p:sldMasterId id="2147483766" r:id="rId5"/>
    <p:sldMasterId id="2147483778" r:id="rId6"/>
    <p:sldMasterId id="2147483790" r:id="rId7"/>
    <p:sldMasterId id="2147483802" r:id="rId8"/>
    <p:sldMasterId id="2147483814" r:id="rId9"/>
    <p:sldMasterId id="2147483826" r:id="rId10"/>
    <p:sldMasterId id="2147483838" r:id="rId11"/>
    <p:sldMasterId id="2147483850" r:id="rId12"/>
    <p:sldMasterId id="2147483862" r:id="rId13"/>
    <p:sldMasterId id="2147483874" r:id="rId14"/>
    <p:sldMasterId id="2147483886" r:id="rId15"/>
    <p:sldMasterId id="2147483898" r:id="rId16"/>
    <p:sldMasterId id="2147483910" r:id="rId17"/>
    <p:sldMasterId id="2147483922" r:id="rId18"/>
    <p:sldMasterId id="2147483934" r:id="rId19"/>
    <p:sldMasterId id="2147483946" r:id="rId20"/>
    <p:sldMasterId id="2147483958" r:id="rId21"/>
    <p:sldMasterId id="2147483970" r:id="rId22"/>
    <p:sldMasterId id="2147483983" r:id="rId23"/>
    <p:sldMasterId id="2147483995" r:id="rId24"/>
    <p:sldMasterId id="2147484007" r:id="rId25"/>
    <p:sldMasterId id="2147484019" r:id="rId26"/>
    <p:sldMasterId id="2147484031" r:id="rId27"/>
    <p:sldMasterId id="2147484043" r:id="rId28"/>
  </p:sldMasterIdLst>
  <p:notesMasterIdLst>
    <p:notesMasterId r:id="rId51"/>
  </p:notesMasterIdLst>
  <p:handoutMasterIdLst>
    <p:handoutMasterId r:id="rId52"/>
  </p:handoutMasterIdLst>
  <p:sldIdLst>
    <p:sldId id="413" r:id="rId29"/>
    <p:sldId id="364" r:id="rId30"/>
    <p:sldId id="388" r:id="rId31"/>
    <p:sldId id="390" r:id="rId32"/>
    <p:sldId id="416" r:id="rId33"/>
    <p:sldId id="417" r:id="rId34"/>
    <p:sldId id="391" r:id="rId35"/>
    <p:sldId id="392" r:id="rId36"/>
    <p:sldId id="393" r:id="rId37"/>
    <p:sldId id="394" r:id="rId38"/>
    <p:sldId id="400" r:id="rId39"/>
    <p:sldId id="402" r:id="rId40"/>
    <p:sldId id="401" r:id="rId41"/>
    <p:sldId id="403" r:id="rId42"/>
    <p:sldId id="415" r:id="rId43"/>
    <p:sldId id="405" r:id="rId44"/>
    <p:sldId id="407" r:id="rId45"/>
    <p:sldId id="408" r:id="rId46"/>
    <p:sldId id="409" r:id="rId47"/>
    <p:sldId id="419" r:id="rId48"/>
    <p:sldId id="410" r:id="rId49"/>
    <p:sldId id="414" r:id="rId50"/>
  </p:sldIdLst>
  <p:sldSz cx="9144000" cy="6858000" type="screen4x3"/>
  <p:notesSz cx="6858000" cy="9144000"/>
  <p:custDataLst>
    <p:tags r:id="rId53"/>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CC0000"/>
    <a:srgbClr val="CC0099"/>
    <a:srgbClr val="FF99CC"/>
    <a:srgbClr val="990000"/>
    <a:srgbClr val="660066"/>
    <a:srgbClr val="FFFF66"/>
    <a:srgbClr val="00FF00"/>
    <a:srgbClr val="00800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193" autoAdjust="0"/>
    <p:restoredTop sz="94069" autoAdjust="0"/>
  </p:normalViewPr>
  <p:slideViewPr>
    <p:cSldViewPr>
      <p:cViewPr>
        <p:scale>
          <a:sx n="64" d="100"/>
          <a:sy n="64" d="100"/>
        </p:scale>
        <p:origin x="-1500" y="-210"/>
      </p:cViewPr>
      <p:guideLst>
        <p:guide orient="horz" pos="2160"/>
        <p:guide pos="2880"/>
      </p:guideLst>
    </p:cSldViewPr>
  </p:slideViewPr>
  <p:notesTextViewPr>
    <p:cViewPr>
      <p:scale>
        <a:sx n="100" d="100"/>
        <a:sy n="100" d="100"/>
      </p:scale>
      <p:origin x="0" y="0"/>
    </p:cViewPr>
  </p:notesTextViewPr>
  <p:notesViewPr>
    <p:cSldViewPr>
      <p:cViewPr varScale="1">
        <p:scale>
          <a:sx n="56" d="100"/>
          <a:sy n="56" d="100"/>
        </p:scale>
        <p:origin x="-2886"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Master" Target="slideMasters/slideMaster26.xml"/><Relationship Id="rId39" Type="http://schemas.openxmlformats.org/officeDocument/2006/relationships/slide" Target="slides/slide11.xml"/><Relationship Id="rId21" Type="http://schemas.openxmlformats.org/officeDocument/2006/relationships/slideMaster" Target="slideMasters/slideMaster21.xml"/><Relationship Id="rId34" Type="http://schemas.openxmlformats.org/officeDocument/2006/relationships/slide" Target="slides/slide6.xml"/><Relationship Id="rId42" Type="http://schemas.openxmlformats.org/officeDocument/2006/relationships/slide" Target="slides/slide14.xml"/><Relationship Id="rId47" Type="http://schemas.openxmlformats.org/officeDocument/2006/relationships/slide" Target="slides/slide19.xml"/><Relationship Id="rId50" Type="http://schemas.openxmlformats.org/officeDocument/2006/relationships/slide" Target="slides/slide22.xml"/><Relationship Id="rId55"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5.xml"/><Relationship Id="rId38" Type="http://schemas.openxmlformats.org/officeDocument/2006/relationships/slide" Target="slides/slide10.xml"/><Relationship Id="rId46" Type="http://schemas.openxmlformats.org/officeDocument/2006/relationships/slide" Target="slides/slide18.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1.xml"/><Relationship Id="rId41" Type="http://schemas.openxmlformats.org/officeDocument/2006/relationships/slide" Target="slides/slide13.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4.xml"/><Relationship Id="rId37" Type="http://schemas.openxmlformats.org/officeDocument/2006/relationships/slide" Target="slides/slide9.xml"/><Relationship Id="rId40" Type="http://schemas.openxmlformats.org/officeDocument/2006/relationships/slide" Target="slides/slide12.xml"/><Relationship Id="rId45" Type="http://schemas.openxmlformats.org/officeDocument/2006/relationships/slide" Target="slides/slide17.xml"/><Relationship Id="rId53" Type="http://schemas.openxmlformats.org/officeDocument/2006/relationships/tags" Target="tags/tag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 Target="slides/slide8.xml"/><Relationship Id="rId49" Type="http://schemas.openxmlformats.org/officeDocument/2006/relationships/slide" Target="slides/slide21.xml"/><Relationship Id="rId57"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3.xml"/><Relationship Id="rId44" Type="http://schemas.openxmlformats.org/officeDocument/2006/relationships/slide" Target="slides/slide16.xml"/><Relationship Id="rId52"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 Target="slides/slide2.xml"/><Relationship Id="rId35" Type="http://schemas.openxmlformats.org/officeDocument/2006/relationships/slide" Target="slides/slide7.xml"/><Relationship Id="rId43" Type="http://schemas.openxmlformats.org/officeDocument/2006/relationships/slide" Target="slides/slide15.xml"/><Relationship Id="rId48" Type="http://schemas.openxmlformats.org/officeDocument/2006/relationships/slide" Target="slides/slide20.xml"/><Relationship Id="rId56"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diagrams/_rels/data1.xml.rels><?xml version="1.0" encoding="UTF-8" standalone="yes"?>
<Relationships xmlns="http://schemas.openxmlformats.org/package/2006/relationships"><Relationship Id="rId1" Type="http://schemas.openxmlformats.org/officeDocument/2006/relationships/image" Target="../media/image33.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33.jpe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A7A51E-B216-4D01-A0A7-C5DC58EC3751}" type="doc">
      <dgm:prSet loTypeId="urn:microsoft.com/office/officeart/2005/8/layout/hierarchy2" loCatId="hierarchy" qsTypeId="urn:microsoft.com/office/officeart/2005/8/quickstyle/simple1" qsCatId="simple" csTypeId="urn:microsoft.com/office/officeart/2005/8/colors/accent2_2" csCatId="accent2" phldr="1"/>
      <dgm:spPr/>
      <dgm:t>
        <a:bodyPr/>
        <a:lstStyle/>
        <a:p>
          <a:endParaRPr lang="vi-VN"/>
        </a:p>
      </dgm:t>
    </dgm:pt>
    <dgm:pt modelId="{77E832C4-C7B6-4A8B-9CA0-1733B476E389}">
      <dgm:prSet phldrT="[Text]" custT="1"/>
      <dgm:spPr>
        <a:solidFill>
          <a:srgbClr val="00B050"/>
        </a:solidFill>
      </dgm:spPr>
      <dgm:t>
        <a:bodyPr/>
        <a:lstStyle/>
        <a:p>
          <a:r>
            <a:rPr lang="en-US" sz="2200" b="1" smtClean="0">
              <a:solidFill>
                <a:srgbClr val="FF0000"/>
              </a:solidFill>
              <a:latin typeface="Times New Roman" pitchFamily="18" charset="0"/>
              <a:cs typeface="Times New Roman" pitchFamily="18" charset="0"/>
            </a:rPr>
            <a:t>Chương II: Đường tròn</a:t>
          </a:r>
          <a:endParaRPr lang="vi-VN" sz="2200" b="1">
            <a:solidFill>
              <a:srgbClr val="FF0000"/>
            </a:solidFill>
            <a:latin typeface="Times New Roman" pitchFamily="18" charset="0"/>
            <a:cs typeface="Times New Roman" pitchFamily="18" charset="0"/>
          </a:endParaRPr>
        </a:p>
      </dgm:t>
    </dgm:pt>
    <dgm:pt modelId="{DCB82150-2A85-4C52-B1BA-7BDE2EA67E49}" type="parTrans" cxnId="{22A4CD98-1A49-4C7F-8089-BB5BCD04D731}">
      <dgm:prSet/>
      <dgm:spPr/>
      <dgm:t>
        <a:bodyPr/>
        <a:lstStyle/>
        <a:p>
          <a:endParaRPr lang="vi-VN"/>
        </a:p>
      </dgm:t>
    </dgm:pt>
    <dgm:pt modelId="{DBBFF0C1-8FE9-4EF2-8889-3207267D2351}" type="sibTrans" cxnId="{22A4CD98-1A49-4C7F-8089-BB5BCD04D731}">
      <dgm:prSet/>
      <dgm:spPr/>
      <dgm:t>
        <a:bodyPr/>
        <a:lstStyle/>
        <a:p>
          <a:endParaRPr lang="vi-VN"/>
        </a:p>
      </dgm:t>
    </dgm:pt>
    <dgm:pt modelId="{3CE80277-91CE-4465-A749-E359834C6FA8}">
      <dgm:prSet phldrT="[Text]" custT="1"/>
      <dgm:spPr>
        <a:solidFill>
          <a:srgbClr val="00B0F0"/>
        </a:solidFill>
      </dgm:spPr>
      <dgm:t>
        <a:bodyPr/>
        <a:lstStyle/>
        <a:p>
          <a:r>
            <a:rPr lang="en-US" sz="2400" b="1" smtClean="0">
              <a:solidFill>
                <a:schemeClr val="accent2">
                  <a:lumMod val="50000"/>
                </a:schemeClr>
              </a:solidFill>
            </a:rPr>
            <a:t>Đường kính và dây của đường tròn</a:t>
          </a:r>
          <a:endParaRPr lang="vi-VN" sz="2400" b="1">
            <a:solidFill>
              <a:schemeClr val="accent2">
                <a:lumMod val="50000"/>
              </a:schemeClr>
            </a:solidFill>
          </a:endParaRPr>
        </a:p>
      </dgm:t>
    </dgm:pt>
    <dgm:pt modelId="{3732EAE4-438F-461F-BD57-7063262E1D8B}" type="parTrans" cxnId="{76F26A27-DF53-4DBD-9C18-60C29209228B}">
      <dgm:prSet/>
      <dgm:spPr>
        <a:ln w="28575">
          <a:headEnd type="none" w="med" len="med"/>
          <a:tailEnd type="triangle" w="med" len="med"/>
        </a:ln>
      </dgm:spPr>
      <dgm:t>
        <a:bodyPr/>
        <a:lstStyle/>
        <a:p>
          <a:endParaRPr lang="vi-VN"/>
        </a:p>
      </dgm:t>
    </dgm:pt>
    <dgm:pt modelId="{8F69184E-80C7-4702-86D8-DAAEE45BDCFC}" type="sibTrans" cxnId="{76F26A27-DF53-4DBD-9C18-60C29209228B}">
      <dgm:prSet/>
      <dgm:spPr/>
      <dgm:t>
        <a:bodyPr/>
        <a:lstStyle/>
        <a:p>
          <a:endParaRPr lang="vi-VN"/>
        </a:p>
      </dgm:t>
    </dgm:pt>
    <dgm:pt modelId="{1E6DA79F-0FB0-4EB8-A9F8-6DD241AC3B20}">
      <dgm:prSet phldrT="[Text]" custT="1"/>
      <dgm:spPr>
        <a:blipFill rotWithShape="0">
          <a:blip xmlns:r="http://schemas.openxmlformats.org/officeDocument/2006/relationships" r:embed="rId1"/>
          <a:tile tx="0" ty="0" sx="100000" sy="100000" flip="none" algn="tl"/>
        </a:blipFill>
      </dgm:spPr>
      <dgm:t>
        <a:bodyPr/>
        <a:lstStyle/>
        <a:p>
          <a:r>
            <a:rPr lang="en-US" sz="2400" b="1" smtClean="0">
              <a:solidFill>
                <a:schemeClr val="tx1"/>
              </a:solidFill>
            </a:rPr>
            <a:t>Liên hệ giữa dây và khoảng cách từ tâm đến dây</a:t>
          </a:r>
          <a:endParaRPr lang="vi-VN" sz="2400" b="1">
            <a:solidFill>
              <a:schemeClr val="tx1"/>
            </a:solidFill>
          </a:endParaRPr>
        </a:p>
      </dgm:t>
    </dgm:pt>
    <dgm:pt modelId="{8AB68415-CD1A-4BD9-9C5B-CBEA570753FE}" type="parTrans" cxnId="{776C49E0-1E77-4A0A-ACFD-8A8D6B5171F6}">
      <dgm:prSet/>
      <dgm:spPr>
        <a:ln w="28575">
          <a:headEnd type="none" w="med" len="med"/>
          <a:tailEnd type="triangle" w="med" len="med"/>
        </a:ln>
      </dgm:spPr>
      <dgm:t>
        <a:bodyPr/>
        <a:lstStyle/>
        <a:p>
          <a:endParaRPr lang="vi-VN"/>
        </a:p>
      </dgm:t>
    </dgm:pt>
    <dgm:pt modelId="{30E7C8AC-555B-4722-8574-2C52E151F969}" type="sibTrans" cxnId="{776C49E0-1E77-4A0A-ACFD-8A8D6B5171F6}">
      <dgm:prSet/>
      <dgm:spPr/>
      <dgm:t>
        <a:bodyPr/>
        <a:lstStyle/>
        <a:p>
          <a:endParaRPr lang="vi-VN"/>
        </a:p>
      </dgm:t>
    </dgm:pt>
    <dgm:pt modelId="{7A0ADA46-4BFB-451D-ACFA-2D25F446DDB4}">
      <dgm:prSet phldrT="[Text]" custT="1"/>
      <dgm:spPr>
        <a:solidFill>
          <a:srgbClr val="0033CC"/>
        </a:solidFill>
      </dgm:spPr>
      <dgm:t>
        <a:bodyPr/>
        <a:lstStyle/>
        <a:p>
          <a:r>
            <a:rPr lang="en-US" sz="2400" b="1" smtClean="0">
              <a:solidFill>
                <a:srgbClr val="FFFF00"/>
              </a:solidFill>
            </a:rPr>
            <a:t>Vị trí tương đối của đường thẳng và đường tròn</a:t>
          </a:r>
          <a:endParaRPr lang="vi-VN" sz="2400" b="1">
            <a:solidFill>
              <a:srgbClr val="FFFF00"/>
            </a:solidFill>
          </a:endParaRPr>
        </a:p>
      </dgm:t>
    </dgm:pt>
    <dgm:pt modelId="{FB7DDCC9-DE63-4392-B930-6FD4AD110286}" type="parTrans" cxnId="{4B57738C-8783-4155-A59A-4A2C88E31AE3}">
      <dgm:prSet/>
      <dgm:spPr>
        <a:ln w="28575">
          <a:headEnd type="none" w="med" len="med"/>
          <a:tailEnd type="triangle" w="med" len="med"/>
        </a:ln>
      </dgm:spPr>
      <dgm:t>
        <a:bodyPr/>
        <a:lstStyle/>
        <a:p>
          <a:endParaRPr lang="vi-VN"/>
        </a:p>
      </dgm:t>
    </dgm:pt>
    <dgm:pt modelId="{92D4B600-AA01-4829-B085-E4DCA610F345}" type="sibTrans" cxnId="{4B57738C-8783-4155-A59A-4A2C88E31AE3}">
      <dgm:prSet/>
      <dgm:spPr/>
      <dgm:t>
        <a:bodyPr/>
        <a:lstStyle/>
        <a:p>
          <a:endParaRPr lang="vi-VN"/>
        </a:p>
      </dgm:t>
    </dgm:pt>
    <dgm:pt modelId="{33686CAD-AE49-45D4-B515-EE6AA433AF9F}">
      <dgm:prSet phldrT="[Text]" custT="1"/>
      <dgm:spPr>
        <a:solidFill>
          <a:schemeClr val="accent3">
            <a:lumMod val="95000"/>
          </a:schemeClr>
        </a:solidFill>
      </dgm:spPr>
      <dgm:t>
        <a:bodyPr/>
        <a:lstStyle/>
        <a:p>
          <a:r>
            <a:rPr lang="en-US" sz="2400" b="1" smtClean="0">
              <a:solidFill>
                <a:srgbClr val="008000"/>
              </a:solidFill>
            </a:rPr>
            <a:t>Tính chất hai tiếp tuyến cắt nhau</a:t>
          </a:r>
          <a:endParaRPr lang="vi-VN" sz="2400" b="1">
            <a:solidFill>
              <a:srgbClr val="008000"/>
            </a:solidFill>
          </a:endParaRPr>
        </a:p>
      </dgm:t>
    </dgm:pt>
    <dgm:pt modelId="{33474215-AFBF-4448-87A0-E38FDB71C742}" type="parTrans" cxnId="{86C502DA-5724-4663-AA87-818368DD3B59}">
      <dgm:prSet/>
      <dgm:spPr>
        <a:ln w="28575">
          <a:headEnd type="none" w="med" len="med"/>
          <a:tailEnd type="triangle" w="med" len="med"/>
        </a:ln>
      </dgm:spPr>
      <dgm:t>
        <a:bodyPr/>
        <a:lstStyle/>
        <a:p>
          <a:endParaRPr lang="vi-VN"/>
        </a:p>
      </dgm:t>
    </dgm:pt>
    <dgm:pt modelId="{5DC87A2E-E611-4636-BA5C-E3163F35437F}" type="sibTrans" cxnId="{86C502DA-5724-4663-AA87-818368DD3B59}">
      <dgm:prSet/>
      <dgm:spPr/>
      <dgm:t>
        <a:bodyPr/>
        <a:lstStyle/>
        <a:p>
          <a:endParaRPr lang="vi-VN"/>
        </a:p>
      </dgm:t>
    </dgm:pt>
    <dgm:pt modelId="{AC666467-7E7D-469D-ABC7-7C4E1157FF76}">
      <dgm:prSet phldrT="[Text]" custT="1"/>
      <dgm:spPr/>
      <dgm:t>
        <a:bodyPr/>
        <a:lstStyle/>
        <a:p>
          <a:pPr algn="ctr"/>
          <a:r>
            <a:rPr lang="en-US" sz="2400" b="1" smtClean="0"/>
            <a:t>Sự xác định đường tròn. Tính chất đối xứng của đường tròn.</a:t>
          </a:r>
          <a:endParaRPr lang="vi-VN" sz="2400" b="1"/>
        </a:p>
      </dgm:t>
    </dgm:pt>
    <dgm:pt modelId="{70E4E883-AAEB-4842-9B4D-2D0ACE09529D}" type="sibTrans" cxnId="{DC8202D1-B92C-4935-9C6B-32859FC9567C}">
      <dgm:prSet/>
      <dgm:spPr/>
      <dgm:t>
        <a:bodyPr/>
        <a:lstStyle/>
        <a:p>
          <a:endParaRPr lang="vi-VN"/>
        </a:p>
      </dgm:t>
    </dgm:pt>
    <dgm:pt modelId="{1DC47005-2202-482E-B083-9F82ED0BC63D}" type="parTrans" cxnId="{DC8202D1-B92C-4935-9C6B-32859FC9567C}">
      <dgm:prSet/>
      <dgm:spPr>
        <a:ln w="28575">
          <a:headEnd type="none" w="med" len="med"/>
          <a:tailEnd type="triangle" w="med" len="med"/>
        </a:ln>
      </dgm:spPr>
      <dgm:t>
        <a:bodyPr/>
        <a:lstStyle/>
        <a:p>
          <a:endParaRPr lang="vi-VN"/>
        </a:p>
      </dgm:t>
    </dgm:pt>
    <dgm:pt modelId="{00D03585-D807-4FE5-ABBC-5E85A8A71CE0}">
      <dgm:prSet phldrT="[Text]" custT="1"/>
      <dgm:spPr>
        <a:solidFill>
          <a:schemeClr val="accent5">
            <a:lumMod val="90000"/>
          </a:schemeClr>
        </a:solidFill>
      </dgm:spPr>
      <dgm:t>
        <a:bodyPr/>
        <a:lstStyle/>
        <a:p>
          <a:r>
            <a:rPr lang="en-US" sz="2400" b="1" smtClean="0">
              <a:solidFill>
                <a:schemeClr val="bg2">
                  <a:lumMod val="10000"/>
                </a:schemeClr>
              </a:solidFill>
            </a:rPr>
            <a:t>Dấu hiệu nhận biết tiếp tuyến của đường tròn</a:t>
          </a:r>
          <a:endParaRPr lang="vi-VN" sz="2400" b="1">
            <a:solidFill>
              <a:schemeClr val="bg2">
                <a:lumMod val="10000"/>
              </a:schemeClr>
            </a:solidFill>
          </a:endParaRPr>
        </a:p>
      </dgm:t>
    </dgm:pt>
    <dgm:pt modelId="{1EEA7457-5B9C-4546-9BF8-CEB09B3000E7}" type="sibTrans" cxnId="{258564D8-D5E0-4864-ABE7-E44710A91030}">
      <dgm:prSet/>
      <dgm:spPr/>
      <dgm:t>
        <a:bodyPr/>
        <a:lstStyle/>
        <a:p>
          <a:endParaRPr lang="vi-VN"/>
        </a:p>
      </dgm:t>
    </dgm:pt>
    <dgm:pt modelId="{51F48FEF-1C4D-4789-AFDD-2FDF54C825BB}" type="parTrans" cxnId="{258564D8-D5E0-4864-ABE7-E44710A91030}">
      <dgm:prSet/>
      <dgm:spPr>
        <a:ln w="28575">
          <a:headEnd type="none" w="med" len="med"/>
          <a:tailEnd type="triangle" w="med" len="med"/>
        </a:ln>
      </dgm:spPr>
      <dgm:t>
        <a:bodyPr/>
        <a:lstStyle/>
        <a:p>
          <a:endParaRPr lang="vi-VN"/>
        </a:p>
      </dgm:t>
    </dgm:pt>
    <dgm:pt modelId="{85FC2DE5-ABF1-4618-93B9-1D5C468E22D3}">
      <dgm:prSet custT="1"/>
      <dgm:spPr/>
      <dgm:t>
        <a:bodyPr/>
        <a:lstStyle/>
        <a:p>
          <a:r>
            <a:rPr lang="en-US" sz="2400" b="1" smtClean="0"/>
            <a:t>Vị trí tương đối của hai đường tròn</a:t>
          </a:r>
          <a:endParaRPr lang="vi-VN" sz="2400" b="1"/>
        </a:p>
      </dgm:t>
    </dgm:pt>
    <dgm:pt modelId="{AFBA38AD-A8C6-44A8-A0D7-095BCA1DC0E7}" type="parTrans" cxnId="{059A5756-27D2-4336-A48E-719CA189ED57}">
      <dgm:prSet/>
      <dgm:spPr>
        <a:ln w="28575">
          <a:headEnd type="none" w="med" len="med"/>
          <a:tailEnd type="triangle" w="med" len="med"/>
        </a:ln>
      </dgm:spPr>
      <dgm:t>
        <a:bodyPr/>
        <a:lstStyle/>
        <a:p>
          <a:endParaRPr lang="vi-VN"/>
        </a:p>
      </dgm:t>
    </dgm:pt>
    <dgm:pt modelId="{080C02D1-97E9-43DB-8BBE-20916A9BFC92}" type="sibTrans" cxnId="{059A5756-27D2-4336-A48E-719CA189ED57}">
      <dgm:prSet/>
      <dgm:spPr/>
      <dgm:t>
        <a:bodyPr/>
        <a:lstStyle/>
        <a:p>
          <a:endParaRPr lang="vi-VN"/>
        </a:p>
      </dgm:t>
    </dgm:pt>
    <dgm:pt modelId="{808416A8-7515-4781-B44E-6B45A72BFA0A}" type="pres">
      <dgm:prSet presAssocID="{3EA7A51E-B216-4D01-A0A7-C5DC58EC3751}" presName="diagram" presStyleCnt="0">
        <dgm:presLayoutVars>
          <dgm:chPref val="1"/>
          <dgm:dir/>
          <dgm:animOne val="branch"/>
          <dgm:animLvl val="lvl"/>
          <dgm:resizeHandles val="exact"/>
        </dgm:presLayoutVars>
      </dgm:prSet>
      <dgm:spPr/>
      <dgm:t>
        <a:bodyPr/>
        <a:lstStyle/>
        <a:p>
          <a:endParaRPr lang="vi-VN"/>
        </a:p>
      </dgm:t>
    </dgm:pt>
    <dgm:pt modelId="{B933B2D8-07DE-4B16-9A6F-A84DB0FB6A8B}" type="pres">
      <dgm:prSet presAssocID="{77E832C4-C7B6-4A8B-9CA0-1733B476E389}" presName="root1" presStyleCnt="0"/>
      <dgm:spPr/>
      <dgm:t>
        <a:bodyPr/>
        <a:lstStyle/>
        <a:p>
          <a:endParaRPr lang="vi-VN"/>
        </a:p>
      </dgm:t>
    </dgm:pt>
    <dgm:pt modelId="{D43E180B-3297-4132-9CC7-2A605639E643}" type="pres">
      <dgm:prSet presAssocID="{77E832C4-C7B6-4A8B-9CA0-1733B476E389}" presName="LevelOneTextNode" presStyleLbl="node0" presStyleIdx="0" presStyleCnt="1" custScaleX="99080" custScaleY="206941" custLinFactNeighborX="-8866" custLinFactNeighborY="-5505">
        <dgm:presLayoutVars>
          <dgm:chPref val="3"/>
        </dgm:presLayoutVars>
      </dgm:prSet>
      <dgm:spPr/>
      <dgm:t>
        <a:bodyPr/>
        <a:lstStyle/>
        <a:p>
          <a:endParaRPr lang="vi-VN"/>
        </a:p>
      </dgm:t>
    </dgm:pt>
    <dgm:pt modelId="{3CCF5B15-FC69-42F1-9E35-F5960B1BC3FC}" type="pres">
      <dgm:prSet presAssocID="{77E832C4-C7B6-4A8B-9CA0-1733B476E389}" presName="level2hierChild" presStyleCnt="0"/>
      <dgm:spPr/>
      <dgm:t>
        <a:bodyPr/>
        <a:lstStyle/>
        <a:p>
          <a:endParaRPr lang="vi-VN"/>
        </a:p>
      </dgm:t>
    </dgm:pt>
    <dgm:pt modelId="{AED9B978-C69C-4C73-A7F6-C36F0ACAB106}" type="pres">
      <dgm:prSet presAssocID="{1DC47005-2202-482E-B083-9F82ED0BC63D}" presName="conn2-1" presStyleLbl="parChTrans1D2" presStyleIdx="0" presStyleCnt="7"/>
      <dgm:spPr/>
      <dgm:t>
        <a:bodyPr/>
        <a:lstStyle/>
        <a:p>
          <a:endParaRPr lang="vi-VN"/>
        </a:p>
      </dgm:t>
    </dgm:pt>
    <dgm:pt modelId="{450EB7C0-F173-4FE5-BEDC-61091E160399}" type="pres">
      <dgm:prSet presAssocID="{1DC47005-2202-482E-B083-9F82ED0BC63D}" presName="connTx" presStyleLbl="parChTrans1D2" presStyleIdx="0" presStyleCnt="7"/>
      <dgm:spPr/>
      <dgm:t>
        <a:bodyPr/>
        <a:lstStyle/>
        <a:p>
          <a:endParaRPr lang="vi-VN"/>
        </a:p>
      </dgm:t>
    </dgm:pt>
    <dgm:pt modelId="{E86338DA-944C-4AA2-8594-CEC637AB6B2A}" type="pres">
      <dgm:prSet presAssocID="{AC666467-7E7D-469D-ABC7-7C4E1157FF76}" presName="root2" presStyleCnt="0"/>
      <dgm:spPr/>
      <dgm:t>
        <a:bodyPr/>
        <a:lstStyle/>
        <a:p>
          <a:endParaRPr lang="vi-VN"/>
        </a:p>
      </dgm:t>
    </dgm:pt>
    <dgm:pt modelId="{95A2E2E0-4112-4E5C-B6A8-D1489A837238}" type="pres">
      <dgm:prSet presAssocID="{AC666467-7E7D-469D-ABC7-7C4E1157FF76}" presName="LevelTwoTextNode" presStyleLbl="node2" presStyleIdx="0" presStyleCnt="7" custScaleX="418216" custLinFactNeighborY="10718">
        <dgm:presLayoutVars>
          <dgm:chPref val="3"/>
        </dgm:presLayoutVars>
      </dgm:prSet>
      <dgm:spPr/>
      <dgm:t>
        <a:bodyPr/>
        <a:lstStyle/>
        <a:p>
          <a:endParaRPr lang="vi-VN"/>
        </a:p>
      </dgm:t>
    </dgm:pt>
    <dgm:pt modelId="{0A907F54-B451-40E2-989B-92DE55B6C707}" type="pres">
      <dgm:prSet presAssocID="{AC666467-7E7D-469D-ABC7-7C4E1157FF76}" presName="level3hierChild" presStyleCnt="0"/>
      <dgm:spPr/>
      <dgm:t>
        <a:bodyPr/>
        <a:lstStyle/>
        <a:p>
          <a:endParaRPr lang="vi-VN"/>
        </a:p>
      </dgm:t>
    </dgm:pt>
    <dgm:pt modelId="{EB18DB5D-9D7F-46A8-BB34-32FFB59A8240}" type="pres">
      <dgm:prSet presAssocID="{3732EAE4-438F-461F-BD57-7063262E1D8B}" presName="conn2-1" presStyleLbl="parChTrans1D2" presStyleIdx="1" presStyleCnt="7"/>
      <dgm:spPr/>
      <dgm:t>
        <a:bodyPr/>
        <a:lstStyle/>
        <a:p>
          <a:endParaRPr lang="vi-VN"/>
        </a:p>
      </dgm:t>
    </dgm:pt>
    <dgm:pt modelId="{E3511648-8830-486A-856F-847FD732D280}" type="pres">
      <dgm:prSet presAssocID="{3732EAE4-438F-461F-BD57-7063262E1D8B}" presName="connTx" presStyleLbl="parChTrans1D2" presStyleIdx="1" presStyleCnt="7"/>
      <dgm:spPr/>
      <dgm:t>
        <a:bodyPr/>
        <a:lstStyle/>
        <a:p>
          <a:endParaRPr lang="vi-VN"/>
        </a:p>
      </dgm:t>
    </dgm:pt>
    <dgm:pt modelId="{96FC594A-D65E-4318-BA13-93D53E706A2B}" type="pres">
      <dgm:prSet presAssocID="{3CE80277-91CE-4465-A749-E359834C6FA8}" presName="root2" presStyleCnt="0"/>
      <dgm:spPr/>
      <dgm:t>
        <a:bodyPr/>
        <a:lstStyle/>
        <a:p>
          <a:endParaRPr lang="vi-VN"/>
        </a:p>
      </dgm:t>
    </dgm:pt>
    <dgm:pt modelId="{8D4AF43E-0B8B-4732-9180-AFF05C2CD3A0}" type="pres">
      <dgm:prSet presAssocID="{3CE80277-91CE-4465-A749-E359834C6FA8}" presName="LevelTwoTextNode" presStyleLbl="node2" presStyleIdx="1" presStyleCnt="7" custScaleX="418216" custLinFactNeighborY="10718">
        <dgm:presLayoutVars>
          <dgm:chPref val="3"/>
        </dgm:presLayoutVars>
      </dgm:prSet>
      <dgm:spPr/>
      <dgm:t>
        <a:bodyPr/>
        <a:lstStyle/>
        <a:p>
          <a:endParaRPr lang="vi-VN"/>
        </a:p>
      </dgm:t>
    </dgm:pt>
    <dgm:pt modelId="{8E7BFDB3-236F-4819-AF64-3C22F5EA14AE}" type="pres">
      <dgm:prSet presAssocID="{3CE80277-91CE-4465-A749-E359834C6FA8}" presName="level3hierChild" presStyleCnt="0"/>
      <dgm:spPr/>
      <dgm:t>
        <a:bodyPr/>
        <a:lstStyle/>
        <a:p>
          <a:endParaRPr lang="vi-VN"/>
        </a:p>
      </dgm:t>
    </dgm:pt>
    <dgm:pt modelId="{2274F903-02F6-42CC-A3B6-63D729942190}" type="pres">
      <dgm:prSet presAssocID="{8AB68415-CD1A-4BD9-9C5B-CBEA570753FE}" presName="conn2-1" presStyleLbl="parChTrans1D2" presStyleIdx="2" presStyleCnt="7"/>
      <dgm:spPr/>
      <dgm:t>
        <a:bodyPr/>
        <a:lstStyle/>
        <a:p>
          <a:endParaRPr lang="vi-VN"/>
        </a:p>
      </dgm:t>
    </dgm:pt>
    <dgm:pt modelId="{A6A6BB79-E756-4B94-B5D8-42CEAB4625A3}" type="pres">
      <dgm:prSet presAssocID="{8AB68415-CD1A-4BD9-9C5B-CBEA570753FE}" presName="connTx" presStyleLbl="parChTrans1D2" presStyleIdx="2" presStyleCnt="7"/>
      <dgm:spPr/>
      <dgm:t>
        <a:bodyPr/>
        <a:lstStyle/>
        <a:p>
          <a:endParaRPr lang="vi-VN"/>
        </a:p>
      </dgm:t>
    </dgm:pt>
    <dgm:pt modelId="{4222A51A-2775-4A2B-A116-DF297EFF64BC}" type="pres">
      <dgm:prSet presAssocID="{1E6DA79F-0FB0-4EB8-A9F8-6DD241AC3B20}" presName="root2" presStyleCnt="0"/>
      <dgm:spPr/>
      <dgm:t>
        <a:bodyPr/>
        <a:lstStyle/>
        <a:p>
          <a:endParaRPr lang="vi-VN"/>
        </a:p>
      </dgm:t>
    </dgm:pt>
    <dgm:pt modelId="{E9352C46-C16E-4224-B11C-AB930D6658FE}" type="pres">
      <dgm:prSet presAssocID="{1E6DA79F-0FB0-4EB8-A9F8-6DD241AC3B20}" presName="LevelTwoTextNode" presStyleLbl="node2" presStyleIdx="2" presStyleCnt="7" custScaleX="418216" custLinFactNeighborY="10718">
        <dgm:presLayoutVars>
          <dgm:chPref val="3"/>
        </dgm:presLayoutVars>
      </dgm:prSet>
      <dgm:spPr/>
      <dgm:t>
        <a:bodyPr/>
        <a:lstStyle/>
        <a:p>
          <a:endParaRPr lang="vi-VN"/>
        </a:p>
      </dgm:t>
    </dgm:pt>
    <dgm:pt modelId="{DEFA4D0F-13DB-43EA-A48F-840F0C8F863A}" type="pres">
      <dgm:prSet presAssocID="{1E6DA79F-0FB0-4EB8-A9F8-6DD241AC3B20}" presName="level3hierChild" presStyleCnt="0"/>
      <dgm:spPr/>
      <dgm:t>
        <a:bodyPr/>
        <a:lstStyle/>
        <a:p>
          <a:endParaRPr lang="vi-VN"/>
        </a:p>
      </dgm:t>
    </dgm:pt>
    <dgm:pt modelId="{548BF978-5685-42BA-9F9F-D5294921A0AE}" type="pres">
      <dgm:prSet presAssocID="{FB7DDCC9-DE63-4392-B930-6FD4AD110286}" presName="conn2-1" presStyleLbl="parChTrans1D2" presStyleIdx="3" presStyleCnt="7"/>
      <dgm:spPr/>
      <dgm:t>
        <a:bodyPr/>
        <a:lstStyle/>
        <a:p>
          <a:endParaRPr lang="vi-VN"/>
        </a:p>
      </dgm:t>
    </dgm:pt>
    <dgm:pt modelId="{26E43398-D6A0-4059-A9E8-7C1711B6AB7F}" type="pres">
      <dgm:prSet presAssocID="{FB7DDCC9-DE63-4392-B930-6FD4AD110286}" presName="connTx" presStyleLbl="parChTrans1D2" presStyleIdx="3" presStyleCnt="7"/>
      <dgm:spPr/>
      <dgm:t>
        <a:bodyPr/>
        <a:lstStyle/>
        <a:p>
          <a:endParaRPr lang="vi-VN"/>
        </a:p>
      </dgm:t>
    </dgm:pt>
    <dgm:pt modelId="{0EA06814-E809-4D20-AE49-093F8A5850C3}" type="pres">
      <dgm:prSet presAssocID="{7A0ADA46-4BFB-451D-ACFA-2D25F446DDB4}" presName="root2" presStyleCnt="0"/>
      <dgm:spPr/>
      <dgm:t>
        <a:bodyPr/>
        <a:lstStyle/>
        <a:p>
          <a:endParaRPr lang="vi-VN"/>
        </a:p>
      </dgm:t>
    </dgm:pt>
    <dgm:pt modelId="{5A2905DC-E121-4DBE-B7AB-E1EF1C8478D1}" type="pres">
      <dgm:prSet presAssocID="{7A0ADA46-4BFB-451D-ACFA-2D25F446DDB4}" presName="LevelTwoTextNode" presStyleLbl="node2" presStyleIdx="3" presStyleCnt="7" custScaleX="418216" custScaleY="129164" custLinFactNeighborY="10718">
        <dgm:presLayoutVars>
          <dgm:chPref val="3"/>
        </dgm:presLayoutVars>
      </dgm:prSet>
      <dgm:spPr/>
      <dgm:t>
        <a:bodyPr/>
        <a:lstStyle/>
        <a:p>
          <a:endParaRPr lang="vi-VN"/>
        </a:p>
      </dgm:t>
    </dgm:pt>
    <dgm:pt modelId="{01972F14-55BC-4D45-A980-8E0B42AA77B2}" type="pres">
      <dgm:prSet presAssocID="{7A0ADA46-4BFB-451D-ACFA-2D25F446DDB4}" presName="level3hierChild" presStyleCnt="0"/>
      <dgm:spPr/>
      <dgm:t>
        <a:bodyPr/>
        <a:lstStyle/>
        <a:p>
          <a:endParaRPr lang="vi-VN"/>
        </a:p>
      </dgm:t>
    </dgm:pt>
    <dgm:pt modelId="{2319D4A4-D82D-4C44-9760-DE8401E6F299}" type="pres">
      <dgm:prSet presAssocID="{51F48FEF-1C4D-4789-AFDD-2FDF54C825BB}" presName="conn2-1" presStyleLbl="parChTrans1D2" presStyleIdx="4" presStyleCnt="7"/>
      <dgm:spPr/>
      <dgm:t>
        <a:bodyPr/>
        <a:lstStyle/>
        <a:p>
          <a:endParaRPr lang="vi-VN"/>
        </a:p>
      </dgm:t>
    </dgm:pt>
    <dgm:pt modelId="{C042BA95-E91A-4A1C-9ABE-800440CF22CA}" type="pres">
      <dgm:prSet presAssocID="{51F48FEF-1C4D-4789-AFDD-2FDF54C825BB}" presName="connTx" presStyleLbl="parChTrans1D2" presStyleIdx="4" presStyleCnt="7"/>
      <dgm:spPr/>
      <dgm:t>
        <a:bodyPr/>
        <a:lstStyle/>
        <a:p>
          <a:endParaRPr lang="vi-VN"/>
        </a:p>
      </dgm:t>
    </dgm:pt>
    <dgm:pt modelId="{9DAA1AC8-DBFB-469D-AEF2-2C00D935BD66}" type="pres">
      <dgm:prSet presAssocID="{00D03585-D807-4FE5-ABBC-5E85A8A71CE0}" presName="root2" presStyleCnt="0"/>
      <dgm:spPr/>
      <dgm:t>
        <a:bodyPr/>
        <a:lstStyle/>
        <a:p>
          <a:endParaRPr lang="vi-VN"/>
        </a:p>
      </dgm:t>
    </dgm:pt>
    <dgm:pt modelId="{94ED9090-7456-4AB5-AF29-113B3B1018C3}" type="pres">
      <dgm:prSet presAssocID="{00D03585-D807-4FE5-ABBC-5E85A8A71CE0}" presName="LevelTwoTextNode" presStyleLbl="node2" presStyleIdx="4" presStyleCnt="7" custScaleX="418216" custLinFactNeighborY="10718">
        <dgm:presLayoutVars>
          <dgm:chPref val="3"/>
        </dgm:presLayoutVars>
      </dgm:prSet>
      <dgm:spPr/>
      <dgm:t>
        <a:bodyPr/>
        <a:lstStyle/>
        <a:p>
          <a:endParaRPr lang="vi-VN"/>
        </a:p>
      </dgm:t>
    </dgm:pt>
    <dgm:pt modelId="{9A33922E-212F-4A57-BB70-961976A7ADA1}" type="pres">
      <dgm:prSet presAssocID="{00D03585-D807-4FE5-ABBC-5E85A8A71CE0}" presName="level3hierChild" presStyleCnt="0"/>
      <dgm:spPr/>
      <dgm:t>
        <a:bodyPr/>
        <a:lstStyle/>
        <a:p>
          <a:endParaRPr lang="vi-VN"/>
        </a:p>
      </dgm:t>
    </dgm:pt>
    <dgm:pt modelId="{599F9CD6-52BD-4C15-9F6F-BD124927F8BB}" type="pres">
      <dgm:prSet presAssocID="{33474215-AFBF-4448-87A0-E38FDB71C742}" presName="conn2-1" presStyleLbl="parChTrans1D2" presStyleIdx="5" presStyleCnt="7"/>
      <dgm:spPr/>
      <dgm:t>
        <a:bodyPr/>
        <a:lstStyle/>
        <a:p>
          <a:endParaRPr lang="vi-VN"/>
        </a:p>
      </dgm:t>
    </dgm:pt>
    <dgm:pt modelId="{F17DF74D-3E8C-41E5-9A44-02A68C81BDD6}" type="pres">
      <dgm:prSet presAssocID="{33474215-AFBF-4448-87A0-E38FDB71C742}" presName="connTx" presStyleLbl="parChTrans1D2" presStyleIdx="5" presStyleCnt="7"/>
      <dgm:spPr/>
      <dgm:t>
        <a:bodyPr/>
        <a:lstStyle/>
        <a:p>
          <a:endParaRPr lang="vi-VN"/>
        </a:p>
      </dgm:t>
    </dgm:pt>
    <dgm:pt modelId="{A50E7628-DE00-491B-8424-14F1EBF16650}" type="pres">
      <dgm:prSet presAssocID="{33686CAD-AE49-45D4-B515-EE6AA433AF9F}" presName="root2" presStyleCnt="0"/>
      <dgm:spPr/>
      <dgm:t>
        <a:bodyPr/>
        <a:lstStyle/>
        <a:p>
          <a:endParaRPr lang="vi-VN"/>
        </a:p>
      </dgm:t>
    </dgm:pt>
    <dgm:pt modelId="{18D0342B-3142-46E8-8D5D-3D19E8039DF2}" type="pres">
      <dgm:prSet presAssocID="{33686CAD-AE49-45D4-B515-EE6AA433AF9F}" presName="LevelTwoTextNode" presStyleLbl="node2" presStyleIdx="5" presStyleCnt="7" custScaleX="418216">
        <dgm:presLayoutVars>
          <dgm:chPref val="3"/>
        </dgm:presLayoutVars>
      </dgm:prSet>
      <dgm:spPr/>
      <dgm:t>
        <a:bodyPr/>
        <a:lstStyle/>
        <a:p>
          <a:endParaRPr lang="vi-VN"/>
        </a:p>
      </dgm:t>
    </dgm:pt>
    <dgm:pt modelId="{2F7E3914-4521-4C12-BB1C-DF35B827CCC6}" type="pres">
      <dgm:prSet presAssocID="{33686CAD-AE49-45D4-B515-EE6AA433AF9F}" presName="level3hierChild" presStyleCnt="0"/>
      <dgm:spPr/>
      <dgm:t>
        <a:bodyPr/>
        <a:lstStyle/>
        <a:p>
          <a:endParaRPr lang="vi-VN"/>
        </a:p>
      </dgm:t>
    </dgm:pt>
    <dgm:pt modelId="{AC349E46-1747-4A7E-A798-E4C65552BBDA}" type="pres">
      <dgm:prSet presAssocID="{AFBA38AD-A8C6-44A8-A0D7-095BCA1DC0E7}" presName="conn2-1" presStyleLbl="parChTrans1D2" presStyleIdx="6" presStyleCnt="7"/>
      <dgm:spPr/>
      <dgm:t>
        <a:bodyPr/>
        <a:lstStyle/>
        <a:p>
          <a:endParaRPr lang="vi-VN"/>
        </a:p>
      </dgm:t>
    </dgm:pt>
    <dgm:pt modelId="{548CC042-C3AC-4631-8163-3BA4EA7D6591}" type="pres">
      <dgm:prSet presAssocID="{AFBA38AD-A8C6-44A8-A0D7-095BCA1DC0E7}" presName="connTx" presStyleLbl="parChTrans1D2" presStyleIdx="6" presStyleCnt="7"/>
      <dgm:spPr/>
      <dgm:t>
        <a:bodyPr/>
        <a:lstStyle/>
        <a:p>
          <a:endParaRPr lang="vi-VN"/>
        </a:p>
      </dgm:t>
    </dgm:pt>
    <dgm:pt modelId="{B7D7A59A-94BB-48DF-829F-F26CC7B2A14C}" type="pres">
      <dgm:prSet presAssocID="{85FC2DE5-ABF1-4618-93B9-1D5C468E22D3}" presName="root2" presStyleCnt="0"/>
      <dgm:spPr/>
    </dgm:pt>
    <dgm:pt modelId="{F47B9ACF-19EC-4EAE-A9CB-A478000AD0F7}" type="pres">
      <dgm:prSet presAssocID="{85FC2DE5-ABF1-4618-93B9-1D5C468E22D3}" presName="LevelTwoTextNode" presStyleLbl="node2" presStyleIdx="6" presStyleCnt="7" custScaleX="418216">
        <dgm:presLayoutVars>
          <dgm:chPref val="3"/>
        </dgm:presLayoutVars>
      </dgm:prSet>
      <dgm:spPr/>
      <dgm:t>
        <a:bodyPr/>
        <a:lstStyle/>
        <a:p>
          <a:endParaRPr lang="vi-VN"/>
        </a:p>
      </dgm:t>
    </dgm:pt>
    <dgm:pt modelId="{1AA81F4A-8D5F-4C11-A2D0-2097D3E6131A}" type="pres">
      <dgm:prSet presAssocID="{85FC2DE5-ABF1-4618-93B9-1D5C468E22D3}" presName="level3hierChild" presStyleCnt="0"/>
      <dgm:spPr/>
    </dgm:pt>
  </dgm:ptLst>
  <dgm:cxnLst>
    <dgm:cxn modelId="{8F29CB3F-4D48-495A-B620-62BF235E436C}" type="presOf" srcId="{1DC47005-2202-482E-B083-9F82ED0BC63D}" destId="{AED9B978-C69C-4C73-A7F6-C36F0ACAB106}" srcOrd="0" destOrd="0" presId="urn:microsoft.com/office/officeart/2005/8/layout/hierarchy2"/>
    <dgm:cxn modelId="{D99327E1-D1E4-4AD7-9CF0-B70959548CCD}" type="presOf" srcId="{00D03585-D807-4FE5-ABBC-5E85A8A71CE0}" destId="{94ED9090-7456-4AB5-AF29-113B3B1018C3}" srcOrd="0" destOrd="0" presId="urn:microsoft.com/office/officeart/2005/8/layout/hierarchy2"/>
    <dgm:cxn modelId="{76F26A27-DF53-4DBD-9C18-60C29209228B}" srcId="{77E832C4-C7B6-4A8B-9CA0-1733B476E389}" destId="{3CE80277-91CE-4465-A749-E359834C6FA8}" srcOrd="1" destOrd="0" parTransId="{3732EAE4-438F-461F-BD57-7063262E1D8B}" sibTransId="{8F69184E-80C7-4702-86D8-DAAEE45BDCFC}"/>
    <dgm:cxn modelId="{258564D8-D5E0-4864-ABE7-E44710A91030}" srcId="{77E832C4-C7B6-4A8B-9CA0-1733B476E389}" destId="{00D03585-D807-4FE5-ABBC-5E85A8A71CE0}" srcOrd="4" destOrd="0" parTransId="{51F48FEF-1C4D-4789-AFDD-2FDF54C825BB}" sibTransId="{1EEA7457-5B9C-4546-9BF8-CEB09B3000E7}"/>
    <dgm:cxn modelId="{5AED7280-F809-4236-8883-46488C3CA762}" type="presOf" srcId="{8AB68415-CD1A-4BD9-9C5B-CBEA570753FE}" destId="{2274F903-02F6-42CC-A3B6-63D729942190}" srcOrd="0" destOrd="0" presId="urn:microsoft.com/office/officeart/2005/8/layout/hierarchy2"/>
    <dgm:cxn modelId="{35D44949-5349-4AA5-A728-7EE02FA476F6}" type="presOf" srcId="{FB7DDCC9-DE63-4392-B930-6FD4AD110286}" destId="{26E43398-D6A0-4059-A9E8-7C1711B6AB7F}" srcOrd="1" destOrd="0" presId="urn:microsoft.com/office/officeart/2005/8/layout/hierarchy2"/>
    <dgm:cxn modelId="{776C49E0-1E77-4A0A-ACFD-8A8D6B5171F6}" srcId="{77E832C4-C7B6-4A8B-9CA0-1733B476E389}" destId="{1E6DA79F-0FB0-4EB8-A9F8-6DD241AC3B20}" srcOrd="2" destOrd="0" parTransId="{8AB68415-CD1A-4BD9-9C5B-CBEA570753FE}" sibTransId="{30E7C8AC-555B-4722-8574-2C52E151F969}"/>
    <dgm:cxn modelId="{271CCD0A-769D-4F90-A4AB-B7FFDC912E73}" type="presOf" srcId="{33474215-AFBF-4448-87A0-E38FDB71C742}" destId="{599F9CD6-52BD-4C15-9F6F-BD124927F8BB}" srcOrd="0" destOrd="0" presId="urn:microsoft.com/office/officeart/2005/8/layout/hierarchy2"/>
    <dgm:cxn modelId="{617B5227-848F-4C4F-BDED-14F4059332BC}" type="presOf" srcId="{1E6DA79F-0FB0-4EB8-A9F8-6DD241AC3B20}" destId="{E9352C46-C16E-4224-B11C-AB930D6658FE}" srcOrd="0" destOrd="0" presId="urn:microsoft.com/office/officeart/2005/8/layout/hierarchy2"/>
    <dgm:cxn modelId="{84BBB573-2941-4E52-8D2D-C9E686F84BA1}" type="presOf" srcId="{85FC2DE5-ABF1-4618-93B9-1D5C468E22D3}" destId="{F47B9ACF-19EC-4EAE-A9CB-A478000AD0F7}" srcOrd="0" destOrd="0" presId="urn:microsoft.com/office/officeart/2005/8/layout/hierarchy2"/>
    <dgm:cxn modelId="{119CAB94-9B55-4B93-967A-808EE14BBD62}" type="presOf" srcId="{3732EAE4-438F-461F-BD57-7063262E1D8B}" destId="{EB18DB5D-9D7F-46A8-BB34-32FFB59A8240}" srcOrd="0" destOrd="0" presId="urn:microsoft.com/office/officeart/2005/8/layout/hierarchy2"/>
    <dgm:cxn modelId="{A55ABEE5-2A82-4F85-AA49-7FA586757EDD}" type="presOf" srcId="{AFBA38AD-A8C6-44A8-A0D7-095BCA1DC0E7}" destId="{548CC042-C3AC-4631-8163-3BA4EA7D6591}" srcOrd="1" destOrd="0" presId="urn:microsoft.com/office/officeart/2005/8/layout/hierarchy2"/>
    <dgm:cxn modelId="{40EA6907-1699-4F3B-93CD-4528327A2A02}" type="presOf" srcId="{77E832C4-C7B6-4A8B-9CA0-1733B476E389}" destId="{D43E180B-3297-4132-9CC7-2A605639E643}" srcOrd="0" destOrd="0" presId="urn:microsoft.com/office/officeart/2005/8/layout/hierarchy2"/>
    <dgm:cxn modelId="{DC8202D1-B92C-4935-9C6B-32859FC9567C}" srcId="{77E832C4-C7B6-4A8B-9CA0-1733B476E389}" destId="{AC666467-7E7D-469D-ABC7-7C4E1157FF76}" srcOrd="0" destOrd="0" parTransId="{1DC47005-2202-482E-B083-9F82ED0BC63D}" sibTransId="{70E4E883-AAEB-4842-9B4D-2D0ACE09529D}"/>
    <dgm:cxn modelId="{9C3B3B2D-250B-45E5-BB84-2335C8B7E1CB}" type="presOf" srcId="{FB7DDCC9-DE63-4392-B930-6FD4AD110286}" destId="{548BF978-5685-42BA-9F9F-D5294921A0AE}" srcOrd="0" destOrd="0" presId="urn:microsoft.com/office/officeart/2005/8/layout/hierarchy2"/>
    <dgm:cxn modelId="{A55CD4B5-F0AC-4D5E-B56A-0276B5555E57}" type="presOf" srcId="{8AB68415-CD1A-4BD9-9C5B-CBEA570753FE}" destId="{A6A6BB79-E756-4B94-B5D8-42CEAB4625A3}" srcOrd="1" destOrd="0" presId="urn:microsoft.com/office/officeart/2005/8/layout/hierarchy2"/>
    <dgm:cxn modelId="{7E5CD3E4-180D-4F65-ABBD-E6FBC89D860F}" type="presOf" srcId="{1DC47005-2202-482E-B083-9F82ED0BC63D}" destId="{450EB7C0-F173-4FE5-BEDC-61091E160399}" srcOrd="1" destOrd="0" presId="urn:microsoft.com/office/officeart/2005/8/layout/hierarchy2"/>
    <dgm:cxn modelId="{E6A16932-EF2D-4EED-9930-D49278104F19}" type="presOf" srcId="{33474215-AFBF-4448-87A0-E38FDB71C742}" destId="{F17DF74D-3E8C-41E5-9A44-02A68C81BDD6}" srcOrd="1" destOrd="0" presId="urn:microsoft.com/office/officeart/2005/8/layout/hierarchy2"/>
    <dgm:cxn modelId="{1942A52F-2838-4091-ADE0-02D60004B8D0}" type="presOf" srcId="{3EA7A51E-B216-4D01-A0A7-C5DC58EC3751}" destId="{808416A8-7515-4781-B44E-6B45A72BFA0A}" srcOrd="0" destOrd="0" presId="urn:microsoft.com/office/officeart/2005/8/layout/hierarchy2"/>
    <dgm:cxn modelId="{22A4CD98-1A49-4C7F-8089-BB5BCD04D731}" srcId="{3EA7A51E-B216-4D01-A0A7-C5DC58EC3751}" destId="{77E832C4-C7B6-4A8B-9CA0-1733B476E389}" srcOrd="0" destOrd="0" parTransId="{DCB82150-2A85-4C52-B1BA-7BDE2EA67E49}" sibTransId="{DBBFF0C1-8FE9-4EF2-8889-3207267D2351}"/>
    <dgm:cxn modelId="{4B57738C-8783-4155-A59A-4A2C88E31AE3}" srcId="{77E832C4-C7B6-4A8B-9CA0-1733B476E389}" destId="{7A0ADA46-4BFB-451D-ACFA-2D25F446DDB4}" srcOrd="3" destOrd="0" parTransId="{FB7DDCC9-DE63-4392-B930-6FD4AD110286}" sibTransId="{92D4B600-AA01-4829-B085-E4DCA610F345}"/>
    <dgm:cxn modelId="{B09E6AC2-BAB5-427D-8B8B-867FB3B3F4C0}" type="presOf" srcId="{3732EAE4-438F-461F-BD57-7063262E1D8B}" destId="{E3511648-8830-486A-856F-847FD732D280}" srcOrd="1" destOrd="0" presId="urn:microsoft.com/office/officeart/2005/8/layout/hierarchy2"/>
    <dgm:cxn modelId="{FFF66D2A-EFD2-40DD-9719-7D6F7EF188BF}" type="presOf" srcId="{7A0ADA46-4BFB-451D-ACFA-2D25F446DDB4}" destId="{5A2905DC-E121-4DBE-B7AB-E1EF1C8478D1}" srcOrd="0" destOrd="0" presId="urn:microsoft.com/office/officeart/2005/8/layout/hierarchy2"/>
    <dgm:cxn modelId="{7B6CD0CE-9C95-4BE4-BBB6-096AF4314C65}" type="presOf" srcId="{33686CAD-AE49-45D4-B515-EE6AA433AF9F}" destId="{18D0342B-3142-46E8-8D5D-3D19E8039DF2}" srcOrd="0" destOrd="0" presId="urn:microsoft.com/office/officeart/2005/8/layout/hierarchy2"/>
    <dgm:cxn modelId="{86C502DA-5724-4663-AA87-818368DD3B59}" srcId="{77E832C4-C7B6-4A8B-9CA0-1733B476E389}" destId="{33686CAD-AE49-45D4-B515-EE6AA433AF9F}" srcOrd="5" destOrd="0" parTransId="{33474215-AFBF-4448-87A0-E38FDB71C742}" sibTransId="{5DC87A2E-E611-4636-BA5C-E3163F35437F}"/>
    <dgm:cxn modelId="{9BE2518E-7DE9-4EFD-AA65-108C4CBEC771}" type="presOf" srcId="{51F48FEF-1C4D-4789-AFDD-2FDF54C825BB}" destId="{2319D4A4-D82D-4C44-9760-DE8401E6F299}" srcOrd="0" destOrd="0" presId="urn:microsoft.com/office/officeart/2005/8/layout/hierarchy2"/>
    <dgm:cxn modelId="{7F96ABA1-34FF-47AD-995E-2E369B36B0D6}" type="presOf" srcId="{51F48FEF-1C4D-4789-AFDD-2FDF54C825BB}" destId="{C042BA95-E91A-4A1C-9ABE-800440CF22CA}" srcOrd="1" destOrd="0" presId="urn:microsoft.com/office/officeart/2005/8/layout/hierarchy2"/>
    <dgm:cxn modelId="{059A5756-27D2-4336-A48E-719CA189ED57}" srcId="{77E832C4-C7B6-4A8B-9CA0-1733B476E389}" destId="{85FC2DE5-ABF1-4618-93B9-1D5C468E22D3}" srcOrd="6" destOrd="0" parTransId="{AFBA38AD-A8C6-44A8-A0D7-095BCA1DC0E7}" sibTransId="{080C02D1-97E9-43DB-8BBE-20916A9BFC92}"/>
    <dgm:cxn modelId="{4F19653D-BA55-4FAF-88AA-74BC9D31267F}" type="presOf" srcId="{3CE80277-91CE-4465-A749-E359834C6FA8}" destId="{8D4AF43E-0B8B-4732-9180-AFF05C2CD3A0}" srcOrd="0" destOrd="0" presId="urn:microsoft.com/office/officeart/2005/8/layout/hierarchy2"/>
    <dgm:cxn modelId="{2A1F137E-07AB-46C3-846A-21C07E24B3F3}" type="presOf" srcId="{AFBA38AD-A8C6-44A8-A0D7-095BCA1DC0E7}" destId="{AC349E46-1747-4A7E-A798-E4C65552BBDA}" srcOrd="0" destOrd="0" presId="urn:microsoft.com/office/officeart/2005/8/layout/hierarchy2"/>
    <dgm:cxn modelId="{D8B44EDE-6794-47CE-A8C0-6682151B9343}" type="presOf" srcId="{AC666467-7E7D-469D-ABC7-7C4E1157FF76}" destId="{95A2E2E0-4112-4E5C-B6A8-D1489A837238}" srcOrd="0" destOrd="0" presId="urn:microsoft.com/office/officeart/2005/8/layout/hierarchy2"/>
    <dgm:cxn modelId="{073E1B7F-4EA4-4A83-8714-D448DD1490F9}" type="presParOf" srcId="{808416A8-7515-4781-B44E-6B45A72BFA0A}" destId="{B933B2D8-07DE-4B16-9A6F-A84DB0FB6A8B}" srcOrd="0" destOrd="0" presId="urn:microsoft.com/office/officeart/2005/8/layout/hierarchy2"/>
    <dgm:cxn modelId="{19657DB8-D3F0-47EE-942A-1BE0806D25C4}" type="presParOf" srcId="{B933B2D8-07DE-4B16-9A6F-A84DB0FB6A8B}" destId="{D43E180B-3297-4132-9CC7-2A605639E643}" srcOrd="0" destOrd="0" presId="urn:microsoft.com/office/officeart/2005/8/layout/hierarchy2"/>
    <dgm:cxn modelId="{17118466-9922-462F-BE9D-2CDED7DFD0CD}" type="presParOf" srcId="{B933B2D8-07DE-4B16-9A6F-A84DB0FB6A8B}" destId="{3CCF5B15-FC69-42F1-9E35-F5960B1BC3FC}" srcOrd="1" destOrd="0" presId="urn:microsoft.com/office/officeart/2005/8/layout/hierarchy2"/>
    <dgm:cxn modelId="{B4001866-5822-45BC-BFBB-832EA5547AE4}" type="presParOf" srcId="{3CCF5B15-FC69-42F1-9E35-F5960B1BC3FC}" destId="{AED9B978-C69C-4C73-A7F6-C36F0ACAB106}" srcOrd="0" destOrd="0" presId="urn:microsoft.com/office/officeart/2005/8/layout/hierarchy2"/>
    <dgm:cxn modelId="{BFAA5EA7-FC69-491E-96BB-73BF3BF2C33A}" type="presParOf" srcId="{AED9B978-C69C-4C73-A7F6-C36F0ACAB106}" destId="{450EB7C0-F173-4FE5-BEDC-61091E160399}" srcOrd="0" destOrd="0" presId="urn:microsoft.com/office/officeart/2005/8/layout/hierarchy2"/>
    <dgm:cxn modelId="{F512D86E-1EFD-44F5-9023-F786A317A27F}" type="presParOf" srcId="{3CCF5B15-FC69-42F1-9E35-F5960B1BC3FC}" destId="{E86338DA-944C-4AA2-8594-CEC637AB6B2A}" srcOrd="1" destOrd="0" presId="urn:microsoft.com/office/officeart/2005/8/layout/hierarchy2"/>
    <dgm:cxn modelId="{67DC3D38-B71E-4B31-AC42-9ED35DB0AD87}" type="presParOf" srcId="{E86338DA-944C-4AA2-8594-CEC637AB6B2A}" destId="{95A2E2E0-4112-4E5C-B6A8-D1489A837238}" srcOrd="0" destOrd="0" presId="urn:microsoft.com/office/officeart/2005/8/layout/hierarchy2"/>
    <dgm:cxn modelId="{3B92EEC0-761F-41EC-AFB7-4FF750F2732D}" type="presParOf" srcId="{E86338DA-944C-4AA2-8594-CEC637AB6B2A}" destId="{0A907F54-B451-40E2-989B-92DE55B6C707}" srcOrd="1" destOrd="0" presId="urn:microsoft.com/office/officeart/2005/8/layout/hierarchy2"/>
    <dgm:cxn modelId="{39978291-71AB-4F02-AFFD-D35AF45C8F86}" type="presParOf" srcId="{3CCF5B15-FC69-42F1-9E35-F5960B1BC3FC}" destId="{EB18DB5D-9D7F-46A8-BB34-32FFB59A8240}" srcOrd="2" destOrd="0" presId="urn:microsoft.com/office/officeart/2005/8/layout/hierarchy2"/>
    <dgm:cxn modelId="{E9A013B1-CB57-41B2-BADD-463269C8836D}" type="presParOf" srcId="{EB18DB5D-9D7F-46A8-BB34-32FFB59A8240}" destId="{E3511648-8830-486A-856F-847FD732D280}" srcOrd="0" destOrd="0" presId="urn:microsoft.com/office/officeart/2005/8/layout/hierarchy2"/>
    <dgm:cxn modelId="{0DBEB7ED-7168-4B83-902E-091925DDE479}" type="presParOf" srcId="{3CCF5B15-FC69-42F1-9E35-F5960B1BC3FC}" destId="{96FC594A-D65E-4318-BA13-93D53E706A2B}" srcOrd="3" destOrd="0" presId="urn:microsoft.com/office/officeart/2005/8/layout/hierarchy2"/>
    <dgm:cxn modelId="{38498A5F-8782-4570-AF90-B1DBC4EA8D55}" type="presParOf" srcId="{96FC594A-D65E-4318-BA13-93D53E706A2B}" destId="{8D4AF43E-0B8B-4732-9180-AFF05C2CD3A0}" srcOrd="0" destOrd="0" presId="urn:microsoft.com/office/officeart/2005/8/layout/hierarchy2"/>
    <dgm:cxn modelId="{87FF3A0F-EF0F-4676-9252-0D1D5167180D}" type="presParOf" srcId="{96FC594A-D65E-4318-BA13-93D53E706A2B}" destId="{8E7BFDB3-236F-4819-AF64-3C22F5EA14AE}" srcOrd="1" destOrd="0" presId="urn:microsoft.com/office/officeart/2005/8/layout/hierarchy2"/>
    <dgm:cxn modelId="{20031A6D-34C5-4654-945F-A792E58E619C}" type="presParOf" srcId="{3CCF5B15-FC69-42F1-9E35-F5960B1BC3FC}" destId="{2274F903-02F6-42CC-A3B6-63D729942190}" srcOrd="4" destOrd="0" presId="urn:microsoft.com/office/officeart/2005/8/layout/hierarchy2"/>
    <dgm:cxn modelId="{1EC326DF-4B49-4E05-A1DD-3364198E3600}" type="presParOf" srcId="{2274F903-02F6-42CC-A3B6-63D729942190}" destId="{A6A6BB79-E756-4B94-B5D8-42CEAB4625A3}" srcOrd="0" destOrd="0" presId="urn:microsoft.com/office/officeart/2005/8/layout/hierarchy2"/>
    <dgm:cxn modelId="{1C858020-53C1-4E16-B0A4-3CB19E86F2F0}" type="presParOf" srcId="{3CCF5B15-FC69-42F1-9E35-F5960B1BC3FC}" destId="{4222A51A-2775-4A2B-A116-DF297EFF64BC}" srcOrd="5" destOrd="0" presId="urn:microsoft.com/office/officeart/2005/8/layout/hierarchy2"/>
    <dgm:cxn modelId="{611A6D45-CD9F-4202-B165-733393864D86}" type="presParOf" srcId="{4222A51A-2775-4A2B-A116-DF297EFF64BC}" destId="{E9352C46-C16E-4224-B11C-AB930D6658FE}" srcOrd="0" destOrd="0" presId="urn:microsoft.com/office/officeart/2005/8/layout/hierarchy2"/>
    <dgm:cxn modelId="{A82F3859-3B69-4790-971B-726E9B1113F0}" type="presParOf" srcId="{4222A51A-2775-4A2B-A116-DF297EFF64BC}" destId="{DEFA4D0F-13DB-43EA-A48F-840F0C8F863A}" srcOrd="1" destOrd="0" presId="urn:microsoft.com/office/officeart/2005/8/layout/hierarchy2"/>
    <dgm:cxn modelId="{3D91E732-CCAF-4CF0-8A1A-98D29CCBA81F}" type="presParOf" srcId="{3CCF5B15-FC69-42F1-9E35-F5960B1BC3FC}" destId="{548BF978-5685-42BA-9F9F-D5294921A0AE}" srcOrd="6" destOrd="0" presId="urn:microsoft.com/office/officeart/2005/8/layout/hierarchy2"/>
    <dgm:cxn modelId="{E0020B98-D9F9-4217-8CBF-ADFC2A25872A}" type="presParOf" srcId="{548BF978-5685-42BA-9F9F-D5294921A0AE}" destId="{26E43398-D6A0-4059-A9E8-7C1711B6AB7F}" srcOrd="0" destOrd="0" presId="urn:microsoft.com/office/officeart/2005/8/layout/hierarchy2"/>
    <dgm:cxn modelId="{87C1673D-C0B5-4385-B250-E5B9120AF1AD}" type="presParOf" srcId="{3CCF5B15-FC69-42F1-9E35-F5960B1BC3FC}" destId="{0EA06814-E809-4D20-AE49-093F8A5850C3}" srcOrd="7" destOrd="0" presId="urn:microsoft.com/office/officeart/2005/8/layout/hierarchy2"/>
    <dgm:cxn modelId="{3F100C50-9240-48DF-8A0B-F0E8C54E7D4C}" type="presParOf" srcId="{0EA06814-E809-4D20-AE49-093F8A5850C3}" destId="{5A2905DC-E121-4DBE-B7AB-E1EF1C8478D1}" srcOrd="0" destOrd="0" presId="urn:microsoft.com/office/officeart/2005/8/layout/hierarchy2"/>
    <dgm:cxn modelId="{E5141ED1-F8F3-4CB0-8057-002ED8C79069}" type="presParOf" srcId="{0EA06814-E809-4D20-AE49-093F8A5850C3}" destId="{01972F14-55BC-4D45-A980-8E0B42AA77B2}" srcOrd="1" destOrd="0" presId="urn:microsoft.com/office/officeart/2005/8/layout/hierarchy2"/>
    <dgm:cxn modelId="{70FE97B4-BD1E-4BC7-B9AC-B4D976B8C3DD}" type="presParOf" srcId="{3CCF5B15-FC69-42F1-9E35-F5960B1BC3FC}" destId="{2319D4A4-D82D-4C44-9760-DE8401E6F299}" srcOrd="8" destOrd="0" presId="urn:microsoft.com/office/officeart/2005/8/layout/hierarchy2"/>
    <dgm:cxn modelId="{0D039679-20FE-44A9-82C4-AC268BDE7D16}" type="presParOf" srcId="{2319D4A4-D82D-4C44-9760-DE8401E6F299}" destId="{C042BA95-E91A-4A1C-9ABE-800440CF22CA}" srcOrd="0" destOrd="0" presId="urn:microsoft.com/office/officeart/2005/8/layout/hierarchy2"/>
    <dgm:cxn modelId="{3D0C8852-3566-4448-BA90-E657CA9F5AE1}" type="presParOf" srcId="{3CCF5B15-FC69-42F1-9E35-F5960B1BC3FC}" destId="{9DAA1AC8-DBFB-469D-AEF2-2C00D935BD66}" srcOrd="9" destOrd="0" presId="urn:microsoft.com/office/officeart/2005/8/layout/hierarchy2"/>
    <dgm:cxn modelId="{08600FAE-91F2-48CB-BA8B-71EFBE1898A1}" type="presParOf" srcId="{9DAA1AC8-DBFB-469D-AEF2-2C00D935BD66}" destId="{94ED9090-7456-4AB5-AF29-113B3B1018C3}" srcOrd="0" destOrd="0" presId="urn:microsoft.com/office/officeart/2005/8/layout/hierarchy2"/>
    <dgm:cxn modelId="{CCF50ADF-1919-4928-AB6D-E2B57BC89EA1}" type="presParOf" srcId="{9DAA1AC8-DBFB-469D-AEF2-2C00D935BD66}" destId="{9A33922E-212F-4A57-BB70-961976A7ADA1}" srcOrd="1" destOrd="0" presId="urn:microsoft.com/office/officeart/2005/8/layout/hierarchy2"/>
    <dgm:cxn modelId="{985DE1AA-E444-41BF-83C8-8B6E6C7A6445}" type="presParOf" srcId="{3CCF5B15-FC69-42F1-9E35-F5960B1BC3FC}" destId="{599F9CD6-52BD-4C15-9F6F-BD124927F8BB}" srcOrd="10" destOrd="0" presId="urn:microsoft.com/office/officeart/2005/8/layout/hierarchy2"/>
    <dgm:cxn modelId="{5F6BE824-287E-4402-B5FD-AD8AD8517453}" type="presParOf" srcId="{599F9CD6-52BD-4C15-9F6F-BD124927F8BB}" destId="{F17DF74D-3E8C-41E5-9A44-02A68C81BDD6}" srcOrd="0" destOrd="0" presId="urn:microsoft.com/office/officeart/2005/8/layout/hierarchy2"/>
    <dgm:cxn modelId="{6F5CD416-2676-453F-A8D1-6F34905E9955}" type="presParOf" srcId="{3CCF5B15-FC69-42F1-9E35-F5960B1BC3FC}" destId="{A50E7628-DE00-491B-8424-14F1EBF16650}" srcOrd="11" destOrd="0" presId="urn:microsoft.com/office/officeart/2005/8/layout/hierarchy2"/>
    <dgm:cxn modelId="{9ED1901B-06B9-4AAE-818B-697561F4F2CE}" type="presParOf" srcId="{A50E7628-DE00-491B-8424-14F1EBF16650}" destId="{18D0342B-3142-46E8-8D5D-3D19E8039DF2}" srcOrd="0" destOrd="0" presId="urn:microsoft.com/office/officeart/2005/8/layout/hierarchy2"/>
    <dgm:cxn modelId="{5420195B-5674-416F-9923-90981881FEE1}" type="presParOf" srcId="{A50E7628-DE00-491B-8424-14F1EBF16650}" destId="{2F7E3914-4521-4C12-BB1C-DF35B827CCC6}" srcOrd="1" destOrd="0" presId="urn:microsoft.com/office/officeart/2005/8/layout/hierarchy2"/>
    <dgm:cxn modelId="{1E000039-1A15-4F14-A619-F53B490C3F06}" type="presParOf" srcId="{3CCF5B15-FC69-42F1-9E35-F5960B1BC3FC}" destId="{AC349E46-1747-4A7E-A798-E4C65552BBDA}" srcOrd="12" destOrd="0" presId="urn:microsoft.com/office/officeart/2005/8/layout/hierarchy2"/>
    <dgm:cxn modelId="{44B5DE0D-48B9-43E7-8B88-D51BE6518153}" type="presParOf" srcId="{AC349E46-1747-4A7E-A798-E4C65552BBDA}" destId="{548CC042-C3AC-4631-8163-3BA4EA7D6591}" srcOrd="0" destOrd="0" presId="urn:microsoft.com/office/officeart/2005/8/layout/hierarchy2"/>
    <dgm:cxn modelId="{760E27FA-F275-4991-AE30-DA092E8163B0}" type="presParOf" srcId="{3CCF5B15-FC69-42F1-9E35-F5960B1BC3FC}" destId="{B7D7A59A-94BB-48DF-829F-F26CC7B2A14C}" srcOrd="13" destOrd="0" presId="urn:microsoft.com/office/officeart/2005/8/layout/hierarchy2"/>
    <dgm:cxn modelId="{DD3D89AB-00DD-4920-B996-44A087D3FC5A}" type="presParOf" srcId="{B7D7A59A-94BB-48DF-829F-F26CC7B2A14C}" destId="{F47B9ACF-19EC-4EAE-A9CB-A478000AD0F7}" srcOrd="0" destOrd="0" presId="urn:microsoft.com/office/officeart/2005/8/layout/hierarchy2"/>
    <dgm:cxn modelId="{51497E8B-0CFC-4638-84B4-E9667B30904B}" type="presParOf" srcId="{B7D7A59A-94BB-48DF-829F-F26CC7B2A14C}" destId="{1AA81F4A-8D5F-4C11-A2D0-2097D3E6131A}"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3E180B-3297-4132-9CC7-2A605639E643}">
      <dsp:nvSpPr>
        <dsp:cNvPr id="0" name=""/>
        <dsp:cNvSpPr/>
      </dsp:nvSpPr>
      <dsp:spPr>
        <a:xfrm>
          <a:off x="525420" y="1930155"/>
          <a:ext cx="1270591" cy="1326894"/>
        </a:xfrm>
        <a:prstGeom prst="roundRect">
          <a:avLst>
            <a:gd name="adj" fmla="val 10000"/>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b="1" kern="1200" smtClean="0">
              <a:solidFill>
                <a:srgbClr val="FF0000"/>
              </a:solidFill>
              <a:latin typeface="Times New Roman" pitchFamily="18" charset="0"/>
              <a:cs typeface="Times New Roman" pitchFamily="18" charset="0"/>
            </a:rPr>
            <a:t>Chương II: Đường tròn</a:t>
          </a:r>
          <a:endParaRPr lang="vi-VN" sz="2200" b="1" kern="1200">
            <a:solidFill>
              <a:srgbClr val="FF0000"/>
            </a:solidFill>
            <a:latin typeface="Times New Roman" pitchFamily="18" charset="0"/>
            <a:cs typeface="Times New Roman" pitchFamily="18" charset="0"/>
          </a:endParaRPr>
        </a:p>
      </dsp:txBody>
      <dsp:txXfrm>
        <a:off x="562634" y="1967369"/>
        <a:ext cx="1196163" cy="1252466"/>
      </dsp:txXfrm>
    </dsp:sp>
    <dsp:sp modelId="{AED9B978-C69C-4C73-A7F6-C36F0ACAB106}">
      <dsp:nvSpPr>
        <dsp:cNvPr id="0" name=""/>
        <dsp:cNvSpPr/>
      </dsp:nvSpPr>
      <dsp:spPr>
        <a:xfrm rot="17153293">
          <a:off x="964814" y="1481827"/>
          <a:ext cx="2289045" cy="21951"/>
        </a:xfrm>
        <a:custGeom>
          <a:avLst/>
          <a:gdLst/>
          <a:ahLst/>
          <a:cxnLst/>
          <a:rect l="0" t="0" r="0" b="0"/>
          <a:pathLst>
            <a:path>
              <a:moveTo>
                <a:pt x="0" y="10975"/>
              </a:moveTo>
              <a:lnTo>
                <a:pt x="2289045" y="10975"/>
              </a:lnTo>
            </a:path>
          </a:pathLst>
        </a:custGeom>
        <a:noFill/>
        <a:ln w="28575" cap="flat" cmpd="sng" algn="ctr">
          <a:solidFill>
            <a:scrgbClr r="0" g="0" b="0"/>
          </a:solidFill>
          <a:prstDash val="solid"/>
          <a:headEnd type="none" w="med" len="med"/>
          <a:tailEnd type="triangl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vi-VN" sz="800" kern="1200"/>
        </a:p>
      </dsp:txBody>
      <dsp:txXfrm>
        <a:off x="2052111" y="1435576"/>
        <a:ext cx="114452" cy="114452"/>
      </dsp:txXfrm>
    </dsp:sp>
    <dsp:sp modelId="{95A2E2E0-4112-4E5C-B6A8-D1489A837238}">
      <dsp:nvSpPr>
        <dsp:cNvPr id="0" name=""/>
        <dsp:cNvSpPr/>
      </dsp:nvSpPr>
      <dsp:spPr>
        <a:xfrm>
          <a:off x="2422663" y="71405"/>
          <a:ext cx="5363156" cy="64119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t>Sự xác định đường tròn. Tính chất đối xứng của đường tròn.</a:t>
          </a:r>
          <a:endParaRPr lang="vi-VN" sz="2400" b="1" kern="1200"/>
        </a:p>
      </dsp:txBody>
      <dsp:txXfrm>
        <a:off x="2441443" y="90185"/>
        <a:ext cx="5325596" cy="603634"/>
      </dsp:txXfrm>
    </dsp:sp>
    <dsp:sp modelId="{EB18DB5D-9D7F-46A8-BB34-32FFB59A8240}">
      <dsp:nvSpPr>
        <dsp:cNvPr id="0" name=""/>
        <dsp:cNvSpPr/>
      </dsp:nvSpPr>
      <dsp:spPr>
        <a:xfrm rot="17590184">
          <a:off x="1312994" y="1850513"/>
          <a:ext cx="1592686" cy="21951"/>
        </a:xfrm>
        <a:custGeom>
          <a:avLst/>
          <a:gdLst/>
          <a:ahLst/>
          <a:cxnLst/>
          <a:rect l="0" t="0" r="0" b="0"/>
          <a:pathLst>
            <a:path>
              <a:moveTo>
                <a:pt x="0" y="10975"/>
              </a:moveTo>
              <a:lnTo>
                <a:pt x="1592686" y="10975"/>
              </a:lnTo>
            </a:path>
          </a:pathLst>
        </a:custGeom>
        <a:noFill/>
        <a:ln w="28575" cap="flat" cmpd="sng" algn="ctr">
          <a:solidFill>
            <a:scrgbClr r="0" g="0" b="0"/>
          </a:solidFill>
          <a:prstDash val="solid"/>
          <a:headEnd type="none" w="med" len="med"/>
          <a:tailEnd type="triangl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vi-VN" sz="600" kern="1200"/>
        </a:p>
      </dsp:txBody>
      <dsp:txXfrm>
        <a:off x="2069520" y="1821672"/>
        <a:ext cx="79634" cy="79634"/>
      </dsp:txXfrm>
    </dsp:sp>
    <dsp:sp modelId="{8D4AF43E-0B8B-4732-9180-AFF05C2CD3A0}">
      <dsp:nvSpPr>
        <dsp:cNvPr id="0" name=""/>
        <dsp:cNvSpPr/>
      </dsp:nvSpPr>
      <dsp:spPr>
        <a:xfrm>
          <a:off x="2422663" y="808779"/>
          <a:ext cx="5363156" cy="641194"/>
        </a:xfrm>
        <a:prstGeom prst="roundRect">
          <a:avLst>
            <a:gd name="adj" fmla="val 10000"/>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solidFill>
                <a:schemeClr val="accent2">
                  <a:lumMod val="50000"/>
                </a:schemeClr>
              </a:solidFill>
            </a:rPr>
            <a:t>Đường kính và dây của đường tròn</a:t>
          </a:r>
          <a:endParaRPr lang="vi-VN" sz="2400" b="1" kern="1200">
            <a:solidFill>
              <a:schemeClr val="accent2">
                <a:lumMod val="50000"/>
              </a:schemeClr>
            </a:solidFill>
          </a:endParaRPr>
        </a:p>
      </dsp:txBody>
      <dsp:txXfrm>
        <a:off x="2441443" y="827559"/>
        <a:ext cx="5325596" cy="603634"/>
      </dsp:txXfrm>
    </dsp:sp>
    <dsp:sp modelId="{2274F903-02F6-42CC-A3B6-63D729942190}">
      <dsp:nvSpPr>
        <dsp:cNvPr id="0" name=""/>
        <dsp:cNvSpPr/>
      </dsp:nvSpPr>
      <dsp:spPr>
        <a:xfrm rot="18645968">
          <a:off x="1629491" y="2219200"/>
          <a:ext cx="959690" cy="21951"/>
        </a:xfrm>
        <a:custGeom>
          <a:avLst/>
          <a:gdLst/>
          <a:ahLst/>
          <a:cxnLst/>
          <a:rect l="0" t="0" r="0" b="0"/>
          <a:pathLst>
            <a:path>
              <a:moveTo>
                <a:pt x="0" y="10975"/>
              </a:moveTo>
              <a:lnTo>
                <a:pt x="959690" y="10975"/>
              </a:lnTo>
            </a:path>
          </a:pathLst>
        </a:custGeom>
        <a:noFill/>
        <a:ln w="28575" cap="flat" cmpd="sng" algn="ctr">
          <a:solidFill>
            <a:scrgbClr r="0" g="0" b="0"/>
          </a:solidFill>
          <a:prstDash val="solid"/>
          <a:headEnd type="none" w="med" len="med"/>
          <a:tailEnd type="triangl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vi-VN" sz="500" kern="1200"/>
        </a:p>
      </dsp:txBody>
      <dsp:txXfrm>
        <a:off x="2085344" y="2206184"/>
        <a:ext cx="47984" cy="47984"/>
      </dsp:txXfrm>
    </dsp:sp>
    <dsp:sp modelId="{E9352C46-C16E-4224-B11C-AB930D6658FE}">
      <dsp:nvSpPr>
        <dsp:cNvPr id="0" name=""/>
        <dsp:cNvSpPr/>
      </dsp:nvSpPr>
      <dsp:spPr>
        <a:xfrm>
          <a:off x="2422663" y="1546153"/>
          <a:ext cx="5363156" cy="641194"/>
        </a:xfrm>
        <a:prstGeom prst="roundRect">
          <a:avLst>
            <a:gd name="adj" fmla="val 10000"/>
          </a:avLst>
        </a:prstGeom>
        <a:blipFill rotWithShape="0">
          <a:blip xmlns:r="http://schemas.openxmlformats.org/officeDocument/2006/relationships" r:embed="rId1"/>
          <a:tile tx="0" ty="0" sx="100000" sy="100000" flip="none" algn="tl"/>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solidFill>
                <a:schemeClr val="tx1"/>
              </a:solidFill>
            </a:rPr>
            <a:t>Liên hệ giữa dây và khoảng cách từ tâm đến dây</a:t>
          </a:r>
          <a:endParaRPr lang="vi-VN" sz="2400" b="1" kern="1200">
            <a:solidFill>
              <a:schemeClr val="tx1"/>
            </a:solidFill>
          </a:endParaRPr>
        </a:p>
      </dsp:txBody>
      <dsp:txXfrm>
        <a:off x="2441443" y="1564933"/>
        <a:ext cx="5325596" cy="603634"/>
      </dsp:txXfrm>
    </dsp:sp>
    <dsp:sp modelId="{548BF978-5685-42BA-9F9F-D5294921A0AE}">
      <dsp:nvSpPr>
        <dsp:cNvPr id="0" name=""/>
        <dsp:cNvSpPr/>
      </dsp:nvSpPr>
      <dsp:spPr>
        <a:xfrm rot="565492">
          <a:off x="1791723" y="2634637"/>
          <a:ext cx="635227" cy="21951"/>
        </a:xfrm>
        <a:custGeom>
          <a:avLst/>
          <a:gdLst/>
          <a:ahLst/>
          <a:cxnLst/>
          <a:rect l="0" t="0" r="0" b="0"/>
          <a:pathLst>
            <a:path>
              <a:moveTo>
                <a:pt x="0" y="10975"/>
              </a:moveTo>
              <a:lnTo>
                <a:pt x="635227" y="10975"/>
              </a:lnTo>
            </a:path>
          </a:pathLst>
        </a:custGeom>
        <a:noFill/>
        <a:ln w="28575" cap="flat" cmpd="sng" algn="ctr">
          <a:solidFill>
            <a:scrgbClr r="0" g="0" b="0"/>
          </a:solidFill>
          <a:prstDash val="solid"/>
          <a:headEnd type="none" w="med" len="med"/>
          <a:tailEnd type="triangl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vi-VN" sz="500" kern="1200"/>
        </a:p>
      </dsp:txBody>
      <dsp:txXfrm>
        <a:off x="2093456" y="2629732"/>
        <a:ext cx="31761" cy="31761"/>
      </dsp:txXfrm>
    </dsp:sp>
    <dsp:sp modelId="{5A2905DC-E121-4DBE-B7AB-E1EF1C8478D1}">
      <dsp:nvSpPr>
        <dsp:cNvPr id="0" name=""/>
        <dsp:cNvSpPr/>
      </dsp:nvSpPr>
      <dsp:spPr>
        <a:xfrm>
          <a:off x="2422663" y="2283526"/>
          <a:ext cx="5363156" cy="828192"/>
        </a:xfrm>
        <a:prstGeom prst="roundRect">
          <a:avLst>
            <a:gd name="adj" fmla="val 10000"/>
          </a:avLst>
        </a:prstGeom>
        <a:solidFill>
          <a:srgbClr val="0033C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solidFill>
                <a:srgbClr val="FFFF00"/>
              </a:solidFill>
            </a:rPr>
            <a:t>Vị trí tương đối của đường thẳng và đường tròn</a:t>
          </a:r>
          <a:endParaRPr lang="vi-VN" sz="2400" b="1" kern="1200">
            <a:solidFill>
              <a:srgbClr val="FFFF00"/>
            </a:solidFill>
          </a:endParaRPr>
        </a:p>
      </dsp:txBody>
      <dsp:txXfrm>
        <a:off x="2446920" y="2307783"/>
        <a:ext cx="5314642" cy="779678"/>
      </dsp:txXfrm>
    </dsp:sp>
    <dsp:sp modelId="{2319D4A4-D82D-4C44-9760-DE8401E6F299}">
      <dsp:nvSpPr>
        <dsp:cNvPr id="0" name=""/>
        <dsp:cNvSpPr/>
      </dsp:nvSpPr>
      <dsp:spPr>
        <a:xfrm rot="3369981">
          <a:off x="1546594" y="3050073"/>
          <a:ext cx="1125486" cy="21951"/>
        </a:xfrm>
        <a:custGeom>
          <a:avLst/>
          <a:gdLst/>
          <a:ahLst/>
          <a:cxnLst/>
          <a:rect l="0" t="0" r="0" b="0"/>
          <a:pathLst>
            <a:path>
              <a:moveTo>
                <a:pt x="0" y="10975"/>
              </a:moveTo>
              <a:lnTo>
                <a:pt x="1125486" y="10975"/>
              </a:lnTo>
            </a:path>
          </a:pathLst>
        </a:custGeom>
        <a:noFill/>
        <a:ln w="28575" cap="flat" cmpd="sng" algn="ctr">
          <a:solidFill>
            <a:scrgbClr r="0" g="0" b="0"/>
          </a:solidFill>
          <a:prstDash val="solid"/>
          <a:headEnd type="none" w="med" len="med"/>
          <a:tailEnd type="triangl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vi-VN" sz="500" kern="1200"/>
        </a:p>
      </dsp:txBody>
      <dsp:txXfrm>
        <a:off x="2081200" y="3032911"/>
        <a:ext cx="56274" cy="56274"/>
      </dsp:txXfrm>
    </dsp:sp>
    <dsp:sp modelId="{94ED9090-7456-4AB5-AF29-113B3B1018C3}">
      <dsp:nvSpPr>
        <dsp:cNvPr id="0" name=""/>
        <dsp:cNvSpPr/>
      </dsp:nvSpPr>
      <dsp:spPr>
        <a:xfrm>
          <a:off x="2422663" y="3207898"/>
          <a:ext cx="5363156" cy="641194"/>
        </a:xfrm>
        <a:prstGeom prst="roundRect">
          <a:avLst>
            <a:gd name="adj" fmla="val 10000"/>
          </a:avLst>
        </a:prstGeom>
        <a:solidFill>
          <a:schemeClr val="accent5">
            <a:lumMod val="9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solidFill>
                <a:schemeClr val="bg2">
                  <a:lumMod val="10000"/>
                </a:schemeClr>
              </a:solidFill>
            </a:rPr>
            <a:t>Dấu hiệu nhận biết tiếp tuyến của đường tròn</a:t>
          </a:r>
          <a:endParaRPr lang="vi-VN" sz="2400" b="1" kern="1200">
            <a:solidFill>
              <a:schemeClr val="bg2">
                <a:lumMod val="10000"/>
              </a:schemeClr>
            </a:solidFill>
          </a:endParaRPr>
        </a:p>
      </dsp:txBody>
      <dsp:txXfrm>
        <a:off x="2441443" y="3226678"/>
        <a:ext cx="5325596" cy="603634"/>
      </dsp:txXfrm>
    </dsp:sp>
    <dsp:sp modelId="{599F9CD6-52BD-4C15-9F6F-BD124927F8BB}">
      <dsp:nvSpPr>
        <dsp:cNvPr id="0" name=""/>
        <dsp:cNvSpPr/>
      </dsp:nvSpPr>
      <dsp:spPr>
        <a:xfrm rot="4119290">
          <a:off x="1248516" y="3384398"/>
          <a:ext cx="1721640" cy="21951"/>
        </a:xfrm>
        <a:custGeom>
          <a:avLst/>
          <a:gdLst/>
          <a:ahLst/>
          <a:cxnLst/>
          <a:rect l="0" t="0" r="0" b="0"/>
          <a:pathLst>
            <a:path>
              <a:moveTo>
                <a:pt x="0" y="10975"/>
              </a:moveTo>
              <a:lnTo>
                <a:pt x="1721640" y="10975"/>
              </a:lnTo>
            </a:path>
          </a:pathLst>
        </a:custGeom>
        <a:noFill/>
        <a:ln w="28575" cap="flat" cmpd="sng" algn="ctr">
          <a:solidFill>
            <a:scrgbClr r="0" g="0" b="0"/>
          </a:solidFill>
          <a:prstDash val="solid"/>
          <a:headEnd type="none" w="med" len="med"/>
          <a:tailEnd type="triangl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vi-VN" sz="600" kern="1200"/>
        </a:p>
      </dsp:txBody>
      <dsp:txXfrm>
        <a:off x="2066296" y="3352333"/>
        <a:ext cx="86082" cy="86082"/>
      </dsp:txXfrm>
    </dsp:sp>
    <dsp:sp modelId="{18D0342B-3142-46E8-8D5D-3D19E8039DF2}">
      <dsp:nvSpPr>
        <dsp:cNvPr id="0" name=""/>
        <dsp:cNvSpPr/>
      </dsp:nvSpPr>
      <dsp:spPr>
        <a:xfrm>
          <a:off x="2422663" y="3876549"/>
          <a:ext cx="5363156" cy="641194"/>
        </a:xfrm>
        <a:prstGeom prst="roundRect">
          <a:avLst>
            <a:gd name="adj" fmla="val 10000"/>
          </a:avLst>
        </a:prstGeom>
        <a:solidFill>
          <a:schemeClr val="accent3">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solidFill>
                <a:srgbClr val="008000"/>
              </a:solidFill>
            </a:rPr>
            <a:t>Tính chất hai tiếp tuyến cắt nhau</a:t>
          </a:r>
          <a:endParaRPr lang="vi-VN" sz="2400" b="1" kern="1200">
            <a:solidFill>
              <a:srgbClr val="008000"/>
            </a:solidFill>
          </a:endParaRPr>
        </a:p>
      </dsp:txBody>
      <dsp:txXfrm>
        <a:off x="2441443" y="3895329"/>
        <a:ext cx="5325596" cy="603634"/>
      </dsp:txXfrm>
    </dsp:sp>
    <dsp:sp modelId="{AC349E46-1747-4A7E-A798-E4C65552BBDA}">
      <dsp:nvSpPr>
        <dsp:cNvPr id="0" name=""/>
        <dsp:cNvSpPr/>
      </dsp:nvSpPr>
      <dsp:spPr>
        <a:xfrm rot="4500815">
          <a:off x="897665" y="3753085"/>
          <a:ext cx="2423342" cy="21951"/>
        </a:xfrm>
        <a:custGeom>
          <a:avLst/>
          <a:gdLst/>
          <a:ahLst/>
          <a:cxnLst/>
          <a:rect l="0" t="0" r="0" b="0"/>
          <a:pathLst>
            <a:path>
              <a:moveTo>
                <a:pt x="0" y="10975"/>
              </a:moveTo>
              <a:lnTo>
                <a:pt x="2423342" y="10975"/>
              </a:lnTo>
            </a:path>
          </a:pathLst>
        </a:custGeom>
        <a:noFill/>
        <a:ln w="28575" cap="flat" cmpd="sng" algn="ctr">
          <a:solidFill>
            <a:scrgbClr r="0" g="0" b="0"/>
          </a:solidFill>
          <a:prstDash val="solid"/>
          <a:headEnd type="none" w="med" len="med"/>
          <a:tailEnd type="triangle" w="med" len="me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vi-VN" sz="900" kern="1200"/>
        </a:p>
      </dsp:txBody>
      <dsp:txXfrm>
        <a:off x="2048753" y="3703477"/>
        <a:ext cx="121167" cy="121167"/>
      </dsp:txXfrm>
    </dsp:sp>
    <dsp:sp modelId="{F47B9ACF-19EC-4EAE-A9CB-A478000AD0F7}">
      <dsp:nvSpPr>
        <dsp:cNvPr id="0" name=""/>
        <dsp:cNvSpPr/>
      </dsp:nvSpPr>
      <dsp:spPr>
        <a:xfrm>
          <a:off x="2422663" y="4613922"/>
          <a:ext cx="5363156" cy="64119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b="1" kern="1200" smtClean="0"/>
            <a:t>Vị trí tương đối của hai đường tròn</a:t>
          </a:r>
          <a:endParaRPr lang="vi-VN" sz="2400" b="1" kern="1200"/>
        </a:p>
      </dsp:txBody>
      <dsp:txXfrm>
        <a:off x="2441443" y="4632702"/>
        <a:ext cx="5325596" cy="60363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vi-VN"/>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AF323192-1E46-4BF2-9332-55F76806C097}" type="datetimeFigureOut">
              <a:rPr lang="vi-VN"/>
              <a:pPr>
                <a:defRPr/>
              </a:pPr>
              <a:t>26/02/2018</a:t>
            </a:fld>
            <a:endParaRPr lang="vi-VN"/>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vi-VN"/>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2D30C9E-BF98-4DFF-9B3C-63578A694B25}" type="slidenum">
              <a:rPr lang="vi-VN"/>
              <a:pPr>
                <a:defRPr/>
              </a:pPr>
              <a:t>‹#›</a:t>
            </a:fld>
            <a:endParaRPr lang="vi-VN"/>
          </a:p>
        </p:txBody>
      </p:sp>
    </p:spTree>
    <p:extLst>
      <p:ext uri="{BB962C8B-B14F-4D97-AF65-F5344CB8AC3E}">
        <p14:creationId xmlns:p14="http://schemas.microsoft.com/office/powerpoint/2010/main" val="3965611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ơi giữ chỗ cho Đầu trang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vl1pPr>
          </a:lstStyle>
          <a:p>
            <a:pPr>
              <a:defRPr/>
            </a:pPr>
            <a:endParaRPr lang="vi-VN"/>
          </a:p>
        </p:txBody>
      </p:sp>
      <p:sp>
        <p:nvSpPr>
          <p:cNvPr id="3" name="Nơi giữ chỗ cho Ngày tháng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69B75402-405B-4EF0-BB7D-7AF77BFBEFD3}" type="datetimeFigureOut">
              <a:rPr lang="en-US"/>
              <a:pPr>
                <a:defRPr/>
              </a:pPr>
              <a:t>26/02/2018</a:t>
            </a:fld>
            <a:endParaRPr lang="en-US"/>
          </a:p>
        </p:txBody>
      </p:sp>
      <p:sp>
        <p:nvSpPr>
          <p:cNvPr id="4" name="Nơi giữ chỗ cho Hình ảnh của Bản chiế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ơi giữ chỗ cho Ghi chú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vi-VN" noProof="0" smtClean="0"/>
              <a:t>Bấm &amp; sửa kiểu tiêu đề</a:t>
            </a:r>
          </a:p>
          <a:p>
            <a:pPr lvl="1"/>
            <a:r>
              <a:rPr lang="vi-VN" noProof="0" smtClean="0"/>
              <a:t>Mức hai</a:t>
            </a:r>
          </a:p>
          <a:p>
            <a:pPr lvl="2"/>
            <a:r>
              <a:rPr lang="vi-VN" noProof="0" smtClean="0"/>
              <a:t>Mức ba</a:t>
            </a:r>
          </a:p>
          <a:p>
            <a:pPr lvl="3"/>
            <a:r>
              <a:rPr lang="vi-VN" noProof="0" smtClean="0"/>
              <a:t>Mức bốn</a:t>
            </a:r>
          </a:p>
          <a:p>
            <a:pPr lvl="4"/>
            <a:r>
              <a:rPr lang="vi-VN" noProof="0" smtClean="0"/>
              <a:t>Mức năm</a:t>
            </a:r>
            <a:endParaRPr lang="en-US" noProof="0" smtClean="0"/>
          </a:p>
        </p:txBody>
      </p:sp>
      <p:sp>
        <p:nvSpPr>
          <p:cNvPr id="6" name="Nơi giữ chỗ cho Chân trang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vl1pPr>
          </a:lstStyle>
          <a:p>
            <a:pPr>
              <a:defRPr/>
            </a:pPr>
            <a:endParaRPr lang="vi-VN"/>
          </a:p>
        </p:txBody>
      </p:sp>
      <p:sp>
        <p:nvSpPr>
          <p:cNvPr id="7" name="Nơi giữ chỗ cho Số hiệu Bản chiếu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2BC4C4D8-9615-4ACB-8927-2AD0E39B7FB2}" type="slidenum">
              <a:rPr lang="en-US"/>
              <a:pPr>
                <a:defRPr/>
              </a:pPr>
              <a:t>‹#›</a:t>
            </a:fld>
            <a:endParaRPr lang="en-US"/>
          </a:p>
        </p:txBody>
      </p:sp>
    </p:spTree>
    <p:extLst>
      <p:ext uri="{BB962C8B-B14F-4D97-AF65-F5344CB8AC3E}">
        <p14:creationId xmlns:p14="http://schemas.microsoft.com/office/powerpoint/2010/main" val="36499126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10"/>
          </p:nvPr>
        </p:nvSpPr>
        <p:spPr/>
        <p:txBody>
          <a:bodyPr/>
          <a:lstStyle/>
          <a:p>
            <a:pPr>
              <a:defRPr/>
            </a:pPr>
            <a:fld id="{2BC4C4D8-9615-4ACB-8927-2AD0E39B7FB2}" type="slidenum">
              <a:rPr lang="en-US" smtClean="0"/>
              <a:pPr>
                <a:defRPr/>
              </a:pPr>
              <a:t>3</a:t>
            </a:fld>
            <a:endParaRPr lang="en-US"/>
          </a:p>
        </p:txBody>
      </p:sp>
    </p:spTree>
    <p:extLst>
      <p:ext uri="{BB962C8B-B14F-4D97-AF65-F5344CB8AC3E}">
        <p14:creationId xmlns:p14="http://schemas.microsoft.com/office/powerpoint/2010/main" val="3352630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96BD7A-3D41-4ECD-A3F5-AC8ED206666F}" type="slidenum">
              <a:rPr lang="en-US"/>
              <a:pPr/>
              <a:t>22</a:t>
            </a:fld>
            <a:endParaRPr lang="en-US"/>
          </a:p>
        </p:txBody>
      </p:sp>
      <p:sp>
        <p:nvSpPr>
          <p:cNvPr id="266242" name="Rectangle 2"/>
          <p:cNvSpPr>
            <a:spLocks noGrp="1" noRot="1" noChangeAspect="1" noChangeArrowheads="1" noTextEdit="1"/>
          </p:cNvSpPr>
          <p:nvPr>
            <p:ph type="sldImg"/>
          </p:nvPr>
        </p:nvSpPr>
        <p:spPr>
          <a:ln/>
        </p:spPr>
      </p:sp>
      <p:sp>
        <p:nvSpPr>
          <p:cNvPr id="266243" name="Rectangle 3"/>
          <p:cNvSpPr>
            <a:spLocks noGrp="1" noChangeArrowheads="1"/>
          </p:cNvSpPr>
          <p:nvPr>
            <p:ph type="body" idx="1"/>
          </p:nvPr>
        </p:nvSpPr>
        <p:spPr/>
        <p:txBody>
          <a:bodyPr/>
          <a:lstStyle/>
          <a:p>
            <a:r>
              <a:rPr lang="en-US" sz="1800">
                <a:latin typeface=".VnArial" pitchFamily="34" charset="0"/>
              </a:rPr>
              <a:t>	</a:t>
            </a:r>
            <a:r>
              <a:rPr lang="en-US" sz="1800">
                <a:latin typeface=".VnTime" pitchFamily="34" charset="0"/>
                <a:cs typeface="Times New Roman" pitchFamily="18" charset="0"/>
              </a:rPr>
              <a:t>Trong chÕ ®é Norman View khi so¹n mét Slide, khung bªn ph¶i phÝa d­íi lµ n¬i nhËp chó gi¶i (Notes) cho Slide.</a:t>
            </a:r>
          </a:p>
          <a:p>
            <a:r>
              <a:rPr lang="en-US" sz="1800">
                <a:latin typeface=".VnTime" pitchFamily="34" charset="0"/>
                <a:cs typeface="Times New Roman" pitchFamily="18" charset="0"/>
              </a:rPr>
              <a:t>	8/20/2007 PhÇn chó gi¶i nµy cã thÓ lµ c¸c gi¶i thÝch thªm cho c¸c ®iÓm trong phÇn Slide, hoÆc cã thÓ lµ phÇn gi¶ng chi tiÕt cña diÔn gi¶ cho c¸c chñ ®Ò trong phÇn Slide. </a:t>
            </a:r>
          </a:p>
          <a:p>
            <a:r>
              <a:rPr lang="en-US" sz="1800">
                <a:latin typeface=".VnTime" pitchFamily="34" charset="0"/>
                <a:cs typeface="Times New Roman" pitchFamily="18" charset="0"/>
              </a:rPr>
              <a:t>	PhÇn Slide vµ phÇn Notes cña nã t¹o nªn mét trang in ®Çy ®ñ, khi chiÕu c¸c Slide lªn mµn h×nh cã thÓ cÇm c¸c trang in b»ng giÊy ®Ó xem thªm.</a:t>
            </a:r>
          </a:p>
          <a:p>
            <a:r>
              <a:rPr lang="en-US" sz="1800">
                <a:latin typeface=".VnTime" pitchFamily="34" charset="0"/>
                <a:cs typeface="Times New Roman" pitchFamily="18" charset="0"/>
              </a:rPr>
              <a:t>	 Muèn xem thö h×nh d¹ng c¸c trang in dïng lÖnh View/ Notes Pages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jpeg"/><Relationship Id="rId1" Type="http://schemas.openxmlformats.org/officeDocument/2006/relationships/slideMaster" Target="../slideMasters/slideMaster2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image" Target="../media/image24.jpeg"/><Relationship Id="rId1" Type="http://schemas.openxmlformats.org/officeDocument/2006/relationships/slideMaster" Target="../slideMasters/slideMaster28.xml"/><Relationship Id="rId6" Type="http://schemas.openxmlformats.org/officeDocument/2006/relationships/image" Target="../media/image27.png"/><Relationship Id="rId11" Type="http://schemas.openxmlformats.org/officeDocument/2006/relationships/image" Target="../media/image23.png"/><Relationship Id="rId5" Type="http://schemas.openxmlformats.org/officeDocument/2006/relationships/image" Target="../media/image32.png"/><Relationship Id="rId10" Type="http://schemas.openxmlformats.org/officeDocument/2006/relationships/image" Target="../media/image22.png"/><Relationship Id="rId4" Type="http://schemas.openxmlformats.org/officeDocument/2006/relationships/image" Target="../media/image26.png"/><Relationship Id="rId9" Type="http://schemas.openxmlformats.org/officeDocument/2006/relationships/image" Target="../media/image3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2203282F-DD1F-4B50-B979-C5EF8CD8D513}"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C35E9E7B-4D7C-4F05-9477-09A2E62489ED}" type="slidenum">
              <a:rPr lang="en-US"/>
              <a:pPr>
                <a:defRPr/>
              </a:pPr>
              <a:t>‹#›</a:t>
            </a:fld>
            <a:endParaRPr lang="en-US"/>
          </a:p>
        </p:txBody>
      </p:sp>
    </p:spTree>
    <p:extLst>
      <p:ext uri="{BB962C8B-B14F-4D97-AF65-F5344CB8AC3E}">
        <p14:creationId xmlns:p14="http://schemas.microsoft.com/office/powerpoint/2010/main" val="1681912436"/>
      </p:ext>
    </p:extLst>
  </p:cSld>
  <p:clrMapOvr>
    <a:masterClrMapping/>
  </p:clrMapOvr>
  <p:transition spd="slow">
    <p:randomBa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2A780D0E-074B-4A15-9997-B61D8BEC1BD5}"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C81204FB-F98C-437C-8217-CB862608A98B}" type="slidenum">
              <a:rPr lang="en-US"/>
              <a:pPr>
                <a:defRPr/>
              </a:pPr>
              <a:t>‹#›</a:t>
            </a:fld>
            <a:endParaRPr lang="en-US"/>
          </a:p>
        </p:txBody>
      </p:sp>
    </p:spTree>
    <p:extLst>
      <p:ext uri="{BB962C8B-B14F-4D97-AF65-F5344CB8AC3E}">
        <p14:creationId xmlns:p14="http://schemas.microsoft.com/office/powerpoint/2010/main" val="914349888"/>
      </p:ext>
    </p:extLst>
  </p:cSld>
  <p:clrMapOvr>
    <a:masterClrMapping/>
  </p:clrMapOvr>
  <p:transition spd="slow">
    <p:randomBa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
        <p:nvSpPr>
          <p:cNvPr id="4" name="Rectangle 4"/>
          <p:cNvSpPr>
            <a:spLocks noGrp="1" noChangeArrowheads="1"/>
          </p:cNvSpPr>
          <p:nvPr>
            <p:ph type="dt" sz="half" idx="10"/>
          </p:nvPr>
        </p:nvSpPr>
        <p:spPr/>
        <p:txBody>
          <a:bodyPr/>
          <a:lstStyle>
            <a:lvl1pPr>
              <a:defRPr/>
            </a:lvl1pPr>
          </a:lstStyle>
          <a:p>
            <a:pPr>
              <a:defRPr/>
            </a:pPr>
            <a:fld id="{901CE16F-B06F-4B2C-AD01-4EC1EC652B2A}"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B5F55B69-A997-4731-9CD0-3584DF1C127F}" type="slidenum">
              <a:rPr lang="en-US"/>
              <a:pPr>
                <a:defRPr/>
              </a:pPr>
              <a:t>‹#›</a:t>
            </a:fld>
            <a:endParaRPr lang="en-US"/>
          </a:p>
        </p:txBody>
      </p:sp>
    </p:spTree>
    <p:extLst>
      <p:ext uri="{BB962C8B-B14F-4D97-AF65-F5344CB8AC3E}">
        <p14:creationId xmlns:p14="http://schemas.microsoft.com/office/powerpoint/2010/main" val="4111968513"/>
      </p:ext>
    </p:extLst>
  </p:cSld>
  <p:clrMapOvr>
    <a:masterClrMapping/>
  </p:clrMapOvr>
  <p:transition>
    <p:randomBar dir="vert"/>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BF36FF32-6A4B-4574-8665-8E0BA1F077C2}"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E5F8F96B-D63D-41CD-B559-CD90BA774931}" type="slidenum">
              <a:rPr lang="en-US"/>
              <a:pPr>
                <a:defRPr/>
              </a:pPr>
              <a:t>‹#›</a:t>
            </a:fld>
            <a:endParaRPr lang="en-US"/>
          </a:p>
        </p:txBody>
      </p:sp>
    </p:spTree>
    <p:extLst>
      <p:ext uri="{BB962C8B-B14F-4D97-AF65-F5344CB8AC3E}">
        <p14:creationId xmlns:p14="http://schemas.microsoft.com/office/powerpoint/2010/main" val="113967834"/>
      </p:ext>
    </p:extLst>
  </p:cSld>
  <p:clrMapOvr>
    <a:masterClrMapping/>
  </p:clrMapOvr>
  <p:transition>
    <p:randomBar dir="vert"/>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p:txBody>
          <a:bodyPr/>
          <a:lstStyle>
            <a:lvl1pPr>
              <a:defRPr/>
            </a:lvl1pPr>
          </a:lstStyle>
          <a:p>
            <a:pPr>
              <a:defRPr/>
            </a:pPr>
            <a:fld id="{1FB9868B-16D4-4224-8DD1-A2E1B5341870}"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DDA1119D-8313-43EA-B14C-751B930A205D}" type="slidenum">
              <a:rPr lang="en-US"/>
              <a:pPr>
                <a:defRPr/>
              </a:pPr>
              <a:t>‹#›</a:t>
            </a:fld>
            <a:endParaRPr lang="en-US"/>
          </a:p>
        </p:txBody>
      </p:sp>
    </p:spTree>
    <p:extLst>
      <p:ext uri="{BB962C8B-B14F-4D97-AF65-F5344CB8AC3E}">
        <p14:creationId xmlns:p14="http://schemas.microsoft.com/office/powerpoint/2010/main" val="2899356206"/>
      </p:ext>
    </p:extLst>
  </p:cSld>
  <p:clrMapOvr>
    <a:masterClrMapping/>
  </p:clrMapOvr>
  <p:transition>
    <p:randomBar dir="vert"/>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p:txBody>
          <a:bodyPr/>
          <a:lstStyle>
            <a:lvl1pPr>
              <a:defRPr/>
            </a:lvl1pPr>
          </a:lstStyle>
          <a:p>
            <a:pPr>
              <a:defRPr/>
            </a:pPr>
            <a:fld id="{CC198217-A33F-49A9-A732-F93F8FF7A145}"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B2F3ABF7-3949-41A4-8EE9-7C551F0FF68B}" type="slidenum">
              <a:rPr lang="en-US"/>
              <a:pPr>
                <a:defRPr/>
              </a:pPr>
              <a:t>‹#›</a:t>
            </a:fld>
            <a:endParaRPr lang="en-US"/>
          </a:p>
        </p:txBody>
      </p:sp>
    </p:spTree>
    <p:extLst>
      <p:ext uri="{BB962C8B-B14F-4D97-AF65-F5344CB8AC3E}">
        <p14:creationId xmlns:p14="http://schemas.microsoft.com/office/powerpoint/2010/main" val="1265938377"/>
      </p:ext>
    </p:extLst>
  </p:cSld>
  <p:clrMapOvr>
    <a:masterClrMapping/>
  </p:clrMapOvr>
  <p:transition>
    <p:randomBar dir="vert"/>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vi-VN" smtClean="0"/>
              <a:t>Bấm &amp; sửa kiểu tiêu đề</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p:txBody>
          <a:bodyPr/>
          <a:lstStyle>
            <a:lvl1pPr>
              <a:defRPr/>
            </a:lvl1pPr>
          </a:lstStyle>
          <a:p>
            <a:pPr>
              <a:defRPr/>
            </a:pPr>
            <a:fld id="{633B640D-5A0E-4034-B956-9D6308B3A5E1}" type="datetime1">
              <a:rPr lang="en-US" smtClean="0"/>
              <a:pPr>
                <a:defRPr/>
              </a:pPr>
              <a:t>26/02/2018</a:t>
            </a:fld>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vi-VN"/>
          </a:p>
        </p:txBody>
      </p:sp>
      <p:sp>
        <p:nvSpPr>
          <p:cNvPr id="9" name="Rectangle 6"/>
          <p:cNvSpPr>
            <a:spLocks noGrp="1" noChangeArrowheads="1"/>
          </p:cNvSpPr>
          <p:nvPr>
            <p:ph type="sldNum" sz="quarter" idx="12"/>
          </p:nvPr>
        </p:nvSpPr>
        <p:spPr/>
        <p:txBody>
          <a:bodyPr/>
          <a:lstStyle>
            <a:lvl1pPr>
              <a:defRPr/>
            </a:lvl1pPr>
          </a:lstStyle>
          <a:p>
            <a:pPr>
              <a:defRPr/>
            </a:pPr>
            <a:fld id="{007934BC-3541-45CF-90B6-787EBC6826CC}" type="slidenum">
              <a:rPr lang="en-US"/>
              <a:pPr>
                <a:defRPr/>
              </a:pPr>
              <a:t>‹#›</a:t>
            </a:fld>
            <a:endParaRPr lang="en-US"/>
          </a:p>
        </p:txBody>
      </p:sp>
    </p:spTree>
    <p:extLst>
      <p:ext uri="{BB962C8B-B14F-4D97-AF65-F5344CB8AC3E}">
        <p14:creationId xmlns:p14="http://schemas.microsoft.com/office/powerpoint/2010/main" val="2834173218"/>
      </p:ext>
    </p:extLst>
  </p:cSld>
  <p:clrMapOvr>
    <a:masterClrMapping/>
  </p:clrMapOvr>
  <p:transition>
    <p:randomBar dir="vert"/>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p:txBody>
          <a:bodyPr/>
          <a:lstStyle>
            <a:lvl1pPr>
              <a:defRPr/>
            </a:lvl1pPr>
          </a:lstStyle>
          <a:p>
            <a:pPr>
              <a:defRPr/>
            </a:pPr>
            <a:fld id="{55F5D9C3-6957-4C9F-914A-1A1B65CF92DB}" type="datetime1">
              <a:rPr lang="en-US" smtClean="0"/>
              <a:pPr>
                <a:defRPr/>
              </a:pPr>
              <a:t>26/02/2018</a:t>
            </a:fld>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vi-VN"/>
          </a:p>
        </p:txBody>
      </p:sp>
      <p:sp>
        <p:nvSpPr>
          <p:cNvPr id="5" name="Rectangle 6"/>
          <p:cNvSpPr>
            <a:spLocks noGrp="1" noChangeArrowheads="1"/>
          </p:cNvSpPr>
          <p:nvPr>
            <p:ph type="sldNum" sz="quarter" idx="12"/>
          </p:nvPr>
        </p:nvSpPr>
        <p:spPr/>
        <p:txBody>
          <a:bodyPr/>
          <a:lstStyle>
            <a:lvl1pPr>
              <a:defRPr/>
            </a:lvl1pPr>
          </a:lstStyle>
          <a:p>
            <a:pPr>
              <a:defRPr/>
            </a:pPr>
            <a:fld id="{79C8D84D-93D6-421B-AA45-F83DEA30FD29}" type="slidenum">
              <a:rPr lang="en-US"/>
              <a:pPr>
                <a:defRPr/>
              </a:pPr>
              <a:t>‹#›</a:t>
            </a:fld>
            <a:endParaRPr lang="en-US"/>
          </a:p>
        </p:txBody>
      </p:sp>
    </p:spTree>
    <p:extLst>
      <p:ext uri="{BB962C8B-B14F-4D97-AF65-F5344CB8AC3E}">
        <p14:creationId xmlns:p14="http://schemas.microsoft.com/office/powerpoint/2010/main" val="3634326222"/>
      </p:ext>
    </p:extLst>
  </p:cSld>
  <p:clrMapOvr>
    <a:masterClrMapping/>
  </p:clrMapOvr>
  <p:transition>
    <p:randomBar dir="vert"/>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97B4C332-10A9-431D-BE18-2EB1619B4400}" type="datetime1">
              <a:rPr lang="en-US" smtClean="0"/>
              <a:pPr>
                <a:defRPr/>
              </a:pPr>
              <a:t>26/02/2018</a:t>
            </a:fld>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vi-VN"/>
          </a:p>
        </p:txBody>
      </p:sp>
      <p:sp>
        <p:nvSpPr>
          <p:cNvPr id="4" name="Rectangle 6"/>
          <p:cNvSpPr>
            <a:spLocks noGrp="1" noChangeArrowheads="1"/>
          </p:cNvSpPr>
          <p:nvPr>
            <p:ph type="sldNum" sz="quarter" idx="12"/>
          </p:nvPr>
        </p:nvSpPr>
        <p:spPr/>
        <p:txBody>
          <a:bodyPr/>
          <a:lstStyle>
            <a:lvl1pPr>
              <a:defRPr/>
            </a:lvl1pPr>
          </a:lstStyle>
          <a:p>
            <a:pPr>
              <a:defRPr/>
            </a:pPr>
            <a:fld id="{F597E92B-120A-447B-829E-F7F446AC216B}" type="slidenum">
              <a:rPr lang="en-US"/>
              <a:pPr>
                <a:defRPr/>
              </a:pPr>
              <a:t>‹#›</a:t>
            </a:fld>
            <a:endParaRPr lang="en-US"/>
          </a:p>
        </p:txBody>
      </p:sp>
    </p:spTree>
    <p:extLst>
      <p:ext uri="{BB962C8B-B14F-4D97-AF65-F5344CB8AC3E}">
        <p14:creationId xmlns:p14="http://schemas.microsoft.com/office/powerpoint/2010/main" val="145761005"/>
      </p:ext>
    </p:extLst>
  </p:cSld>
  <p:clrMapOvr>
    <a:masterClrMapping/>
  </p:clrMapOvr>
  <p:transition>
    <p:randomBar dir="vert"/>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0A0E2B68-5072-4337-AD57-E1FCA2D899E9}"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ABF148B3-3F56-4299-B550-DF0B37A5807F}" type="slidenum">
              <a:rPr lang="en-US"/>
              <a:pPr>
                <a:defRPr/>
              </a:pPr>
              <a:t>‹#›</a:t>
            </a:fld>
            <a:endParaRPr lang="en-US"/>
          </a:p>
        </p:txBody>
      </p:sp>
    </p:spTree>
    <p:extLst>
      <p:ext uri="{BB962C8B-B14F-4D97-AF65-F5344CB8AC3E}">
        <p14:creationId xmlns:p14="http://schemas.microsoft.com/office/powerpoint/2010/main" val="2686169083"/>
      </p:ext>
    </p:extLst>
  </p:cSld>
  <p:clrMapOvr>
    <a:masterClrMapping/>
  </p:clrMapOvr>
  <p:transition>
    <p:randomBar dir="vert"/>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224D1803-FDA4-4E5E-B5E9-D49F1178F42C}"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87CB0203-C5C7-4B4B-A083-3C27D047C209}" type="slidenum">
              <a:rPr lang="en-US"/>
              <a:pPr>
                <a:defRPr/>
              </a:pPr>
              <a:t>‹#›</a:t>
            </a:fld>
            <a:endParaRPr lang="en-US"/>
          </a:p>
        </p:txBody>
      </p:sp>
    </p:spTree>
    <p:extLst>
      <p:ext uri="{BB962C8B-B14F-4D97-AF65-F5344CB8AC3E}">
        <p14:creationId xmlns:p14="http://schemas.microsoft.com/office/powerpoint/2010/main" val="4093475980"/>
      </p:ext>
    </p:extLst>
  </p:cSld>
  <p:clrMapOvr>
    <a:masterClrMapping/>
  </p:clrMapOvr>
  <p:transition>
    <p:randomBar dir="vert"/>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Vertical Text Placeholder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E803ACC2-AB86-4707-AE5F-7EC5E7FEB541}"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218CA724-4194-4A5B-8A0C-6BF8852763D1}" type="slidenum">
              <a:rPr lang="en-US"/>
              <a:pPr>
                <a:defRPr/>
              </a:pPr>
              <a:t>‹#›</a:t>
            </a:fld>
            <a:endParaRPr lang="en-US"/>
          </a:p>
        </p:txBody>
      </p:sp>
    </p:spTree>
    <p:extLst>
      <p:ext uri="{BB962C8B-B14F-4D97-AF65-F5344CB8AC3E}">
        <p14:creationId xmlns:p14="http://schemas.microsoft.com/office/powerpoint/2010/main" val="731541873"/>
      </p:ext>
    </p:extLst>
  </p:cSld>
  <p:clrMapOvr>
    <a:masterClrMapping/>
  </p:clrMapOvr>
  <p:transition>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533400"/>
            <a:ext cx="2057400" cy="5592763"/>
          </a:xfrm>
        </p:spPr>
        <p:txBody>
          <a:bodyPr vert="eaVert"/>
          <a:lstStyle/>
          <a:p>
            <a:r>
              <a:rPr lang="vi-VN" smtClean="0"/>
              <a:t>Bấm &amp; sửa kiểu tiêu đề</a:t>
            </a:r>
            <a:endParaRPr lang="en-US"/>
          </a:p>
        </p:txBody>
      </p:sp>
      <p:sp>
        <p:nvSpPr>
          <p:cNvPr id="3" name="Nơi giữ chỗ cho Văn bản Dọc 2"/>
          <p:cNvSpPr>
            <a:spLocks noGrp="1"/>
          </p:cNvSpPr>
          <p:nvPr>
            <p:ph type="body" orient="vert" idx="1"/>
          </p:nvPr>
        </p:nvSpPr>
        <p:spPr>
          <a:xfrm>
            <a:off x="457200" y="533400"/>
            <a:ext cx="6019800" cy="5592763"/>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D2804961-620B-4024-AFCD-E27E3D32F294}"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47712155-212A-414A-884F-C6DF47D40701}" type="slidenum">
              <a:rPr lang="en-US"/>
              <a:pPr>
                <a:defRPr/>
              </a:pPr>
              <a:t>‹#›</a:t>
            </a:fld>
            <a:endParaRPr lang="en-US"/>
          </a:p>
        </p:txBody>
      </p:sp>
    </p:spTree>
    <p:extLst>
      <p:ext uri="{BB962C8B-B14F-4D97-AF65-F5344CB8AC3E}">
        <p14:creationId xmlns:p14="http://schemas.microsoft.com/office/powerpoint/2010/main" val="146758850"/>
      </p:ext>
    </p:extLst>
  </p:cSld>
  <p:clrMapOvr>
    <a:masterClrMapping/>
  </p:clrMapOvr>
  <p:transition spd="slow">
    <p:randomBa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vi-VN" smtClean="0"/>
              <a:t>Bấm &amp; sửa kiểu tiêu đề</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482EF153-949C-4DC3-A2E4-FEC8644E35D0}"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0E1F5721-2244-4FBC-860C-D009437711E3}" type="slidenum">
              <a:rPr lang="en-US"/>
              <a:pPr>
                <a:defRPr/>
              </a:pPr>
              <a:t>‹#›</a:t>
            </a:fld>
            <a:endParaRPr lang="en-US"/>
          </a:p>
        </p:txBody>
      </p:sp>
    </p:spTree>
    <p:extLst>
      <p:ext uri="{BB962C8B-B14F-4D97-AF65-F5344CB8AC3E}">
        <p14:creationId xmlns:p14="http://schemas.microsoft.com/office/powerpoint/2010/main" val="2119995874"/>
      </p:ext>
    </p:extLst>
  </p:cSld>
  <p:clrMapOvr>
    <a:masterClrMapping/>
  </p:clrMapOvr>
  <p:transition>
    <p:randomBar dir="vert"/>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
        <p:nvSpPr>
          <p:cNvPr id="4" name="Rectangle 4"/>
          <p:cNvSpPr>
            <a:spLocks noGrp="1" noChangeArrowheads="1"/>
          </p:cNvSpPr>
          <p:nvPr>
            <p:ph type="dt" sz="half" idx="10"/>
          </p:nvPr>
        </p:nvSpPr>
        <p:spPr/>
        <p:txBody>
          <a:bodyPr/>
          <a:lstStyle>
            <a:lvl1pPr>
              <a:defRPr/>
            </a:lvl1pPr>
          </a:lstStyle>
          <a:p>
            <a:pPr>
              <a:defRPr/>
            </a:pPr>
            <a:fld id="{3C55B3C0-31C4-4BF6-B670-0321654C49C8}"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A2850221-3B9F-41DC-AD33-427F24D09D91}" type="slidenum">
              <a:rPr lang="en-US"/>
              <a:pPr>
                <a:defRPr/>
              </a:pPr>
              <a:t>‹#›</a:t>
            </a:fld>
            <a:endParaRPr lang="en-US"/>
          </a:p>
        </p:txBody>
      </p:sp>
    </p:spTree>
    <p:extLst>
      <p:ext uri="{BB962C8B-B14F-4D97-AF65-F5344CB8AC3E}">
        <p14:creationId xmlns:p14="http://schemas.microsoft.com/office/powerpoint/2010/main" val="255040865"/>
      </p:ext>
    </p:extLst>
  </p:cSld>
  <p:clrMapOvr>
    <a:masterClrMapping/>
  </p:clrMapOvr>
  <p:transition>
    <p:randomBar dir="vert"/>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EAADD779-8612-4F79-B0AE-4C0025972FBB}"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CAAC9D0D-1F9B-40D3-8BC4-BEEA594A5854}" type="slidenum">
              <a:rPr lang="en-US"/>
              <a:pPr>
                <a:defRPr/>
              </a:pPr>
              <a:t>‹#›</a:t>
            </a:fld>
            <a:endParaRPr lang="en-US"/>
          </a:p>
        </p:txBody>
      </p:sp>
    </p:spTree>
    <p:extLst>
      <p:ext uri="{BB962C8B-B14F-4D97-AF65-F5344CB8AC3E}">
        <p14:creationId xmlns:p14="http://schemas.microsoft.com/office/powerpoint/2010/main" val="545511097"/>
      </p:ext>
    </p:extLst>
  </p:cSld>
  <p:clrMapOvr>
    <a:masterClrMapping/>
  </p:clrMapOvr>
  <p:transition>
    <p:randomBar dir="vert"/>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p:txBody>
          <a:bodyPr/>
          <a:lstStyle>
            <a:lvl1pPr>
              <a:defRPr/>
            </a:lvl1pPr>
          </a:lstStyle>
          <a:p>
            <a:pPr>
              <a:defRPr/>
            </a:pPr>
            <a:fld id="{01388849-A4B3-4644-A105-A83780085F50}"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88299240-6AF5-4B83-8EAF-D9F5C19DB9C6}" type="slidenum">
              <a:rPr lang="en-US"/>
              <a:pPr>
                <a:defRPr/>
              </a:pPr>
              <a:t>‹#›</a:t>
            </a:fld>
            <a:endParaRPr lang="en-US"/>
          </a:p>
        </p:txBody>
      </p:sp>
    </p:spTree>
    <p:extLst>
      <p:ext uri="{BB962C8B-B14F-4D97-AF65-F5344CB8AC3E}">
        <p14:creationId xmlns:p14="http://schemas.microsoft.com/office/powerpoint/2010/main" val="3911879335"/>
      </p:ext>
    </p:extLst>
  </p:cSld>
  <p:clrMapOvr>
    <a:masterClrMapping/>
  </p:clrMapOvr>
  <p:transition>
    <p:randomBar dir="vert"/>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p:txBody>
          <a:bodyPr/>
          <a:lstStyle>
            <a:lvl1pPr>
              <a:defRPr/>
            </a:lvl1pPr>
          </a:lstStyle>
          <a:p>
            <a:pPr>
              <a:defRPr/>
            </a:pPr>
            <a:fld id="{7CE9313E-6BC9-44E0-80C7-95B8CD64EB3A}"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B6EFCCF3-0FE4-414B-9F59-DEC1B5470682}" type="slidenum">
              <a:rPr lang="en-US"/>
              <a:pPr>
                <a:defRPr/>
              </a:pPr>
              <a:t>‹#›</a:t>
            </a:fld>
            <a:endParaRPr lang="en-US"/>
          </a:p>
        </p:txBody>
      </p:sp>
    </p:spTree>
    <p:extLst>
      <p:ext uri="{BB962C8B-B14F-4D97-AF65-F5344CB8AC3E}">
        <p14:creationId xmlns:p14="http://schemas.microsoft.com/office/powerpoint/2010/main" val="3261279516"/>
      </p:ext>
    </p:extLst>
  </p:cSld>
  <p:clrMapOvr>
    <a:masterClrMapping/>
  </p:clrMapOvr>
  <p:transition>
    <p:randomBar dir="vert"/>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vi-VN" smtClean="0"/>
              <a:t>Bấm &amp; sửa kiểu tiêu đề</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p:txBody>
          <a:bodyPr/>
          <a:lstStyle>
            <a:lvl1pPr>
              <a:defRPr/>
            </a:lvl1pPr>
          </a:lstStyle>
          <a:p>
            <a:pPr>
              <a:defRPr/>
            </a:pPr>
            <a:fld id="{5C074CE4-B560-4DE6-A3E1-D274F85E56B1}" type="datetime1">
              <a:rPr lang="en-US" smtClean="0"/>
              <a:pPr>
                <a:defRPr/>
              </a:pPr>
              <a:t>26/02/2018</a:t>
            </a:fld>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vi-VN"/>
          </a:p>
        </p:txBody>
      </p:sp>
      <p:sp>
        <p:nvSpPr>
          <p:cNvPr id="9" name="Rectangle 6"/>
          <p:cNvSpPr>
            <a:spLocks noGrp="1" noChangeArrowheads="1"/>
          </p:cNvSpPr>
          <p:nvPr>
            <p:ph type="sldNum" sz="quarter" idx="12"/>
          </p:nvPr>
        </p:nvSpPr>
        <p:spPr/>
        <p:txBody>
          <a:bodyPr/>
          <a:lstStyle>
            <a:lvl1pPr>
              <a:defRPr/>
            </a:lvl1pPr>
          </a:lstStyle>
          <a:p>
            <a:pPr>
              <a:defRPr/>
            </a:pPr>
            <a:fld id="{17D17808-3512-4262-B56C-248CE8EB1BCA}" type="slidenum">
              <a:rPr lang="en-US"/>
              <a:pPr>
                <a:defRPr/>
              </a:pPr>
              <a:t>‹#›</a:t>
            </a:fld>
            <a:endParaRPr lang="en-US"/>
          </a:p>
        </p:txBody>
      </p:sp>
    </p:spTree>
    <p:extLst>
      <p:ext uri="{BB962C8B-B14F-4D97-AF65-F5344CB8AC3E}">
        <p14:creationId xmlns:p14="http://schemas.microsoft.com/office/powerpoint/2010/main" val="2463323693"/>
      </p:ext>
    </p:extLst>
  </p:cSld>
  <p:clrMapOvr>
    <a:masterClrMapping/>
  </p:clrMapOvr>
  <p:transition>
    <p:randomBar dir="vert"/>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p:txBody>
          <a:bodyPr/>
          <a:lstStyle>
            <a:lvl1pPr>
              <a:defRPr/>
            </a:lvl1pPr>
          </a:lstStyle>
          <a:p>
            <a:pPr>
              <a:defRPr/>
            </a:pPr>
            <a:fld id="{05B4F26B-44FF-4D03-8EB6-492B7FF59EFB}" type="datetime1">
              <a:rPr lang="en-US" smtClean="0"/>
              <a:pPr>
                <a:defRPr/>
              </a:pPr>
              <a:t>26/02/2018</a:t>
            </a:fld>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vi-VN"/>
          </a:p>
        </p:txBody>
      </p:sp>
      <p:sp>
        <p:nvSpPr>
          <p:cNvPr id="5" name="Rectangle 6"/>
          <p:cNvSpPr>
            <a:spLocks noGrp="1" noChangeArrowheads="1"/>
          </p:cNvSpPr>
          <p:nvPr>
            <p:ph type="sldNum" sz="quarter" idx="12"/>
          </p:nvPr>
        </p:nvSpPr>
        <p:spPr/>
        <p:txBody>
          <a:bodyPr/>
          <a:lstStyle>
            <a:lvl1pPr>
              <a:defRPr/>
            </a:lvl1pPr>
          </a:lstStyle>
          <a:p>
            <a:pPr>
              <a:defRPr/>
            </a:pPr>
            <a:fld id="{78D8CF3D-6D65-40C3-978D-ADB1616A12CD}" type="slidenum">
              <a:rPr lang="en-US"/>
              <a:pPr>
                <a:defRPr/>
              </a:pPr>
              <a:t>‹#›</a:t>
            </a:fld>
            <a:endParaRPr lang="en-US"/>
          </a:p>
        </p:txBody>
      </p:sp>
    </p:spTree>
    <p:extLst>
      <p:ext uri="{BB962C8B-B14F-4D97-AF65-F5344CB8AC3E}">
        <p14:creationId xmlns:p14="http://schemas.microsoft.com/office/powerpoint/2010/main" val="3403350473"/>
      </p:ext>
    </p:extLst>
  </p:cSld>
  <p:clrMapOvr>
    <a:masterClrMapping/>
  </p:clrMapOvr>
  <p:transition>
    <p:randomBar dir="vert"/>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0C243881-A504-4F64-B65B-0EC278B41A14}" type="datetime1">
              <a:rPr lang="en-US" smtClean="0"/>
              <a:pPr>
                <a:defRPr/>
              </a:pPr>
              <a:t>26/02/2018</a:t>
            </a:fld>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vi-VN"/>
          </a:p>
        </p:txBody>
      </p:sp>
      <p:sp>
        <p:nvSpPr>
          <p:cNvPr id="4" name="Rectangle 6"/>
          <p:cNvSpPr>
            <a:spLocks noGrp="1" noChangeArrowheads="1"/>
          </p:cNvSpPr>
          <p:nvPr>
            <p:ph type="sldNum" sz="quarter" idx="12"/>
          </p:nvPr>
        </p:nvSpPr>
        <p:spPr/>
        <p:txBody>
          <a:bodyPr/>
          <a:lstStyle>
            <a:lvl1pPr>
              <a:defRPr/>
            </a:lvl1pPr>
          </a:lstStyle>
          <a:p>
            <a:pPr>
              <a:defRPr/>
            </a:pPr>
            <a:fld id="{E4B0BBD4-123D-48E3-A5AC-36A99C431CB0}" type="slidenum">
              <a:rPr lang="en-US"/>
              <a:pPr>
                <a:defRPr/>
              </a:pPr>
              <a:t>‹#›</a:t>
            </a:fld>
            <a:endParaRPr lang="en-US"/>
          </a:p>
        </p:txBody>
      </p:sp>
    </p:spTree>
    <p:extLst>
      <p:ext uri="{BB962C8B-B14F-4D97-AF65-F5344CB8AC3E}">
        <p14:creationId xmlns:p14="http://schemas.microsoft.com/office/powerpoint/2010/main" val="3002511110"/>
      </p:ext>
    </p:extLst>
  </p:cSld>
  <p:clrMapOvr>
    <a:masterClrMapping/>
  </p:clrMapOvr>
  <p:transition>
    <p:randomBar dir="vert"/>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2BAAEB52-4E4E-44EF-B6AA-16C37C213C91}"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C674CE0D-965D-4CFC-A0FD-888CE9563BDB}" type="slidenum">
              <a:rPr lang="en-US"/>
              <a:pPr>
                <a:defRPr/>
              </a:pPr>
              <a:t>‹#›</a:t>
            </a:fld>
            <a:endParaRPr lang="en-US"/>
          </a:p>
        </p:txBody>
      </p:sp>
    </p:spTree>
    <p:extLst>
      <p:ext uri="{BB962C8B-B14F-4D97-AF65-F5344CB8AC3E}">
        <p14:creationId xmlns:p14="http://schemas.microsoft.com/office/powerpoint/2010/main" val="2311488520"/>
      </p:ext>
    </p:extLst>
  </p:cSld>
  <p:clrMapOvr>
    <a:masterClrMapping/>
  </p:clrMapOvr>
  <p:transition>
    <p:randomBar dir="vert"/>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ABDA3C6F-DA8A-4AD0-B73F-D81C7F2C04EE}"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52CFFB5B-D9CF-483C-B2A6-86EE1F01206B}" type="slidenum">
              <a:rPr lang="en-US"/>
              <a:pPr>
                <a:defRPr/>
              </a:pPr>
              <a:t>‹#›</a:t>
            </a:fld>
            <a:endParaRPr lang="en-US"/>
          </a:p>
        </p:txBody>
      </p:sp>
    </p:spTree>
    <p:extLst>
      <p:ext uri="{BB962C8B-B14F-4D97-AF65-F5344CB8AC3E}">
        <p14:creationId xmlns:p14="http://schemas.microsoft.com/office/powerpoint/2010/main" val="2004704969"/>
      </p:ext>
    </p:extLst>
  </p:cSld>
  <p:clrMapOvr>
    <a:masterClrMapping/>
  </p:clrMapOvr>
  <p:transition>
    <p:randomBar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smtClean="0"/>
              <a:t>Bấm &amp; sửa kiểu phụ đề</a:t>
            </a:r>
            <a:endParaRPr lang="en-US"/>
          </a:p>
        </p:txBody>
      </p:sp>
      <p:sp>
        <p:nvSpPr>
          <p:cNvPr id="4" name="Date Placeholder 3"/>
          <p:cNvSpPr>
            <a:spLocks noGrp="1"/>
          </p:cNvSpPr>
          <p:nvPr>
            <p:ph type="dt" sz="half" idx="10"/>
          </p:nvPr>
        </p:nvSpPr>
        <p:spPr/>
        <p:txBody>
          <a:bodyPr/>
          <a:lstStyle>
            <a:lvl1pPr>
              <a:defRPr/>
            </a:lvl1pPr>
          </a:lstStyle>
          <a:p>
            <a:pPr>
              <a:defRPr/>
            </a:pPr>
            <a:fld id="{296057FE-DE04-49CB-9092-BF17679BBB5D}" type="datetime1">
              <a:rPr lang="en-US" smtClean="0"/>
              <a:pPr>
                <a:defRPr/>
              </a:pPr>
              <a:t>26/02/2018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C031E64A-6C01-40BA-A107-CA89064FEC08}" type="slidenum">
              <a:rPr lang="en-US"/>
              <a:pPr>
                <a:defRPr/>
              </a:pPr>
              <a:t>‹#›</a:t>
            </a:fld>
            <a:endParaRPr lang="en-US"/>
          </a:p>
        </p:txBody>
      </p:sp>
    </p:spTree>
    <p:extLst>
      <p:ext uri="{BB962C8B-B14F-4D97-AF65-F5344CB8AC3E}">
        <p14:creationId xmlns:p14="http://schemas.microsoft.com/office/powerpoint/2010/main" val="263713859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Vertical Text Placeholder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4EAB5BB5-7649-4807-AA31-29995B7EC419}"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A3F94D4F-5E00-4542-BEAE-EDF2373C0D11}" type="slidenum">
              <a:rPr lang="en-US"/>
              <a:pPr>
                <a:defRPr/>
              </a:pPr>
              <a:t>‹#›</a:t>
            </a:fld>
            <a:endParaRPr lang="en-US"/>
          </a:p>
        </p:txBody>
      </p:sp>
    </p:spTree>
    <p:extLst>
      <p:ext uri="{BB962C8B-B14F-4D97-AF65-F5344CB8AC3E}">
        <p14:creationId xmlns:p14="http://schemas.microsoft.com/office/powerpoint/2010/main" val="1798892383"/>
      </p:ext>
    </p:extLst>
  </p:cSld>
  <p:clrMapOvr>
    <a:masterClrMapping/>
  </p:clrMapOvr>
  <p:transition>
    <p:randomBar dir="vert"/>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vi-VN" smtClean="0"/>
              <a:t>Bấm &amp; sửa kiểu tiêu đề</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7A2DA863-1F8D-4B62-AE39-7AF2183963E6}"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205687DB-D12E-497C-AA86-50A92D5F6591}" type="slidenum">
              <a:rPr lang="en-US"/>
              <a:pPr>
                <a:defRPr/>
              </a:pPr>
              <a:t>‹#›</a:t>
            </a:fld>
            <a:endParaRPr lang="en-US"/>
          </a:p>
        </p:txBody>
      </p:sp>
    </p:spTree>
    <p:extLst>
      <p:ext uri="{BB962C8B-B14F-4D97-AF65-F5344CB8AC3E}">
        <p14:creationId xmlns:p14="http://schemas.microsoft.com/office/powerpoint/2010/main" val="590204"/>
      </p:ext>
    </p:extLst>
  </p:cSld>
  <p:clrMapOvr>
    <a:masterClrMapping/>
  </p:clrMapOvr>
  <p:transition>
    <p:randomBar dir="vert"/>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
        <p:nvSpPr>
          <p:cNvPr id="4" name="Rectangle 4"/>
          <p:cNvSpPr>
            <a:spLocks noGrp="1" noChangeArrowheads="1"/>
          </p:cNvSpPr>
          <p:nvPr>
            <p:ph type="dt" sz="half" idx="10"/>
          </p:nvPr>
        </p:nvSpPr>
        <p:spPr/>
        <p:txBody>
          <a:bodyPr/>
          <a:lstStyle>
            <a:lvl1pPr>
              <a:defRPr/>
            </a:lvl1pPr>
          </a:lstStyle>
          <a:p>
            <a:pPr>
              <a:defRPr/>
            </a:pPr>
            <a:fld id="{E60B2A65-48D5-415D-A3A3-B430F9FF4487}"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0E0B5176-9BF9-4E20-807A-DA6104F53AE1}" type="slidenum">
              <a:rPr lang="en-US"/>
              <a:pPr>
                <a:defRPr/>
              </a:pPr>
              <a:t>‹#›</a:t>
            </a:fld>
            <a:endParaRPr lang="en-US"/>
          </a:p>
        </p:txBody>
      </p:sp>
    </p:spTree>
    <p:extLst>
      <p:ext uri="{BB962C8B-B14F-4D97-AF65-F5344CB8AC3E}">
        <p14:creationId xmlns:p14="http://schemas.microsoft.com/office/powerpoint/2010/main" val="237928631"/>
      </p:ext>
    </p:extLst>
  </p:cSld>
  <p:clrMapOvr>
    <a:masterClrMapping/>
  </p:clrMapOvr>
  <p:transition>
    <p:randomBar dir="vert"/>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3AAF9894-7111-4F87-B855-19DF0562A126}"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4B461164-7999-4791-BF31-6A5DF6D9E7C7}" type="slidenum">
              <a:rPr lang="en-US"/>
              <a:pPr>
                <a:defRPr/>
              </a:pPr>
              <a:t>‹#›</a:t>
            </a:fld>
            <a:endParaRPr lang="en-US"/>
          </a:p>
        </p:txBody>
      </p:sp>
    </p:spTree>
    <p:extLst>
      <p:ext uri="{BB962C8B-B14F-4D97-AF65-F5344CB8AC3E}">
        <p14:creationId xmlns:p14="http://schemas.microsoft.com/office/powerpoint/2010/main" val="3686794117"/>
      </p:ext>
    </p:extLst>
  </p:cSld>
  <p:clrMapOvr>
    <a:masterClrMapping/>
  </p:clrMapOvr>
  <p:transition>
    <p:randomBar dir="vert"/>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p:txBody>
          <a:bodyPr/>
          <a:lstStyle>
            <a:lvl1pPr>
              <a:defRPr/>
            </a:lvl1pPr>
          </a:lstStyle>
          <a:p>
            <a:pPr>
              <a:defRPr/>
            </a:pPr>
            <a:fld id="{AE100C12-F6DF-4F9F-B935-9375B7597F17}"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E74BFD2C-A08E-4422-A768-D71837E3B6EA}" type="slidenum">
              <a:rPr lang="en-US"/>
              <a:pPr>
                <a:defRPr/>
              </a:pPr>
              <a:t>‹#›</a:t>
            </a:fld>
            <a:endParaRPr lang="en-US"/>
          </a:p>
        </p:txBody>
      </p:sp>
    </p:spTree>
    <p:extLst>
      <p:ext uri="{BB962C8B-B14F-4D97-AF65-F5344CB8AC3E}">
        <p14:creationId xmlns:p14="http://schemas.microsoft.com/office/powerpoint/2010/main" val="2919891596"/>
      </p:ext>
    </p:extLst>
  </p:cSld>
  <p:clrMapOvr>
    <a:masterClrMapping/>
  </p:clrMapOvr>
  <p:transition>
    <p:randomBar dir="vert"/>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p:txBody>
          <a:bodyPr/>
          <a:lstStyle>
            <a:lvl1pPr>
              <a:defRPr/>
            </a:lvl1pPr>
          </a:lstStyle>
          <a:p>
            <a:pPr>
              <a:defRPr/>
            </a:pPr>
            <a:fld id="{C495C1D1-2F4A-4729-8E68-FCB5B50D404C}"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F9F86351-5D12-48D3-B753-3112CF114CDC}" type="slidenum">
              <a:rPr lang="en-US"/>
              <a:pPr>
                <a:defRPr/>
              </a:pPr>
              <a:t>‹#›</a:t>
            </a:fld>
            <a:endParaRPr lang="en-US"/>
          </a:p>
        </p:txBody>
      </p:sp>
    </p:spTree>
    <p:extLst>
      <p:ext uri="{BB962C8B-B14F-4D97-AF65-F5344CB8AC3E}">
        <p14:creationId xmlns:p14="http://schemas.microsoft.com/office/powerpoint/2010/main" val="3389603712"/>
      </p:ext>
    </p:extLst>
  </p:cSld>
  <p:clrMapOvr>
    <a:masterClrMapping/>
  </p:clrMapOvr>
  <p:transition>
    <p:randomBar dir="vert"/>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vi-VN" smtClean="0"/>
              <a:t>Bấm &amp; sửa kiểu tiêu đề</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p:txBody>
          <a:bodyPr/>
          <a:lstStyle>
            <a:lvl1pPr>
              <a:defRPr/>
            </a:lvl1pPr>
          </a:lstStyle>
          <a:p>
            <a:pPr>
              <a:defRPr/>
            </a:pPr>
            <a:fld id="{BBD1730F-60F2-46C9-92F4-6E36F8387F12}" type="datetime1">
              <a:rPr lang="en-US" smtClean="0"/>
              <a:pPr>
                <a:defRPr/>
              </a:pPr>
              <a:t>26/02/2018</a:t>
            </a:fld>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vi-VN"/>
          </a:p>
        </p:txBody>
      </p:sp>
      <p:sp>
        <p:nvSpPr>
          <p:cNvPr id="9" name="Rectangle 6"/>
          <p:cNvSpPr>
            <a:spLocks noGrp="1" noChangeArrowheads="1"/>
          </p:cNvSpPr>
          <p:nvPr>
            <p:ph type="sldNum" sz="quarter" idx="12"/>
          </p:nvPr>
        </p:nvSpPr>
        <p:spPr/>
        <p:txBody>
          <a:bodyPr/>
          <a:lstStyle>
            <a:lvl1pPr>
              <a:defRPr/>
            </a:lvl1pPr>
          </a:lstStyle>
          <a:p>
            <a:pPr>
              <a:defRPr/>
            </a:pPr>
            <a:fld id="{D7C73457-95D4-460A-8D7F-30C01D53D14A}" type="slidenum">
              <a:rPr lang="en-US"/>
              <a:pPr>
                <a:defRPr/>
              </a:pPr>
              <a:t>‹#›</a:t>
            </a:fld>
            <a:endParaRPr lang="en-US"/>
          </a:p>
        </p:txBody>
      </p:sp>
    </p:spTree>
    <p:extLst>
      <p:ext uri="{BB962C8B-B14F-4D97-AF65-F5344CB8AC3E}">
        <p14:creationId xmlns:p14="http://schemas.microsoft.com/office/powerpoint/2010/main" val="2428227636"/>
      </p:ext>
    </p:extLst>
  </p:cSld>
  <p:clrMapOvr>
    <a:masterClrMapping/>
  </p:clrMapOvr>
  <p:transition>
    <p:randomBar dir="vert"/>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p:txBody>
          <a:bodyPr/>
          <a:lstStyle>
            <a:lvl1pPr>
              <a:defRPr/>
            </a:lvl1pPr>
          </a:lstStyle>
          <a:p>
            <a:pPr>
              <a:defRPr/>
            </a:pPr>
            <a:fld id="{FCD8A26B-180B-4C38-9A1D-E497DA99B714}" type="datetime1">
              <a:rPr lang="en-US" smtClean="0"/>
              <a:pPr>
                <a:defRPr/>
              </a:pPr>
              <a:t>26/02/2018</a:t>
            </a:fld>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vi-VN"/>
          </a:p>
        </p:txBody>
      </p:sp>
      <p:sp>
        <p:nvSpPr>
          <p:cNvPr id="5" name="Rectangle 6"/>
          <p:cNvSpPr>
            <a:spLocks noGrp="1" noChangeArrowheads="1"/>
          </p:cNvSpPr>
          <p:nvPr>
            <p:ph type="sldNum" sz="quarter" idx="12"/>
          </p:nvPr>
        </p:nvSpPr>
        <p:spPr/>
        <p:txBody>
          <a:bodyPr/>
          <a:lstStyle>
            <a:lvl1pPr>
              <a:defRPr/>
            </a:lvl1pPr>
          </a:lstStyle>
          <a:p>
            <a:pPr>
              <a:defRPr/>
            </a:pPr>
            <a:fld id="{F540392D-8050-40D8-B8BB-0C4E3D8024F3}" type="slidenum">
              <a:rPr lang="en-US"/>
              <a:pPr>
                <a:defRPr/>
              </a:pPr>
              <a:t>‹#›</a:t>
            </a:fld>
            <a:endParaRPr lang="en-US"/>
          </a:p>
        </p:txBody>
      </p:sp>
    </p:spTree>
    <p:extLst>
      <p:ext uri="{BB962C8B-B14F-4D97-AF65-F5344CB8AC3E}">
        <p14:creationId xmlns:p14="http://schemas.microsoft.com/office/powerpoint/2010/main" val="2310389276"/>
      </p:ext>
    </p:extLst>
  </p:cSld>
  <p:clrMapOvr>
    <a:masterClrMapping/>
  </p:clrMapOvr>
  <p:transition>
    <p:randomBar dir="vert"/>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3B75DA64-3391-4A93-931F-C8C20DD6AB5A}" type="datetime1">
              <a:rPr lang="en-US" smtClean="0"/>
              <a:pPr>
                <a:defRPr/>
              </a:pPr>
              <a:t>26/02/2018</a:t>
            </a:fld>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vi-VN"/>
          </a:p>
        </p:txBody>
      </p:sp>
      <p:sp>
        <p:nvSpPr>
          <p:cNvPr id="4" name="Rectangle 6"/>
          <p:cNvSpPr>
            <a:spLocks noGrp="1" noChangeArrowheads="1"/>
          </p:cNvSpPr>
          <p:nvPr>
            <p:ph type="sldNum" sz="quarter" idx="12"/>
          </p:nvPr>
        </p:nvSpPr>
        <p:spPr/>
        <p:txBody>
          <a:bodyPr/>
          <a:lstStyle>
            <a:lvl1pPr>
              <a:defRPr/>
            </a:lvl1pPr>
          </a:lstStyle>
          <a:p>
            <a:pPr>
              <a:defRPr/>
            </a:pPr>
            <a:fld id="{F634455F-96CD-4CDA-840C-614B5892365E}" type="slidenum">
              <a:rPr lang="en-US"/>
              <a:pPr>
                <a:defRPr/>
              </a:pPr>
              <a:t>‹#›</a:t>
            </a:fld>
            <a:endParaRPr lang="en-US"/>
          </a:p>
        </p:txBody>
      </p:sp>
    </p:spTree>
    <p:extLst>
      <p:ext uri="{BB962C8B-B14F-4D97-AF65-F5344CB8AC3E}">
        <p14:creationId xmlns:p14="http://schemas.microsoft.com/office/powerpoint/2010/main" val="2406821827"/>
      </p:ext>
    </p:extLst>
  </p:cSld>
  <p:clrMapOvr>
    <a:masterClrMapping/>
  </p:clrMapOvr>
  <p:transition>
    <p:randomBar dir="vert"/>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9AC4041B-432D-4C0A-BF46-6DF6ED05F932}"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8F532D69-737A-4357-BD99-F01281EEA7E2}" type="slidenum">
              <a:rPr lang="en-US"/>
              <a:pPr>
                <a:defRPr/>
              </a:pPr>
              <a:t>‹#›</a:t>
            </a:fld>
            <a:endParaRPr lang="en-US"/>
          </a:p>
        </p:txBody>
      </p:sp>
    </p:spTree>
    <p:extLst>
      <p:ext uri="{BB962C8B-B14F-4D97-AF65-F5344CB8AC3E}">
        <p14:creationId xmlns:p14="http://schemas.microsoft.com/office/powerpoint/2010/main" val="2161471513"/>
      </p:ext>
    </p:extLst>
  </p:cSld>
  <p:clrMapOvr>
    <a:masterClrMapping/>
  </p:clrMapOvr>
  <p:transition>
    <p:randomBar dir="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Date Placeholder 3"/>
          <p:cNvSpPr>
            <a:spLocks noGrp="1"/>
          </p:cNvSpPr>
          <p:nvPr>
            <p:ph type="dt" sz="half" idx="10"/>
          </p:nvPr>
        </p:nvSpPr>
        <p:spPr/>
        <p:txBody>
          <a:bodyPr/>
          <a:lstStyle>
            <a:lvl1pPr>
              <a:defRPr/>
            </a:lvl1pPr>
          </a:lstStyle>
          <a:p>
            <a:pPr>
              <a:defRPr/>
            </a:pPr>
            <a:fld id="{AF1D1358-096F-484E-B20E-E2A9D376703F}" type="datetime1">
              <a:rPr lang="en-US" smtClean="0"/>
              <a:pPr>
                <a:defRPr/>
              </a:pPr>
              <a:t>26/02/2018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2934E482-F45A-4B6A-8617-5A66D69F272E}" type="slidenum">
              <a:rPr lang="en-US"/>
              <a:pPr>
                <a:defRPr/>
              </a:pPr>
              <a:t>‹#›</a:t>
            </a:fld>
            <a:endParaRPr lang="en-US"/>
          </a:p>
        </p:txBody>
      </p:sp>
    </p:spTree>
    <p:extLst>
      <p:ext uri="{BB962C8B-B14F-4D97-AF65-F5344CB8AC3E}">
        <p14:creationId xmlns:p14="http://schemas.microsoft.com/office/powerpoint/2010/main" val="54911742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A797BC9B-B032-48BD-8AF2-C2D60D39FE14}"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612064FE-9B8C-4DB8-919E-D9EF9E1F1B69}" type="slidenum">
              <a:rPr lang="en-US"/>
              <a:pPr>
                <a:defRPr/>
              </a:pPr>
              <a:t>‹#›</a:t>
            </a:fld>
            <a:endParaRPr lang="en-US"/>
          </a:p>
        </p:txBody>
      </p:sp>
    </p:spTree>
    <p:extLst>
      <p:ext uri="{BB962C8B-B14F-4D97-AF65-F5344CB8AC3E}">
        <p14:creationId xmlns:p14="http://schemas.microsoft.com/office/powerpoint/2010/main" val="201491575"/>
      </p:ext>
    </p:extLst>
  </p:cSld>
  <p:clrMapOvr>
    <a:masterClrMapping/>
  </p:clrMapOvr>
  <p:transition>
    <p:randomBar dir="vert"/>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Vertical Text Placeholder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E2462B96-CDE5-4F4F-B439-94916CFEC7C4}"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15525B2E-BD45-4B36-A5F9-4C6C06DD828F}" type="slidenum">
              <a:rPr lang="en-US"/>
              <a:pPr>
                <a:defRPr/>
              </a:pPr>
              <a:t>‹#›</a:t>
            </a:fld>
            <a:endParaRPr lang="en-US"/>
          </a:p>
        </p:txBody>
      </p:sp>
    </p:spTree>
    <p:extLst>
      <p:ext uri="{BB962C8B-B14F-4D97-AF65-F5344CB8AC3E}">
        <p14:creationId xmlns:p14="http://schemas.microsoft.com/office/powerpoint/2010/main" val="3152681564"/>
      </p:ext>
    </p:extLst>
  </p:cSld>
  <p:clrMapOvr>
    <a:masterClrMapping/>
  </p:clrMapOvr>
  <p:transition>
    <p:randomBar dir="vert"/>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vi-VN" smtClean="0"/>
              <a:t>Bấm &amp; sửa kiểu tiêu đề</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BE339213-9BA6-4E9C-AF70-30FA86652854}"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C667F5DB-765D-4D2B-B618-D893E8DE30F0}" type="slidenum">
              <a:rPr lang="en-US"/>
              <a:pPr>
                <a:defRPr/>
              </a:pPr>
              <a:t>‹#›</a:t>
            </a:fld>
            <a:endParaRPr lang="en-US"/>
          </a:p>
        </p:txBody>
      </p:sp>
    </p:spTree>
    <p:extLst>
      <p:ext uri="{BB962C8B-B14F-4D97-AF65-F5344CB8AC3E}">
        <p14:creationId xmlns:p14="http://schemas.microsoft.com/office/powerpoint/2010/main" val="4067396520"/>
      </p:ext>
    </p:extLst>
  </p:cSld>
  <p:clrMapOvr>
    <a:masterClrMapping/>
  </p:clrMapOvr>
  <p:transition>
    <p:randomBar dir="vert"/>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
        <p:nvSpPr>
          <p:cNvPr id="4" name="Rectangle 4"/>
          <p:cNvSpPr>
            <a:spLocks noGrp="1" noChangeArrowheads="1"/>
          </p:cNvSpPr>
          <p:nvPr>
            <p:ph type="dt" sz="half" idx="10"/>
          </p:nvPr>
        </p:nvSpPr>
        <p:spPr/>
        <p:txBody>
          <a:bodyPr/>
          <a:lstStyle>
            <a:lvl1pPr>
              <a:defRPr/>
            </a:lvl1pPr>
          </a:lstStyle>
          <a:p>
            <a:pPr>
              <a:defRPr/>
            </a:pPr>
            <a:fld id="{315C0072-1911-4CBA-B1BB-419046C9EC52}"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685572B2-9A2C-4EB9-8766-EEECD089397C}" type="slidenum">
              <a:rPr lang="en-US"/>
              <a:pPr>
                <a:defRPr/>
              </a:pPr>
              <a:t>‹#›</a:t>
            </a:fld>
            <a:endParaRPr lang="en-US"/>
          </a:p>
        </p:txBody>
      </p:sp>
    </p:spTree>
    <p:extLst>
      <p:ext uri="{BB962C8B-B14F-4D97-AF65-F5344CB8AC3E}">
        <p14:creationId xmlns:p14="http://schemas.microsoft.com/office/powerpoint/2010/main" val="18131491"/>
      </p:ext>
    </p:extLst>
  </p:cSld>
  <p:clrMapOvr>
    <a:masterClrMapping/>
  </p:clrMapOvr>
  <p:transition>
    <p:randomBar dir="vert"/>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9E1B71F8-EA20-4E92-B03B-9C2790575E1C}"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2642152D-18EB-403E-8186-BD4196677E9E}" type="slidenum">
              <a:rPr lang="en-US"/>
              <a:pPr>
                <a:defRPr/>
              </a:pPr>
              <a:t>‹#›</a:t>
            </a:fld>
            <a:endParaRPr lang="en-US"/>
          </a:p>
        </p:txBody>
      </p:sp>
    </p:spTree>
    <p:extLst>
      <p:ext uri="{BB962C8B-B14F-4D97-AF65-F5344CB8AC3E}">
        <p14:creationId xmlns:p14="http://schemas.microsoft.com/office/powerpoint/2010/main" val="2439886317"/>
      </p:ext>
    </p:extLst>
  </p:cSld>
  <p:clrMapOvr>
    <a:masterClrMapping/>
  </p:clrMapOvr>
  <p:transition>
    <p:randomBar dir="vert"/>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p:txBody>
          <a:bodyPr/>
          <a:lstStyle>
            <a:lvl1pPr>
              <a:defRPr/>
            </a:lvl1pPr>
          </a:lstStyle>
          <a:p>
            <a:pPr>
              <a:defRPr/>
            </a:pPr>
            <a:fld id="{C9123B6F-08DB-4497-ACC3-4440D79229B1}"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9A58A87E-9E0D-49C1-B7BB-3E03A56380E4}" type="slidenum">
              <a:rPr lang="en-US"/>
              <a:pPr>
                <a:defRPr/>
              </a:pPr>
              <a:t>‹#›</a:t>
            </a:fld>
            <a:endParaRPr lang="en-US"/>
          </a:p>
        </p:txBody>
      </p:sp>
    </p:spTree>
    <p:extLst>
      <p:ext uri="{BB962C8B-B14F-4D97-AF65-F5344CB8AC3E}">
        <p14:creationId xmlns:p14="http://schemas.microsoft.com/office/powerpoint/2010/main" val="284451834"/>
      </p:ext>
    </p:extLst>
  </p:cSld>
  <p:clrMapOvr>
    <a:masterClrMapping/>
  </p:clrMapOvr>
  <p:transition>
    <p:randomBar dir="vert"/>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p:txBody>
          <a:bodyPr/>
          <a:lstStyle>
            <a:lvl1pPr>
              <a:defRPr/>
            </a:lvl1pPr>
          </a:lstStyle>
          <a:p>
            <a:pPr>
              <a:defRPr/>
            </a:pPr>
            <a:fld id="{8D052C47-1D02-4C72-8B90-2EB336692314}"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C75F257D-2D9B-42AC-8362-0B0B2F1A424A}" type="slidenum">
              <a:rPr lang="en-US"/>
              <a:pPr>
                <a:defRPr/>
              </a:pPr>
              <a:t>‹#›</a:t>
            </a:fld>
            <a:endParaRPr lang="en-US"/>
          </a:p>
        </p:txBody>
      </p:sp>
    </p:spTree>
    <p:extLst>
      <p:ext uri="{BB962C8B-B14F-4D97-AF65-F5344CB8AC3E}">
        <p14:creationId xmlns:p14="http://schemas.microsoft.com/office/powerpoint/2010/main" val="3355711668"/>
      </p:ext>
    </p:extLst>
  </p:cSld>
  <p:clrMapOvr>
    <a:masterClrMapping/>
  </p:clrMapOvr>
  <p:transition>
    <p:randomBar dir="vert"/>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vi-VN" smtClean="0"/>
              <a:t>Bấm &amp; sửa kiểu tiêu đề</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p:txBody>
          <a:bodyPr/>
          <a:lstStyle>
            <a:lvl1pPr>
              <a:defRPr/>
            </a:lvl1pPr>
          </a:lstStyle>
          <a:p>
            <a:pPr>
              <a:defRPr/>
            </a:pPr>
            <a:fld id="{EE43D677-2692-41AE-9783-8BE1B6E2AB56}" type="datetime1">
              <a:rPr lang="en-US" smtClean="0"/>
              <a:pPr>
                <a:defRPr/>
              </a:pPr>
              <a:t>26/02/2018</a:t>
            </a:fld>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vi-VN"/>
          </a:p>
        </p:txBody>
      </p:sp>
      <p:sp>
        <p:nvSpPr>
          <p:cNvPr id="9" name="Rectangle 6"/>
          <p:cNvSpPr>
            <a:spLocks noGrp="1" noChangeArrowheads="1"/>
          </p:cNvSpPr>
          <p:nvPr>
            <p:ph type="sldNum" sz="quarter" idx="12"/>
          </p:nvPr>
        </p:nvSpPr>
        <p:spPr/>
        <p:txBody>
          <a:bodyPr/>
          <a:lstStyle>
            <a:lvl1pPr>
              <a:defRPr/>
            </a:lvl1pPr>
          </a:lstStyle>
          <a:p>
            <a:pPr>
              <a:defRPr/>
            </a:pPr>
            <a:fld id="{5EAE534E-5D71-4FD8-B039-59341D8F654D}" type="slidenum">
              <a:rPr lang="en-US"/>
              <a:pPr>
                <a:defRPr/>
              </a:pPr>
              <a:t>‹#›</a:t>
            </a:fld>
            <a:endParaRPr lang="en-US"/>
          </a:p>
        </p:txBody>
      </p:sp>
    </p:spTree>
    <p:extLst>
      <p:ext uri="{BB962C8B-B14F-4D97-AF65-F5344CB8AC3E}">
        <p14:creationId xmlns:p14="http://schemas.microsoft.com/office/powerpoint/2010/main" val="1559303460"/>
      </p:ext>
    </p:extLst>
  </p:cSld>
  <p:clrMapOvr>
    <a:masterClrMapping/>
  </p:clrMapOvr>
  <p:transition>
    <p:randomBar dir="vert"/>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p:txBody>
          <a:bodyPr/>
          <a:lstStyle>
            <a:lvl1pPr>
              <a:defRPr/>
            </a:lvl1pPr>
          </a:lstStyle>
          <a:p>
            <a:pPr>
              <a:defRPr/>
            </a:pPr>
            <a:fld id="{2751C192-D04C-4F1E-9A12-3F7733C1448A}" type="datetime1">
              <a:rPr lang="en-US" smtClean="0"/>
              <a:pPr>
                <a:defRPr/>
              </a:pPr>
              <a:t>26/02/2018</a:t>
            </a:fld>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vi-VN"/>
          </a:p>
        </p:txBody>
      </p:sp>
      <p:sp>
        <p:nvSpPr>
          <p:cNvPr id="5" name="Rectangle 6"/>
          <p:cNvSpPr>
            <a:spLocks noGrp="1" noChangeArrowheads="1"/>
          </p:cNvSpPr>
          <p:nvPr>
            <p:ph type="sldNum" sz="quarter" idx="12"/>
          </p:nvPr>
        </p:nvSpPr>
        <p:spPr/>
        <p:txBody>
          <a:bodyPr/>
          <a:lstStyle>
            <a:lvl1pPr>
              <a:defRPr/>
            </a:lvl1pPr>
          </a:lstStyle>
          <a:p>
            <a:pPr>
              <a:defRPr/>
            </a:pPr>
            <a:fld id="{DC07B408-E11C-4E57-8534-3AAF6DA4DEB3}" type="slidenum">
              <a:rPr lang="en-US"/>
              <a:pPr>
                <a:defRPr/>
              </a:pPr>
              <a:t>‹#›</a:t>
            </a:fld>
            <a:endParaRPr lang="en-US"/>
          </a:p>
        </p:txBody>
      </p:sp>
    </p:spTree>
    <p:extLst>
      <p:ext uri="{BB962C8B-B14F-4D97-AF65-F5344CB8AC3E}">
        <p14:creationId xmlns:p14="http://schemas.microsoft.com/office/powerpoint/2010/main" val="1762927924"/>
      </p:ext>
    </p:extLst>
  </p:cSld>
  <p:clrMapOvr>
    <a:masterClrMapping/>
  </p:clrMapOvr>
  <p:transition>
    <p:randomBar dir="vert"/>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D1799921-F39B-4E4D-A9D9-BAA237E0D898}" type="datetime1">
              <a:rPr lang="en-US" smtClean="0"/>
              <a:pPr>
                <a:defRPr/>
              </a:pPr>
              <a:t>26/02/2018</a:t>
            </a:fld>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vi-VN"/>
          </a:p>
        </p:txBody>
      </p:sp>
      <p:sp>
        <p:nvSpPr>
          <p:cNvPr id="4" name="Rectangle 6"/>
          <p:cNvSpPr>
            <a:spLocks noGrp="1" noChangeArrowheads="1"/>
          </p:cNvSpPr>
          <p:nvPr>
            <p:ph type="sldNum" sz="quarter" idx="12"/>
          </p:nvPr>
        </p:nvSpPr>
        <p:spPr/>
        <p:txBody>
          <a:bodyPr/>
          <a:lstStyle>
            <a:lvl1pPr>
              <a:defRPr/>
            </a:lvl1pPr>
          </a:lstStyle>
          <a:p>
            <a:pPr>
              <a:defRPr/>
            </a:pPr>
            <a:fld id="{70C49A80-87E3-46C6-8AD9-D106534536BA}" type="slidenum">
              <a:rPr lang="en-US"/>
              <a:pPr>
                <a:defRPr/>
              </a:pPr>
              <a:t>‹#›</a:t>
            </a:fld>
            <a:endParaRPr lang="en-US"/>
          </a:p>
        </p:txBody>
      </p:sp>
    </p:spTree>
    <p:extLst>
      <p:ext uri="{BB962C8B-B14F-4D97-AF65-F5344CB8AC3E}">
        <p14:creationId xmlns:p14="http://schemas.microsoft.com/office/powerpoint/2010/main" val="38842247"/>
      </p:ext>
    </p:extLst>
  </p:cSld>
  <p:clrMapOvr>
    <a:masterClrMapping/>
  </p:clrMapOvr>
  <p:transition>
    <p:randomBar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smtClean="0"/>
              <a:t>Bấm &amp; sửa kiểu tiêu đề</a:t>
            </a:r>
          </a:p>
        </p:txBody>
      </p:sp>
      <p:sp>
        <p:nvSpPr>
          <p:cNvPr id="4" name="Date Placeholder 3"/>
          <p:cNvSpPr>
            <a:spLocks noGrp="1"/>
          </p:cNvSpPr>
          <p:nvPr>
            <p:ph type="dt" sz="half" idx="10"/>
          </p:nvPr>
        </p:nvSpPr>
        <p:spPr/>
        <p:txBody>
          <a:bodyPr/>
          <a:lstStyle>
            <a:lvl1pPr>
              <a:defRPr/>
            </a:lvl1pPr>
          </a:lstStyle>
          <a:p>
            <a:pPr>
              <a:defRPr/>
            </a:pPr>
            <a:fld id="{6AA1E0EE-E8FE-4C70-9211-1EFDC231B039}" type="datetime1">
              <a:rPr lang="en-US" smtClean="0"/>
              <a:pPr>
                <a:defRPr/>
              </a:pPr>
              <a:t>26/02/2018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4BF9BD1A-6D7F-4E26-9757-458ACC3F6325}" type="slidenum">
              <a:rPr lang="en-US"/>
              <a:pPr>
                <a:defRPr/>
              </a:pPr>
              <a:t>‹#›</a:t>
            </a:fld>
            <a:endParaRPr lang="en-US"/>
          </a:p>
        </p:txBody>
      </p:sp>
    </p:spTree>
    <p:extLst>
      <p:ext uri="{BB962C8B-B14F-4D97-AF65-F5344CB8AC3E}">
        <p14:creationId xmlns:p14="http://schemas.microsoft.com/office/powerpoint/2010/main" val="205923312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A5935BFF-D0B9-4680-82B7-B4CE5C1EF772}"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C5209CDE-A9D8-4997-9D31-BF8E57AC8B99}" type="slidenum">
              <a:rPr lang="en-US"/>
              <a:pPr>
                <a:defRPr/>
              </a:pPr>
              <a:t>‹#›</a:t>
            </a:fld>
            <a:endParaRPr lang="en-US"/>
          </a:p>
        </p:txBody>
      </p:sp>
    </p:spTree>
    <p:extLst>
      <p:ext uri="{BB962C8B-B14F-4D97-AF65-F5344CB8AC3E}">
        <p14:creationId xmlns:p14="http://schemas.microsoft.com/office/powerpoint/2010/main" val="577275519"/>
      </p:ext>
    </p:extLst>
  </p:cSld>
  <p:clrMapOvr>
    <a:masterClrMapping/>
  </p:clrMapOvr>
  <p:transition>
    <p:randomBar dir="vert"/>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B5C71E95-626B-4DB4-AE76-3DF41278C2BC}"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CE01BD56-E0C2-4924-85A2-EF5427CD0AFC}" type="slidenum">
              <a:rPr lang="en-US"/>
              <a:pPr>
                <a:defRPr/>
              </a:pPr>
              <a:t>‹#›</a:t>
            </a:fld>
            <a:endParaRPr lang="en-US"/>
          </a:p>
        </p:txBody>
      </p:sp>
    </p:spTree>
    <p:extLst>
      <p:ext uri="{BB962C8B-B14F-4D97-AF65-F5344CB8AC3E}">
        <p14:creationId xmlns:p14="http://schemas.microsoft.com/office/powerpoint/2010/main" val="3379102998"/>
      </p:ext>
    </p:extLst>
  </p:cSld>
  <p:clrMapOvr>
    <a:masterClrMapping/>
  </p:clrMapOvr>
  <p:transition>
    <p:randomBar dir="vert"/>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Vertical Text Placeholder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8EB5DD62-9E5D-447B-BA09-50C44129E1DF}"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CC95A904-5EA0-4727-BAD8-C2850E29442F}" type="slidenum">
              <a:rPr lang="en-US"/>
              <a:pPr>
                <a:defRPr/>
              </a:pPr>
              <a:t>‹#›</a:t>
            </a:fld>
            <a:endParaRPr lang="en-US"/>
          </a:p>
        </p:txBody>
      </p:sp>
    </p:spTree>
    <p:extLst>
      <p:ext uri="{BB962C8B-B14F-4D97-AF65-F5344CB8AC3E}">
        <p14:creationId xmlns:p14="http://schemas.microsoft.com/office/powerpoint/2010/main" val="1612760736"/>
      </p:ext>
    </p:extLst>
  </p:cSld>
  <p:clrMapOvr>
    <a:masterClrMapping/>
  </p:clrMapOvr>
  <p:transition>
    <p:randomBar dir="vert"/>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vi-VN" smtClean="0"/>
              <a:t>Bấm &amp; sửa kiểu tiêu đề</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B07F4FEB-5A1D-4532-8D22-82ED8F1BD1E6}"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8A9C7590-5683-462C-A0E0-EA7E100FC035}" type="slidenum">
              <a:rPr lang="en-US"/>
              <a:pPr>
                <a:defRPr/>
              </a:pPr>
              <a:t>‹#›</a:t>
            </a:fld>
            <a:endParaRPr lang="en-US"/>
          </a:p>
        </p:txBody>
      </p:sp>
    </p:spTree>
    <p:extLst>
      <p:ext uri="{BB962C8B-B14F-4D97-AF65-F5344CB8AC3E}">
        <p14:creationId xmlns:p14="http://schemas.microsoft.com/office/powerpoint/2010/main" val="4180942081"/>
      </p:ext>
    </p:extLst>
  </p:cSld>
  <p:clrMapOvr>
    <a:masterClrMapping/>
  </p:clrMapOvr>
  <p:transition>
    <p:randomBar dir="vert"/>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
        <p:nvSpPr>
          <p:cNvPr id="4" name="Rectangle 4"/>
          <p:cNvSpPr>
            <a:spLocks noGrp="1" noChangeArrowheads="1"/>
          </p:cNvSpPr>
          <p:nvPr>
            <p:ph type="dt" sz="half" idx="10"/>
          </p:nvPr>
        </p:nvSpPr>
        <p:spPr/>
        <p:txBody>
          <a:bodyPr/>
          <a:lstStyle>
            <a:lvl1pPr>
              <a:defRPr/>
            </a:lvl1pPr>
          </a:lstStyle>
          <a:p>
            <a:pPr>
              <a:defRPr/>
            </a:pPr>
            <a:fld id="{DFADF88A-D5D2-43C3-AEB2-949D9B64B81A}"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D36ECBA0-FA60-43EB-8EEF-0E483F480B89}" type="slidenum">
              <a:rPr lang="en-US"/>
              <a:pPr>
                <a:defRPr/>
              </a:pPr>
              <a:t>‹#›</a:t>
            </a:fld>
            <a:endParaRPr lang="en-US"/>
          </a:p>
        </p:txBody>
      </p:sp>
    </p:spTree>
    <p:extLst>
      <p:ext uri="{BB962C8B-B14F-4D97-AF65-F5344CB8AC3E}">
        <p14:creationId xmlns:p14="http://schemas.microsoft.com/office/powerpoint/2010/main" val="3241470835"/>
      </p:ext>
    </p:extLst>
  </p:cSld>
  <p:clrMapOvr>
    <a:masterClrMapping/>
  </p:clrMapOvr>
  <p:transition>
    <p:randomBar dir="vert"/>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C33FBFED-9DBF-4E03-AEAE-83C74B253E62}"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CCDBB92C-C751-422F-8259-B9BE2DD1A552}" type="slidenum">
              <a:rPr lang="en-US"/>
              <a:pPr>
                <a:defRPr/>
              </a:pPr>
              <a:t>‹#›</a:t>
            </a:fld>
            <a:endParaRPr lang="en-US"/>
          </a:p>
        </p:txBody>
      </p:sp>
    </p:spTree>
    <p:extLst>
      <p:ext uri="{BB962C8B-B14F-4D97-AF65-F5344CB8AC3E}">
        <p14:creationId xmlns:p14="http://schemas.microsoft.com/office/powerpoint/2010/main" val="2044482375"/>
      </p:ext>
    </p:extLst>
  </p:cSld>
  <p:clrMapOvr>
    <a:masterClrMapping/>
  </p:clrMapOvr>
  <p:transition>
    <p:randomBar dir="vert"/>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p:txBody>
          <a:bodyPr/>
          <a:lstStyle>
            <a:lvl1pPr>
              <a:defRPr/>
            </a:lvl1pPr>
          </a:lstStyle>
          <a:p>
            <a:pPr>
              <a:defRPr/>
            </a:pPr>
            <a:fld id="{6DC014C0-88E3-467C-B058-E7E2E39B7405}"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085F31A1-6074-4F26-8C60-E8B13F3295B1}" type="slidenum">
              <a:rPr lang="en-US"/>
              <a:pPr>
                <a:defRPr/>
              </a:pPr>
              <a:t>‹#›</a:t>
            </a:fld>
            <a:endParaRPr lang="en-US"/>
          </a:p>
        </p:txBody>
      </p:sp>
    </p:spTree>
    <p:extLst>
      <p:ext uri="{BB962C8B-B14F-4D97-AF65-F5344CB8AC3E}">
        <p14:creationId xmlns:p14="http://schemas.microsoft.com/office/powerpoint/2010/main" val="3001611159"/>
      </p:ext>
    </p:extLst>
  </p:cSld>
  <p:clrMapOvr>
    <a:masterClrMapping/>
  </p:clrMapOvr>
  <p:transition>
    <p:randomBar dir="vert"/>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p:txBody>
          <a:bodyPr/>
          <a:lstStyle>
            <a:lvl1pPr>
              <a:defRPr/>
            </a:lvl1pPr>
          </a:lstStyle>
          <a:p>
            <a:pPr>
              <a:defRPr/>
            </a:pPr>
            <a:fld id="{6D083695-22D0-40E7-963A-E186C7CA5A34}"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B4F46943-23B3-4D15-BD7C-C79E33F7308B}" type="slidenum">
              <a:rPr lang="en-US"/>
              <a:pPr>
                <a:defRPr/>
              </a:pPr>
              <a:t>‹#›</a:t>
            </a:fld>
            <a:endParaRPr lang="en-US"/>
          </a:p>
        </p:txBody>
      </p:sp>
    </p:spTree>
    <p:extLst>
      <p:ext uri="{BB962C8B-B14F-4D97-AF65-F5344CB8AC3E}">
        <p14:creationId xmlns:p14="http://schemas.microsoft.com/office/powerpoint/2010/main" val="2938639755"/>
      </p:ext>
    </p:extLst>
  </p:cSld>
  <p:clrMapOvr>
    <a:masterClrMapping/>
  </p:clrMapOvr>
  <p:transition>
    <p:randomBar dir="vert"/>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vi-VN" smtClean="0"/>
              <a:t>Bấm &amp; sửa kiểu tiêu đề</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p:txBody>
          <a:bodyPr/>
          <a:lstStyle>
            <a:lvl1pPr>
              <a:defRPr/>
            </a:lvl1pPr>
          </a:lstStyle>
          <a:p>
            <a:pPr>
              <a:defRPr/>
            </a:pPr>
            <a:fld id="{A70A77E5-D1C9-4E1C-8959-1042EF2E9020}" type="datetime1">
              <a:rPr lang="en-US" smtClean="0"/>
              <a:pPr>
                <a:defRPr/>
              </a:pPr>
              <a:t>26/02/2018</a:t>
            </a:fld>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vi-VN"/>
          </a:p>
        </p:txBody>
      </p:sp>
      <p:sp>
        <p:nvSpPr>
          <p:cNvPr id="9" name="Rectangle 6"/>
          <p:cNvSpPr>
            <a:spLocks noGrp="1" noChangeArrowheads="1"/>
          </p:cNvSpPr>
          <p:nvPr>
            <p:ph type="sldNum" sz="quarter" idx="12"/>
          </p:nvPr>
        </p:nvSpPr>
        <p:spPr/>
        <p:txBody>
          <a:bodyPr/>
          <a:lstStyle>
            <a:lvl1pPr>
              <a:defRPr/>
            </a:lvl1pPr>
          </a:lstStyle>
          <a:p>
            <a:pPr>
              <a:defRPr/>
            </a:pPr>
            <a:fld id="{CCFF3291-C712-4D9A-88CB-9F1BB8451235}" type="slidenum">
              <a:rPr lang="en-US"/>
              <a:pPr>
                <a:defRPr/>
              </a:pPr>
              <a:t>‹#›</a:t>
            </a:fld>
            <a:endParaRPr lang="en-US"/>
          </a:p>
        </p:txBody>
      </p:sp>
    </p:spTree>
    <p:extLst>
      <p:ext uri="{BB962C8B-B14F-4D97-AF65-F5344CB8AC3E}">
        <p14:creationId xmlns:p14="http://schemas.microsoft.com/office/powerpoint/2010/main" val="2708729018"/>
      </p:ext>
    </p:extLst>
  </p:cSld>
  <p:clrMapOvr>
    <a:masterClrMapping/>
  </p:clrMapOvr>
  <p:transition>
    <p:randomBar dir="vert"/>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p:txBody>
          <a:bodyPr/>
          <a:lstStyle>
            <a:lvl1pPr>
              <a:defRPr/>
            </a:lvl1pPr>
          </a:lstStyle>
          <a:p>
            <a:pPr>
              <a:defRPr/>
            </a:pPr>
            <a:fld id="{7CF86A34-A1B5-4BF1-A34F-C6C4CFA78B02}" type="datetime1">
              <a:rPr lang="en-US" smtClean="0"/>
              <a:pPr>
                <a:defRPr/>
              </a:pPr>
              <a:t>26/02/2018</a:t>
            </a:fld>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vi-VN"/>
          </a:p>
        </p:txBody>
      </p:sp>
      <p:sp>
        <p:nvSpPr>
          <p:cNvPr id="5" name="Rectangle 6"/>
          <p:cNvSpPr>
            <a:spLocks noGrp="1" noChangeArrowheads="1"/>
          </p:cNvSpPr>
          <p:nvPr>
            <p:ph type="sldNum" sz="quarter" idx="12"/>
          </p:nvPr>
        </p:nvSpPr>
        <p:spPr/>
        <p:txBody>
          <a:bodyPr/>
          <a:lstStyle>
            <a:lvl1pPr>
              <a:defRPr/>
            </a:lvl1pPr>
          </a:lstStyle>
          <a:p>
            <a:pPr>
              <a:defRPr/>
            </a:pPr>
            <a:fld id="{1BD2044F-EFF5-43BF-97ED-2C4FEBEB5E42}" type="slidenum">
              <a:rPr lang="en-US"/>
              <a:pPr>
                <a:defRPr/>
              </a:pPr>
              <a:t>‹#›</a:t>
            </a:fld>
            <a:endParaRPr lang="en-US"/>
          </a:p>
        </p:txBody>
      </p:sp>
    </p:spTree>
    <p:extLst>
      <p:ext uri="{BB962C8B-B14F-4D97-AF65-F5344CB8AC3E}">
        <p14:creationId xmlns:p14="http://schemas.microsoft.com/office/powerpoint/2010/main" val="2059769860"/>
      </p:ext>
    </p:extLst>
  </p:cSld>
  <p:clrMapOvr>
    <a:masterClrMapping/>
  </p:clrMapOvr>
  <p:transition>
    <p:randomBar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Date Placeholder 3"/>
          <p:cNvSpPr>
            <a:spLocks noGrp="1"/>
          </p:cNvSpPr>
          <p:nvPr>
            <p:ph type="dt" sz="half" idx="10"/>
          </p:nvPr>
        </p:nvSpPr>
        <p:spPr/>
        <p:txBody>
          <a:bodyPr/>
          <a:lstStyle>
            <a:lvl1pPr>
              <a:defRPr/>
            </a:lvl1pPr>
          </a:lstStyle>
          <a:p>
            <a:pPr>
              <a:defRPr/>
            </a:pPr>
            <a:fld id="{F6CBA1D6-5D55-4940-A20D-31C5E069A0CF}" type="datetime1">
              <a:rPr lang="en-US" smtClean="0"/>
              <a:pPr>
                <a:defRPr/>
              </a:pPr>
              <a:t>26/02/2018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C78B7D32-DA07-4A1C-8DDC-261EB6224CF9}" type="slidenum">
              <a:rPr lang="en-US"/>
              <a:pPr>
                <a:defRPr/>
              </a:pPr>
              <a:t>‹#›</a:t>
            </a:fld>
            <a:endParaRPr lang="en-US"/>
          </a:p>
        </p:txBody>
      </p:sp>
    </p:spTree>
    <p:extLst>
      <p:ext uri="{BB962C8B-B14F-4D97-AF65-F5344CB8AC3E}">
        <p14:creationId xmlns:p14="http://schemas.microsoft.com/office/powerpoint/2010/main" val="270673940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7EB2092F-31C4-46B9-A4B0-2F292ACE5329}" type="datetime1">
              <a:rPr lang="en-US" smtClean="0"/>
              <a:pPr>
                <a:defRPr/>
              </a:pPr>
              <a:t>26/02/2018</a:t>
            </a:fld>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vi-VN"/>
          </a:p>
        </p:txBody>
      </p:sp>
      <p:sp>
        <p:nvSpPr>
          <p:cNvPr id="4" name="Rectangle 6"/>
          <p:cNvSpPr>
            <a:spLocks noGrp="1" noChangeArrowheads="1"/>
          </p:cNvSpPr>
          <p:nvPr>
            <p:ph type="sldNum" sz="quarter" idx="12"/>
          </p:nvPr>
        </p:nvSpPr>
        <p:spPr/>
        <p:txBody>
          <a:bodyPr/>
          <a:lstStyle>
            <a:lvl1pPr>
              <a:defRPr/>
            </a:lvl1pPr>
          </a:lstStyle>
          <a:p>
            <a:pPr>
              <a:defRPr/>
            </a:pPr>
            <a:fld id="{05EFD9F7-BDD0-48A1-A1D5-BBDE43751514}" type="slidenum">
              <a:rPr lang="en-US"/>
              <a:pPr>
                <a:defRPr/>
              </a:pPr>
              <a:t>‹#›</a:t>
            </a:fld>
            <a:endParaRPr lang="en-US"/>
          </a:p>
        </p:txBody>
      </p:sp>
    </p:spTree>
    <p:extLst>
      <p:ext uri="{BB962C8B-B14F-4D97-AF65-F5344CB8AC3E}">
        <p14:creationId xmlns:p14="http://schemas.microsoft.com/office/powerpoint/2010/main" val="3481353867"/>
      </p:ext>
    </p:extLst>
  </p:cSld>
  <p:clrMapOvr>
    <a:masterClrMapping/>
  </p:clrMapOvr>
  <p:transition>
    <p:randomBar dir="vert"/>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9A3351D0-9B34-41BD-8BA8-973CDE9CCF5D}"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B6CD3043-69FE-411E-A2F0-DD678C78DF0C}" type="slidenum">
              <a:rPr lang="en-US"/>
              <a:pPr>
                <a:defRPr/>
              </a:pPr>
              <a:t>‹#›</a:t>
            </a:fld>
            <a:endParaRPr lang="en-US"/>
          </a:p>
        </p:txBody>
      </p:sp>
    </p:spTree>
    <p:extLst>
      <p:ext uri="{BB962C8B-B14F-4D97-AF65-F5344CB8AC3E}">
        <p14:creationId xmlns:p14="http://schemas.microsoft.com/office/powerpoint/2010/main" val="147336803"/>
      </p:ext>
    </p:extLst>
  </p:cSld>
  <p:clrMapOvr>
    <a:masterClrMapping/>
  </p:clrMapOvr>
  <p:transition>
    <p:randomBar dir="vert"/>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617BAD48-4812-431A-A274-CCD67541E7FE}"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87E0EEE8-0AF0-4D7D-AA9F-08619C964518}" type="slidenum">
              <a:rPr lang="en-US"/>
              <a:pPr>
                <a:defRPr/>
              </a:pPr>
              <a:t>‹#›</a:t>
            </a:fld>
            <a:endParaRPr lang="en-US"/>
          </a:p>
        </p:txBody>
      </p:sp>
    </p:spTree>
    <p:extLst>
      <p:ext uri="{BB962C8B-B14F-4D97-AF65-F5344CB8AC3E}">
        <p14:creationId xmlns:p14="http://schemas.microsoft.com/office/powerpoint/2010/main" val="820979524"/>
      </p:ext>
    </p:extLst>
  </p:cSld>
  <p:clrMapOvr>
    <a:masterClrMapping/>
  </p:clrMapOvr>
  <p:transition>
    <p:randomBar dir="vert"/>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Vertical Text Placeholder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D398D47C-04BD-4F28-9487-B68BB454203C}"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EC2CB2FB-72F9-4614-BFEC-E155E479BF78}" type="slidenum">
              <a:rPr lang="en-US"/>
              <a:pPr>
                <a:defRPr/>
              </a:pPr>
              <a:t>‹#›</a:t>
            </a:fld>
            <a:endParaRPr lang="en-US"/>
          </a:p>
        </p:txBody>
      </p:sp>
    </p:spTree>
    <p:extLst>
      <p:ext uri="{BB962C8B-B14F-4D97-AF65-F5344CB8AC3E}">
        <p14:creationId xmlns:p14="http://schemas.microsoft.com/office/powerpoint/2010/main" val="1653634908"/>
      </p:ext>
    </p:extLst>
  </p:cSld>
  <p:clrMapOvr>
    <a:masterClrMapping/>
  </p:clrMapOvr>
  <p:transition>
    <p:randomBar dir="vert"/>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vi-VN" smtClean="0"/>
              <a:t>Bấm &amp; sửa kiểu tiêu đề</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43578EE0-39E0-4B20-A3D1-84BA06AB0BBF}"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734DC40F-D639-4D2A-8824-AAA3016D05AE}" type="slidenum">
              <a:rPr lang="en-US"/>
              <a:pPr>
                <a:defRPr/>
              </a:pPr>
              <a:t>‹#›</a:t>
            </a:fld>
            <a:endParaRPr lang="en-US"/>
          </a:p>
        </p:txBody>
      </p:sp>
    </p:spTree>
    <p:extLst>
      <p:ext uri="{BB962C8B-B14F-4D97-AF65-F5344CB8AC3E}">
        <p14:creationId xmlns:p14="http://schemas.microsoft.com/office/powerpoint/2010/main" val="2042402397"/>
      </p:ext>
    </p:extLst>
  </p:cSld>
  <p:clrMapOvr>
    <a:masterClrMapping/>
  </p:clrMapOvr>
  <p:transition>
    <p:randomBar dir="vert"/>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a:prstGeom prst="rect">
            <a:avLst/>
          </a:prstGeom>
        </p:spPr>
        <p:txBody>
          <a:bodyPr/>
          <a:lstStyle/>
          <a:p>
            <a:r>
              <a:rPr lang="vi-VN" smtClean="0"/>
              <a:t>Bấm &amp; sửa kiểu tiêu đề</a:t>
            </a:r>
            <a:endParaRPr lang="en-US"/>
          </a:p>
        </p:txBody>
      </p:sp>
      <p:sp>
        <p:nvSpPr>
          <p:cNvPr id="3" name="Tiêu đề phụ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Tree>
    <p:extLst>
      <p:ext uri="{BB962C8B-B14F-4D97-AF65-F5344CB8AC3E}">
        <p14:creationId xmlns:p14="http://schemas.microsoft.com/office/powerpoint/2010/main" val="2861447569"/>
      </p:ext>
    </p:extLst>
  </p:cSld>
  <p:clrMapOvr>
    <a:masterClrMapping/>
  </p:clrMapOvr>
  <p:transition>
    <p:random/>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4638"/>
            <a:ext cx="8229600" cy="1143000"/>
          </a:xfrm>
          <a:prstGeom prst="rect">
            <a:avLst/>
          </a:prstGeom>
        </p:spPr>
        <p:txBody>
          <a:bodyPr/>
          <a:lstStyle/>
          <a:p>
            <a:r>
              <a:rPr lang="vi-VN" smtClean="0"/>
              <a:t>Bấm &amp; sửa kiểu tiêu đề</a:t>
            </a:r>
            <a:endParaRPr lang="en-US"/>
          </a:p>
        </p:txBody>
      </p:sp>
      <p:sp>
        <p:nvSpPr>
          <p:cNvPr id="3" name="Nơi giữ chỗ cho Nội dung 2"/>
          <p:cNvSpPr>
            <a:spLocks noGrp="1"/>
          </p:cNvSpPr>
          <p:nvPr>
            <p:ph idx="1"/>
          </p:nvPr>
        </p:nvSpPr>
        <p:spPr>
          <a:xfrm>
            <a:off x="457200" y="1600200"/>
            <a:ext cx="8229600" cy="4525963"/>
          </a:xfrm>
          <a:prstGeom prst="rect">
            <a:avLst/>
          </a:prstGeom>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Tree>
    <p:extLst>
      <p:ext uri="{BB962C8B-B14F-4D97-AF65-F5344CB8AC3E}">
        <p14:creationId xmlns:p14="http://schemas.microsoft.com/office/powerpoint/2010/main" val="2056874712"/>
      </p:ext>
    </p:extLst>
  </p:cSld>
  <p:clrMapOvr>
    <a:masterClrMapping/>
  </p:clrMapOvr>
  <p:transition>
    <p:random/>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vi-VN" smtClean="0"/>
              <a:t>Bấm &amp; sửa kiểu tiêu đề</a:t>
            </a:r>
            <a:endParaRPr lang="en-US"/>
          </a:p>
        </p:txBody>
      </p:sp>
      <p:sp>
        <p:nvSpPr>
          <p:cNvPr id="3" name="Nơi giữ chỗ cho Văn bản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Tree>
    <p:extLst>
      <p:ext uri="{BB962C8B-B14F-4D97-AF65-F5344CB8AC3E}">
        <p14:creationId xmlns:p14="http://schemas.microsoft.com/office/powerpoint/2010/main" val="2207119902"/>
      </p:ext>
    </p:extLst>
  </p:cSld>
  <p:clrMapOvr>
    <a:masterClrMapping/>
  </p:clrMapOvr>
  <p:transition>
    <p:random/>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4638"/>
            <a:ext cx="8229600" cy="1143000"/>
          </a:xfrm>
          <a:prstGeom prst="rect">
            <a:avLst/>
          </a:prstGeom>
        </p:spPr>
        <p:txBody>
          <a:bodyPr/>
          <a:lstStyle/>
          <a:p>
            <a:r>
              <a:rPr lang="vi-VN" smtClean="0"/>
              <a:t>Bấm &amp; sửa kiểu tiêu đề</a:t>
            </a:r>
            <a:endParaRPr lang="en-US"/>
          </a:p>
        </p:txBody>
      </p:sp>
      <p:sp>
        <p:nvSpPr>
          <p:cNvPr id="3" name="Nơi giữ chỗ cho Nội dung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Nội dung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Tree>
    <p:extLst>
      <p:ext uri="{BB962C8B-B14F-4D97-AF65-F5344CB8AC3E}">
        <p14:creationId xmlns:p14="http://schemas.microsoft.com/office/powerpoint/2010/main" val="274730476"/>
      </p:ext>
    </p:extLst>
  </p:cSld>
  <p:clrMapOvr>
    <a:masterClrMapping/>
  </p:clrMapOvr>
  <p:transition>
    <p:random/>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4638"/>
            <a:ext cx="8229600" cy="1143000"/>
          </a:xfrm>
          <a:prstGeom prst="rect">
            <a:avLst/>
          </a:prstGeom>
        </p:spPr>
        <p:txBody>
          <a:bodyPr/>
          <a:lstStyle>
            <a:lvl1pPr>
              <a:defRPr/>
            </a:lvl1pPr>
          </a:lstStyle>
          <a:p>
            <a:r>
              <a:rPr lang="vi-VN" smtClean="0"/>
              <a:t>Bấm &amp; sửa kiểu tiêu đề</a:t>
            </a:r>
            <a:endParaRPr lang="en-US"/>
          </a:p>
        </p:txBody>
      </p:sp>
      <p:sp>
        <p:nvSpPr>
          <p:cNvPr id="3" name="Nơi giữ chỗ cho Văn bản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Nơi giữ chỗ cho Nội dung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Nơi giữ chỗ cho Văn bản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Nơi giữ chỗ cho Nội dung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Tree>
    <p:extLst>
      <p:ext uri="{BB962C8B-B14F-4D97-AF65-F5344CB8AC3E}">
        <p14:creationId xmlns:p14="http://schemas.microsoft.com/office/powerpoint/2010/main" val="2575382492"/>
      </p:ext>
    </p:extLst>
  </p:cSld>
  <p:clrMapOvr>
    <a:masterClrMapping/>
  </p:clrMapOvr>
  <p:transition>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vi-VN" smtClean="0"/>
              <a:t>Bấm &amp; sửa kiểu tiêu đề</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Date Placeholder 3"/>
          <p:cNvSpPr>
            <a:spLocks noGrp="1"/>
          </p:cNvSpPr>
          <p:nvPr>
            <p:ph type="dt" sz="half" idx="10"/>
          </p:nvPr>
        </p:nvSpPr>
        <p:spPr/>
        <p:txBody>
          <a:bodyPr/>
          <a:lstStyle>
            <a:lvl1pPr>
              <a:defRPr/>
            </a:lvl1pPr>
          </a:lstStyle>
          <a:p>
            <a:pPr>
              <a:defRPr/>
            </a:pPr>
            <a:fld id="{EC12CC89-9C16-4606-AB5D-0B9647525F58}" type="datetime1">
              <a:rPr lang="en-US" smtClean="0"/>
              <a:pPr>
                <a:defRPr/>
              </a:pPr>
              <a:t>26/02/2018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vi-VN"/>
          </a:p>
        </p:txBody>
      </p:sp>
      <p:sp>
        <p:nvSpPr>
          <p:cNvPr id="9" name="Slide Number Placeholder 5"/>
          <p:cNvSpPr>
            <a:spLocks noGrp="1"/>
          </p:cNvSpPr>
          <p:nvPr>
            <p:ph type="sldNum" sz="quarter" idx="12"/>
          </p:nvPr>
        </p:nvSpPr>
        <p:spPr/>
        <p:txBody>
          <a:bodyPr/>
          <a:lstStyle>
            <a:lvl1pPr>
              <a:defRPr/>
            </a:lvl1pPr>
          </a:lstStyle>
          <a:p>
            <a:pPr>
              <a:defRPr/>
            </a:pPr>
            <a:fld id="{049FAC78-FE53-4302-929D-129E7195558B}" type="slidenum">
              <a:rPr lang="en-US"/>
              <a:pPr>
                <a:defRPr/>
              </a:pPr>
              <a:t>‹#›</a:t>
            </a:fld>
            <a:endParaRPr lang="en-US"/>
          </a:p>
        </p:txBody>
      </p:sp>
    </p:spTree>
    <p:extLst>
      <p:ext uri="{BB962C8B-B14F-4D97-AF65-F5344CB8AC3E}">
        <p14:creationId xmlns:p14="http://schemas.microsoft.com/office/powerpoint/2010/main" val="51037788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4638"/>
            <a:ext cx="8229600" cy="1143000"/>
          </a:xfrm>
          <a:prstGeom prst="rect">
            <a:avLst/>
          </a:prstGeom>
        </p:spPr>
        <p:txBody>
          <a:bodyPr/>
          <a:lstStyle/>
          <a:p>
            <a:r>
              <a:rPr lang="vi-VN" smtClean="0"/>
              <a:t>Bấm &amp; sửa kiểu tiêu đề</a:t>
            </a:r>
            <a:endParaRPr lang="en-US"/>
          </a:p>
        </p:txBody>
      </p:sp>
    </p:spTree>
    <p:extLst>
      <p:ext uri="{BB962C8B-B14F-4D97-AF65-F5344CB8AC3E}">
        <p14:creationId xmlns:p14="http://schemas.microsoft.com/office/powerpoint/2010/main" val="1781787303"/>
      </p:ext>
    </p:extLst>
  </p:cSld>
  <p:clrMapOvr>
    <a:masterClrMapping/>
  </p:clrMapOvr>
  <p:transition>
    <p:random/>
  </p:transition>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0484843"/>
      </p:ext>
    </p:extLst>
  </p:cSld>
  <p:clrMapOvr>
    <a:masterClrMapping/>
  </p:clrMapOvr>
  <p:transition>
    <p:random/>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a:prstGeom prst="rect">
            <a:avLst/>
          </a:prstGeom>
        </p:spPr>
        <p:txBody>
          <a:bodyPr anchor="b"/>
          <a:lstStyle>
            <a:lvl1pPr algn="l">
              <a:defRPr sz="2000" b="1"/>
            </a:lvl1pPr>
          </a:lstStyle>
          <a:p>
            <a:r>
              <a:rPr lang="vi-VN" smtClean="0"/>
              <a:t>Bấm &amp; sửa kiểu tiêu đề</a:t>
            </a:r>
            <a:endParaRPr lang="en-US"/>
          </a:p>
        </p:txBody>
      </p:sp>
      <p:sp>
        <p:nvSpPr>
          <p:cNvPr id="3" name="Nơi giữ chỗ cho Nội dung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Văn bản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Tree>
    <p:extLst>
      <p:ext uri="{BB962C8B-B14F-4D97-AF65-F5344CB8AC3E}">
        <p14:creationId xmlns:p14="http://schemas.microsoft.com/office/powerpoint/2010/main" val="3226827520"/>
      </p:ext>
    </p:extLst>
  </p:cSld>
  <p:clrMapOvr>
    <a:masterClrMapping/>
  </p:clrMapOvr>
  <p:transition>
    <p:random/>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a:prstGeom prst="rect">
            <a:avLst/>
          </a:prstGeom>
        </p:spPr>
        <p:txBody>
          <a:bodyPr anchor="b"/>
          <a:lstStyle>
            <a:lvl1pPr algn="l">
              <a:defRPr sz="2000" b="1"/>
            </a:lvl1pPr>
          </a:lstStyle>
          <a:p>
            <a:r>
              <a:rPr lang="vi-VN" smtClean="0"/>
              <a:t>Bấm &amp; sửa kiểu tiêu đề</a:t>
            </a:r>
            <a:endParaRPr lang="en-US"/>
          </a:p>
        </p:txBody>
      </p:sp>
      <p:sp>
        <p:nvSpPr>
          <p:cNvPr id="3" name="Nơi giữ chỗ cho Hình ảnh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Nơi giữ chỗ cho Văn bản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Tree>
    <p:extLst>
      <p:ext uri="{BB962C8B-B14F-4D97-AF65-F5344CB8AC3E}">
        <p14:creationId xmlns:p14="http://schemas.microsoft.com/office/powerpoint/2010/main" val="1493589362"/>
      </p:ext>
    </p:extLst>
  </p:cSld>
  <p:clrMapOvr>
    <a:masterClrMapping/>
  </p:clrMapOvr>
  <p:transition>
    <p:random/>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4638"/>
            <a:ext cx="8229600" cy="1143000"/>
          </a:xfrm>
          <a:prstGeom prst="rect">
            <a:avLst/>
          </a:prstGeom>
        </p:spPr>
        <p:txBody>
          <a:bodyPr/>
          <a:lstStyle/>
          <a:p>
            <a:r>
              <a:rPr lang="vi-VN" smtClean="0"/>
              <a:t>Bấm &amp; sửa kiểu tiêu đề</a:t>
            </a:r>
            <a:endParaRPr lang="en-US"/>
          </a:p>
        </p:txBody>
      </p:sp>
      <p:sp>
        <p:nvSpPr>
          <p:cNvPr id="3" name="Nơi giữ chỗ cho Văn bản Dọc 2"/>
          <p:cNvSpPr>
            <a:spLocks noGrp="1"/>
          </p:cNvSpPr>
          <p:nvPr>
            <p:ph type="body" orient="vert" idx="1"/>
          </p:nvPr>
        </p:nvSpPr>
        <p:spPr>
          <a:xfrm>
            <a:off x="457200" y="1600200"/>
            <a:ext cx="8229600" cy="4525963"/>
          </a:xfrm>
          <a:prstGeom prst="rect">
            <a:avLst/>
          </a:prstGeo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Tree>
    <p:extLst>
      <p:ext uri="{BB962C8B-B14F-4D97-AF65-F5344CB8AC3E}">
        <p14:creationId xmlns:p14="http://schemas.microsoft.com/office/powerpoint/2010/main" val="43699493"/>
      </p:ext>
    </p:extLst>
  </p:cSld>
  <p:clrMapOvr>
    <a:masterClrMapping/>
  </p:clrMapOvr>
  <p:transition>
    <p:random/>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74638"/>
            <a:ext cx="2057400" cy="5851525"/>
          </a:xfrm>
          <a:prstGeom prst="rect">
            <a:avLst/>
          </a:prstGeom>
        </p:spPr>
        <p:txBody>
          <a:bodyPr vert="eaVert"/>
          <a:lstStyle/>
          <a:p>
            <a:r>
              <a:rPr lang="vi-VN" smtClean="0"/>
              <a:t>Bấm &amp; sửa kiểu tiêu đề</a:t>
            </a:r>
            <a:endParaRPr lang="en-US"/>
          </a:p>
        </p:txBody>
      </p:sp>
      <p:sp>
        <p:nvSpPr>
          <p:cNvPr id="3" name="Nơi giữ chỗ cho Văn bản Dọc 2"/>
          <p:cNvSpPr>
            <a:spLocks noGrp="1"/>
          </p:cNvSpPr>
          <p:nvPr>
            <p:ph type="body" orient="vert" idx="1"/>
          </p:nvPr>
        </p:nvSpPr>
        <p:spPr>
          <a:xfrm>
            <a:off x="457200" y="274638"/>
            <a:ext cx="6019800" cy="5851525"/>
          </a:xfrm>
          <a:prstGeom prst="rect">
            <a:avLst/>
          </a:prstGeo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Tree>
    <p:extLst>
      <p:ext uri="{BB962C8B-B14F-4D97-AF65-F5344CB8AC3E}">
        <p14:creationId xmlns:p14="http://schemas.microsoft.com/office/powerpoint/2010/main" val="3205980789"/>
      </p:ext>
    </p:extLst>
  </p:cSld>
  <p:clrMapOvr>
    <a:masterClrMapping/>
  </p:clrMapOvr>
  <p:transition>
    <p:random/>
  </p:transition>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Tiêu đề bản chiế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31778" name="Rectangle 2"/>
          <p:cNvSpPr>
            <a:spLocks noGrp="1" noChangeArrowheads="1"/>
          </p:cNvSpPr>
          <p:nvPr>
            <p:ph type="ctrTitle"/>
          </p:nvPr>
        </p:nvSpPr>
        <p:spPr>
          <a:xfrm>
            <a:off x="3657600" y="914400"/>
            <a:ext cx="4876800" cy="2209800"/>
          </a:xfrm>
        </p:spPr>
        <p:txBody>
          <a:bodyPr/>
          <a:lstStyle>
            <a:lvl1pPr>
              <a:defRPr/>
            </a:lvl1pPr>
          </a:lstStyle>
          <a:p>
            <a:r>
              <a:rPr lang="vi-VN" smtClean="0"/>
              <a:t>Bấm &amp; sửa kiểu tiêu đề</a:t>
            </a:r>
            <a:endParaRPr lang="en-US"/>
          </a:p>
        </p:txBody>
      </p:sp>
      <p:sp>
        <p:nvSpPr>
          <p:cNvPr id="331779" name="Rectangle 3"/>
          <p:cNvSpPr>
            <a:spLocks noGrp="1" noChangeArrowheads="1"/>
          </p:cNvSpPr>
          <p:nvPr>
            <p:ph type="subTitle" idx="1"/>
          </p:nvPr>
        </p:nvSpPr>
        <p:spPr>
          <a:xfrm>
            <a:off x="3581400" y="4114800"/>
            <a:ext cx="5029200" cy="1524000"/>
          </a:xfrm>
        </p:spPr>
        <p:txBody>
          <a:bodyPr/>
          <a:lstStyle>
            <a:lvl1pPr marL="0" indent="0" algn="ctr">
              <a:buFontTx/>
              <a:buNone/>
              <a:defRPr/>
            </a:lvl1pPr>
          </a:lstStyle>
          <a:p>
            <a:r>
              <a:rPr lang="vi-VN" smtClean="0"/>
              <a:t>Bấm &amp; sửa kiểu phụ đề</a:t>
            </a:r>
            <a:endParaRPr lang="en-US"/>
          </a:p>
        </p:txBody>
      </p:sp>
      <p:sp>
        <p:nvSpPr>
          <p:cNvPr id="4" name="Rectangle 4"/>
          <p:cNvSpPr>
            <a:spLocks noGrp="1" noChangeArrowheads="1"/>
          </p:cNvSpPr>
          <p:nvPr>
            <p:ph type="dt" sz="half" idx="10"/>
          </p:nvPr>
        </p:nvSpPr>
        <p:spPr/>
        <p:txBody>
          <a:bodyPr/>
          <a:lstStyle>
            <a:lvl1pPr>
              <a:defRPr/>
            </a:lvl1pPr>
          </a:lstStyle>
          <a:p>
            <a:pPr>
              <a:defRPr/>
            </a:pPr>
            <a:fld id="{888B153F-7CBE-40B6-B0BB-9A9548DD0BA3}"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C545BE8B-25F6-480C-AB29-23E94ADFB3E3}" type="slidenum">
              <a:rPr lang="en-US"/>
              <a:pPr>
                <a:defRPr/>
              </a:pPr>
              <a:t>‹#›</a:t>
            </a:fld>
            <a:endParaRPr lang="en-US"/>
          </a:p>
        </p:txBody>
      </p:sp>
    </p:spTree>
    <p:extLst>
      <p:ext uri="{BB962C8B-B14F-4D97-AF65-F5344CB8AC3E}">
        <p14:creationId xmlns:p14="http://schemas.microsoft.com/office/powerpoint/2010/main" val="1685648700"/>
      </p:ext>
    </p:extLst>
  </p:cSld>
  <p:clrMapOvr>
    <a:masterClrMapping/>
  </p:clrMapOvr>
  <p:transition>
    <p:random/>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6525487-1388-42A8-B8B4-3E64CC40F453}"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631AED0D-A86A-40B9-B973-3DFB4279A6F0}" type="slidenum">
              <a:rPr lang="en-US"/>
              <a:pPr>
                <a:defRPr/>
              </a:pPr>
              <a:t>‹#›</a:t>
            </a:fld>
            <a:endParaRPr lang="en-US"/>
          </a:p>
        </p:txBody>
      </p:sp>
    </p:spTree>
    <p:extLst>
      <p:ext uri="{BB962C8B-B14F-4D97-AF65-F5344CB8AC3E}">
        <p14:creationId xmlns:p14="http://schemas.microsoft.com/office/powerpoint/2010/main" val="3531911652"/>
      </p:ext>
    </p:extLst>
  </p:cSld>
  <p:clrMapOvr>
    <a:masterClrMapping/>
  </p:clrMapOvr>
  <p:transition>
    <p:random/>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a:ln/>
        </p:spPr>
        <p:txBody>
          <a:bodyPr/>
          <a:lstStyle>
            <a:lvl1pPr>
              <a:defRPr/>
            </a:lvl1pPr>
          </a:lstStyle>
          <a:p>
            <a:pPr>
              <a:defRPr/>
            </a:pPr>
            <a:fld id="{207EAC27-9DBA-4DF1-B5F8-ADD0B3BA4BA6}"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69710ACD-9099-4C28-B0F3-F436939C05FA}" type="slidenum">
              <a:rPr lang="en-US"/>
              <a:pPr>
                <a:defRPr/>
              </a:pPr>
              <a:t>‹#›</a:t>
            </a:fld>
            <a:endParaRPr lang="en-US"/>
          </a:p>
        </p:txBody>
      </p:sp>
    </p:spTree>
    <p:extLst>
      <p:ext uri="{BB962C8B-B14F-4D97-AF65-F5344CB8AC3E}">
        <p14:creationId xmlns:p14="http://schemas.microsoft.com/office/powerpoint/2010/main" val="801858058"/>
      </p:ext>
    </p:extLst>
  </p:cSld>
  <p:clrMapOvr>
    <a:masterClrMapping/>
  </p:clrMapOvr>
  <p:transition>
    <p:random/>
  </p:transition>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sz="half" idx="1"/>
          </p:nvPr>
        </p:nvSpPr>
        <p:spPr>
          <a:xfrm>
            <a:off x="457200" y="2438400"/>
            <a:ext cx="4038600" cy="3687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Nội dung 3"/>
          <p:cNvSpPr>
            <a:spLocks noGrp="1"/>
          </p:cNvSpPr>
          <p:nvPr>
            <p:ph sz="half" idx="2"/>
          </p:nvPr>
        </p:nvSpPr>
        <p:spPr>
          <a:xfrm>
            <a:off x="4648200" y="2438400"/>
            <a:ext cx="4038600" cy="3687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7A3A1BCF-CB8E-49CE-8BC4-82E3A91EDBEE}"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CD503B29-8CD6-45D3-8961-7EB4C85349AF}" type="slidenum">
              <a:rPr lang="en-US"/>
              <a:pPr>
                <a:defRPr/>
              </a:pPr>
              <a:t>‹#›</a:t>
            </a:fld>
            <a:endParaRPr lang="en-US"/>
          </a:p>
        </p:txBody>
      </p:sp>
    </p:spTree>
    <p:extLst>
      <p:ext uri="{BB962C8B-B14F-4D97-AF65-F5344CB8AC3E}">
        <p14:creationId xmlns:p14="http://schemas.microsoft.com/office/powerpoint/2010/main" val="521264867"/>
      </p:ext>
    </p:extLst>
  </p:cSld>
  <p:clrMapOvr>
    <a:masterClrMapping/>
  </p:clrMapOvr>
  <p:transition>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Date Placeholder 3"/>
          <p:cNvSpPr>
            <a:spLocks noGrp="1"/>
          </p:cNvSpPr>
          <p:nvPr>
            <p:ph type="dt" sz="half" idx="10"/>
          </p:nvPr>
        </p:nvSpPr>
        <p:spPr/>
        <p:txBody>
          <a:bodyPr/>
          <a:lstStyle>
            <a:lvl1pPr>
              <a:defRPr/>
            </a:lvl1pPr>
          </a:lstStyle>
          <a:p>
            <a:pPr>
              <a:defRPr/>
            </a:pPr>
            <a:fld id="{864FCCD7-4C3C-4C57-933B-560AB2C21CC8}" type="datetime1">
              <a:rPr lang="en-US" smtClean="0"/>
              <a:pPr>
                <a:defRPr/>
              </a:pPr>
              <a:t>26/02/2018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vi-VN"/>
          </a:p>
        </p:txBody>
      </p:sp>
      <p:sp>
        <p:nvSpPr>
          <p:cNvPr id="5" name="Slide Number Placeholder 5"/>
          <p:cNvSpPr>
            <a:spLocks noGrp="1"/>
          </p:cNvSpPr>
          <p:nvPr>
            <p:ph type="sldNum" sz="quarter" idx="12"/>
          </p:nvPr>
        </p:nvSpPr>
        <p:spPr/>
        <p:txBody>
          <a:bodyPr/>
          <a:lstStyle>
            <a:lvl1pPr>
              <a:defRPr/>
            </a:lvl1pPr>
          </a:lstStyle>
          <a:p>
            <a:pPr>
              <a:defRPr/>
            </a:pPr>
            <a:fld id="{A875C4B9-F0FE-4F27-A1BC-12585A9D951F}" type="slidenum">
              <a:rPr lang="en-US"/>
              <a:pPr>
                <a:defRPr/>
              </a:pPr>
              <a:t>‹#›</a:t>
            </a:fld>
            <a:endParaRPr lang="en-US"/>
          </a:p>
        </p:txBody>
      </p:sp>
    </p:spTree>
    <p:extLst>
      <p:ext uri="{BB962C8B-B14F-4D97-AF65-F5344CB8AC3E}">
        <p14:creationId xmlns:p14="http://schemas.microsoft.com/office/powerpoint/2010/main" val="381678812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4638"/>
            <a:ext cx="8229600" cy="1143000"/>
          </a:xfrm>
        </p:spPr>
        <p:txBody>
          <a:bodyPr/>
          <a:lstStyle>
            <a:lvl1pPr>
              <a:defRPr/>
            </a:lvl1pPr>
          </a:lstStyle>
          <a:p>
            <a:r>
              <a:rPr lang="vi-VN" smtClean="0"/>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7F91713D-06FB-41A1-AD18-61E70CD0AA4F}" type="datetime1">
              <a:rPr lang="en-US" smtClean="0"/>
              <a:pPr>
                <a:defRPr/>
              </a:pPr>
              <a:t>26/02/2018</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vi-VN"/>
          </a:p>
        </p:txBody>
      </p:sp>
      <p:sp>
        <p:nvSpPr>
          <p:cNvPr id="9" name="Rectangle 6"/>
          <p:cNvSpPr>
            <a:spLocks noGrp="1" noChangeArrowheads="1"/>
          </p:cNvSpPr>
          <p:nvPr>
            <p:ph type="sldNum" sz="quarter" idx="12"/>
          </p:nvPr>
        </p:nvSpPr>
        <p:spPr>
          <a:ln/>
        </p:spPr>
        <p:txBody>
          <a:bodyPr/>
          <a:lstStyle>
            <a:lvl1pPr>
              <a:defRPr/>
            </a:lvl1pPr>
          </a:lstStyle>
          <a:p>
            <a:pPr>
              <a:defRPr/>
            </a:pPr>
            <a:fld id="{53420905-1968-49E7-BE28-F576BECB5AC7}" type="slidenum">
              <a:rPr lang="en-US"/>
              <a:pPr>
                <a:defRPr/>
              </a:pPr>
              <a:t>‹#›</a:t>
            </a:fld>
            <a:endParaRPr lang="en-US"/>
          </a:p>
        </p:txBody>
      </p:sp>
    </p:spTree>
    <p:extLst>
      <p:ext uri="{BB962C8B-B14F-4D97-AF65-F5344CB8AC3E}">
        <p14:creationId xmlns:p14="http://schemas.microsoft.com/office/powerpoint/2010/main" val="3431557696"/>
      </p:ext>
    </p:extLst>
  </p:cSld>
  <p:clrMapOvr>
    <a:masterClrMapping/>
  </p:clrMapOvr>
  <p:transition>
    <p:random/>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1782CA30-5764-42BE-A948-B25596F403D8}" type="datetime1">
              <a:rPr lang="en-US" smtClean="0"/>
              <a:pPr>
                <a:defRPr/>
              </a:pPr>
              <a:t>26/02/2018</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vi-VN"/>
          </a:p>
        </p:txBody>
      </p:sp>
      <p:sp>
        <p:nvSpPr>
          <p:cNvPr id="5" name="Rectangle 6"/>
          <p:cNvSpPr>
            <a:spLocks noGrp="1" noChangeArrowheads="1"/>
          </p:cNvSpPr>
          <p:nvPr>
            <p:ph type="sldNum" sz="quarter" idx="12"/>
          </p:nvPr>
        </p:nvSpPr>
        <p:spPr>
          <a:ln/>
        </p:spPr>
        <p:txBody>
          <a:bodyPr/>
          <a:lstStyle>
            <a:lvl1pPr>
              <a:defRPr/>
            </a:lvl1pPr>
          </a:lstStyle>
          <a:p>
            <a:pPr>
              <a:defRPr/>
            </a:pPr>
            <a:fld id="{3C778C6D-C473-4AB1-987D-70C0B1EB06B7}" type="slidenum">
              <a:rPr lang="en-US"/>
              <a:pPr>
                <a:defRPr/>
              </a:pPr>
              <a:t>‹#›</a:t>
            </a:fld>
            <a:endParaRPr lang="en-US"/>
          </a:p>
        </p:txBody>
      </p:sp>
    </p:spTree>
    <p:extLst>
      <p:ext uri="{BB962C8B-B14F-4D97-AF65-F5344CB8AC3E}">
        <p14:creationId xmlns:p14="http://schemas.microsoft.com/office/powerpoint/2010/main" val="746524368"/>
      </p:ext>
    </p:extLst>
  </p:cSld>
  <p:clrMapOvr>
    <a:masterClrMapping/>
  </p:clrMapOvr>
  <p:transition>
    <p:random/>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D55E2127-66F7-4A83-A3AC-EEC0B5317CB0}" type="datetime1">
              <a:rPr lang="en-US" smtClean="0"/>
              <a:pPr>
                <a:defRPr/>
              </a:pPr>
              <a:t>26/02/2018</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vi-VN"/>
          </a:p>
        </p:txBody>
      </p:sp>
      <p:sp>
        <p:nvSpPr>
          <p:cNvPr id="4" name="Rectangle 6"/>
          <p:cNvSpPr>
            <a:spLocks noGrp="1" noChangeArrowheads="1"/>
          </p:cNvSpPr>
          <p:nvPr>
            <p:ph type="sldNum" sz="quarter" idx="12"/>
          </p:nvPr>
        </p:nvSpPr>
        <p:spPr>
          <a:ln/>
        </p:spPr>
        <p:txBody>
          <a:bodyPr/>
          <a:lstStyle>
            <a:lvl1pPr>
              <a:defRPr/>
            </a:lvl1pPr>
          </a:lstStyle>
          <a:p>
            <a:pPr>
              <a:defRPr/>
            </a:pPr>
            <a:fld id="{3A64D348-658B-4346-A640-5F1800B22299}" type="slidenum">
              <a:rPr lang="en-US"/>
              <a:pPr>
                <a:defRPr/>
              </a:pPr>
              <a:t>‹#›</a:t>
            </a:fld>
            <a:endParaRPr lang="en-US"/>
          </a:p>
        </p:txBody>
      </p:sp>
    </p:spTree>
    <p:extLst>
      <p:ext uri="{BB962C8B-B14F-4D97-AF65-F5344CB8AC3E}">
        <p14:creationId xmlns:p14="http://schemas.microsoft.com/office/powerpoint/2010/main" val="3319125595"/>
      </p:ext>
    </p:extLst>
  </p:cSld>
  <p:clrMapOvr>
    <a:masterClrMapping/>
  </p:clrMapOvr>
  <p:transition>
    <p:random/>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a:ln/>
        </p:spPr>
        <p:txBody>
          <a:bodyPr/>
          <a:lstStyle>
            <a:lvl1pPr>
              <a:defRPr/>
            </a:lvl1pPr>
          </a:lstStyle>
          <a:p>
            <a:pPr>
              <a:defRPr/>
            </a:pPr>
            <a:fld id="{B1423EF5-1A96-424F-90FC-5562E098B1AA}"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194CFFCC-D78F-42AD-97B4-B6FA29FF6E3D}" type="slidenum">
              <a:rPr lang="en-US"/>
              <a:pPr>
                <a:defRPr/>
              </a:pPr>
              <a:t>‹#›</a:t>
            </a:fld>
            <a:endParaRPr lang="en-US"/>
          </a:p>
        </p:txBody>
      </p:sp>
    </p:spTree>
    <p:extLst>
      <p:ext uri="{BB962C8B-B14F-4D97-AF65-F5344CB8AC3E}">
        <p14:creationId xmlns:p14="http://schemas.microsoft.com/office/powerpoint/2010/main" val="3276457885"/>
      </p:ext>
    </p:extLst>
  </p:cSld>
  <p:clrMapOvr>
    <a:masterClrMapping/>
  </p:clrMapOvr>
  <p:transition>
    <p:random/>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a:ln/>
        </p:spPr>
        <p:txBody>
          <a:bodyPr/>
          <a:lstStyle>
            <a:lvl1pPr>
              <a:defRPr/>
            </a:lvl1pPr>
          </a:lstStyle>
          <a:p>
            <a:pPr>
              <a:defRPr/>
            </a:pPr>
            <a:fld id="{AE6102FE-8CAE-4F2F-9A7D-C67DC57D325E}"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722D1F21-5E21-4A95-ACD3-1AE9E6596AFD}" type="slidenum">
              <a:rPr lang="en-US"/>
              <a:pPr>
                <a:defRPr/>
              </a:pPr>
              <a:t>‹#›</a:t>
            </a:fld>
            <a:endParaRPr lang="en-US"/>
          </a:p>
        </p:txBody>
      </p:sp>
    </p:spTree>
    <p:extLst>
      <p:ext uri="{BB962C8B-B14F-4D97-AF65-F5344CB8AC3E}">
        <p14:creationId xmlns:p14="http://schemas.microsoft.com/office/powerpoint/2010/main" val="2665368699"/>
      </p:ext>
    </p:extLst>
  </p:cSld>
  <p:clrMapOvr>
    <a:masterClrMapping/>
  </p:clrMapOvr>
  <p:transition>
    <p:random/>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15319D4-4C42-410E-B632-91F063CE3B1C}"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83F885B6-83C0-473E-97A2-35E3CD51D795}" type="slidenum">
              <a:rPr lang="en-US"/>
              <a:pPr>
                <a:defRPr/>
              </a:pPr>
              <a:t>‹#›</a:t>
            </a:fld>
            <a:endParaRPr lang="en-US"/>
          </a:p>
        </p:txBody>
      </p:sp>
    </p:spTree>
    <p:extLst>
      <p:ext uri="{BB962C8B-B14F-4D97-AF65-F5344CB8AC3E}">
        <p14:creationId xmlns:p14="http://schemas.microsoft.com/office/powerpoint/2010/main" val="2547919106"/>
      </p:ext>
    </p:extLst>
  </p:cSld>
  <p:clrMapOvr>
    <a:masterClrMapping/>
  </p:clrMapOvr>
  <p:transition>
    <p:random/>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914400"/>
            <a:ext cx="2057400" cy="5211763"/>
          </a:xfrm>
        </p:spPr>
        <p:txBody>
          <a:bodyPr vert="eaVert"/>
          <a:lstStyle/>
          <a:p>
            <a:r>
              <a:rPr lang="vi-VN" smtClean="0"/>
              <a:t>Bấm &amp; sửa kiểu tiêu đề</a:t>
            </a:r>
            <a:endParaRPr lang="en-US"/>
          </a:p>
        </p:txBody>
      </p:sp>
      <p:sp>
        <p:nvSpPr>
          <p:cNvPr id="3" name="Nơi giữ chỗ cho Văn bản Dọc 2"/>
          <p:cNvSpPr>
            <a:spLocks noGrp="1"/>
          </p:cNvSpPr>
          <p:nvPr>
            <p:ph type="body" orient="vert" idx="1"/>
          </p:nvPr>
        </p:nvSpPr>
        <p:spPr>
          <a:xfrm>
            <a:off x="457200" y="914400"/>
            <a:ext cx="6019800" cy="5211763"/>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795DB20F-F337-46CF-A3EB-CF4A93FD3305}"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5D990BD3-A195-4CA6-9D14-A32AD7F0432D}" type="slidenum">
              <a:rPr lang="en-US"/>
              <a:pPr>
                <a:defRPr/>
              </a:pPr>
              <a:t>‹#›</a:t>
            </a:fld>
            <a:endParaRPr lang="en-US"/>
          </a:p>
        </p:txBody>
      </p:sp>
    </p:spTree>
    <p:extLst>
      <p:ext uri="{BB962C8B-B14F-4D97-AF65-F5344CB8AC3E}">
        <p14:creationId xmlns:p14="http://schemas.microsoft.com/office/powerpoint/2010/main" val="3568366293"/>
      </p:ext>
    </p:extLst>
  </p:cSld>
  <p:clrMapOvr>
    <a:masterClrMapping/>
  </p:clrMapOvr>
  <p:transition>
    <p:random/>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3248E424-1AB6-4139-84DA-C59AA1342FC9}"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85206B1D-197F-48F3-9A1C-44DF432BE84E}" type="slidenum">
              <a:rPr lang="en-US"/>
              <a:pPr>
                <a:defRPr/>
              </a:pPr>
              <a:t>‹#›</a:t>
            </a:fld>
            <a:endParaRPr lang="en-US"/>
          </a:p>
        </p:txBody>
      </p:sp>
    </p:spTree>
    <p:extLst>
      <p:ext uri="{BB962C8B-B14F-4D97-AF65-F5344CB8AC3E}">
        <p14:creationId xmlns:p14="http://schemas.microsoft.com/office/powerpoint/2010/main" val="1187228270"/>
      </p:ext>
    </p:extLst>
  </p:cSld>
  <p:clrMapOvr>
    <a:masterClrMapping/>
  </p:clrMapOvr>
  <p:transition>
    <p:random/>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0867A27D-6EC1-4C93-90F4-970916EAFEF9}"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7EA3CF5A-05D5-4ECC-ACC0-517F6B9476F5}" type="slidenum">
              <a:rPr lang="en-US"/>
              <a:pPr>
                <a:defRPr/>
              </a:pPr>
              <a:t>‹#›</a:t>
            </a:fld>
            <a:endParaRPr lang="en-US"/>
          </a:p>
        </p:txBody>
      </p:sp>
    </p:spTree>
    <p:extLst>
      <p:ext uri="{BB962C8B-B14F-4D97-AF65-F5344CB8AC3E}">
        <p14:creationId xmlns:p14="http://schemas.microsoft.com/office/powerpoint/2010/main" val="3148906733"/>
      </p:ext>
    </p:extLst>
  </p:cSld>
  <p:clrMapOvr>
    <a:masterClrMapping/>
  </p:clrMapOvr>
  <p:transition>
    <p:random/>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a:ln/>
        </p:spPr>
        <p:txBody>
          <a:bodyPr/>
          <a:lstStyle>
            <a:lvl1pPr>
              <a:defRPr/>
            </a:lvl1pPr>
          </a:lstStyle>
          <a:p>
            <a:pPr>
              <a:defRPr/>
            </a:pPr>
            <a:fld id="{E8B2F9EB-FD61-4CC6-8E54-B7D89AEC7367}"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D6A9B519-6473-4721-9795-DAFBD858A824}" type="slidenum">
              <a:rPr lang="en-US"/>
              <a:pPr>
                <a:defRPr/>
              </a:pPr>
              <a:t>‹#›</a:t>
            </a:fld>
            <a:endParaRPr lang="en-US"/>
          </a:p>
        </p:txBody>
      </p:sp>
    </p:spTree>
    <p:extLst>
      <p:ext uri="{BB962C8B-B14F-4D97-AF65-F5344CB8AC3E}">
        <p14:creationId xmlns:p14="http://schemas.microsoft.com/office/powerpoint/2010/main" val="4005727032"/>
      </p:ext>
    </p:extLst>
  </p:cSld>
  <p:clrMapOvr>
    <a:masterClrMapping/>
  </p:clrMapOvr>
  <p:transition>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A20904B-54E9-48EE-9EC9-5805C9873DE6}" type="datetime1">
              <a:rPr lang="en-US" smtClean="0"/>
              <a:pPr>
                <a:defRPr/>
              </a:pPr>
              <a:t>26/02/2018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vi-VN"/>
          </a:p>
        </p:txBody>
      </p:sp>
      <p:sp>
        <p:nvSpPr>
          <p:cNvPr id="4" name="Slide Number Placeholder 5"/>
          <p:cNvSpPr>
            <a:spLocks noGrp="1"/>
          </p:cNvSpPr>
          <p:nvPr>
            <p:ph type="sldNum" sz="quarter" idx="12"/>
          </p:nvPr>
        </p:nvSpPr>
        <p:spPr/>
        <p:txBody>
          <a:bodyPr/>
          <a:lstStyle>
            <a:lvl1pPr>
              <a:defRPr/>
            </a:lvl1pPr>
          </a:lstStyle>
          <a:p>
            <a:pPr>
              <a:defRPr/>
            </a:pPr>
            <a:fld id="{35AA96E7-09D6-49AD-B1A2-2971FB552E79}" type="slidenum">
              <a:rPr lang="en-US"/>
              <a:pPr>
                <a:defRPr/>
              </a:pPr>
              <a:t>‹#›</a:t>
            </a:fld>
            <a:endParaRPr lang="en-US"/>
          </a:p>
        </p:txBody>
      </p:sp>
    </p:spTree>
    <p:extLst>
      <p:ext uri="{BB962C8B-B14F-4D97-AF65-F5344CB8AC3E}">
        <p14:creationId xmlns:p14="http://schemas.microsoft.com/office/powerpoint/2010/main" val="178031892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Nội dung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1076D6F1-083F-4AED-BFC7-AFC8BD2D4D4D}"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5EE6BAB4-F7A6-414B-A481-2D9435898046}" type="slidenum">
              <a:rPr lang="en-US"/>
              <a:pPr>
                <a:defRPr/>
              </a:pPr>
              <a:t>‹#›</a:t>
            </a:fld>
            <a:endParaRPr lang="en-US"/>
          </a:p>
        </p:txBody>
      </p:sp>
    </p:spTree>
    <p:extLst>
      <p:ext uri="{BB962C8B-B14F-4D97-AF65-F5344CB8AC3E}">
        <p14:creationId xmlns:p14="http://schemas.microsoft.com/office/powerpoint/2010/main" val="4154119424"/>
      </p:ext>
    </p:extLst>
  </p:cSld>
  <p:clrMapOvr>
    <a:masterClrMapping/>
  </p:clrMapOvr>
  <p:transition>
    <p:random/>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smtClean="0"/>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5E2707BC-85D0-4148-AF97-455B688051D8}" type="datetime1">
              <a:rPr lang="en-US" smtClean="0"/>
              <a:pPr>
                <a:defRPr/>
              </a:pPr>
              <a:t>26/02/2018</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vi-VN"/>
          </a:p>
        </p:txBody>
      </p:sp>
      <p:sp>
        <p:nvSpPr>
          <p:cNvPr id="9" name="Rectangle 6"/>
          <p:cNvSpPr>
            <a:spLocks noGrp="1" noChangeArrowheads="1"/>
          </p:cNvSpPr>
          <p:nvPr>
            <p:ph type="sldNum" sz="quarter" idx="12"/>
          </p:nvPr>
        </p:nvSpPr>
        <p:spPr>
          <a:ln/>
        </p:spPr>
        <p:txBody>
          <a:bodyPr/>
          <a:lstStyle>
            <a:lvl1pPr>
              <a:defRPr/>
            </a:lvl1pPr>
          </a:lstStyle>
          <a:p>
            <a:pPr>
              <a:defRPr/>
            </a:pPr>
            <a:fld id="{793C4F02-479B-48D9-9F71-4CAFFEA35179}" type="slidenum">
              <a:rPr lang="en-US"/>
              <a:pPr>
                <a:defRPr/>
              </a:pPr>
              <a:t>‹#›</a:t>
            </a:fld>
            <a:endParaRPr lang="en-US"/>
          </a:p>
        </p:txBody>
      </p:sp>
    </p:spTree>
    <p:extLst>
      <p:ext uri="{BB962C8B-B14F-4D97-AF65-F5344CB8AC3E}">
        <p14:creationId xmlns:p14="http://schemas.microsoft.com/office/powerpoint/2010/main" val="1389106589"/>
      </p:ext>
    </p:extLst>
  </p:cSld>
  <p:clrMapOvr>
    <a:masterClrMapping/>
  </p:clrMapOvr>
  <p:transition>
    <p:random/>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3A6BCA44-0240-4C1B-806C-0DCD24EBF446}" type="datetime1">
              <a:rPr lang="en-US" smtClean="0"/>
              <a:pPr>
                <a:defRPr/>
              </a:pPr>
              <a:t>26/02/2018</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vi-VN"/>
          </a:p>
        </p:txBody>
      </p:sp>
      <p:sp>
        <p:nvSpPr>
          <p:cNvPr id="5" name="Rectangle 6"/>
          <p:cNvSpPr>
            <a:spLocks noGrp="1" noChangeArrowheads="1"/>
          </p:cNvSpPr>
          <p:nvPr>
            <p:ph type="sldNum" sz="quarter" idx="12"/>
          </p:nvPr>
        </p:nvSpPr>
        <p:spPr>
          <a:ln/>
        </p:spPr>
        <p:txBody>
          <a:bodyPr/>
          <a:lstStyle>
            <a:lvl1pPr>
              <a:defRPr/>
            </a:lvl1pPr>
          </a:lstStyle>
          <a:p>
            <a:pPr>
              <a:defRPr/>
            </a:pPr>
            <a:fld id="{7AEC05D6-D639-4BB5-B415-18CB0AE8BECA}" type="slidenum">
              <a:rPr lang="en-US"/>
              <a:pPr>
                <a:defRPr/>
              </a:pPr>
              <a:t>‹#›</a:t>
            </a:fld>
            <a:endParaRPr lang="en-US"/>
          </a:p>
        </p:txBody>
      </p:sp>
    </p:spTree>
    <p:extLst>
      <p:ext uri="{BB962C8B-B14F-4D97-AF65-F5344CB8AC3E}">
        <p14:creationId xmlns:p14="http://schemas.microsoft.com/office/powerpoint/2010/main" val="1326421369"/>
      </p:ext>
    </p:extLst>
  </p:cSld>
  <p:clrMapOvr>
    <a:masterClrMapping/>
  </p:clrMapOvr>
  <p:transition>
    <p:random/>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0BE8366-EEED-4EE5-97E0-FD1F94DAEB74}" type="datetime1">
              <a:rPr lang="en-US" smtClean="0"/>
              <a:pPr>
                <a:defRPr/>
              </a:pPr>
              <a:t>26/02/2018</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vi-VN"/>
          </a:p>
        </p:txBody>
      </p:sp>
      <p:sp>
        <p:nvSpPr>
          <p:cNvPr id="4" name="Rectangle 6"/>
          <p:cNvSpPr>
            <a:spLocks noGrp="1" noChangeArrowheads="1"/>
          </p:cNvSpPr>
          <p:nvPr>
            <p:ph type="sldNum" sz="quarter" idx="12"/>
          </p:nvPr>
        </p:nvSpPr>
        <p:spPr>
          <a:ln/>
        </p:spPr>
        <p:txBody>
          <a:bodyPr/>
          <a:lstStyle>
            <a:lvl1pPr>
              <a:defRPr/>
            </a:lvl1pPr>
          </a:lstStyle>
          <a:p>
            <a:pPr>
              <a:defRPr/>
            </a:pPr>
            <a:fld id="{7F0CEB3D-7027-45C9-8971-4FEAC709FF19}" type="slidenum">
              <a:rPr lang="en-US"/>
              <a:pPr>
                <a:defRPr/>
              </a:pPr>
              <a:t>‹#›</a:t>
            </a:fld>
            <a:endParaRPr lang="en-US"/>
          </a:p>
        </p:txBody>
      </p:sp>
    </p:spTree>
    <p:extLst>
      <p:ext uri="{BB962C8B-B14F-4D97-AF65-F5344CB8AC3E}">
        <p14:creationId xmlns:p14="http://schemas.microsoft.com/office/powerpoint/2010/main" val="25813002"/>
      </p:ext>
    </p:extLst>
  </p:cSld>
  <p:clrMapOvr>
    <a:masterClrMapping/>
  </p:clrMapOvr>
  <p:transition>
    <p:random/>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a:ln/>
        </p:spPr>
        <p:txBody>
          <a:bodyPr/>
          <a:lstStyle>
            <a:lvl1pPr>
              <a:defRPr/>
            </a:lvl1pPr>
          </a:lstStyle>
          <a:p>
            <a:pPr>
              <a:defRPr/>
            </a:pPr>
            <a:fld id="{B095BCFB-0752-4731-8633-96127938AABA}"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D7E43C84-7FA3-46D8-B977-B6FD70BBF242}" type="slidenum">
              <a:rPr lang="en-US"/>
              <a:pPr>
                <a:defRPr/>
              </a:pPr>
              <a:t>‹#›</a:t>
            </a:fld>
            <a:endParaRPr lang="en-US"/>
          </a:p>
        </p:txBody>
      </p:sp>
    </p:spTree>
    <p:extLst>
      <p:ext uri="{BB962C8B-B14F-4D97-AF65-F5344CB8AC3E}">
        <p14:creationId xmlns:p14="http://schemas.microsoft.com/office/powerpoint/2010/main" val="2335365768"/>
      </p:ext>
    </p:extLst>
  </p:cSld>
  <p:clrMapOvr>
    <a:masterClrMapping/>
  </p:clrMapOvr>
  <p:transition>
    <p:random/>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a:ln/>
        </p:spPr>
        <p:txBody>
          <a:bodyPr/>
          <a:lstStyle>
            <a:lvl1pPr>
              <a:defRPr/>
            </a:lvl1pPr>
          </a:lstStyle>
          <a:p>
            <a:pPr>
              <a:defRPr/>
            </a:pPr>
            <a:fld id="{584D9DB1-3247-425E-92FC-7D51B25B235E}"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AC8C6870-E033-431B-B01B-1D76D8061F27}" type="slidenum">
              <a:rPr lang="en-US"/>
              <a:pPr>
                <a:defRPr/>
              </a:pPr>
              <a:t>‹#›</a:t>
            </a:fld>
            <a:endParaRPr lang="en-US"/>
          </a:p>
        </p:txBody>
      </p:sp>
    </p:spTree>
    <p:extLst>
      <p:ext uri="{BB962C8B-B14F-4D97-AF65-F5344CB8AC3E}">
        <p14:creationId xmlns:p14="http://schemas.microsoft.com/office/powerpoint/2010/main" val="673125360"/>
      </p:ext>
    </p:extLst>
  </p:cSld>
  <p:clrMapOvr>
    <a:masterClrMapping/>
  </p:clrMapOvr>
  <p:transition>
    <p:random/>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9DF670A3-F6EB-408B-AE1B-F9930F1DDE53}"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5089ECA8-C357-4EA1-B263-1A6A35C40E59}" type="slidenum">
              <a:rPr lang="en-US"/>
              <a:pPr>
                <a:defRPr/>
              </a:pPr>
              <a:t>‹#›</a:t>
            </a:fld>
            <a:endParaRPr lang="en-US"/>
          </a:p>
        </p:txBody>
      </p:sp>
    </p:spTree>
    <p:extLst>
      <p:ext uri="{BB962C8B-B14F-4D97-AF65-F5344CB8AC3E}">
        <p14:creationId xmlns:p14="http://schemas.microsoft.com/office/powerpoint/2010/main" val="2141111847"/>
      </p:ext>
    </p:extLst>
  </p:cSld>
  <p:clrMapOvr>
    <a:masterClrMapping/>
  </p:clrMapOvr>
  <p:transition>
    <p:random/>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74638"/>
            <a:ext cx="2057400" cy="5851525"/>
          </a:xfrm>
        </p:spPr>
        <p:txBody>
          <a:bodyPr vert="eaVert"/>
          <a:lstStyle/>
          <a:p>
            <a:r>
              <a:rPr lang="vi-VN" smtClean="0"/>
              <a:t>Bấm &amp; sửa kiểu tiêu đề</a:t>
            </a:r>
            <a:endParaRPr lang="en-US"/>
          </a:p>
        </p:txBody>
      </p:sp>
      <p:sp>
        <p:nvSpPr>
          <p:cNvPr id="3" name="Nơi giữ chỗ cho Văn bản Dọc 2"/>
          <p:cNvSpPr>
            <a:spLocks noGrp="1"/>
          </p:cNvSpPr>
          <p:nvPr>
            <p:ph type="body" orient="vert" idx="1"/>
          </p:nvPr>
        </p:nvSpPr>
        <p:spPr>
          <a:xfrm>
            <a:off x="457200" y="274638"/>
            <a:ext cx="6019800" cy="5851525"/>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54488F83-3A9D-4BA4-9F89-B184246EC841}"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9AC2AD56-29CA-4C79-A860-A5D1336EF484}" type="slidenum">
              <a:rPr lang="en-US"/>
              <a:pPr>
                <a:defRPr/>
              </a:pPr>
              <a:t>‹#›</a:t>
            </a:fld>
            <a:endParaRPr lang="en-US"/>
          </a:p>
        </p:txBody>
      </p:sp>
    </p:spTree>
    <p:extLst>
      <p:ext uri="{BB962C8B-B14F-4D97-AF65-F5344CB8AC3E}">
        <p14:creationId xmlns:p14="http://schemas.microsoft.com/office/powerpoint/2010/main" val="2199517020"/>
      </p:ext>
    </p:extLst>
  </p:cSld>
  <p:clrMapOvr>
    <a:masterClrMapping/>
  </p:clrMapOvr>
  <p:transition>
    <p:random/>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Tree>
    <p:extLst>
      <p:ext uri="{BB962C8B-B14F-4D97-AF65-F5344CB8AC3E}">
        <p14:creationId xmlns:p14="http://schemas.microsoft.com/office/powerpoint/2010/main" val="1132092377"/>
      </p:ext>
    </p:extLst>
  </p:cSld>
  <p:clrMapOvr>
    <a:masterClrMapping/>
  </p:clrMapOvr>
  <p:transition>
    <p:random/>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Tree>
    <p:extLst>
      <p:ext uri="{BB962C8B-B14F-4D97-AF65-F5344CB8AC3E}">
        <p14:creationId xmlns:p14="http://schemas.microsoft.com/office/powerpoint/2010/main" val="2078323991"/>
      </p:ext>
    </p:extLst>
  </p:cSld>
  <p:clrMapOvr>
    <a:masterClrMapping/>
  </p:clrMapOvr>
  <p:transition>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Date Placeholder 3"/>
          <p:cNvSpPr>
            <a:spLocks noGrp="1"/>
          </p:cNvSpPr>
          <p:nvPr>
            <p:ph type="dt" sz="half" idx="10"/>
          </p:nvPr>
        </p:nvSpPr>
        <p:spPr/>
        <p:txBody>
          <a:bodyPr/>
          <a:lstStyle>
            <a:lvl1pPr>
              <a:defRPr/>
            </a:lvl1pPr>
          </a:lstStyle>
          <a:p>
            <a:pPr>
              <a:defRPr/>
            </a:pPr>
            <a:fld id="{DF0D425C-D0E2-4195-BBC1-E3A4D496768B}" type="datetime1">
              <a:rPr lang="en-US" smtClean="0"/>
              <a:pPr>
                <a:defRPr/>
              </a:pPr>
              <a:t>26/02/2018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21BABB35-6A8E-469C-ACA6-652209BEBC06}" type="slidenum">
              <a:rPr lang="en-US"/>
              <a:pPr>
                <a:defRPr/>
              </a:pPr>
              <a:t>‹#›</a:t>
            </a:fld>
            <a:endParaRPr lang="en-US"/>
          </a:p>
        </p:txBody>
      </p:sp>
    </p:spTree>
    <p:extLst>
      <p:ext uri="{BB962C8B-B14F-4D97-AF65-F5344CB8AC3E}">
        <p14:creationId xmlns:p14="http://schemas.microsoft.com/office/powerpoint/2010/main" val="423259598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Tree>
    <p:extLst>
      <p:ext uri="{BB962C8B-B14F-4D97-AF65-F5344CB8AC3E}">
        <p14:creationId xmlns:p14="http://schemas.microsoft.com/office/powerpoint/2010/main" val="94995929"/>
      </p:ext>
    </p:extLst>
  </p:cSld>
  <p:clrMapOvr>
    <a:masterClrMapping/>
  </p:clrMapOvr>
  <p:transition>
    <p:random/>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sz="half" idx="1"/>
          </p:nvPr>
        </p:nvSpPr>
        <p:spPr>
          <a:xfrm>
            <a:off x="457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Nội dung 3"/>
          <p:cNvSpPr>
            <a:spLocks noGrp="1"/>
          </p:cNvSpPr>
          <p:nvPr>
            <p:ph sz="half" idx="2"/>
          </p:nvPr>
        </p:nvSpPr>
        <p:spPr>
          <a:xfrm>
            <a:off x="4648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Tree>
    <p:extLst>
      <p:ext uri="{BB962C8B-B14F-4D97-AF65-F5344CB8AC3E}">
        <p14:creationId xmlns:p14="http://schemas.microsoft.com/office/powerpoint/2010/main" val="1174456134"/>
      </p:ext>
    </p:extLst>
  </p:cSld>
  <p:clrMapOvr>
    <a:masterClrMapping/>
  </p:clrMapOvr>
  <p:transition>
    <p:random/>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4638"/>
            <a:ext cx="8229600" cy="1143000"/>
          </a:xfrm>
        </p:spPr>
        <p:txBody>
          <a:bodyPr/>
          <a:lstStyle>
            <a:lvl1pPr>
              <a:defRPr/>
            </a:lvl1pPr>
          </a:lstStyle>
          <a:p>
            <a:r>
              <a:rPr lang="vi-VN" smtClean="0"/>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Tree>
    <p:extLst>
      <p:ext uri="{BB962C8B-B14F-4D97-AF65-F5344CB8AC3E}">
        <p14:creationId xmlns:p14="http://schemas.microsoft.com/office/powerpoint/2010/main" val="3793795334"/>
      </p:ext>
    </p:extLst>
  </p:cSld>
  <p:clrMapOvr>
    <a:masterClrMapping/>
  </p:clrMapOvr>
  <p:transition>
    <p:random/>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Tree>
    <p:extLst>
      <p:ext uri="{BB962C8B-B14F-4D97-AF65-F5344CB8AC3E}">
        <p14:creationId xmlns:p14="http://schemas.microsoft.com/office/powerpoint/2010/main" val="983920753"/>
      </p:ext>
    </p:extLst>
  </p:cSld>
  <p:clrMapOvr>
    <a:masterClrMapping/>
  </p:clrMapOvr>
  <p:transition>
    <p:random/>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2615586"/>
      </p:ext>
    </p:extLst>
  </p:cSld>
  <p:clrMapOvr>
    <a:masterClrMapping/>
  </p:clrMapOvr>
  <p:transition>
    <p:random/>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Tree>
    <p:extLst>
      <p:ext uri="{BB962C8B-B14F-4D97-AF65-F5344CB8AC3E}">
        <p14:creationId xmlns:p14="http://schemas.microsoft.com/office/powerpoint/2010/main" val="2738782660"/>
      </p:ext>
    </p:extLst>
  </p:cSld>
  <p:clrMapOvr>
    <a:masterClrMapping/>
  </p:clrMapOvr>
  <p:transition>
    <p:random/>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Tree>
    <p:extLst>
      <p:ext uri="{BB962C8B-B14F-4D97-AF65-F5344CB8AC3E}">
        <p14:creationId xmlns:p14="http://schemas.microsoft.com/office/powerpoint/2010/main" val="1694405078"/>
      </p:ext>
    </p:extLst>
  </p:cSld>
  <p:clrMapOvr>
    <a:masterClrMapping/>
  </p:clrMapOvr>
  <p:transition>
    <p:random/>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Tree>
    <p:extLst>
      <p:ext uri="{BB962C8B-B14F-4D97-AF65-F5344CB8AC3E}">
        <p14:creationId xmlns:p14="http://schemas.microsoft.com/office/powerpoint/2010/main" val="1076919277"/>
      </p:ext>
    </p:extLst>
  </p:cSld>
  <p:clrMapOvr>
    <a:masterClrMapping/>
  </p:clrMapOvr>
  <p:transition>
    <p:random/>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28600"/>
            <a:ext cx="2057400" cy="6096000"/>
          </a:xfrm>
        </p:spPr>
        <p:txBody>
          <a:bodyPr vert="eaVert"/>
          <a:lstStyle/>
          <a:p>
            <a:r>
              <a:rPr lang="vi-VN" smtClean="0"/>
              <a:t>Bấm &amp; sửa kiểu tiêu đề</a:t>
            </a:r>
            <a:endParaRPr lang="en-US"/>
          </a:p>
        </p:txBody>
      </p:sp>
      <p:sp>
        <p:nvSpPr>
          <p:cNvPr id="3" name="Nơi giữ chỗ cho Văn bản Dọc 2"/>
          <p:cNvSpPr>
            <a:spLocks noGrp="1"/>
          </p:cNvSpPr>
          <p:nvPr>
            <p:ph type="body" orient="vert" idx="1"/>
          </p:nvPr>
        </p:nvSpPr>
        <p:spPr>
          <a:xfrm>
            <a:off x="457200" y="228600"/>
            <a:ext cx="6019800" cy="6096000"/>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Tree>
    <p:extLst>
      <p:ext uri="{BB962C8B-B14F-4D97-AF65-F5344CB8AC3E}">
        <p14:creationId xmlns:p14="http://schemas.microsoft.com/office/powerpoint/2010/main" val="2542411651"/>
      </p:ext>
    </p:extLst>
  </p:cSld>
  <p:clrMapOvr>
    <a:masterClrMapping/>
  </p:clrMapOvr>
  <p:transition>
    <p:random/>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
        <p:nvSpPr>
          <p:cNvPr id="4" name="Date Placeholder 29"/>
          <p:cNvSpPr>
            <a:spLocks noGrp="1"/>
          </p:cNvSpPr>
          <p:nvPr>
            <p:ph type="dt" sz="half" idx="10"/>
          </p:nvPr>
        </p:nvSpPr>
        <p:spPr/>
        <p:txBody>
          <a:bodyPr/>
          <a:lstStyle>
            <a:lvl1pPr>
              <a:defRPr/>
            </a:lvl1pPr>
          </a:lstStyle>
          <a:p>
            <a:pPr>
              <a:defRPr/>
            </a:pPr>
            <a:fld id="{0274DB7F-1204-4518-A1EE-CC4B53BCFAE6}" type="datetime1">
              <a:rPr lang="en-US" smtClean="0"/>
              <a:pPr>
                <a:defRPr/>
              </a:pPr>
              <a:t>26/02/2018</a:t>
            </a:fld>
            <a:endParaRPr lang="en-US"/>
          </a:p>
        </p:txBody>
      </p:sp>
      <p:sp>
        <p:nvSpPr>
          <p:cNvPr id="5" name="Footer Placeholder 18"/>
          <p:cNvSpPr>
            <a:spLocks noGrp="1"/>
          </p:cNvSpPr>
          <p:nvPr>
            <p:ph type="ftr" sz="quarter" idx="11"/>
          </p:nvPr>
        </p:nvSpPr>
        <p:spPr/>
        <p:txBody>
          <a:bodyPr/>
          <a:lstStyle>
            <a:lvl1pPr>
              <a:defRPr/>
            </a:lvl1pPr>
          </a:lstStyle>
          <a:p>
            <a:pPr>
              <a:defRPr/>
            </a:pPr>
            <a:endParaRPr lang="vi-VN"/>
          </a:p>
        </p:txBody>
      </p:sp>
      <p:sp>
        <p:nvSpPr>
          <p:cNvPr id="6" name="Slide Number Placeholder 26"/>
          <p:cNvSpPr>
            <a:spLocks noGrp="1"/>
          </p:cNvSpPr>
          <p:nvPr>
            <p:ph type="sldNum" sz="quarter" idx="12"/>
          </p:nvPr>
        </p:nvSpPr>
        <p:spPr/>
        <p:txBody>
          <a:bodyPr/>
          <a:lstStyle>
            <a:lvl1pPr>
              <a:defRPr/>
            </a:lvl1pPr>
          </a:lstStyle>
          <a:p>
            <a:pPr>
              <a:defRPr/>
            </a:pPr>
            <a:fld id="{6EDBFA54-F93F-4849-A110-907879784BC1}" type="slidenum">
              <a:rPr lang="en-US"/>
              <a:pPr>
                <a:defRPr/>
              </a:pPr>
              <a:t>‹#›</a:t>
            </a:fld>
            <a:endParaRPr lang="en-US"/>
          </a:p>
        </p:txBody>
      </p:sp>
    </p:spTree>
    <p:extLst>
      <p:ext uri="{BB962C8B-B14F-4D97-AF65-F5344CB8AC3E}">
        <p14:creationId xmlns:p14="http://schemas.microsoft.com/office/powerpoint/2010/main" val="3760893570"/>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C3344188-18E4-438C-9EBD-A142D0C8643B}"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70885F4E-6625-4B93-8C4E-9AD7BC6FC483}" type="slidenum">
              <a:rPr lang="en-US"/>
              <a:pPr>
                <a:defRPr/>
              </a:pPr>
              <a:t>‹#›</a:t>
            </a:fld>
            <a:endParaRPr lang="en-US"/>
          </a:p>
        </p:txBody>
      </p:sp>
    </p:spTree>
    <p:extLst>
      <p:ext uri="{BB962C8B-B14F-4D97-AF65-F5344CB8AC3E}">
        <p14:creationId xmlns:p14="http://schemas.microsoft.com/office/powerpoint/2010/main" val="2502337203"/>
      </p:ext>
    </p:extLst>
  </p:cSld>
  <p:clrMapOvr>
    <a:masterClrMapping/>
  </p:clrMapOvr>
  <p:transition spd="slow">
    <p:randomBa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Date Placeholder 3"/>
          <p:cNvSpPr>
            <a:spLocks noGrp="1"/>
          </p:cNvSpPr>
          <p:nvPr>
            <p:ph type="dt" sz="half" idx="10"/>
          </p:nvPr>
        </p:nvSpPr>
        <p:spPr/>
        <p:txBody>
          <a:bodyPr/>
          <a:lstStyle>
            <a:lvl1pPr>
              <a:defRPr/>
            </a:lvl1pPr>
          </a:lstStyle>
          <a:p>
            <a:pPr>
              <a:defRPr/>
            </a:pPr>
            <a:fld id="{191909F4-EA8D-4D63-ADFB-6DB2A67C30C6}" type="datetime1">
              <a:rPr lang="en-US" smtClean="0"/>
              <a:pPr>
                <a:defRPr/>
              </a:pPr>
              <a:t>26/02/2018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vi-VN"/>
          </a:p>
        </p:txBody>
      </p:sp>
      <p:sp>
        <p:nvSpPr>
          <p:cNvPr id="7" name="Slide Number Placeholder 5"/>
          <p:cNvSpPr>
            <a:spLocks noGrp="1"/>
          </p:cNvSpPr>
          <p:nvPr>
            <p:ph type="sldNum" sz="quarter" idx="12"/>
          </p:nvPr>
        </p:nvSpPr>
        <p:spPr/>
        <p:txBody>
          <a:bodyPr/>
          <a:lstStyle>
            <a:lvl1pPr>
              <a:defRPr/>
            </a:lvl1pPr>
          </a:lstStyle>
          <a:p>
            <a:pPr>
              <a:defRPr/>
            </a:pPr>
            <a:fld id="{66BC1AC9-C84A-4AFC-9A95-C9D733CAFC43}" type="slidenum">
              <a:rPr lang="en-US"/>
              <a:pPr>
                <a:defRPr/>
              </a:pPr>
              <a:t>‹#›</a:t>
            </a:fld>
            <a:endParaRPr lang="en-US"/>
          </a:p>
        </p:txBody>
      </p:sp>
    </p:spTree>
    <p:extLst>
      <p:ext uri="{BB962C8B-B14F-4D97-AF65-F5344CB8AC3E}">
        <p14:creationId xmlns:p14="http://schemas.microsoft.com/office/powerpoint/2010/main" val="2465595193"/>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Date Placeholder 29"/>
          <p:cNvSpPr>
            <a:spLocks noGrp="1"/>
          </p:cNvSpPr>
          <p:nvPr>
            <p:ph type="dt" sz="half" idx="10"/>
          </p:nvPr>
        </p:nvSpPr>
        <p:spPr/>
        <p:txBody>
          <a:bodyPr/>
          <a:lstStyle>
            <a:lvl1pPr>
              <a:defRPr/>
            </a:lvl1pPr>
          </a:lstStyle>
          <a:p>
            <a:pPr>
              <a:defRPr/>
            </a:pPr>
            <a:fld id="{89552902-D474-4FA7-8A73-F8959860B23F}" type="datetime1">
              <a:rPr lang="en-US" smtClean="0"/>
              <a:pPr>
                <a:defRPr/>
              </a:pPr>
              <a:t>26/02/2018</a:t>
            </a:fld>
            <a:endParaRPr lang="en-US"/>
          </a:p>
        </p:txBody>
      </p:sp>
      <p:sp>
        <p:nvSpPr>
          <p:cNvPr id="5" name="Footer Placeholder 18"/>
          <p:cNvSpPr>
            <a:spLocks noGrp="1"/>
          </p:cNvSpPr>
          <p:nvPr>
            <p:ph type="ftr" sz="quarter" idx="11"/>
          </p:nvPr>
        </p:nvSpPr>
        <p:spPr/>
        <p:txBody>
          <a:bodyPr/>
          <a:lstStyle>
            <a:lvl1pPr>
              <a:defRPr/>
            </a:lvl1pPr>
          </a:lstStyle>
          <a:p>
            <a:pPr>
              <a:defRPr/>
            </a:pPr>
            <a:endParaRPr lang="vi-VN"/>
          </a:p>
        </p:txBody>
      </p:sp>
      <p:sp>
        <p:nvSpPr>
          <p:cNvPr id="6" name="Slide Number Placeholder 26"/>
          <p:cNvSpPr>
            <a:spLocks noGrp="1"/>
          </p:cNvSpPr>
          <p:nvPr>
            <p:ph type="sldNum" sz="quarter" idx="12"/>
          </p:nvPr>
        </p:nvSpPr>
        <p:spPr/>
        <p:txBody>
          <a:bodyPr/>
          <a:lstStyle>
            <a:lvl1pPr>
              <a:defRPr/>
            </a:lvl1pPr>
          </a:lstStyle>
          <a:p>
            <a:pPr>
              <a:defRPr/>
            </a:pPr>
            <a:fld id="{124F9747-0C79-4FFB-AE74-148C5CF00D50}" type="slidenum">
              <a:rPr lang="en-US"/>
              <a:pPr>
                <a:defRPr/>
              </a:pPr>
              <a:t>‹#›</a:t>
            </a:fld>
            <a:endParaRPr lang="en-US"/>
          </a:p>
        </p:txBody>
      </p:sp>
    </p:spTree>
    <p:extLst>
      <p:ext uri="{BB962C8B-B14F-4D97-AF65-F5344CB8AC3E}">
        <p14:creationId xmlns:p14="http://schemas.microsoft.com/office/powerpoint/2010/main" val="916775154"/>
      </p:ext>
    </p:extLst>
  </p:cSld>
  <p:clrMapOvr>
    <a:masterClrMapping/>
  </p:clrMapOvr>
  <p:transition>
    <p:random/>
  </p:transition>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Date Placeholder 29"/>
          <p:cNvSpPr>
            <a:spLocks noGrp="1"/>
          </p:cNvSpPr>
          <p:nvPr>
            <p:ph type="dt" sz="half" idx="10"/>
          </p:nvPr>
        </p:nvSpPr>
        <p:spPr/>
        <p:txBody>
          <a:bodyPr/>
          <a:lstStyle>
            <a:lvl1pPr>
              <a:defRPr/>
            </a:lvl1pPr>
          </a:lstStyle>
          <a:p>
            <a:pPr>
              <a:defRPr/>
            </a:pPr>
            <a:fld id="{2565BE42-E56F-4801-A9C3-AFBBC5A0069F}" type="datetime1">
              <a:rPr lang="en-US" smtClean="0"/>
              <a:pPr>
                <a:defRPr/>
              </a:pPr>
              <a:t>26/02/2018</a:t>
            </a:fld>
            <a:endParaRPr lang="en-US"/>
          </a:p>
        </p:txBody>
      </p:sp>
      <p:sp>
        <p:nvSpPr>
          <p:cNvPr id="5" name="Footer Placeholder 18"/>
          <p:cNvSpPr>
            <a:spLocks noGrp="1"/>
          </p:cNvSpPr>
          <p:nvPr>
            <p:ph type="ftr" sz="quarter" idx="11"/>
          </p:nvPr>
        </p:nvSpPr>
        <p:spPr/>
        <p:txBody>
          <a:bodyPr/>
          <a:lstStyle>
            <a:lvl1pPr>
              <a:defRPr/>
            </a:lvl1pPr>
          </a:lstStyle>
          <a:p>
            <a:pPr>
              <a:defRPr/>
            </a:pPr>
            <a:endParaRPr lang="vi-VN"/>
          </a:p>
        </p:txBody>
      </p:sp>
      <p:sp>
        <p:nvSpPr>
          <p:cNvPr id="6" name="Slide Number Placeholder 26"/>
          <p:cNvSpPr>
            <a:spLocks noGrp="1"/>
          </p:cNvSpPr>
          <p:nvPr>
            <p:ph type="sldNum" sz="quarter" idx="12"/>
          </p:nvPr>
        </p:nvSpPr>
        <p:spPr/>
        <p:txBody>
          <a:bodyPr/>
          <a:lstStyle>
            <a:lvl1pPr>
              <a:defRPr/>
            </a:lvl1pPr>
          </a:lstStyle>
          <a:p>
            <a:pPr>
              <a:defRPr/>
            </a:pPr>
            <a:fld id="{902EBAB5-E42E-4C65-8D46-95EE0E5F9B82}" type="slidenum">
              <a:rPr lang="en-US"/>
              <a:pPr>
                <a:defRPr/>
              </a:pPr>
              <a:t>‹#›</a:t>
            </a:fld>
            <a:endParaRPr lang="en-US"/>
          </a:p>
        </p:txBody>
      </p:sp>
    </p:spTree>
    <p:extLst>
      <p:ext uri="{BB962C8B-B14F-4D97-AF65-F5344CB8AC3E}">
        <p14:creationId xmlns:p14="http://schemas.microsoft.com/office/powerpoint/2010/main" val="19722360"/>
      </p:ext>
    </p:extLst>
  </p:cSld>
  <p:clrMapOvr>
    <a:masterClrMapping/>
  </p:clrMapOvr>
  <p:transition>
    <p:random/>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sz="half" idx="1"/>
          </p:nvPr>
        </p:nvSpPr>
        <p:spPr>
          <a:xfrm>
            <a:off x="457200" y="1935163"/>
            <a:ext cx="40386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Nội dung 3"/>
          <p:cNvSpPr>
            <a:spLocks noGrp="1"/>
          </p:cNvSpPr>
          <p:nvPr>
            <p:ph sz="half" idx="2"/>
          </p:nvPr>
        </p:nvSpPr>
        <p:spPr>
          <a:xfrm>
            <a:off x="4648200" y="1935163"/>
            <a:ext cx="4038600"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Date Placeholder 29"/>
          <p:cNvSpPr>
            <a:spLocks noGrp="1"/>
          </p:cNvSpPr>
          <p:nvPr>
            <p:ph type="dt" sz="half" idx="10"/>
          </p:nvPr>
        </p:nvSpPr>
        <p:spPr/>
        <p:txBody>
          <a:bodyPr/>
          <a:lstStyle>
            <a:lvl1pPr>
              <a:defRPr/>
            </a:lvl1pPr>
          </a:lstStyle>
          <a:p>
            <a:pPr>
              <a:defRPr/>
            </a:pPr>
            <a:fld id="{5EB39148-1483-4BB0-ABA4-57718EDE43E9}" type="datetime1">
              <a:rPr lang="en-US" smtClean="0"/>
              <a:pPr>
                <a:defRPr/>
              </a:pPr>
              <a:t>26/02/2018</a:t>
            </a:fld>
            <a:endParaRPr lang="en-US"/>
          </a:p>
        </p:txBody>
      </p:sp>
      <p:sp>
        <p:nvSpPr>
          <p:cNvPr id="6" name="Footer Placeholder 18"/>
          <p:cNvSpPr>
            <a:spLocks noGrp="1"/>
          </p:cNvSpPr>
          <p:nvPr>
            <p:ph type="ftr" sz="quarter" idx="11"/>
          </p:nvPr>
        </p:nvSpPr>
        <p:spPr/>
        <p:txBody>
          <a:bodyPr/>
          <a:lstStyle>
            <a:lvl1pPr>
              <a:defRPr/>
            </a:lvl1pPr>
          </a:lstStyle>
          <a:p>
            <a:pPr>
              <a:defRPr/>
            </a:pPr>
            <a:endParaRPr lang="vi-VN"/>
          </a:p>
        </p:txBody>
      </p:sp>
      <p:sp>
        <p:nvSpPr>
          <p:cNvPr id="7" name="Slide Number Placeholder 26"/>
          <p:cNvSpPr>
            <a:spLocks noGrp="1"/>
          </p:cNvSpPr>
          <p:nvPr>
            <p:ph type="sldNum" sz="quarter" idx="12"/>
          </p:nvPr>
        </p:nvSpPr>
        <p:spPr/>
        <p:txBody>
          <a:bodyPr/>
          <a:lstStyle>
            <a:lvl1pPr>
              <a:defRPr/>
            </a:lvl1pPr>
          </a:lstStyle>
          <a:p>
            <a:pPr>
              <a:defRPr/>
            </a:pPr>
            <a:fld id="{3CABF5F4-EF88-4DD8-AE2A-C6CEFB1520CD}" type="slidenum">
              <a:rPr lang="en-US"/>
              <a:pPr>
                <a:defRPr/>
              </a:pPr>
              <a:t>‹#›</a:t>
            </a:fld>
            <a:endParaRPr lang="en-US"/>
          </a:p>
        </p:txBody>
      </p:sp>
    </p:spTree>
    <p:extLst>
      <p:ext uri="{BB962C8B-B14F-4D97-AF65-F5344CB8AC3E}">
        <p14:creationId xmlns:p14="http://schemas.microsoft.com/office/powerpoint/2010/main" val="3900338744"/>
      </p:ext>
    </p:extLst>
  </p:cSld>
  <p:clrMapOvr>
    <a:masterClrMapping/>
  </p:clrMapOvr>
  <p:transition>
    <p:random/>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4638"/>
            <a:ext cx="8229600" cy="1143000"/>
          </a:xfrm>
        </p:spPr>
        <p:txBody>
          <a:bodyPr/>
          <a:lstStyle>
            <a:lvl1pPr>
              <a:defRPr/>
            </a:lvl1pPr>
          </a:lstStyle>
          <a:p>
            <a:r>
              <a:rPr lang="vi-VN" smtClean="0"/>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Date Placeholder 29"/>
          <p:cNvSpPr>
            <a:spLocks noGrp="1"/>
          </p:cNvSpPr>
          <p:nvPr>
            <p:ph type="dt" sz="half" idx="10"/>
          </p:nvPr>
        </p:nvSpPr>
        <p:spPr/>
        <p:txBody>
          <a:bodyPr/>
          <a:lstStyle>
            <a:lvl1pPr>
              <a:defRPr/>
            </a:lvl1pPr>
          </a:lstStyle>
          <a:p>
            <a:pPr>
              <a:defRPr/>
            </a:pPr>
            <a:fld id="{AA2B476C-BB23-4720-8D52-7F9997272D59}" type="datetime1">
              <a:rPr lang="en-US" smtClean="0"/>
              <a:pPr>
                <a:defRPr/>
              </a:pPr>
              <a:t>26/02/2018</a:t>
            </a:fld>
            <a:endParaRPr lang="en-US"/>
          </a:p>
        </p:txBody>
      </p:sp>
      <p:sp>
        <p:nvSpPr>
          <p:cNvPr id="8" name="Footer Placeholder 18"/>
          <p:cNvSpPr>
            <a:spLocks noGrp="1"/>
          </p:cNvSpPr>
          <p:nvPr>
            <p:ph type="ftr" sz="quarter" idx="11"/>
          </p:nvPr>
        </p:nvSpPr>
        <p:spPr/>
        <p:txBody>
          <a:bodyPr/>
          <a:lstStyle>
            <a:lvl1pPr>
              <a:defRPr/>
            </a:lvl1pPr>
          </a:lstStyle>
          <a:p>
            <a:pPr>
              <a:defRPr/>
            </a:pPr>
            <a:endParaRPr lang="vi-VN"/>
          </a:p>
        </p:txBody>
      </p:sp>
      <p:sp>
        <p:nvSpPr>
          <p:cNvPr id="9" name="Slide Number Placeholder 26"/>
          <p:cNvSpPr>
            <a:spLocks noGrp="1"/>
          </p:cNvSpPr>
          <p:nvPr>
            <p:ph type="sldNum" sz="quarter" idx="12"/>
          </p:nvPr>
        </p:nvSpPr>
        <p:spPr/>
        <p:txBody>
          <a:bodyPr/>
          <a:lstStyle>
            <a:lvl1pPr>
              <a:defRPr/>
            </a:lvl1pPr>
          </a:lstStyle>
          <a:p>
            <a:pPr>
              <a:defRPr/>
            </a:pPr>
            <a:fld id="{F91A0C6D-1E41-471B-8D48-BA20ED623338}" type="slidenum">
              <a:rPr lang="en-US"/>
              <a:pPr>
                <a:defRPr/>
              </a:pPr>
              <a:t>‹#›</a:t>
            </a:fld>
            <a:endParaRPr lang="en-US"/>
          </a:p>
        </p:txBody>
      </p:sp>
    </p:spTree>
    <p:extLst>
      <p:ext uri="{BB962C8B-B14F-4D97-AF65-F5344CB8AC3E}">
        <p14:creationId xmlns:p14="http://schemas.microsoft.com/office/powerpoint/2010/main" val="1592847898"/>
      </p:ext>
    </p:extLst>
  </p:cSld>
  <p:clrMapOvr>
    <a:masterClrMapping/>
  </p:clrMapOvr>
  <p:transition>
    <p:random/>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Date Placeholder 29"/>
          <p:cNvSpPr>
            <a:spLocks noGrp="1"/>
          </p:cNvSpPr>
          <p:nvPr>
            <p:ph type="dt" sz="half" idx="10"/>
          </p:nvPr>
        </p:nvSpPr>
        <p:spPr/>
        <p:txBody>
          <a:bodyPr/>
          <a:lstStyle>
            <a:lvl1pPr>
              <a:defRPr/>
            </a:lvl1pPr>
          </a:lstStyle>
          <a:p>
            <a:pPr>
              <a:defRPr/>
            </a:pPr>
            <a:fld id="{51C2117C-64CA-4925-B2E3-5D07148B1D37}" type="datetime1">
              <a:rPr lang="en-US" smtClean="0"/>
              <a:pPr>
                <a:defRPr/>
              </a:pPr>
              <a:t>26/02/2018</a:t>
            </a:fld>
            <a:endParaRPr lang="en-US"/>
          </a:p>
        </p:txBody>
      </p:sp>
      <p:sp>
        <p:nvSpPr>
          <p:cNvPr id="4" name="Footer Placeholder 18"/>
          <p:cNvSpPr>
            <a:spLocks noGrp="1"/>
          </p:cNvSpPr>
          <p:nvPr>
            <p:ph type="ftr" sz="quarter" idx="11"/>
          </p:nvPr>
        </p:nvSpPr>
        <p:spPr/>
        <p:txBody>
          <a:bodyPr/>
          <a:lstStyle>
            <a:lvl1pPr>
              <a:defRPr/>
            </a:lvl1pPr>
          </a:lstStyle>
          <a:p>
            <a:pPr>
              <a:defRPr/>
            </a:pPr>
            <a:endParaRPr lang="vi-VN"/>
          </a:p>
        </p:txBody>
      </p:sp>
      <p:sp>
        <p:nvSpPr>
          <p:cNvPr id="5" name="Slide Number Placeholder 26"/>
          <p:cNvSpPr>
            <a:spLocks noGrp="1"/>
          </p:cNvSpPr>
          <p:nvPr>
            <p:ph type="sldNum" sz="quarter" idx="12"/>
          </p:nvPr>
        </p:nvSpPr>
        <p:spPr/>
        <p:txBody>
          <a:bodyPr/>
          <a:lstStyle>
            <a:lvl1pPr>
              <a:defRPr/>
            </a:lvl1pPr>
          </a:lstStyle>
          <a:p>
            <a:pPr>
              <a:defRPr/>
            </a:pPr>
            <a:fld id="{45C0EFC9-AE4E-4B2D-B774-5CF0D6D6A8D5}" type="slidenum">
              <a:rPr lang="en-US"/>
              <a:pPr>
                <a:defRPr/>
              </a:pPr>
              <a:t>‹#›</a:t>
            </a:fld>
            <a:endParaRPr lang="en-US"/>
          </a:p>
        </p:txBody>
      </p:sp>
    </p:spTree>
    <p:extLst>
      <p:ext uri="{BB962C8B-B14F-4D97-AF65-F5344CB8AC3E}">
        <p14:creationId xmlns:p14="http://schemas.microsoft.com/office/powerpoint/2010/main" val="4142779569"/>
      </p:ext>
    </p:extLst>
  </p:cSld>
  <p:clrMapOvr>
    <a:masterClrMapping/>
  </p:clrMapOvr>
  <p:transition>
    <p:random/>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Date Placeholder 29"/>
          <p:cNvSpPr>
            <a:spLocks noGrp="1"/>
          </p:cNvSpPr>
          <p:nvPr>
            <p:ph type="dt" sz="half" idx="10"/>
          </p:nvPr>
        </p:nvSpPr>
        <p:spPr/>
        <p:txBody>
          <a:bodyPr/>
          <a:lstStyle>
            <a:lvl1pPr>
              <a:defRPr/>
            </a:lvl1pPr>
          </a:lstStyle>
          <a:p>
            <a:pPr>
              <a:defRPr/>
            </a:pPr>
            <a:fld id="{E51690B4-5AB8-4A46-B13E-0068DE5FEFDF}" type="datetime1">
              <a:rPr lang="en-US" smtClean="0"/>
              <a:pPr>
                <a:defRPr/>
              </a:pPr>
              <a:t>26/02/2018</a:t>
            </a:fld>
            <a:endParaRPr lang="en-US"/>
          </a:p>
        </p:txBody>
      </p:sp>
      <p:sp>
        <p:nvSpPr>
          <p:cNvPr id="3" name="Footer Placeholder 18"/>
          <p:cNvSpPr>
            <a:spLocks noGrp="1"/>
          </p:cNvSpPr>
          <p:nvPr>
            <p:ph type="ftr" sz="quarter" idx="11"/>
          </p:nvPr>
        </p:nvSpPr>
        <p:spPr/>
        <p:txBody>
          <a:bodyPr/>
          <a:lstStyle>
            <a:lvl1pPr>
              <a:defRPr/>
            </a:lvl1pPr>
          </a:lstStyle>
          <a:p>
            <a:pPr>
              <a:defRPr/>
            </a:pPr>
            <a:endParaRPr lang="vi-VN"/>
          </a:p>
        </p:txBody>
      </p:sp>
      <p:sp>
        <p:nvSpPr>
          <p:cNvPr id="4" name="Slide Number Placeholder 26"/>
          <p:cNvSpPr>
            <a:spLocks noGrp="1"/>
          </p:cNvSpPr>
          <p:nvPr>
            <p:ph type="sldNum" sz="quarter" idx="12"/>
          </p:nvPr>
        </p:nvSpPr>
        <p:spPr/>
        <p:txBody>
          <a:bodyPr/>
          <a:lstStyle>
            <a:lvl1pPr>
              <a:defRPr/>
            </a:lvl1pPr>
          </a:lstStyle>
          <a:p>
            <a:pPr>
              <a:defRPr/>
            </a:pPr>
            <a:fld id="{AD540E2E-B10E-417D-8708-1EAF7B819A64}" type="slidenum">
              <a:rPr lang="en-US"/>
              <a:pPr>
                <a:defRPr/>
              </a:pPr>
              <a:t>‹#›</a:t>
            </a:fld>
            <a:endParaRPr lang="en-US"/>
          </a:p>
        </p:txBody>
      </p:sp>
    </p:spTree>
    <p:extLst>
      <p:ext uri="{BB962C8B-B14F-4D97-AF65-F5344CB8AC3E}">
        <p14:creationId xmlns:p14="http://schemas.microsoft.com/office/powerpoint/2010/main" val="3708213543"/>
      </p:ext>
    </p:extLst>
  </p:cSld>
  <p:clrMapOvr>
    <a:masterClrMapping/>
  </p:clrMapOvr>
  <p:transition>
    <p:random/>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lstStyle>
            <a:lvl1pPr algn="l">
              <a:defRPr sz="2000" b="1"/>
            </a:lvl1pPr>
          </a:lstStyle>
          <a:p>
            <a:r>
              <a:rPr lang="vi-VN" smtClean="0"/>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Date Placeholder 29"/>
          <p:cNvSpPr>
            <a:spLocks noGrp="1"/>
          </p:cNvSpPr>
          <p:nvPr>
            <p:ph type="dt" sz="half" idx="10"/>
          </p:nvPr>
        </p:nvSpPr>
        <p:spPr/>
        <p:txBody>
          <a:bodyPr/>
          <a:lstStyle>
            <a:lvl1pPr>
              <a:defRPr/>
            </a:lvl1pPr>
          </a:lstStyle>
          <a:p>
            <a:pPr>
              <a:defRPr/>
            </a:pPr>
            <a:fld id="{36046CA8-3033-491A-89F4-632868C4CB19}" type="datetime1">
              <a:rPr lang="en-US" smtClean="0"/>
              <a:pPr>
                <a:defRPr/>
              </a:pPr>
              <a:t>26/02/2018</a:t>
            </a:fld>
            <a:endParaRPr lang="en-US"/>
          </a:p>
        </p:txBody>
      </p:sp>
      <p:sp>
        <p:nvSpPr>
          <p:cNvPr id="6" name="Footer Placeholder 18"/>
          <p:cNvSpPr>
            <a:spLocks noGrp="1"/>
          </p:cNvSpPr>
          <p:nvPr>
            <p:ph type="ftr" sz="quarter" idx="11"/>
          </p:nvPr>
        </p:nvSpPr>
        <p:spPr/>
        <p:txBody>
          <a:bodyPr/>
          <a:lstStyle>
            <a:lvl1pPr>
              <a:defRPr/>
            </a:lvl1pPr>
          </a:lstStyle>
          <a:p>
            <a:pPr>
              <a:defRPr/>
            </a:pPr>
            <a:endParaRPr lang="vi-VN"/>
          </a:p>
        </p:txBody>
      </p:sp>
      <p:sp>
        <p:nvSpPr>
          <p:cNvPr id="7" name="Slide Number Placeholder 26"/>
          <p:cNvSpPr>
            <a:spLocks noGrp="1"/>
          </p:cNvSpPr>
          <p:nvPr>
            <p:ph type="sldNum" sz="quarter" idx="12"/>
          </p:nvPr>
        </p:nvSpPr>
        <p:spPr/>
        <p:txBody>
          <a:bodyPr/>
          <a:lstStyle>
            <a:lvl1pPr>
              <a:defRPr/>
            </a:lvl1pPr>
          </a:lstStyle>
          <a:p>
            <a:pPr>
              <a:defRPr/>
            </a:pPr>
            <a:fld id="{A9B08AF8-EF33-4560-8EEC-5E6847AB1DC0}" type="slidenum">
              <a:rPr lang="en-US"/>
              <a:pPr>
                <a:defRPr/>
              </a:pPr>
              <a:t>‹#›</a:t>
            </a:fld>
            <a:endParaRPr lang="en-US"/>
          </a:p>
        </p:txBody>
      </p:sp>
    </p:spTree>
    <p:extLst>
      <p:ext uri="{BB962C8B-B14F-4D97-AF65-F5344CB8AC3E}">
        <p14:creationId xmlns:p14="http://schemas.microsoft.com/office/powerpoint/2010/main" val="3841756893"/>
      </p:ext>
    </p:extLst>
  </p:cSld>
  <p:clrMapOvr>
    <a:masterClrMapping/>
  </p:clrMapOvr>
  <p:transition>
    <p:random/>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lstStyle>
            <a:lvl1pPr algn="l">
              <a:defRPr sz="2000" b="1"/>
            </a:lvl1pPr>
          </a:lstStyle>
          <a:p>
            <a:r>
              <a:rPr lang="vi-VN" smtClean="0"/>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Date Placeholder 29"/>
          <p:cNvSpPr>
            <a:spLocks noGrp="1"/>
          </p:cNvSpPr>
          <p:nvPr>
            <p:ph type="dt" sz="half" idx="10"/>
          </p:nvPr>
        </p:nvSpPr>
        <p:spPr/>
        <p:txBody>
          <a:bodyPr/>
          <a:lstStyle>
            <a:lvl1pPr>
              <a:defRPr/>
            </a:lvl1pPr>
          </a:lstStyle>
          <a:p>
            <a:pPr>
              <a:defRPr/>
            </a:pPr>
            <a:fld id="{852680C5-7A0C-43CD-8B73-50C3B0398F44}" type="datetime1">
              <a:rPr lang="en-US" smtClean="0"/>
              <a:pPr>
                <a:defRPr/>
              </a:pPr>
              <a:t>26/02/2018</a:t>
            </a:fld>
            <a:endParaRPr lang="en-US"/>
          </a:p>
        </p:txBody>
      </p:sp>
      <p:sp>
        <p:nvSpPr>
          <p:cNvPr id="6" name="Footer Placeholder 18"/>
          <p:cNvSpPr>
            <a:spLocks noGrp="1"/>
          </p:cNvSpPr>
          <p:nvPr>
            <p:ph type="ftr" sz="quarter" idx="11"/>
          </p:nvPr>
        </p:nvSpPr>
        <p:spPr/>
        <p:txBody>
          <a:bodyPr/>
          <a:lstStyle>
            <a:lvl1pPr>
              <a:defRPr/>
            </a:lvl1pPr>
          </a:lstStyle>
          <a:p>
            <a:pPr>
              <a:defRPr/>
            </a:pPr>
            <a:endParaRPr lang="vi-VN"/>
          </a:p>
        </p:txBody>
      </p:sp>
      <p:sp>
        <p:nvSpPr>
          <p:cNvPr id="7" name="Slide Number Placeholder 26"/>
          <p:cNvSpPr>
            <a:spLocks noGrp="1"/>
          </p:cNvSpPr>
          <p:nvPr>
            <p:ph type="sldNum" sz="quarter" idx="12"/>
          </p:nvPr>
        </p:nvSpPr>
        <p:spPr/>
        <p:txBody>
          <a:bodyPr/>
          <a:lstStyle>
            <a:lvl1pPr>
              <a:defRPr/>
            </a:lvl1pPr>
          </a:lstStyle>
          <a:p>
            <a:pPr>
              <a:defRPr/>
            </a:pPr>
            <a:fld id="{22473B16-18B2-4516-A658-3CE03CAB849E}" type="slidenum">
              <a:rPr lang="en-US"/>
              <a:pPr>
                <a:defRPr/>
              </a:pPr>
              <a:t>‹#›</a:t>
            </a:fld>
            <a:endParaRPr lang="en-US"/>
          </a:p>
        </p:txBody>
      </p:sp>
    </p:spTree>
    <p:extLst>
      <p:ext uri="{BB962C8B-B14F-4D97-AF65-F5344CB8AC3E}">
        <p14:creationId xmlns:p14="http://schemas.microsoft.com/office/powerpoint/2010/main" val="3971521670"/>
      </p:ext>
    </p:extLst>
  </p:cSld>
  <p:clrMapOvr>
    <a:masterClrMapping/>
  </p:clrMapOvr>
  <p:transition>
    <p:random/>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Date Placeholder 29"/>
          <p:cNvSpPr>
            <a:spLocks noGrp="1"/>
          </p:cNvSpPr>
          <p:nvPr>
            <p:ph type="dt" sz="half" idx="10"/>
          </p:nvPr>
        </p:nvSpPr>
        <p:spPr/>
        <p:txBody>
          <a:bodyPr/>
          <a:lstStyle>
            <a:lvl1pPr>
              <a:defRPr/>
            </a:lvl1pPr>
          </a:lstStyle>
          <a:p>
            <a:pPr>
              <a:defRPr/>
            </a:pPr>
            <a:fld id="{4470E93B-EB23-4D6D-B275-C3F595BC8968}" type="datetime1">
              <a:rPr lang="en-US" smtClean="0"/>
              <a:pPr>
                <a:defRPr/>
              </a:pPr>
              <a:t>26/02/2018</a:t>
            </a:fld>
            <a:endParaRPr lang="en-US"/>
          </a:p>
        </p:txBody>
      </p:sp>
      <p:sp>
        <p:nvSpPr>
          <p:cNvPr id="5" name="Footer Placeholder 18"/>
          <p:cNvSpPr>
            <a:spLocks noGrp="1"/>
          </p:cNvSpPr>
          <p:nvPr>
            <p:ph type="ftr" sz="quarter" idx="11"/>
          </p:nvPr>
        </p:nvSpPr>
        <p:spPr/>
        <p:txBody>
          <a:bodyPr/>
          <a:lstStyle>
            <a:lvl1pPr>
              <a:defRPr/>
            </a:lvl1pPr>
          </a:lstStyle>
          <a:p>
            <a:pPr>
              <a:defRPr/>
            </a:pPr>
            <a:endParaRPr lang="vi-VN"/>
          </a:p>
        </p:txBody>
      </p:sp>
      <p:sp>
        <p:nvSpPr>
          <p:cNvPr id="6" name="Slide Number Placeholder 26"/>
          <p:cNvSpPr>
            <a:spLocks noGrp="1"/>
          </p:cNvSpPr>
          <p:nvPr>
            <p:ph type="sldNum" sz="quarter" idx="12"/>
          </p:nvPr>
        </p:nvSpPr>
        <p:spPr/>
        <p:txBody>
          <a:bodyPr/>
          <a:lstStyle>
            <a:lvl1pPr>
              <a:defRPr/>
            </a:lvl1pPr>
          </a:lstStyle>
          <a:p>
            <a:pPr>
              <a:defRPr/>
            </a:pPr>
            <a:fld id="{D7B9F36E-F00D-4B93-A06C-419BF24D6E18}" type="slidenum">
              <a:rPr lang="en-US"/>
              <a:pPr>
                <a:defRPr/>
              </a:pPr>
              <a:t>‹#›</a:t>
            </a:fld>
            <a:endParaRPr lang="en-US"/>
          </a:p>
        </p:txBody>
      </p:sp>
    </p:spTree>
    <p:extLst>
      <p:ext uri="{BB962C8B-B14F-4D97-AF65-F5344CB8AC3E}">
        <p14:creationId xmlns:p14="http://schemas.microsoft.com/office/powerpoint/2010/main" val="3002121677"/>
      </p:ext>
    </p:extLst>
  </p:cSld>
  <p:clrMapOvr>
    <a:masterClrMapping/>
  </p:clrMapOvr>
  <p:transition>
    <p:random/>
  </p:transition>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704850"/>
            <a:ext cx="2057400" cy="5619750"/>
          </a:xfrm>
        </p:spPr>
        <p:txBody>
          <a:bodyPr vert="eaVert"/>
          <a:lstStyle/>
          <a:p>
            <a:r>
              <a:rPr lang="vi-VN" smtClean="0"/>
              <a:t>Bấm &amp; sửa kiểu tiêu đề</a:t>
            </a:r>
            <a:endParaRPr lang="en-US"/>
          </a:p>
        </p:txBody>
      </p:sp>
      <p:sp>
        <p:nvSpPr>
          <p:cNvPr id="3" name="Nơi giữ chỗ cho Văn bản Dọc 2"/>
          <p:cNvSpPr>
            <a:spLocks noGrp="1"/>
          </p:cNvSpPr>
          <p:nvPr>
            <p:ph type="body" orient="vert" idx="1"/>
          </p:nvPr>
        </p:nvSpPr>
        <p:spPr>
          <a:xfrm>
            <a:off x="457200" y="704850"/>
            <a:ext cx="6019800" cy="5619750"/>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Date Placeholder 29"/>
          <p:cNvSpPr>
            <a:spLocks noGrp="1"/>
          </p:cNvSpPr>
          <p:nvPr>
            <p:ph type="dt" sz="half" idx="10"/>
          </p:nvPr>
        </p:nvSpPr>
        <p:spPr/>
        <p:txBody>
          <a:bodyPr/>
          <a:lstStyle>
            <a:lvl1pPr>
              <a:defRPr/>
            </a:lvl1pPr>
          </a:lstStyle>
          <a:p>
            <a:pPr>
              <a:defRPr/>
            </a:pPr>
            <a:fld id="{AC3C1C9D-8144-40A8-B8E9-311618DD3FC2}" type="datetime1">
              <a:rPr lang="en-US" smtClean="0"/>
              <a:pPr>
                <a:defRPr/>
              </a:pPr>
              <a:t>26/02/2018</a:t>
            </a:fld>
            <a:endParaRPr lang="en-US"/>
          </a:p>
        </p:txBody>
      </p:sp>
      <p:sp>
        <p:nvSpPr>
          <p:cNvPr id="5" name="Footer Placeholder 18"/>
          <p:cNvSpPr>
            <a:spLocks noGrp="1"/>
          </p:cNvSpPr>
          <p:nvPr>
            <p:ph type="ftr" sz="quarter" idx="11"/>
          </p:nvPr>
        </p:nvSpPr>
        <p:spPr/>
        <p:txBody>
          <a:bodyPr/>
          <a:lstStyle>
            <a:lvl1pPr>
              <a:defRPr/>
            </a:lvl1pPr>
          </a:lstStyle>
          <a:p>
            <a:pPr>
              <a:defRPr/>
            </a:pPr>
            <a:endParaRPr lang="vi-VN"/>
          </a:p>
        </p:txBody>
      </p:sp>
      <p:sp>
        <p:nvSpPr>
          <p:cNvPr id="6" name="Slide Number Placeholder 26"/>
          <p:cNvSpPr>
            <a:spLocks noGrp="1"/>
          </p:cNvSpPr>
          <p:nvPr>
            <p:ph type="sldNum" sz="quarter" idx="12"/>
          </p:nvPr>
        </p:nvSpPr>
        <p:spPr/>
        <p:txBody>
          <a:bodyPr/>
          <a:lstStyle>
            <a:lvl1pPr>
              <a:defRPr/>
            </a:lvl1pPr>
          </a:lstStyle>
          <a:p>
            <a:pPr>
              <a:defRPr/>
            </a:pPr>
            <a:fld id="{78C2D4E7-E041-4A84-B31C-5EF13D1379FE}" type="slidenum">
              <a:rPr lang="en-US"/>
              <a:pPr>
                <a:defRPr/>
              </a:pPr>
              <a:t>‹#›</a:t>
            </a:fld>
            <a:endParaRPr lang="en-US"/>
          </a:p>
        </p:txBody>
      </p:sp>
    </p:spTree>
    <p:extLst>
      <p:ext uri="{BB962C8B-B14F-4D97-AF65-F5344CB8AC3E}">
        <p14:creationId xmlns:p14="http://schemas.microsoft.com/office/powerpoint/2010/main" val="1691818495"/>
      </p:ext>
    </p:extLst>
  </p:cSld>
  <p:clrMapOvr>
    <a:masterClrMapping/>
  </p:clrMapOvr>
  <p:transition>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Vertical Text Placeholder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Date Placeholder 3"/>
          <p:cNvSpPr>
            <a:spLocks noGrp="1"/>
          </p:cNvSpPr>
          <p:nvPr>
            <p:ph type="dt" sz="half" idx="10"/>
          </p:nvPr>
        </p:nvSpPr>
        <p:spPr/>
        <p:txBody>
          <a:bodyPr/>
          <a:lstStyle>
            <a:lvl1pPr>
              <a:defRPr/>
            </a:lvl1pPr>
          </a:lstStyle>
          <a:p>
            <a:pPr>
              <a:defRPr/>
            </a:pPr>
            <a:fld id="{B2A99467-8EB7-4904-841B-146CAE1E9FCC}" type="datetime1">
              <a:rPr lang="en-US" smtClean="0"/>
              <a:pPr>
                <a:defRPr/>
              </a:pPr>
              <a:t>26/02/2018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A1050812-956D-4EE9-AFB2-86DC53438238}" type="slidenum">
              <a:rPr lang="en-US"/>
              <a:pPr>
                <a:defRPr/>
              </a:pPr>
              <a:t>‹#›</a:t>
            </a:fld>
            <a:endParaRPr lang="en-US"/>
          </a:p>
        </p:txBody>
      </p:sp>
    </p:spTree>
    <p:extLst>
      <p:ext uri="{BB962C8B-B14F-4D97-AF65-F5344CB8AC3E}">
        <p14:creationId xmlns:p14="http://schemas.microsoft.com/office/powerpoint/2010/main" val="2330981781"/>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4A8BF7E-1763-4032-8E13-1A33DE017E5F}"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EAA078C6-0F54-460C-9AF5-0ADA348E4910}" type="slidenum">
              <a:rPr lang="en-US"/>
              <a:pPr>
                <a:defRPr/>
              </a:pPr>
              <a:t>‹#›</a:t>
            </a:fld>
            <a:endParaRPr lang="en-US"/>
          </a:p>
        </p:txBody>
      </p:sp>
    </p:spTree>
    <p:extLst>
      <p:ext uri="{BB962C8B-B14F-4D97-AF65-F5344CB8AC3E}">
        <p14:creationId xmlns:p14="http://schemas.microsoft.com/office/powerpoint/2010/main" val="768841525"/>
      </p:ext>
    </p:extLst>
  </p:cSld>
  <p:clrMapOvr>
    <a:masterClrMapping/>
  </p:clrMapOvr>
  <p:transition>
    <p:random/>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65CC264D-4741-49AF-952D-C75AC7B0EC5A}"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243364A2-1FCC-4944-A0C9-540D40150C0A}" type="slidenum">
              <a:rPr lang="en-US"/>
              <a:pPr>
                <a:defRPr/>
              </a:pPr>
              <a:t>‹#›</a:t>
            </a:fld>
            <a:endParaRPr lang="en-US"/>
          </a:p>
        </p:txBody>
      </p:sp>
    </p:spTree>
    <p:extLst>
      <p:ext uri="{BB962C8B-B14F-4D97-AF65-F5344CB8AC3E}">
        <p14:creationId xmlns:p14="http://schemas.microsoft.com/office/powerpoint/2010/main" val="3430391407"/>
      </p:ext>
    </p:extLst>
  </p:cSld>
  <p:clrMapOvr>
    <a:masterClrMapping/>
  </p:clrMapOvr>
  <p:transition>
    <p:random/>
  </p:transition>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a:ln/>
        </p:spPr>
        <p:txBody>
          <a:bodyPr/>
          <a:lstStyle>
            <a:lvl1pPr>
              <a:defRPr/>
            </a:lvl1pPr>
          </a:lstStyle>
          <a:p>
            <a:pPr>
              <a:defRPr/>
            </a:pPr>
            <a:fld id="{579DDE12-29E0-4BBC-9354-E4951F5682C0}"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AB4798F1-ED40-4397-A53C-68DFF4337B11}" type="slidenum">
              <a:rPr lang="en-US"/>
              <a:pPr>
                <a:defRPr/>
              </a:pPr>
              <a:t>‹#›</a:t>
            </a:fld>
            <a:endParaRPr lang="en-US"/>
          </a:p>
        </p:txBody>
      </p:sp>
    </p:spTree>
    <p:extLst>
      <p:ext uri="{BB962C8B-B14F-4D97-AF65-F5344CB8AC3E}">
        <p14:creationId xmlns:p14="http://schemas.microsoft.com/office/powerpoint/2010/main" val="366187168"/>
      </p:ext>
    </p:extLst>
  </p:cSld>
  <p:clrMapOvr>
    <a:masterClrMapping/>
  </p:clrMapOvr>
  <p:transition>
    <p:random/>
  </p:transition>
</p:sldLayout>
</file>

<file path=ppt/slideLayouts/slideLayout213.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Nội dung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4BDDF5A0-9E41-4A22-917E-2BC23D504A0A}"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87EAF604-21C7-4B13-85D9-476D62B89E92}" type="slidenum">
              <a:rPr lang="en-US"/>
              <a:pPr>
                <a:defRPr/>
              </a:pPr>
              <a:t>‹#›</a:t>
            </a:fld>
            <a:endParaRPr lang="en-US"/>
          </a:p>
        </p:txBody>
      </p:sp>
    </p:spTree>
    <p:extLst>
      <p:ext uri="{BB962C8B-B14F-4D97-AF65-F5344CB8AC3E}">
        <p14:creationId xmlns:p14="http://schemas.microsoft.com/office/powerpoint/2010/main" val="3971176512"/>
      </p:ext>
    </p:extLst>
  </p:cSld>
  <p:clrMapOvr>
    <a:masterClrMapping/>
  </p:clrMapOvr>
  <p:transition>
    <p:random/>
  </p:transition>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smtClean="0"/>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4DE03D7B-9F3A-4403-B74F-40AEE8235461}" type="datetime1">
              <a:rPr lang="en-US" smtClean="0"/>
              <a:pPr>
                <a:defRPr/>
              </a:pPr>
              <a:t>26/02/2018</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vi-VN"/>
          </a:p>
        </p:txBody>
      </p:sp>
      <p:sp>
        <p:nvSpPr>
          <p:cNvPr id="9" name="Rectangle 6"/>
          <p:cNvSpPr>
            <a:spLocks noGrp="1" noChangeArrowheads="1"/>
          </p:cNvSpPr>
          <p:nvPr>
            <p:ph type="sldNum" sz="quarter" idx="12"/>
          </p:nvPr>
        </p:nvSpPr>
        <p:spPr>
          <a:ln/>
        </p:spPr>
        <p:txBody>
          <a:bodyPr/>
          <a:lstStyle>
            <a:lvl1pPr>
              <a:defRPr/>
            </a:lvl1pPr>
          </a:lstStyle>
          <a:p>
            <a:pPr>
              <a:defRPr/>
            </a:pPr>
            <a:fld id="{89C09C43-ED9A-4F47-BB63-4EA8BB78C024}" type="slidenum">
              <a:rPr lang="en-US"/>
              <a:pPr>
                <a:defRPr/>
              </a:pPr>
              <a:t>‹#›</a:t>
            </a:fld>
            <a:endParaRPr lang="en-US"/>
          </a:p>
        </p:txBody>
      </p:sp>
    </p:spTree>
    <p:extLst>
      <p:ext uri="{BB962C8B-B14F-4D97-AF65-F5344CB8AC3E}">
        <p14:creationId xmlns:p14="http://schemas.microsoft.com/office/powerpoint/2010/main" val="2281660057"/>
      </p:ext>
    </p:extLst>
  </p:cSld>
  <p:clrMapOvr>
    <a:masterClrMapping/>
  </p:clrMapOvr>
  <p:transition>
    <p:random/>
  </p:transition>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17091244-5B7A-45B0-9E9B-160C9EE1797E}" type="datetime1">
              <a:rPr lang="en-US" smtClean="0"/>
              <a:pPr>
                <a:defRPr/>
              </a:pPr>
              <a:t>26/02/2018</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vi-VN"/>
          </a:p>
        </p:txBody>
      </p:sp>
      <p:sp>
        <p:nvSpPr>
          <p:cNvPr id="5" name="Rectangle 6"/>
          <p:cNvSpPr>
            <a:spLocks noGrp="1" noChangeArrowheads="1"/>
          </p:cNvSpPr>
          <p:nvPr>
            <p:ph type="sldNum" sz="quarter" idx="12"/>
          </p:nvPr>
        </p:nvSpPr>
        <p:spPr>
          <a:ln/>
        </p:spPr>
        <p:txBody>
          <a:bodyPr/>
          <a:lstStyle>
            <a:lvl1pPr>
              <a:defRPr/>
            </a:lvl1pPr>
          </a:lstStyle>
          <a:p>
            <a:pPr>
              <a:defRPr/>
            </a:pPr>
            <a:fld id="{E4B0D1C4-D94F-4C50-8FC0-025AA61E16FC}" type="slidenum">
              <a:rPr lang="en-US"/>
              <a:pPr>
                <a:defRPr/>
              </a:pPr>
              <a:t>‹#›</a:t>
            </a:fld>
            <a:endParaRPr lang="en-US"/>
          </a:p>
        </p:txBody>
      </p:sp>
    </p:spTree>
    <p:extLst>
      <p:ext uri="{BB962C8B-B14F-4D97-AF65-F5344CB8AC3E}">
        <p14:creationId xmlns:p14="http://schemas.microsoft.com/office/powerpoint/2010/main" val="3942316418"/>
      </p:ext>
    </p:extLst>
  </p:cSld>
  <p:clrMapOvr>
    <a:masterClrMapping/>
  </p:clrMapOvr>
  <p:transition>
    <p:random/>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605E8414-2A22-4284-B0C6-451006D73DE1}" type="datetime1">
              <a:rPr lang="en-US" smtClean="0"/>
              <a:pPr>
                <a:defRPr/>
              </a:pPr>
              <a:t>26/02/2018</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vi-VN"/>
          </a:p>
        </p:txBody>
      </p:sp>
      <p:sp>
        <p:nvSpPr>
          <p:cNvPr id="4" name="Rectangle 6"/>
          <p:cNvSpPr>
            <a:spLocks noGrp="1" noChangeArrowheads="1"/>
          </p:cNvSpPr>
          <p:nvPr>
            <p:ph type="sldNum" sz="quarter" idx="12"/>
          </p:nvPr>
        </p:nvSpPr>
        <p:spPr>
          <a:ln/>
        </p:spPr>
        <p:txBody>
          <a:bodyPr/>
          <a:lstStyle>
            <a:lvl1pPr>
              <a:defRPr/>
            </a:lvl1pPr>
          </a:lstStyle>
          <a:p>
            <a:pPr>
              <a:defRPr/>
            </a:pPr>
            <a:fld id="{2295615C-C01F-405C-87A2-ED5430986B94}" type="slidenum">
              <a:rPr lang="en-US"/>
              <a:pPr>
                <a:defRPr/>
              </a:pPr>
              <a:t>‹#›</a:t>
            </a:fld>
            <a:endParaRPr lang="en-US"/>
          </a:p>
        </p:txBody>
      </p:sp>
    </p:spTree>
    <p:extLst>
      <p:ext uri="{BB962C8B-B14F-4D97-AF65-F5344CB8AC3E}">
        <p14:creationId xmlns:p14="http://schemas.microsoft.com/office/powerpoint/2010/main" val="775453759"/>
      </p:ext>
    </p:extLst>
  </p:cSld>
  <p:clrMapOvr>
    <a:masterClrMapping/>
  </p:clrMapOvr>
  <p:transition>
    <p:random/>
  </p:transition>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a:ln/>
        </p:spPr>
        <p:txBody>
          <a:bodyPr/>
          <a:lstStyle>
            <a:lvl1pPr>
              <a:defRPr/>
            </a:lvl1pPr>
          </a:lstStyle>
          <a:p>
            <a:pPr>
              <a:defRPr/>
            </a:pPr>
            <a:fld id="{CA3B84E0-6A19-47E0-B0EF-931E0EF577CF}"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DD2132BB-481D-4C55-B166-3E883091145B}" type="slidenum">
              <a:rPr lang="en-US"/>
              <a:pPr>
                <a:defRPr/>
              </a:pPr>
              <a:t>‹#›</a:t>
            </a:fld>
            <a:endParaRPr lang="en-US"/>
          </a:p>
        </p:txBody>
      </p:sp>
    </p:spTree>
    <p:extLst>
      <p:ext uri="{BB962C8B-B14F-4D97-AF65-F5344CB8AC3E}">
        <p14:creationId xmlns:p14="http://schemas.microsoft.com/office/powerpoint/2010/main" val="2886196865"/>
      </p:ext>
    </p:extLst>
  </p:cSld>
  <p:clrMapOvr>
    <a:masterClrMapping/>
  </p:clrMapOvr>
  <p:transition>
    <p:random/>
  </p:transition>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a:ln/>
        </p:spPr>
        <p:txBody>
          <a:bodyPr/>
          <a:lstStyle>
            <a:lvl1pPr>
              <a:defRPr/>
            </a:lvl1pPr>
          </a:lstStyle>
          <a:p>
            <a:pPr>
              <a:defRPr/>
            </a:pPr>
            <a:fld id="{C3A8EDA4-0AAF-42FB-85BA-9FF308BC4EF5}"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3FD31E70-8E31-4E85-AA6D-B323EA757C11}" type="slidenum">
              <a:rPr lang="en-US"/>
              <a:pPr>
                <a:defRPr/>
              </a:pPr>
              <a:t>‹#›</a:t>
            </a:fld>
            <a:endParaRPr lang="en-US"/>
          </a:p>
        </p:txBody>
      </p:sp>
    </p:spTree>
    <p:extLst>
      <p:ext uri="{BB962C8B-B14F-4D97-AF65-F5344CB8AC3E}">
        <p14:creationId xmlns:p14="http://schemas.microsoft.com/office/powerpoint/2010/main" val="4266428379"/>
      </p:ext>
    </p:extLst>
  </p:cSld>
  <p:clrMapOvr>
    <a:masterClrMapping/>
  </p:clrMapOvr>
  <p:transition>
    <p:random/>
  </p:transition>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9B50331A-66A9-4C2A-B993-0FB02E40F703}"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63E1D2AF-2E2A-4E96-A316-3D755DEAEF7B}" type="slidenum">
              <a:rPr lang="en-US"/>
              <a:pPr>
                <a:defRPr/>
              </a:pPr>
              <a:t>‹#›</a:t>
            </a:fld>
            <a:endParaRPr lang="en-US"/>
          </a:p>
        </p:txBody>
      </p:sp>
    </p:spTree>
    <p:extLst>
      <p:ext uri="{BB962C8B-B14F-4D97-AF65-F5344CB8AC3E}">
        <p14:creationId xmlns:p14="http://schemas.microsoft.com/office/powerpoint/2010/main" val="3565195571"/>
      </p:ext>
    </p:extLst>
  </p:cSld>
  <p:clrMapOvr>
    <a:masterClrMapping/>
  </p:clrMapOvr>
  <p:transition>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vi-VN" smtClean="0"/>
              <a:t>Bấm &amp; sửa kiểu tiêu đề</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Date Placeholder 3"/>
          <p:cNvSpPr>
            <a:spLocks noGrp="1"/>
          </p:cNvSpPr>
          <p:nvPr>
            <p:ph type="dt" sz="half" idx="10"/>
          </p:nvPr>
        </p:nvSpPr>
        <p:spPr/>
        <p:txBody>
          <a:bodyPr/>
          <a:lstStyle>
            <a:lvl1pPr>
              <a:defRPr/>
            </a:lvl1pPr>
          </a:lstStyle>
          <a:p>
            <a:pPr>
              <a:defRPr/>
            </a:pPr>
            <a:fld id="{3667A313-D87E-4955-BCC0-18A4AA7E4E11}" type="datetime1">
              <a:rPr lang="en-US" smtClean="0"/>
              <a:pPr>
                <a:defRPr/>
              </a:pPr>
              <a:t>26/02/2018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vi-VN"/>
          </a:p>
        </p:txBody>
      </p:sp>
      <p:sp>
        <p:nvSpPr>
          <p:cNvPr id="6" name="Slide Number Placeholder 5"/>
          <p:cNvSpPr>
            <a:spLocks noGrp="1"/>
          </p:cNvSpPr>
          <p:nvPr>
            <p:ph type="sldNum" sz="quarter" idx="12"/>
          </p:nvPr>
        </p:nvSpPr>
        <p:spPr/>
        <p:txBody>
          <a:bodyPr/>
          <a:lstStyle>
            <a:lvl1pPr>
              <a:defRPr/>
            </a:lvl1pPr>
          </a:lstStyle>
          <a:p>
            <a:pPr>
              <a:defRPr/>
            </a:pPr>
            <a:fld id="{50E3D65B-F198-4368-8AC7-D4CFE14FFFF7}" type="slidenum">
              <a:rPr lang="en-US"/>
              <a:pPr>
                <a:defRPr/>
              </a:pPr>
              <a:t>‹#›</a:t>
            </a:fld>
            <a:endParaRPr lang="en-US"/>
          </a:p>
        </p:txBody>
      </p:sp>
    </p:spTree>
    <p:extLst>
      <p:ext uri="{BB962C8B-B14F-4D97-AF65-F5344CB8AC3E}">
        <p14:creationId xmlns:p14="http://schemas.microsoft.com/office/powerpoint/2010/main" val="1615878404"/>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74638"/>
            <a:ext cx="2057400" cy="5851525"/>
          </a:xfrm>
        </p:spPr>
        <p:txBody>
          <a:bodyPr vert="eaVert"/>
          <a:lstStyle/>
          <a:p>
            <a:r>
              <a:rPr lang="vi-VN" smtClean="0"/>
              <a:t>Bấm &amp; sửa kiểu tiêu đề</a:t>
            </a:r>
            <a:endParaRPr lang="en-US"/>
          </a:p>
        </p:txBody>
      </p:sp>
      <p:sp>
        <p:nvSpPr>
          <p:cNvPr id="3" name="Nơi giữ chỗ cho Văn bản Dọc 2"/>
          <p:cNvSpPr>
            <a:spLocks noGrp="1"/>
          </p:cNvSpPr>
          <p:nvPr>
            <p:ph type="body" orient="vert" idx="1"/>
          </p:nvPr>
        </p:nvSpPr>
        <p:spPr>
          <a:xfrm>
            <a:off x="457200" y="274638"/>
            <a:ext cx="6019800" cy="5851525"/>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673FC5AF-F789-42AC-9BC2-ADF9A84D12F9}"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26E6051A-F2AA-4EDE-B046-975A6F619122}" type="slidenum">
              <a:rPr lang="en-US"/>
              <a:pPr>
                <a:defRPr/>
              </a:pPr>
              <a:t>‹#›</a:t>
            </a:fld>
            <a:endParaRPr lang="en-US"/>
          </a:p>
        </p:txBody>
      </p:sp>
    </p:spTree>
    <p:extLst>
      <p:ext uri="{BB962C8B-B14F-4D97-AF65-F5344CB8AC3E}">
        <p14:creationId xmlns:p14="http://schemas.microsoft.com/office/powerpoint/2010/main" val="3615890702"/>
      </p:ext>
    </p:extLst>
  </p:cSld>
  <p:clrMapOvr>
    <a:masterClrMapping/>
  </p:clrMapOvr>
  <p:transition>
    <p:random/>
  </p:transition>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117001A2-87B7-4E92-A4C1-05D599F01C8A}"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715ECDD6-3726-4B51-9185-573AEBB68F58}" type="slidenum">
              <a:rPr lang="en-US"/>
              <a:pPr>
                <a:defRPr/>
              </a:pPr>
              <a:t>‹#›</a:t>
            </a:fld>
            <a:endParaRPr lang="en-US"/>
          </a:p>
        </p:txBody>
      </p:sp>
    </p:spTree>
    <p:extLst>
      <p:ext uri="{BB962C8B-B14F-4D97-AF65-F5344CB8AC3E}">
        <p14:creationId xmlns:p14="http://schemas.microsoft.com/office/powerpoint/2010/main" val="1991241674"/>
      </p:ext>
    </p:extLst>
  </p:cSld>
  <p:clrMapOvr>
    <a:masterClrMapping/>
  </p:clrMapOvr>
  <p:transition advClick="0" advTm="30000">
    <p:blinds dir="vert"/>
  </p:transition>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831E5AEE-A5A3-401D-8568-79BD999F30BB}"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9C973D94-502F-410B-A23B-D64550B3B817}" type="slidenum">
              <a:rPr lang="en-US"/>
              <a:pPr>
                <a:defRPr/>
              </a:pPr>
              <a:t>‹#›</a:t>
            </a:fld>
            <a:endParaRPr lang="en-US"/>
          </a:p>
        </p:txBody>
      </p:sp>
    </p:spTree>
    <p:extLst>
      <p:ext uri="{BB962C8B-B14F-4D97-AF65-F5344CB8AC3E}">
        <p14:creationId xmlns:p14="http://schemas.microsoft.com/office/powerpoint/2010/main" val="3850488958"/>
      </p:ext>
    </p:extLst>
  </p:cSld>
  <p:clrMapOvr>
    <a:masterClrMapping/>
  </p:clrMapOvr>
  <p:transition advClick="0" advTm="30000">
    <p:blinds dir="vert"/>
  </p:transition>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a:ln/>
        </p:spPr>
        <p:txBody>
          <a:bodyPr/>
          <a:lstStyle>
            <a:lvl1pPr>
              <a:defRPr/>
            </a:lvl1pPr>
          </a:lstStyle>
          <a:p>
            <a:pPr>
              <a:defRPr/>
            </a:pPr>
            <a:fld id="{1AF01C0B-EF72-4BB7-B72B-4C4CFD2A5549}"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7FA9F068-F035-4B1E-8F55-C53160974AC8}" type="slidenum">
              <a:rPr lang="en-US"/>
              <a:pPr>
                <a:defRPr/>
              </a:pPr>
              <a:t>‹#›</a:t>
            </a:fld>
            <a:endParaRPr lang="en-US"/>
          </a:p>
        </p:txBody>
      </p:sp>
    </p:spTree>
    <p:extLst>
      <p:ext uri="{BB962C8B-B14F-4D97-AF65-F5344CB8AC3E}">
        <p14:creationId xmlns:p14="http://schemas.microsoft.com/office/powerpoint/2010/main" val="773089992"/>
      </p:ext>
    </p:extLst>
  </p:cSld>
  <p:clrMapOvr>
    <a:masterClrMapping/>
  </p:clrMapOvr>
  <p:transition advClick="0" advTm="30000">
    <p:blinds dir="vert"/>
  </p:transition>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Nội dung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8F7014E1-40B8-45ED-8C34-31866CEFAC66}"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191C357D-B4BC-452A-881F-80892FA86DE5}" type="slidenum">
              <a:rPr lang="en-US"/>
              <a:pPr>
                <a:defRPr/>
              </a:pPr>
              <a:t>‹#›</a:t>
            </a:fld>
            <a:endParaRPr lang="en-US"/>
          </a:p>
        </p:txBody>
      </p:sp>
    </p:spTree>
    <p:extLst>
      <p:ext uri="{BB962C8B-B14F-4D97-AF65-F5344CB8AC3E}">
        <p14:creationId xmlns:p14="http://schemas.microsoft.com/office/powerpoint/2010/main" val="3168915520"/>
      </p:ext>
    </p:extLst>
  </p:cSld>
  <p:clrMapOvr>
    <a:masterClrMapping/>
  </p:clrMapOvr>
  <p:transition advClick="0" advTm="30000">
    <p:blinds dir="vert"/>
  </p:transition>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smtClean="0"/>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405C5036-EF96-4890-A28A-C601297B5186}" type="datetime1">
              <a:rPr lang="en-US" smtClean="0"/>
              <a:pPr>
                <a:defRPr/>
              </a:pPr>
              <a:t>26/02/2018</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vi-VN"/>
          </a:p>
        </p:txBody>
      </p:sp>
      <p:sp>
        <p:nvSpPr>
          <p:cNvPr id="9" name="Rectangle 6"/>
          <p:cNvSpPr>
            <a:spLocks noGrp="1" noChangeArrowheads="1"/>
          </p:cNvSpPr>
          <p:nvPr>
            <p:ph type="sldNum" sz="quarter" idx="12"/>
          </p:nvPr>
        </p:nvSpPr>
        <p:spPr>
          <a:ln/>
        </p:spPr>
        <p:txBody>
          <a:bodyPr/>
          <a:lstStyle>
            <a:lvl1pPr>
              <a:defRPr/>
            </a:lvl1pPr>
          </a:lstStyle>
          <a:p>
            <a:pPr>
              <a:defRPr/>
            </a:pPr>
            <a:fld id="{B4236C69-2FFD-4A12-9B3A-233580E92F14}" type="slidenum">
              <a:rPr lang="en-US"/>
              <a:pPr>
                <a:defRPr/>
              </a:pPr>
              <a:t>‹#›</a:t>
            </a:fld>
            <a:endParaRPr lang="en-US"/>
          </a:p>
        </p:txBody>
      </p:sp>
    </p:spTree>
    <p:extLst>
      <p:ext uri="{BB962C8B-B14F-4D97-AF65-F5344CB8AC3E}">
        <p14:creationId xmlns:p14="http://schemas.microsoft.com/office/powerpoint/2010/main" val="3512543983"/>
      </p:ext>
    </p:extLst>
  </p:cSld>
  <p:clrMapOvr>
    <a:masterClrMapping/>
  </p:clrMapOvr>
  <p:transition advClick="0" advTm="30000">
    <p:blinds dir="vert"/>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52900D9A-5DD3-40B0-826D-0A734C69CC98}" type="datetime1">
              <a:rPr lang="en-US" smtClean="0"/>
              <a:pPr>
                <a:defRPr/>
              </a:pPr>
              <a:t>26/02/2018</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vi-VN"/>
          </a:p>
        </p:txBody>
      </p:sp>
      <p:sp>
        <p:nvSpPr>
          <p:cNvPr id="5" name="Rectangle 6"/>
          <p:cNvSpPr>
            <a:spLocks noGrp="1" noChangeArrowheads="1"/>
          </p:cNvSpPr>
          <p:nvPr>
            <p:ph type="sldNum" sz="quarter" idx="12"/>
          </p:nvPr>
        </p:nvSpPr>
        <p:spPr>
          <a:ln/>
        </p:spPr>
        <p:txBody>
          <a:bodyPr/>
          <a:lstStyle>
            <a:lvl1pPr>
              <a:defRPr/>
            </a:lvl1pPr>
          </a:lstStyle>
          <a:p>
            <a:pPr>
              <a:defRPr/>
            </a:pPr>
            <a:fld id="{E9CA13B6-04FE-434E-8730-BD711B1FDEA2}" type="slidenum">
              <a:rPr lang="en-US"/>
              <a:pPr>
                <a:defRPr/>
              </a:pPr>
              <a:t>‹#›</a:t>
            </a:fld>
            <a:endParaRPr lang="en-US"/>
          </a:p>
        </p:txBody>
      </p:sp>
    </p:spTree>
    <p:extLst>
      <p:ext uri="{BB962C8B-B14F-4D97-AF65-F5344CB8AC3E}">
        <p14:creationId xmlns:p14="http://schemas.microsoft.com/office/powerpoint/2010/main" val="1645125034"/>
      </p:ext>
    </p:extLst>
  </p:cSld>
  <p:clrMapOvr>
    <a:masterClrMapping/>
  </p:clrMapOvr>
  <p:transition advClick="0" advTm="30000">
    <p:blinds dir="vert"/>
  </p:transition>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3393718F-2143-4C50-AEF8-FE0E0875961C}" type="datetime1">
              <a:rPr lang="en-US" smtClean="0"/>
              <a:pPr>
                <a:defRPr/>
              </a:pPr>
              <a:t>26/02/2018</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vi-VN"/>
          </a:p>
        </p:txBody>
      </p:sp>
      <p:sp>
        <p:nvSpPr>
          <p:cNvPr id="4" name="Rectangle 6"/>
          <p:cNvSpPr>
            <a:spLocks noGrp="1" noChangeArrowheads="1"/>
          </p:cNvSpPr>
          <p:nvPr>
            <p:ph type="sldNum" sz="quarter" idx="12"/>
          </p:nvPr>
        </p:nvSpPr>
        <p:spPr>
          <a:ln/>
        </p:spPr>
        <p:txBody>
          <a:bodyPr/>
          <a:lstStyle>
            <a:lvl1pPr>
              <a:defRPr/>
            </a:lvl1pPr>
          </a:lstStyle>
          <a:p>
            <a:pPr>
              <a:defRPr/>
            </a:pPr>
            <a:fld id="{F3D54417-6282-47CF-BFE2-0C34B62D477D}" type="slidenum">
              <a:rPr lang="en-US"/>
              <a:pPr>
                <a:defRPr/>
              </a:pPr>
              <a:t>‹#›</a:t>
            </a:fld>
            <a:endParaRPr lang="en-US"/>
          </a:p>
        </p:txBody>
      </p:sp>
    </p:spTree>
    <p:extLst>
      <p:ext uri="{BB962C8B-B14F-4D97-AF65-F5344CB8AC3E}">
        <p14:creationId xmlns:p14="http://schemas.microsoft.com/office/powerpoint/2010/main" val="3917863336"/>
      </p:ext>
    </p:extLst>
  </p:cSld>
  <p:clrMapOvr>
    <a:masterClrMapping/>
  </p:clrMapOvr>
  <p:transition advClick="0" advTm="30000">
    <p:blinds dir="vert"/>
  </p:transition>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a:ln/>
        </p:spPr>
        <p:txBody>
          <a:bodyPr/>
          <a:lstStyle>
            <a:lvl1pPr>
              <a:defRPr/>
            </a:lvl1pPr>
          </a:lstStyle>
          <a:p>
            <a:pPr>
              <a:defRPr/>
            </a:pPr>
            <a:fld id="{503E3EB3-6531-4AE0-BF4F-0C44173DFF06}"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AB164D4F-3ECA-47C9-8CE2-D11DAF35D304}" type="slidenum">
              <a:rPr lang="en-US"/>
              <a:pPr>
                <a:defRPr/>
              </a:pPr>
              <a:t>‹#›</a:t>
            </a:fld>
            <a:endParaRPr lang="en-US"/>
          </a:p>
        </p:txBody>
      </p:sp>
    </p:spTree>
    <p:extLst>
      <p:ext uri="{BB962C8B-B14F-4D97-AF65-F5344CB8AC3E}">
        <p14:creationId xmlns:p14="http://schemas.microsoft.com/office/powerpoint/2010/main" val="1997834300"/>
      </p:ext>
    </p:extLst>
  </p:cSld>
  <p:clrMapOvr>
    <a:masterClrMapping/>
  </p:clrMapOvr>
  <p:transition advClick="0" advTm="30000">
    <p:blinds dir="vert"/>
  </p:transition>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a:ln/>
        </p:spPr>
        <p:txBody>
          <a:bodyPr/>
          <a:lstStyle>
            <a:lvl1pPr>
              <a:defRPr/>
            </a:lvl1pPr>
          </a:lstStyle>
          <a:p>
            <a:pPr>
              <a:defRPr/>
            </a:pPr>
            <a:fld id="{9E6A2EF1-E341-46B8-87EC-E5A5050F0466}"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C8EDA427-4C2D-48F7-AF10-95C6FC64C74B}" type="slidenum">
              <a:rPr lang="en-US"/>
              <a:pPr>
                <a:defRPr/>
              </a:pPr>
              <a:t>‹#›</a:t>
            </a:fld>
            <a:endParaRPr lang="en-US"/>
          </a:p>
        </p:txBody>
      </p:sp>
    </p:spTree>
    <p:extLst>
      <p:ext uri="{BB962C8B-B14F-4D97-AF65-F5344CB8AC3E}">
        <p14:creationId xmlns:p14="http://schemas.microsoft.com/office/powerpoint/2010/main" val="881477373"/>
      </p:ext>
    </p:extLst>
  </p:cSld>
  <p:clrMapOvr>
    <a:masterClrMapping/>
  </p:clrMapOvr>
  <p:transition advClick="0" advTm="30000">
    <p:blinds dir="vert"/>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
        <p:nvSpPr>
          <p:cNvPr id="4" name="Rectangle 4"/>
          <p:cNvSpPr>
            <a:spLocks noGrp="1" noChangeArrowheads="1"/>
          </p:cNvSpPr>
          <p:nvPr>
            <p:ph type="dt" sz="half" idx="10"/>
          </p:nvPr>
        </p:nvSpPr>
        <p:spPr/>
        <p:txBody>
          <a:bodyPr/>
          <a:lstStyle>
            <a:lvl1pPr>
              <a:defRPr/>
            </a:lvl1pPr>
          </a:lstStyle>
          <a:p>
            <a:pPr>
              <a:defRPr/>
            </a:pPr>
            <a:fld id="{99D4341E-5E34-460B-B0B5-6A7E3AF558AF}"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CE50A12F-4576-4CE1-842F-4288698087F1}" type="slidenum">
              <a:rPr lang="en-US"/>
              <a:pPr>
                <a:defRPr/>
              </a:pPr>
              <a:t>‹#›</a:t>
            </a:fld>
            <a:endParaRPr lang="en-US"/>
          </a:p>
        </p:txBody>
      </p:sp>
    </p:spTree>
    <p:extLst>
      <p:ext uri="{BB962C8B-B14F-4D97-AF65-F5344CB8AC3E}">
        <p14:creationId xmlns:p14="http://schemas.microsoft.com/office/powerpoint/2010/main" val="525075767"/>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969DDE4D-451C-4F23-B7F5-E2F214875B9F}"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034859A7-2EE3-4AA2-8D08-B2296CF981D7}" type="slidenum">
              <a:rPr lang="en-US"/>
              <a:pPr>
                <a:defRPr/>
              </a:pPr>
              <a:t>‹#›</a:t>
            </a:fld>
            <a:endParaRPr lang="en-US"/>
          </a:p>
        </p:txBody>
      </p:sp>
    </p:spTree>
    <p:extLst>
      <p:ext uri="{BB962C8B-B14F-4D97-AF65-F5344CB8AC3E}">
        <p14:creationId xmlns:p14="http://schemas.microsoft.com/office/powerpoint/2010/main" val="1241385148"/>
      </p:ext>
    </p:extLst>
  </p:cSld>
  <p:clrMapOvr>
    <a:masterClrMapping/>
  </p:clrMapOvr>
  <p:transition advClick="0" advTm="30000">
    <p:blinds dir="vert"/>
  </p:transition>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74638"/>
            <a:ext cx="2057400" cy="5851525"/>
          </a:xfrm>
        </p:spPr>
        <p:txBody>
          <a:bodyPr vert="eaVert"/>
          <a:lstStyle/>
          <a:p>
            <a:r>
              <a:rPr lang="vi-VN" smtClean="0"/>
              <a:t>Bấm &amp; sửa kiểu tiêu đề</a:t>
            </a:r>
            <a:endParaRPr lang="en-US"/>
          </a:p>
        </p:txBody>
      </p:sp>
      <p:sp>
        <p:nvSpPr>
          <p:cNvPr id="3" name="Nơi giữ chỗ cho Văn bản Dọc 2"/>
          <p:cNvSpPr>
            <a:spLocks noGrp="1"/>
          </p:cNvSpPr>
          <p:nvPr>
            <p:ph type="body" orient="vert" idx="1"/>
          </p:nvPr>
        </p:nvSpPr>
        <p:spPr>
          <a:xfrm>
            <a:off x="457200" y="274638"/>
            <a:ext cx="6019800" cy="5851525"/>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B615349D-22DF-448F-B325-127A75432DB2}"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0D5965C0-4C3B-4338-9D16-67478C633727}" type="slidenum">
              <a:rPr lang="en-US"/>
              <a:pPr>
                <a:defRPr/>
              </a:pPr>
              <a:t>‹#›</a:t>
            </a:fld>
            <a:endParaRPr lang="en-US"/>
          </a:p>
        </p:txBody>
      </p:sp>
    </p:spTree>
    <p:extLst>
      <p:ext uri="{BB962C8B-B14F-4D97-AF65-F5344CB8AC3E}">
        <p14:creationId xmlns:p14="http://schemas.microsoft.com/office/powerpoint/2010/main" val="3407654578"/>
      </p:ext>
    </p:extLst>
  </p:cSld>
  <p:clrMapOvr>
    <a:masterClrMapping/>
  </p:clrMapOvr>
  <p:transition advClick="0" advTm="30000">
    <p:blinds dir="vert"/>
  </p:transition>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92ADA96-371F-45D9-82DA-B53205831DFC}"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6DC19B3E-A8E0-43BC-88BD-4221FC91402A}" type="slidenum">
              <a:rPr lang="en-US"/>
              <a:pPr>
                <a:defRPr/>
              </a:pPr>
              <a:t>‹#›</a:t>
            </a:fld>
            <a:endParaRPr lang="en-US"/>
          </a:p>
        </p:txBody>
      </p:sp>
    </p:spTree>
    <p:extLst>
      <p:ext uri="{BB962C8B-B14F-4D97-AF65-F5344CB8AC3E}">
        <p14:creationId xmlns:p14="http://schemas.microsoft.com/office/powerpoint/2010/main" val="1146110671"/>
      </p:ext>
    </p:extLst>
  </p:cSld>
  <p:clrMapOvr>
    <a:masterClrMapping/>
  </p:clrMapOvr>
  <p:transition>
    <p:random/>
  </p:transition>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9B88F51-0A46-45DE-854F-9C8E5F96A72C}"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88E910DB-7A77-4217-B8D5-AB8EDC79B15E}" type="slidenum">
              <a:rPr lang="en-US"/>
              <a:pPr>
                <a:defRPr/>
              </a:pPr>
              <a:t>‹#›</a:t>
            </a:fld>
            <a:endParaRPr lang="en-US"/>
          </a:p>
        </p:txBody>
      </p:sp>
    </p:spTree>
    <p:extLst>
      <p:ext uri="{BB962C8B-B14F-4D97-AF65-F5344CB8AC3E}">
        <p14:creationId xmlns:p14="http://schemas.microsoft.com/office/powerpoint/2010/main" val="2212069186"/>
      </p:ext>
    </p:extLst>
  </p:cSld>
  <p:clrMapOvr>
    <a:masterClrMapping/>
  </p:clrMapOvr>
  <p:transition>
    <p:random/>
  </p:transition>
</p:sldLayout>
</file>

<file path=ppt/slideLayouts/slideLayout234.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a:ln/>
        </p:spPr>
        <p:txBody>
          <a:bodyPr/>
          <a:lstStyle>
            <a:lvl1pPr>
              <a:defRPr/>
            </a:lvl1pPr>
          </a:lstStyle>
          <a:p>
            <a:pPr>
              <a:defRPr/>
            </a:pPr>
            <a:fld id="{62D82727-C821-4F0B-9476-274AA30ED5E1}"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9596C61B-157D-40D9-A5F6-FC7D47DA2BC0}" type="slidenum">
              <a:rPr lang="en-US"/>
              <a:pPr>
                <a:defRPr/>
              </a:pPr>
              <a:t>‹#›</a:t>
            </a:fld>
            <a:endParaRPr lang="en-US"/>
          </a:p>
        </p:txBody>
      </p:sp>
    </p:spTree>
    <p:extLst>
      <p:ext uri="{BB962C8B-B14F-4D97-AF65-F5344CB8AC3E}">
        <p14:creationId xmlns:p14="http://schemas.microsoft.com/office/powerpoint/2010/main" val="242257797"/>
      </p:ext>
    </p:extLst>
  </p:cSld>
  <p:clrMapOvr>
    <a:masterClrMapping/>
  </p:clrMapOvr>
  <p:transition>
    <p:random/>
  </p:transition>
</p:sldLayout>
</file>

<file path=ppt/slideLayouts/slideLayout235.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Nội dung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A1CD5A88-210B-492C-B0FF-DC9E0F556287}"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03271027-F92B-4C52-892A-121261DA9DD1}" type="slidenum">
              <a:rPr lang="en-US"/>
              <a:pPr>
                <a:defRPr/>
              </a:pPr>
              <a:t>‹#›</a:t>
            </a:fld>
            <a:endParaRPr lang="en-US"/>
          </a:p>
        </p:txBody>
      </p:sp>
    </p:spTree>
    <p:extLst>
      <p:ext uri="{BB962C8B-B14F-4D97-AF65-F5344CB8AC3E}">
        <p14:creationId xmlns:p14="http://schemas.microsoft.com/office/powerpoint/2010/main" val="2023412503"/>
      </p:ext>
    </p:extLst>
  </p:cSld>
  <p:clrMapOvr>
    <a:masterClrMapping/>
  </p:clrMapOvr>
  <p:transition>
    <p:random/>
  </p:transition>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smtClean="0"/>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E2AA4E43-A615-4913-BFB8-733671F37E95}" type="datetime1">
              <a:rPr lang="en-US" smtClean="0"/>
              <a:pPr>
                <a:defRPr/>
              </a:pPr>
              <a:t>26/02/2018</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vi-VN"/>
          </a:p>
        </p:txBody>
      </p:sp>
      <p:sp>
        <p:nvSpPr>
          <p:cNvPr id="9" name="Rectangle 6"/>
          <p:cNvSpPr>
            <a:spLocks noGrp="1" noChangeArrowheads="1"/>
          </p:cNvSpPr>
          <p:nvPr>
            <p:ph type="sldNum" sz="quarter" idx="12"/>
          </p:nvPr>
        </p:nvSpPr>
        <p:spPr>
          <a:ln/>
        </p:spPr>
        <p:txBody>
          <a:bodyPr/>
          <a:lstStyle>
            <a:lvl1pPr>
              <a:defRPr/>
            </a:lvl1pPr>
          </a:lstStyle>
          <a:p>
            <a:pPr>
              <a:defRPr/>
            </a:pPr>
            <a:fld id="{6B64B466-FE8C-4E85-A1C1-396545833EC8}" type="slidenum">
              <a:rPr lang="en-US"/>
              <a:pPr>
                <a:defRPr/>
              </a:pPr>
              <a:t>‹#›</a:t>
            </a:fld>
            <a:endParaRPr lang="en-US"/>
          </a:p>
        </p:txBody>
      </p:sp>
    </p:spTree>
    <p:extLst>
      <p:ext uri="{BB962C8B-B14F-4D97-AF65-F5344CB8AC3E}">
        <p14:creationId xmlns:p14="http://schemas.microsoft.com/office/powerpoint/2010/main" val="4197778814"/>
      </p:ext>
    </p:extLst>
  </p:cSld>
  <p:clrMapOvr>
    <a:masterClrMapping/>
  </p:clrMapOvr>
  <p:transition>
    <p:random/>
  </p:transition>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0EBEA392-9946-4EF4-95E5-44300CA27513}" type="datetime1">
              <a:rPr lang="en-US" smtClean="0"/>
              <a:pPr>
                <a:defRPr/>
              </a:pPr>
              <a:t>26/02/2018</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vi-VN"/>
          </a:p>
        </p:txBody>
      </p:sp>
      <p:sp>
        <p:nvSpPr>
          <p:cNvPr id="5" name="Rectangle 6"/>
          <p:cNvSpPr>
            <a:spLocks noGrp="1" noChangeArrowheads="1"/>
          </p:cNvSpPr>
          <p:nvPr>
            <p:ph type="sldNum" sz="quarter" idx="12"/>
          </p:nvPr>
        </p:nvSpPr>
        <p:spPr>
          <a:ln/>
        </p:spPr>
        <p:txBody>
          <a:bodyPr/>
          <a:lstStyle>
            <a:lvl1pPr>
              <a:defRPr/>
            </a:lvl1pPr>
          </a:lstStyle>
          <a:p>
            <a:pPr>
              <a:defRPr/>
            </a:pPr>
            <a:fld id="{B8AF5118-C431-47B6-B71C-E7573A33A32D}" type="slidenum">
              <a:rPr lang="en-US"/>
              <a:pPr>
                <a:defRPr/>
              </a:pPr>
              <a:t>‹#›</a:t>
            </a:fld>
            <a:endParaRPr lang="en-US"/>
          </a:p>
        </p:txBody>
      </p:sp>
    </p:spTree>
    <p:extLst>
      <p:ext uri="{BB962C8B-B14F-4D97-AF65-F5344CB8AC3E}">
        <p14:creationId xmlns:p14="http://schemas.microsoft.com/office/powerpoint/2010/main" val="755311276"/>
      </p:ext>
    </p:extLst>
  </p:cSld>
  <p:clrMapOvr>
    <a:masterClrMapping/>
  </p:clrMapOvr>
  <p:transition>
    <p:random/>
  </p:transition>
</p:sldLayout>
</file>

<file path=ppt/slideLayouts/slideLayout238.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16A9F20C-D4C0-4AA8-8CD6-C2677622AECD}" type="datetime1">
              <a:rPr lang="en-US" smtClean="0"/>
              <a:pPr>
                <a:defRPr/>
              </a:pPr>
              <a:t>26/02/2018</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vi-VN"/>
          </a:p>
        </p:txBody>
      </p:sp>
      <p:sp>
        <p:nvSpPr>
          <p:cNvPr id="4" name="Rectangle 6"/>
          <p:cNvSpPr>
            <a:spLocks noGrp="1" noChangeArrowheads="1"/>
          </p:cNvSpPr>
          <p:nvPr>
            <p:ph type="sldNum" sz="quarter" idx="12"/>
          </p:nvPr>
        </p:nvSpPr>
        <p:spPr>
          <a:ln/>
        </p:spPr>
        <p:txBody>
          <a:bodyPr/>
          <a:lstStyle>
            <a:lvl1pPr>
              <a:defRPr/>
            </a:lvl1pPr>
          </a:lstStyle>
          <a:p>
            <a:pPr>
              <a:defRPr/>
            </a:pPr>
            <a:fld id="{89E4EDD7-5E6A-4378-871E-B69BBD1D177E}" type="slidenum">
              <a:rPr lang="en-US"/>
              <a:pPr>
                <a:defRPr/>
              </a:pPr>
              <a:t>‹#›</a:t>
            </a:fld>
            <a:endParaRPr lang="en-US"/>
          </a:p>
        </p:txBody>
      </p:sp>
    </p:spTree>
    <p:extLst>
      <p:ext uri="{BB962C8B-B14F-4D97-AF65-F5344CB8AC3E}">
        <p14:creationId xmlns:p14="http://schemas.microsoft.com/office/powerpoint/2010/main" val="4068955255"/>
      </p:ext>
    </p:extLst>
  </p:cSld>
  <p:clrMapOvr>
    <a:masterClrMapping/>
  </p:clrMapOvr>
  <p:transition>
    <p:random/>
  </p:transition>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a:ln/>
        </p:spPr>
        <p:txBody>
          <a:bodyPr/>
          <a:lstStyle>
            <a:lvl1pPr>
              <a:defRPr/>
            </a:lvl1pPr>
          </a:lstStyle>
          <a:p>
            <a:pPr>
              <a:defRPr/>
            </a:pPr>
            <a:fld id="{B89D2B9E-6353-407D-927C-9AC5B177FC80}"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327E0050-B349-40F8-86C0-03F1D202B0B2}" type="slidenum">
              <a:rPr lang="en-US"/>
              <a:pPr>
                <a:defRPr/>
              </a:pPr>
              <a:t>‹#›</a:t>
            </a:fld>
            <a:endParaRPr lang="en-US"/>
          </a:p>
        </p:txBody>
      </p:sp>
    </p:spTree>
    <p:extLst>
      <p:ext uri="{BB962C8B-B14F-4D97-AF65-F5344CB8AC3E}">
        <p14:creationId xmlns:p14="http://schemas.microsoft.com/office/powerpoint/2010/main" val="2857880065"/>
      </p:ext>
    </p:extLst>
  </p:cSld>
  <p:clrMapOvr>
    <a:masterClrMapping/>
  </p:clrMapOvr>
  <p:transition>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87457B3D-7D9C-494E-AE4D-92C529DA36EA}"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A6C9C3B5-FEF9-4F8C-83C8-8B93260051EE}" type="slidenum">
              <a:rPr lang="en-US"/>
              <a:pPr>
                <a:defRPr/>
              </a:pPr>
              <a:t>‹#›</a:t>
            </a:fld>
            <a:endParaRPr lang="en-US"/>
          </a:p>
        </p:txBody>
      </p:sp>
    </p:spTree>
    <p:extLst>
      <p:ext uri="{BB962C8B-B14F-4D97-AF65-F5344CB8AC3E}">
        <p14:creationId xmlns:p14="http://schemas.microsoft.com/office/powerpoint/2010/main" val="2690383956"/>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a:ln/>
        </p:spPr>
        <p:txBody>
          <a:bodyPr/>
          <a:lstStyle>
            <a:lvl1pPr>
              <a:defRPr/>
            </a:lvl1pPr>
          </a:lstStyle>
          <a:p>
            <a:pPr>
              <a:defRPr/>
            </a:pPr>
            <a:fld id="{B2EB0695-1575-40C0-90E0-DB1AEAA2C5CA}"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54C414C3-CBAB-4855-8A51-515FA8A2C534}" type="slidenum">
              <a:rPr lang="en-US"/>
              <a:pPr>
                <a:defRPr/>
              </a:pPr>
              <a:t>‹#›</a:t>
            </a:fld>
            <a:endParaRPr lang="en-US"/>
          </a:p>
        </p:txBody>
      </p:sp>
    </p:spTree>
    <p:extLst>
      <p:ext uri="{BB962C8B-B14F-4D97-AF65-F5344CB8AC3E}">
        <p14:creationId xmlns:p14="http://schemas.microsoft.com/office/powerpoint/2010/main" val="4189874856"/>
      </p:ext>
    </p:extLst>
  </p:cSld>
  <p:clrMapOvr>
    <a:masterClrMapping/>
  </p:clrMapOvr>
  <p:transition>
    <p:random/>
  </p:transition>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D3768BF-379C-4964-8022-880A6366A016}"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E9A0D4F8-32AF-496B-9F05-9D1ECE0F7EEC}" type="slidenum">
              <a:rPr lang="en-US"/>
              <a:pPr>
                <a:defRPr/>
              </a:pPr>
              <a:t>‹#›</a:t>
            </a:fld>
            <a:endParaRPr lang="en-US"/>
          </a:p>
        </p:txBody>
      </p:sp>
    </p:spTree>
    <p:extLst>
      <p:ext uri="{BB962C8B-B14F-4D97-AF65-F5344CB8AC3E}">
        <p14:creationId xmlns:p14="http://schemas.microsoft.com/office/powerpoint/2010/main" val="838726255"/>
      </p:ext>
    </p:extLst>
  </p:cSld>
  <p:clrMapOvr>
    <a:masterClrMapping/>
  </p:clrMapOvr>
  <p:transition>
    <p:random/>
  </p:transition>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74638"/>
            <a:ext cx="2057400" cy="5851525"/>
          </a:xfrm>
        </p:spPr>
        <p:txBody>
          <a:bodyPr vert="eaVert"/>
          <a:lstStyle/>
          <a:p>
            <a:r>
              <a:rPr lang="vi-VN" smtClean="0"/>
              <a:t>Bấm &amp; sửa kiểu tiêu đề</a:t>
            </a:r>
            <a:endParaRPr lang="en-US"/>
          </a:p>
        </p:txBody>
      </p:sp>
      <p:sp>
        <p:nvSpPr>
          <p:cNvPr id="3" name="Nơi giữ chỗ cho Văn bản Dọc 2"/>
          <p:cNvSpPr>
            <a:spLocks noGrp="1"/>
          </p:cNvSpPr>
          <p:nvPr>
            <p:ph type="body" orient="vert" idx="1"/>
          </p:nvPr>
        </p:nvSpPr>
        <p:spPr>
          <a:xfrm>
            <a:off x="457200" y="274638"/>
            <a:ext cx="6019800" cy="5851525"/>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6C012AF-F5DE-4846-A157-3A950342AC1D}"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ECFC9D72-0B44-48D9-BACF-08B8D1E1CE47}" type="slidenum">
              <a:rPr lang="en-US"/>
              <a:pPr>
                <a:defRPr/>
              </a:pPr>
              <a:t>‹#›</a:t>
            </a:fld>
            <a:endParaRPr lang="en-US"/>
          </a:p>
        </p:txBody>
      </p:sp>
    </p:spTree>
    <p:extLst>
      <p:ext uri="{BB962C8B-B14F-4D97-AF65-F5344CB8AC3E}">
        <p14:creationId xmlns:p14="http://schemas.microsoft.com/office/powerpoint/2010/main" val="3051961027"/>
      </p:ext>
    </p:extLst>
  </p:cSld>
  <p:clrMapOvr>
    <a:masterClrMapping/>
  </p:clrMapOvr>
  <p:transition>
    <p:random/>
  </p:transition>
</p:sldLayout>
</file>

<file path=ppt/slideLayouts/slideLayout243.xml><?xml version="1.0" encoding="utf-8"?>
<p:sldLayout xmlns:a="http://schemas.openxmlformats.org/drawingml/2006/main" xmlns:r="http://schemas.openxmlformats.org/officeDocument/2006/relationships" xmlns:p="http://schemas.openxmlformats.org/presentationml/2006/main" type="objAndTwoObj" preserve="1">
  <p:cSld name="Tiêu đề, Nội dung và 2 Nội dung">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4638"/>
            <a:ext cx="8229600" cy="1143000"/>
          </a:xfrm>
        </p:spPr>
        <p:txBody>
          <a:bodyPr/>
          <a:lstStyle/>
          <a:p>
            <a:r>
              <a:rPr lang="vi-VN" smtClean="0"/>
              <a:t>Bấm &amp; sửa kiểu tiêu đề</a:t>
            </a:r>
            <a:endParaRPr lang="en-US"/>
          </a:p>
        </p:txBody>
      </p:sp>
      <p:sp>
        <p:nvSpPr>
          <p:cNvPr id="3" name="Nơi giữ chỗ cho Nội dung 2"/>
          <p:cNvSpPr>
            <a:spLocks noGrp="1"/>
          </p:cNvSpPr>
          <p:nvPr>
            <p:ph sz="half" idx="1"/>
          </p:nvPr>
        </p:nvSpPr>
        <p:spPr>
          <a:xfrm>
            <a:off x="457200" y="1600200"/>
            <a:ext cx="4038600" cy="4525963"/>
          </a:xfrm>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Nội dung 3"/>
          <p:cNvSpPr>
            <a:spLocks noGrp="1"/>
          </p:cNvSpPr>
          <p:nvPr>
            <p:ph sz="quarter" idx="2"/>
          </p:nvPr>
        </p:nvSpPr>
        <p:spPr>
          <a:xfrm>
            <a:off x="4648200" y="1600200"/>
            <a:ext cx="4038600" cy="2185988"/>
          </a:xfrm>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Nơi giữ chỗ cho Nội dung 4"/>
          <p:cNvSpPr>
            <a:spLocks noGrp="1"/>
          </p:cNvSpPr>
          <p:nvPr>
            <p:ph sz="quarter" idx="3"/>
          </p:nvPr>
        </p:nvSpPr>
        <p:spPr>
          <a:xfrm>
            <a:off x="4648200" y="3938588"/>
            <a:ext cx="4038600" cy="2187575"/>
          </a:xfrm>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6" name="Rectangle 4"/>
          <p:cNvSpPr>
            <a:spLocks noGrp="1" noChangeArrowheads="1"/>
          </p:cNvSpPr>
          <p:nvPr>
            <p:ph type="dt" sz="half" idx="10"/>
          </p:nvPr>
        </p:nvSpPr>
        <p:spPr>
          <a:ln/>
        </p:spPr>
        <p:txBody>
          <a:bodyPr/>
          <a:lstStyle>
            <a:lvl1pPr>
              <a:defRPr/>
            </a:lvl1pPr>
          </a:lstStyle>
          <a:p>
            <a:pPr>
              <a:defRPr/>
            </a:pPr>
            <a:fld id="{A98E3297-0B23-4544-8B0D-5E80B940B1C7}" type="datetime1">
              <a:rPr lang="en-US" smtClean="0"/>
              <a:pPr>
                <a:defRPr/>
              </a:pPr>
              <a:t>26/02/2018</a:t>
            </a:fld>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vi-VN"/>
          </a:p>
        </p:txBody>
      </p:sp>
      <p:sp>
        <p:nvSpPr>
          <p:cNvPr id="8" name="Rectangle 6"/>
          <p:cNvSpPr>
            <a:spLocks noGrp="1" noChangeArrowheads="1"/>
          </p:cNvSpPr>
          <p:nvPr>
            <p:ph type="sldNum" sz="quarter" idx="12"/>
          </p:nvPr>
        </p:nvSpPr>
        <p:spPr>
          <a:ln/>
        </p:spPr>
        <p:txBody>
          <a:bodyPr/>
          <a:lstStyle>
            <a:lvl1pPr>
              <a:defRPr/>
            </a:lvl1pPr>
          </a:lstStyle>
          <a:p>
            <a:pPr>
              <a:defRPr/>
            </a:pPr>
            <a:fld id="{0466B8E6-C90D-4CDB-A8E8-00978EBB2303}" type="slidenum">
              <a:rPr lang="en-US"/>
              <a:pPr>
                <a:defRPr/>
              </a:pPr>
              <a:t>‹#›</a:t>
            </a:fld>
            <a:endParaRPr lang="en-US"/>
          </a:p>
        </p:txBody>
      </p:sp>
    </p:spTree>
    <p:extLst>
      <p:ext uri="{BB962C8B-B14F-4D97-AF65-F5344CB8AC3E}">
        <p14:creationId xmlns:p14="http://schemas.microsoft.com/office/powerpoint/2010/main" val="1047998800"/>
      </p:ext>
    </p:extLst>
  </p:cSld>
  <p:clrMapOvr>
    <a:masterClrMapping/>
  </p:clrMapOvr>
  <p:transition>
    <p:random/>
  </p:transition>
</p:sldLayout>
</file>

<file path=ppt/slideLayouts/slideLayout244.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1567DFA8-EAF0-4A77-B7E7-CF5048294C45}"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0997051C-12FC-4649-9B03-C0FC03DBE4F2}" type="slidenum">
              <a:rPr lang="en-US"/>
              <a:pPr>
                <a:defRPr/>
              </a:pPr>
              <a:t>‹#›</a:t>
            </a:fld>
            <a:endParaRPr lang="en-US"/>
          </a:p>
        </p:txBody>
      </p:sp>
    </p:spTree>
    <p:extLst>
      <p:ext uri="{BB962C8B-B14F-4D97-AF65-F5344CB8AC3E}">
        <p14:creationId xmlns:p14="http://schemas.microsoft.com/office/powerpoint/2010/main" val="1314093723"/>
      </p:ext>
    </p:extLst>
  </p:cSld>
  <p:clrMapOvr>
    <a:masterClrMapping/>
  </p:clrMapOvr>
  <p:transition>
    <p:random/>
  </p:transition>
</p:sldLayout>
</file>

<file path=ppt/slideLayouts/slideLayout245.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92ACBFA9-32A8-45CA-90BA-E71AB5541287}"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8BD99D2C-B1C3-4AF0-A04B-B73B827B4D64}" type="slidenum">
              <a:rPr lang="en-US"/>
              <a:pPr>
                <a:defRPr/>
              </a:pPr>
              <a:t>‹#›</a:t>
            </a:fld>
            <a:endParaRPr lang="en-US"/>
          </a:p>
        </p:txBody>
      </p:sp>
    </p:spTree>
    <p:extLst>
      <p:ext uri="{BB962C8B-B14F-4D97-AF65-F5344CB8AC3E}">
        <p14:creationId xmlns:p14="http://schemas.microsoft.com/office/powerpoint/2010/main" val="2858854990"/>
      </p:ext>
    </p:extLst>
  </p:cSld>
  <p:clrMapOvr>
    <a:masterClrMapping/>
  </p:clrMapOvr>
  <p:transition>
    <p:random/>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a:ln/>
        </p:spPr>
        <p:txBody>
          <a:bodyPr/>
          <a:lstStyle>
            <a:lvl1pPr>
              <a:defRPr/>
            </a:lvl1pPr>
          </a:lstStyle>
          <a:p>
            <a:pPr>
              <a:defRPr/>
            </a:pPr>
            <a:fld id="{300B14EC-949C-4650-B2F9-6C7704C38322}"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8C45EF45-99E2-4378-ACD5-28954ECBD5D3}" type="slidenum">
              <a:rPr lang="en-US"/>
              <a:pPr>
                <a:defRPr/>
              </a:pPr>
              <a:t>‹#›</a:t>
            </a:fld>
            <a:endParaRPr lang="en-US"/>
          </a:p>
        </p:txBody>
      </p:sp>
    </p:spTree>
    <p:extLst>
      <p:ext uri="{BB962C8B-B14F-4D97-AF65-F5344CB8AC3E}">
        <p14:creationId xmlns:p14="http://schemas.microsoft.com/office/powerpoint/2010/main" val="30076238"/>
      </p:ext>
    </p:extLst>
  </p:cSld>
  <p:clrMapOvr>
    <a:masterClrMapping/>
  </p:clrMapOvr>
  <p:transition>
    <p:random/>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sz="half" idx="1"/>
          </p:nvPr>
        </p:nvSpPr>
        <p:spPr>
          <a:xfrm>
            <a:off x="457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Nội dung 3"/>
          <p:cNvSpPr>
            <a:spLocks noGrp="1"/>
          </p:cNvSpPr>
          <p:nvPr>
            <p:ph sz="half" idx="2"/>
          </p:nvPr>
        </p:nvSpPr>
        <p:spPr>
          <a:xfrm>
            <a:off x="4648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FEF3B74C-AD72-49B6-B11D-4B83B9F2071A}"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157EFC21-AF03-4715-81C2-812E7D25D30F}" type="slidenum">
              <a:rPr lang="en-US"/>
              <a:pPr>
                <a:defRPr/>
              </a:pPr>
              <a:t>‹#›</a:t>
            </a:fld>
            <a:endParaRPr lang="en-US"/>
          </a:p>
        </p:txBody>
      </p:sp>
    </p:spTree>
    <p:extLst>
      <p:ext uri="{BB962C8B-B14F-4D97-AF65-F5344CB8AC3E}">
        <p14:creationId xmlns:p14="http://schemas.microsoft.com/office/powerpoint/2010/main" val="315968916"/>
      </p:ext>
    </p:extLst>
  </p:cSld>
  <p:clrMapOvr>
    <a:masterClrMapping/>
  </p:clrMapOvr>
  <p:transition>
    <p:random/>
  </p:transition>
</p:sldLayout>
</file>

<file path=ppt/slideLayouts/slideLayout248.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4638"/>
            <a:ext cx="8229600" cy="1143000"/>
          </a:xfrm>
        </p:spPr>
        <p:txBody>
          <a:bodyPr/>
          <a:lstStyle>
            <a:lvl1pPr>
              <a:defRPr/>
            </a:lvl1pPr>
          </a:lstStyle>
          <a:p>
            <a:r>
              <a:rPr lang="vi-VN" smtClean="0"/>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0E7D7EE1-4F7D-4574-8242-FB8621FA4B28}" type="datetime1">
              <a:rPr lang="en-US" smtClean="0"/>
              <a:pPr>
                <a:defRPr/>
              </a:pPr>
              <a:t>26/02/2018</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vi-VN"/>
          </a:p>
        </p:txBody>
      </p:sp>
      <p:sp>
        <p:nvSpPr>
          <p:cNvPr id="9" name="Rectangle 6"/>
          <p:cNvSpPr>
            <a:spLocks noGrp="1" noChangeArrowheads="1"/>
          </p:cNvSpPr>
          <p:nvPr>
            <p:ph type="sldNum" sz="quarter" idx="12"/>
          </p:nvPr>
        </p:nvSpPr>
        <p:spPr>
          <a:ln/>
        </p:spPr>
        <p:txBody>
          <a:bodyPr/>
          <a:lstStyle>
            <a:lvl1pPr>
              <a:defRPr/>
            </a:lvl1pPr>
          </a:lstStyle>
          <a:p>
            <a:pPr>
              <a:defRPr/>
            </a:pPr>
            <a:fld id="{43EBD1D9-0EAA-40A0-8668-3352D6DCF9B2}" type="slidenum">
              <a:rPr lang="en-US"/>
              <a:pPr>
                <a:defRPr/>
              </a:pPr>
              <a:t>‹#›</a:t>
            </a:fld>
            <a:endParaRPr lang="en-US"/>
          </a:p>
        </p:txBody>
      </p:sp>
    </p:spTree>
    <p:extLst>
      <p:ext uri="{BB962C8B-B14F-4D97-AF65-F5344CB8AC3E}">
        <p14:creationId xmlns:p14="http://schemas.microsoft.com/office/powerpoint/2010/main" val="2103089442"/>
      </p:ext>
    </p:extLst>
  </p:cSld>
  <p:clrMapOvr>
    <a:masterClrMapping/>
  </p:clrMapOvr>
  <p:transition>
    <p:random/>
  </p:transition>
</p:sldLayout>
</file>

<file path=ppt/slideLayouts/slideLayout249.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9D1F7025-D6C9-446B-A831-D5BF94F84513}" type="datetime1">
              <a:rPr lang="en-US" smtClean="0"/>
              <a:pPr>
                <a:defRPr/>
              </a:pPr>
              <a:t>26/02/2018</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vi-VN"/>
          </a:p>
        </p:txBody>
      </p:sp>
      <p:sp>
        <p:nvSpPr>
          <p:cNvPr id="5" name="Rectangle 6"/>
          <p:cNvSpPr>
            <a:spLocks noGrp="1" noChangeArrowheads="1"/>
          </p:cNvSpPr>
          <p:nvPr>
            <p:ph type="sldNum" sz="quarter" idx="12"/>
          </p:nvPr>
        </p:nvSpPr>
        <p:spPr>
          <a:ln/>
        </p:spPr>
        <p:txBody>
          <a:bodyPr/>
          <a:lstStyle>
            <a:lvl1pPr>
              <a:defRPr/>
            </a:lvl1pPr>
          </a:lstStyle>
          <a:p>
            <a:pPr>
              <a:defRPr/>
            </a:pPr>
            <a:fld id="{C89E8649-5F12-44CA-8365-032B2D2D317A}" type="slidenum">
              <a:rPr lang="en-US"/>
              <a:pPr>
                <a:defRPr/>
              </a:pPr>
              <a:t>‹#›</a:t>
            </a:fld>
            <a:endParaRPr lang="en-US"/>
          </a:p>
        </p:txBody>
      </p:sp>
    </p:spTree>
    <p:extLst>
      <p:ext uri="{BB962C8B-B14F-4D97-AF65-F5344CB8AC3E}">
        <p14:creationId xmlns:p14="http://schemas.microsoft.com/office/powerpoint/2010/main" val="3536884933"/>
      </p:ext>
    </p:extLst>
  </p:cSld>
  <p:clrMapOvr>
    <a:masterClrMapping/>
  </p:clrMapOvr>
  <p:transition>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p:txBody>
          <a:bodyPr/>
          <a:lstStyle>
            <a:lvl1pPr>
              <a:defRPr/>
            </a:lvl1pPr>
          </a:lstStyle>
          <a:p>
            <a:pPr>
              <a:defRPr/>
            </a:pPr>
            <a:fld id="{9FA18D18-F254-48C9-9A44-FD32D968B08E}"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FA3777DC-0B80-4F7A-AA23-0B499A987648}" type="slidenum">
              <a:rPr lang="en-US"/>
              <a:pPr>
                <a:defRPr/>
              </a:pPr>
              <a:t>‹#›</a:t>
            </a:fld>
            <a:endParaRPr lang="en-US"/>
          </a:p>
        </p:txBody>
      </p:sp>
    </p:spTree>
    <p:extLst>
      <p:ext uri="{BB962C8B-B14F-4D97-AF65-F5344CB8AC3E}">
        <p14:creationId xmlns:p14="http://schemas.microsoft.com/office/powerpoint/2010/main" val="1758517363"/>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0A34807-090D-453E-8E11-B3613BE4BA49}" type="datetime1">
              <a:rPr lang="en-US" smtClean="0"/>
              <a:pPr>
                <a:defRPr/>
              </a:pPr>
              <a:t>26/02/2018</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vi-VN"/>
          </a:p>
        </p:txBody>
      </p:sp>
      <p:sp>
        <p:nvSpPr>
          <p:cNvPr id="4" name="Rectangle 6"/>
          <p:cNvSpPr>
            <a:spLocks noGrp="1" noChangeArrowheads="1"/>
          </p:cNvSpPr>
          <p:nvPr>
            <p:ph type="sldNum" sz="quarter" idx="12"/>
          </p:nvPr>
        </p:nvSpPr>
        <p:spPr>
          <a:ln/>
        </p:spPr>
        <p:txBody>
          <a:bodyPr/>
          <a:lstStyle>
            <a:lvl1pPr>
              <a:defRPr/>
            </a:lvl1pPr>
          </a:lstStyle>
          <a:p>
            <a:pPr>
              <a:defRPr/>
            </a:pPr>
            <a:fld id="{B4B25154-5D96-44AF-A0A1-FC146F802106}" type="slidenum">
              <a:rPr lang="en-US"/>
              <a:pPr>
                <a:defRPr/>
              </a:pPr>
              <a:t>‹#›</a:t>
            </a:fld>
            <a:endParaRPr lang="en-US"/>
          </a:p>
        </p:txBody>
      </p:sp>
    </p:spTree>
    <p:extLst>
      <p:ext uri="{BB962C8B-B14F-4D97-AF65-F5344CB8AC3E}">
        <p14:creationId xmlns:p14="http://schemas.microsoft.com/office/powerpoint/2010/main" val="2695643969"/>
      </p:ext>
    </p:extLst>
  </p:cSld>
  <p:clrMapOvr>
    <a:masterClrMapping/>
  </p:clrMapOvr>
  <p:transition>
    <p:random/>
  </p:transition>
</p:sldLayout>
</file>

<file path=ppt/slideLayouts/slideLayout251.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a:ln/>
        </p:spPr>
        <p:txBody>
          <a:bodyPr/>
          <a:lstStyle>
            <a:lvl1pPr>
              <a:defRPr/>
            </a:lvl1pPr>
          </a:lstStyle>
          <a:p>
            <a:pPr>
              <a:defRPr/>
            </a:pPr>
            <a:fld id="{BF7CACEB-AE54-4EA4-BFEF-E248DDA7573C}"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012D91A5-2E2D-46A8-8D55-C29A3B12055C}" type="slidenum">
              <a:rPr lang="en-US"/>
              <a:pPr>
                <a:defRPr/>
              </a:pPr>
              <a:t>‹#›</a:t>
            </a:fld>
            <a:endParaRPr lang="en-US"/>
          </a:p>
        </p:txBody>
      </p:sp>
    </p:spTree>
    <p:extLst>
      <p:ext uri="{BB962C8B-B14F-4D97-AF65-F5344CB8AC3E}">
        <p14:creationId xmlns:p14="http://schemas.microsoft.com/office/powerpoint/2010/main" val="2670695706"/>
      </p:ext>
    </p:extLst>
  </p:cSld>
  <p:clrMapOvr>
    <a:masterClrMapping/>
  </p:clrMapOvr>
  <p:transition>
    <p:random/>
  </p:transition>
</p:sldLayout>
</file>

<file path=ppt/slideLayouts/slideLayout252.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a:ln/>
        </p:spPr>
        <p:txBody>
          <a:bodyPr/>
          <a:lstStyle>
            <a:lvl1pPr>
              <a:defRPr/>
            </a:lvl1pPr>
          </a:lstStyle>
          <a:p>
            <a:pPr>
              <a:defRPr/>
            </a:pPr>
            <a:fld id="{CA64E312-1A8E-4B94-86AE-943EBB29A210}"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C8ECFEA7-58EF-49F8-A2FC-E71DC3A2E658}" type="slidenum">
              <a:rPr lang="en-US"/>
              <a:pPr>
                <a:defRPr/>
              </a:pPr>
              <a:t>‹#›</a:t>
            </a:fld>
            <a:endParaRPr lang="en-US"/>
          </a:p>
        </p:txBody>
      </p:sp>
    </p:spTree>
    <p:extLst>
      <p:ext uri="{BB962C8B-B14F-4D97-AF65-F5344CB8AC3E}">
        <p14:creationId xmlns:p14="http://schemas.microsoft.com/office/powerpoint/2010/main" val="3751323891"/>
      </p:ext>
    </p:extLst>
  </p:cSld>
  <p:clrMapOvr>
    <a:masterClrMapping/>
  </p:clrMapOvr>
  <p:transition>
    <p:random/>
  </p:transition>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ACB2E71B-A2AD-4A85-BDF7-179BD00F1F2E}"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2FF9D020-DE00-4562-AD08-451CA2767D51}" type="slidenum">
              <a:rPr lang="en-US"/>
              <a:pPr>
                <a:defRPr/>
              </a:pPr>
              <a:t>‹#›</a:t>
            </a:fld>
            <a:endParaRPr lang="en-US"/>
          </a:p>
        </p:txBody>
      </p:sp>
    </p:spTree>
    <p:extLst>
      <p:ext uri="{BB962C8B-B14F-4D97-AF65-F5344CB8AC3E}">
        <p14:creationId xmlns:p14="http://schemas.microsoft.com/office/powerpoint/2010/main" val="2875674280"/>
      </p:ext>
    </p:extLst>
  </p:cSld>
  <p:clrMapOvr>
    <a:masterClrMapping/>
  </p:clrMapOvr>
  <p:transition>
    <p:random/>
  </p:transition>
</p:sldLayout>
</file>

<file path=ppt/slideLayouts/slideLayout254.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28600"/>
            <a:ext cx="2057400" cy="6096000"/>
          </a:xfrm>
        </p:spPr>
        <p:txBody>
          <a:bodyPr vert="eaVert"/>
          <a:lstStyle/>
          <a:p>
            <a:r>
              <a:rPr lang="vi-VN" smtClean="0"/>
              <a:t>Bấm &amp; sửa kiểu tiêu đề</a:t>
            </a:r>
            <a:endParaRPr lang="en-US"/>
          </a:p>
        </p:txBody>
      </p:sp>
      <p:sp>
        <p:nvSpPr>
          <p:cNvPr id="3" name="Nơi giữ chỗ cho Văn bản Dọc 2"/>
          <p:cNvSpPr>
            <a:spLocks noGrp="1"/>
          </p:cNvSpPr>
          <p:nvPr>
            <p:ph type="body" orient="vert" idx="1"/>
          </p:nvPr>
        </p:nvSpPr>
        <p:spPr>
          <a:xfrm>
            <a:off x="457200" y="228600"/>
            <a:ext cx="6019800" cy="6096000"/>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D60B4816-1244-40A3-B9FD-CC95EAD6AD38}"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CCDEB6F4-72DD-448A-9625-5C9737E8FA2D}" type="slidenum">
              <a:rPr lang="en-US"/>
              <a:pPr>
                <a:defRPr/>
              </a:pPr>
              <a:t>‹#›</a:t>
            </a:fld>
            <a:endParaRPr lang="en-US"/>
          </a:p>
        </p:txBody>
      </p:sp>
    </p:spTree>
    <p:extLst>
      <p:ext uri="{BB962C8B-B14F-4D97-AF65-F5344CB8AC3E}">
        <p14:creationId xmlns:p14="http://schemas.microsoft.com/office/powerpoint/2010/main" val="638130010"/>
      </p:ext>
    </p:extLst>
  </p:cSld>
  <p:clrMapOvr>
    <a:masterClrMapping/>
  </p:clrMapOvr>
  <p:transition>
    <p:random/>
  </p:transition>
</p:sldLayout>
</file>

<file path=ppt/slideLayouts/slideLayout255.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vi-VN"/>
          </a:p>
        </p:txBody>
      </p:sp>
      <p:sp>
        <p:nvSpPr>
          <p:cNvPr id="5" name="Rectangle 6"/>
          <p:cNvSpPr>
            <a:spLocks noGrp="1" noChangeArrowheads="1"/>
          </p:cNvSpPr>
          <p:nvPr>
            <p:ph type="sldNum" sz="quarter" idx="11"/>
          </p:nvPr>
        </p:nvSpPr>
        <p:spPr>
          <a:ln/>
        </p:spPr>
        <p:txBody>
          <a:bodyPr/>
          <a:lstStyle>
            <a:lvl1pPr>
              <a:defRPr/>
            </a:lvl1pPr>
          </a:lstStyle>
          <a:p>
            <a:pPr>
              <a:defRPr/>
            </a:pPr>
            <a:fld id="{6F968E2C-7EB1-4DC8-B550-FB3118FC0351}" type="slidenum">
              <a:rPr lang="en-US"/>
              <a:pPr>
                <a:defRPr/>
              </a:pPr>
              <a:t>‹#›</a:t>
            </a:fld>
            <a:endParaRPr lang="en-US"/>
          </a:p>
        </p:txBody>
      </p:sp>
      <p:sp>
        <p:nvSpPr>
          <p:cNvPr id="6" name="Rectangle 4"/>
          <p:cNvSpPr>
            <a:spLocks noGrp="1" noChangeArrowheads="1"/>
          </p:cNvSpPr>
          <p:nvPr>
            <p:ph type="dt" sz="half" idx="12"/>
          </p:nvPr>
        </p:nvSpPr>
        <p:spPr>
          <a:ln/>
        </p:spPr>
        <p:txBody>
          <a:bodyPr/>
          <a:lstStyle>
            <a:lvl1pPr>
              <a:defRPr/>
            </a:lvl1pPr>
          </a:lstStyle>
          <a:p>
            <a:pPr>
              <a:defRPr/>
            </a:pPr>
            <a:fld id="{9B70FD18-67CC-45E1-8CA4-0C4503E571EE}" type="datetime1">
              <a:rPr lang="en-US" smtClean="0"/>
              <a:pPr>
                <a:defRPr/>
              </a:pPr>
              <a:t>26/02/2018</a:t>
            </a:fld>
            <a:endParaRPr lang="en-US"/>
          </a:p>
        </p:txBody>
      </p:sp>
    </p:spTree>
    <p:extLst>
      <p:ext uri="{BB962C8B-B14F-4D97-AF65-F5344CB8AC3E}">
        <p14:creationId xmlns:p14="http://schemas.microsoft.com/office/powerpoint/2010/main" val="2092461462"/>
      </p:ext>
    </p:extLst>
  </p:cSld>
  <p:clrMapOvr>
    <a:masterClrMapping/>
  </p:clrMapOvr>
  <p:transition>
    <p:fade/>
  </p:transition>
</p:sldLayout>
</file>

<file path=ppt/slideLayouts/slideLayout256.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vi-VN"/>
          </a:p>
        </p:txBody>
      </p:sp>
      <p:sp>
        <p:nvSpPr>
          <p:cNvPr id="5" name="Rectangle 6"/>
          <p:cNvSpPr>
            <a:spLocks noGrp="1" noChangeArrowheads="1"/>
          </p:cNvSpPr>
          <p:nvPr>
            <p:ph type="sldNum" sz="quarter" idx="11"/>
          </p:nvPr>
        </p:nvSpPr>
        <p:spPr>
          <a:ln/>
        </p:spPr>
        <p:txBody>
          <a:bodyPr/>
          <a:lstStyle>
            <a:lvl1pPr>
              <a:defRPr/>
            </a:lvl1pPr>
          </a:lstStyle>
          <a:p>
            <a:pPr>
              <a:defRPr/>
            </a:pPr>
            <a:fld id="{E90AAFFB-8C81-498C-965B-EBFD35A4B7A0}" type="slidenum">
              <a:rPr lang="en-US"/>
              <a:pPr>
                <a:defRPr/>
              </a:pPr>
              <a:t>‹#›</a:t>
            </a:fld>
            <a:endParaRPr lang="en-US"/>
          </a:p>
        </p:txBody>
      </p:sp>
      <p:sp>
        <p:nvSpPr>
          <p:cNvPr id="6" name="Rectangle 4"/>
          <p:cNvSpPr>
            <a:spLocks noGrp="1" noChangeArrowheads="1"/>
          </p:cNvSpPr>
          <p:nvPr>
            <p:ph type="dt" sz="half" idx="12"/>
          </p:nvPr>
        </p:nvSpPr>
        <p:spPr>
          <a:ln/>
        </p:spPr>
        <p:txBody>
          <a:bodyPr/>
          <a:lstStyle>
            <a:lvl1pPr>
              <a:defRPr/>
            </a:lvl1pPr>
          </a:lstStyle>
          <a:p>
            <a:pPr>
              <a:defRPr/>
            </a:pPr>
            <a:fld id="{CABEC534-577B-4223-974F-39AAF50AB1AA}" type="datetime1">
              <a:rPr lang="en-US" smtClean="0"/>
              <a:pPr>
                <a:defRPr/>
              </a:pPr>
              <a:t>26/02/2018</a:t>
            </a:fld>
            <a:endParaRPr lang="en-US"/>
          </a:p>
        </p:txBody>
      </p:sp>
    </p:spTree>
    <p:extLst>
      <p:ext uri="{BB962C8B-B14F-4D97-AF65-F5344CB8AC3E}">
        <p14:creationId xmlns:p14="http://schemas.microsoft.com/office/powerpoint/2010/main" val="3950050761"/>
      </p:ext>
    </p:extLst>
  </p:cSld>
  <p:clrMapOvr>
    <a:masterClrMapping/>
  </p:clrMapOvr>
  <p:transition>
    <p:fade/>
  </p:transition>
</p:sldLayout>
</file>

<file path=ppt/slideLayouts/slideLayout257.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5"/>
          <p:cNvSpPr>
            <a:spLocks noGrp="1" noChangeArrowheads="1"/>
          </p:cNvSpPr>
          <p:nvPr>
            <p:ph type="ftr" sz="quarter" idx="10"/>
          </p:nvPr>
        </p:nvSpPr>
        <p:spPr>
          <a:ln/>
        </p:spPr>
        <p:txBody>
          <a:bodyPr/>
          <a:lstStyle>
            <a:lvl1pPr>
              <a:defRPr/>
            </a:lvl1pPr>
          </a:lstStyle>
          <a:p>
            <a:pPr>
              <a:defRPr/>
            </a:pPr>
            <a:endParaRPr lang="vi-VN"/>
          </a:p>
        </p:txBody>
      </p:sp>
      <p:sp>
        <p:nvSpPr>
          <p:cNvPr id="5" name="Rectangle 6"/>
          <p:cNvSpPr>
            <a:spLocks noGrp="1" noChangeArrowheads="1"/>
          </p:cNvSpPr>
          <p:nvPr>
            <p:ph type="sldNum" sz="quarter" idx="11"/>
          </p:nvPr>
        </p:nvSpPr>
        <p:spPr>
          <a:ln/>
        </p:spPr>
        <p:txBody>
          <a:bodyPr/>
          <a:lstStyle>
            <a:lvl1pPr>
              <a:defRPr/>
            </a:lvl1pPr>
          </a:lstStyle>
          <a:p>
            <a:pPr>
              <a:defRPr/>
            </a:pPr>
            <a:fld id="{DDF3EE0F-2529-4DB9-9588-7DD0D8EA967A}" type="slidenum">
              <a:rPr lang="en-US"/>
              <a:pPr>
                <a:defRPr/>
              </a:pPr>
              <a:t>‹#›</a:t>
            </a:fld>
            <a:endParaRPr lang="en-US"/>
          </a:p>
        </p:txBody>
      </p:sp>
      <p:sp>
        <p:nvSpPr>
          <p:cNvPr id="6" name="Rectangle 4"/>
          <p:cNvSpPr>
            <a:spLocks noGrp="1" noChangeArrowheads="1"/>
          </p:cNvSpPr>
          <p:nvPr>
            <p:ph type="dt" sz="half" idx="12"/>
          </p:nvPr>
        </p:nvSpPr>
        <p:spPr>
          <a:ln/>
        </p:spPr>
        <p:txBody>
          <a:bodyPr/>
          <a:lstStyle>
            <a:lvl1pPr>
              <a:defRPr/>
            </a:lvl1pPr>
          </a:lstStyle>
          <a:p>
            <a:pPr>
              <a:defRPr/>
            </a:pPr>
            <a:fld id="{D75AF4AD-54A7-40D4-9623-69557EA47CD9}" type="datetime1">
              <a:rPr lang="en-US" smtClean="0"/>
              <a:pPr>
                <a:defRPr/>
              </a:pPr>
              <a:t>26/02/2018</a:t>
            </a:fld>
            <a:endParaRPr lang="en-US"/>
          </a:p>
        </p:txBody>
      </p:sp>
    </p:spTree>
    <p:extLst>
      <p:ext uri="{BB962C8B-B14F-4D97-AF65-F5344CB8AC3E}">
        <p14:creationId xmlns:p14="http://schemas.microsoft.com/office/powerpoint/2010/main" val="1984701350"/>
      </p:ext>
    </p:extLst>
  </p:cSld>
  <p:clrMapOvr>
    <a:masterClrMapping/>
  </p:clrMapOvr>
  <p:transition>
    <p:fade/>
  </p:transition>
</p:sldLayout>
</file>

<file path=ppt/slideLayouts/slideLayout258.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sz="half" idx="1"/>
          </p:nvPr>
        </p:nvSpPr>
        <p:spPr>
          <a:xfrm>
            <a:off x="533400" y="1447800"/>
            <a:ext cx="401955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Nội dung 3"/>
          <p:cNvSpPr>
            <a:spLocks noGrp="1"/>
          </p:cNvSpPr>
          <p:nvPr>
            <p:ph sz="half" idx="2"/>
          </p:nvPr>
        </p:nvSpPr>
        <p:spPr>
          <a:xfrm>
            <a:off x="4705350" y="1447800"/>
            <a:ext cx="401955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endParaRPr lang="vi-VN"/>
          </a:p>
        </p:txBody>
      </p:sp>
      <p:sp>
        <p:nvSpPr>
          <p:cNvPr id="6" name="Rectangle 6"/>
          <p:cNvSpPr>
            <a:spLocks noGrp="1" noChangeArrowheads="1"/>
          </p:cNvSpPr>
          <p:nvPr>
            <p:ph type="sldNum" sz="quarter" idx="11"/>
          </p:nvPr>
        </p:nvSpPr>
        <p:spPr>
          <a:ln/>
        </p:spPr>
        <p:txBody>
          <a:bodyPr/>
          <a:lstStyle>
            <a:lvl1pPr>
              <a:defRPr/>
            </a:lvl1pPr>
          </a:lstStyle>
          <a:p>
            <a:pPr>
              <a:defRPr/>
            </a:pPr>
            <a:fld id="{344D18DC-7714-4755-8F07-BD417A44A202}" type="slidenum">
              <a:rPr lang="en-US"/>
              <a:pPr>
                <a:defRPr/>
              </a:pPr>
              <a:t>‹#›</a:t>
            </a:fld>
            <a:endParaRPr lang="en-US"/>
          </a:p>
        </p:txBody>
      </p:sp>
      <p:sp>
        <p:nvSpPr>
          <p:cNvPr id="7" name="Rectangle 4"/>
          <p:cNvSpPr>
            <a:spLocks noGrp="1" noChangeArrowheads="1"/>
          </p:cNvSpPr>
          <p:nvPr>
            <p:ph type="dt" sz="half" idx="12"/>
          </p:nvPr>
        </p:nvSpPr>
        <p:spPr>
          <a:ln/>
        </p:spPr>
        <p:txBody>
          <a:bodyPr/>
          <a:lstStyle>
            <a:lvl1pPr>
              <a:defRPr/>
            </a:lvl1pPr>
          </a:lstStyle>
          <a:p>
            <a:pPr>
              <a:defRPr/>
            </a:pPr>
            <a:fld id="{B1181B1F-D89B-4C28-AC6A-0FC8DCCEC04C}" type="datetime1">
              <a:rPr lang="en-US" smtClean="0"/>
              <a:pPr>
                <a:defRPr/>
              </a:pPr>
              <a:t>26/02/2018</a:t>
            </a:fld>
            <a:endParaRPr lang="en-US"/>
          </a:p>
        </p:txBody>
      </p:sp>
    </p:spTree>
    <p:extLst>
      <p:ext uri="{BB962C8B-B14F-4D97-AF65-F5344CB8AC3E}">
        <p14:creationId xmlns:p14="http://schemas.microsoft.com/office/powerpoint/2010/main" val="2603703931"/>
      </p:ext>
    </p:extLst>
  </p:cSld>
  <p:clrMapOvr>
    <a:masterClrMapping/>
  </p:clrMapOvr>
  <p:transition>
    <p:fade/>
  </p:transition>
</p:sldLayout>
</file>

<file path=ppt/slideLayouts/slideLayout259.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4638"/>
            <a:ext cx="8229600" cy="1143000"/>
          </a:xfrm>
        </p:spPr>
        <p:txBody>
          <a:bodyPr/>
          <a:lstStyle>
            <a:lvl1pPr>
              <a:defRPr/>
            </a:lvl1pPr>
          </a:lstStyle>
          <a:p>
            <a:r>
              <a:rPr lang="vi-VN" smtClean="0"/>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endParaRPr lang="vi-VN"/>
          </a:p>
        </p:txBody>
      </p:sp>
      <p:sp>
        <p:nvSpPr>
          <p:cNvPr id="8" name="Rectangle 6"/>
          <p:cNvSpPr>
            <a:spLocks noGrp="1" noChangeArrowheads="1"/>
          </p:cNvSpPr>
          <p:nvPr>
            <p:ph type="sldNum" sz="quarter" idx="11"/>
          </p:nvPr>
        </p:nvSpPr>
        <p:spPr>
          <a:ln/>
        </p:spPr>
        <p:txBody>
          <a:bodyPr/>
          <a:lstStyle>
            <a:lvl1pPr>
              <a:defRPr/>
            </a:lvl1pPr>
          </a:lstStyle>
          <a:p>
            <a:pPr>
              <a:defRPr/>
            </a:pPr>
            <a:fld id="{6705C4F9-F3C3-4B1D-90ED-87BD7897FCFD}" type="slidenum">
              <a:rPr lang="en-US"/>
              <a:pPr>
                <a:defRPr/>
              </a:pPr>
              <a:t>‹#›</a:t>
            </a:fld>
            <a:endParaRPr lang="en-US"/>
          </a:p>
        </p:txBody>
      </p:sp>
      <p:sp>
        <p:nvSpPr>
          <p:cNvPr id="9" name="Rectangle 4"/>
          <p:cNvSpPr>
            <a:spLocks noGrp="1" noChangeArrowheads="1"/>
          </p:cNvSpPr>
          <p:nvPr>
            <p:ph type="dt" sz="half" idx="12"/>
          </p:nvPr>
        </p:nvSpPr>
        <p:spPr>
          <a:ln/>
        </p:spPr>
        <p:txBody>
          <a:bodyPr/>
          <a:lstStyle>
            <a:lvl1pPr>
              <a:defRPr/>
            </a:lvl1pPr>
          </a:lstStyle>
          <a:p>
            <a:pPr>
              <a:defRPr/>
            </a:pPr>
            <a:fld id="{E0B576E0-6AFE-4777-80E2-523EC4375342}" type="datetime1">
              <a:rPr lang="en-US" smtClean="0"/>
              <a:pPr>
                <a:defRPr/>
              </a:pPr>
              <a:t>26/02/2018</a:t>
            </a:fld>
            <a:endParaRPr lang="en-US"/>
          </a:p>
        </p:txBody>
      </p:sp>
    </p:spTree>
    <p:extLst>
      <p:ext uri="{BB962C8B-B14F-4D97-AF65-F5344CB8AC3E}">
        <p14:creationId xmlns:p14="http://schemas.microsoft.com/office/powerpoint/2010/main" val="4161510482"/>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p:txBody>
          <a:bodyPr/>
          <a:lstStyle>
            <a:lvl1pPr>
              <a:defRPr/>
            </a:lvl1pPr>
          </a:lstStyle>
          <a:p>
            <a:pPr>
              <a:defRPr/>
            </a:pPr>
            <a:fld id="{B376BEA1-26F0-45CE-B24C-9F84EF8A740D}"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AB72CAFA-2961-4751-8E13-547F68E5F583}" type="slidenum">
              <a:rPr lang="en-US"/>
              <a:pPr>
                <a:defRPr/>
              </a:pPr>
              <a:t>‹#›</a:t>
            </a:fld>
            <a:endParaRPr lang="en-US"/>
          </a:p>
        </p:txBody>
      </p:sp>
    </p:spTree>
    <p:extLst>
      <p:ext uri="{BB962C8B-B14F-4D97-AF65-F5344CB8AC3E}">
        <p14:creationId xmlns:p14="http://schemas.microsoft.com/office/powerpoint/2010/main" val="3034466159"/>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endParaRPr lang="vi-VN"/>
          </a:p>
        </p:txBody>
      </p:sp>
      <p:sp>
        <p:nvSpPr>
          <p:cNvPr id="4" name="Rectangle 6"/>
          <p:cNvSpPr>
            <a:spLocks noGrp="1" noChangeArrowheads="1"/>
          </p:cNvSpPr>
          <p:nvPr>
            <p:ph type="sldNum" sz="quarter" idx="11"/>
          </p:nvPr>
        </p:nvSpPr>
        <p:spPr>
          <a:ln/>
        </p:spPr>
        <p:txBody>
          <a:bodyPr/>
          <a:lstStyle>
            <a:lvl1pPr>
              <a:defRPr/>
            </a:lvl1pPr>
          </a:lstStyle>
          <a:p>
            <a:pPr>
              <a:defRPr/>
            </a:pPr>
            <a:fld id="{F7A6B4CA-2B76-49AD-91B0-00E377007E8B}" type="slidenum">
              <a:rPr lang="en-US"/>
              <a:pPr>
                <a:defRPr/>
              </a:pPr>
              <a:t>‹#›</a:t>
            </a:fld>
            <a:endParaRPr lang="en-US"/>
          </a:p>
        </p:txBody>
      </p:sp>
      <p:sp>
        <p:nvSpPr>
          <p:cNvPr id="5" name="Rectangle 4"/>
          <p:cNvSpPr>
            <a:spLocks noGrp="1" noChangeArrowheads="1"/>
          </p:cNvSpPr>
          <p:nvPr>
            <p:ph type="dt" sz="half" idx="12"/>
          </p:nvPr>
        </p:nvSpPr>
        <p:spPr>
          <a:ln/>
        </p:spPr>
        <p:txBody>
          <a:bodyPr/>
          <a:lstStyle>
            <a:lvl1pPr>
              <a:defRPr/>
            </a:lvl1pPr>
          </a:lstStyle>
          <a:p>
            <a:pPr>
              <a:defRPr/>
            </a:pPr>
            <a:fld id="{C16BBB19-33B7-47CE-9208-30E1775EB262}" type="datetime1">
              <a:rPr lang="en-US" smtClean="0"/>
              <a:pPr>
                <a:defRPr/>
              </a:pPr>
              <a:t>26/02/2018</a:t>
            </a:fld>
            <a:endParaRPr lang="en-US"/>
          </a:p>
        </p:txBody>
      </p:sp>
    </p:spTree>
    <p:extLst>
      <p:ext uri="{BB962C8B-B14F-4D97-AF65-F5344CB8AC3E}">
        <p14:creationId xmlns:p14="http://schemas.microsoft.com/office/powerpoint/2010/main" val="3240395579"/>
      </p:ext>
    </p:extLst>
  </p:cSld>
  <p:clrMapOvr>
    <a:masterClrMapping/>
  </p:clrMapOvr>
  <p:transition>
    <p:fade/>
  </p:transition>
</p:sldLayout>
</file>

<file path=ppt/slideLayouts/slideLayout261.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vi-VN"/>
          </a:p>
        </p:txBody>
      </p:sp>
      <p:sp>
        <p:nvSpPr>
          <p:cNvPr id="3" name="Rectangle 6"/>
          <p:cNvSpPr>
            <a:spLocks noGrp="1" noChangeArrowheads="1"/>
          </p:cNvSpPr>
          <p:nvPr>
            <p:ph type="sldNum" sz="quarter" idx="11"/>
          </p:nvPr>
        </p:nvSpPr>
        <p:spPr>
          <a:ln/>
        </p:spPr>
        <p:txBody>
          <a:bodyPr/>
          <a:lstStyle>
            <a:lvl1pPr>
              <a:defRPr/>
            </a:lvl1pPr>
          </a:lstStyle>
          <a:p>
            <a:pPr>
              <a:defRPr/>
            </a:pPr>
            <a:fld id="{24F22263-F729-4565-B4D1-3ECD1F6EF6C3}" type="slidenum">
              <a:rPr lang="en-US"/>
              <a:pPr>
                <a:defRPr/>
              </a:pPr>
              <a:t>‹#›</a:t>
            </a:fld>
            <a:endParaRPr lang="en-US"/>
          </a:p>
        </p:txBody>
      </p:sp>
      <p:sp>
        <p:nvSpPr>
          <p:cNvPr id="4" name="Rectangle 4"/>
          <p:cNvSpPr>
            <a:spLocks noGrp="1" noChangeArrowheads="1"/>
          </p:cNvSpPr>
          <p:nvPr>
            <p:ph type="dt" sz="half" idx="12"/>
          </p:nvPr>
        </p:nvSpPr>
        <p:spPr>
          <a:ln/>
        </p:spPr>
        <p:txBody>
          <a:bodyPr/>
          <a:lstStyle>
            <a:lvl1pPr>
              <a:defRPr/>
            </a:lvl1pPr>
          </a:lstStyle>
          <a:p>
            <a:pPr>
              <a:defRPr/>
            </a:pPr>
            <a:fld id="{226D6D8A-FD03-456A-8788-A50EA290207E}" type="datetime1">
              <a:rPr lang="en-US" smtClean="0"/>
              <a:pPr>
                <a:defRPr/>
              </a:pPr>
              <a:t>26/02/2018</a:t>
            </a:fld>
            <a:endParaRPr lang="en-US"/>
          </a:p>
        </p:txBody>
      </p:sp>
    </p:spTree>
    <p:extLst>
      <p:ext uri="{BB962C8B-B14F-4D97-AF65-F5344CB8AC3E}">
        <p14:creationId xmlns:p14="http://schemas.microsoft.com/office/powerpoint/2010/main" val="1060079428"/>
      </p:ext>
    </p:extLst>
  </p:cSld>
  <p:clrMapOvr>
    <a:masterClrMapping/>
  </p:clrMapOvr>
  <p:transition>
    <p:fade/>
  </p:transition>
</p:sldLayout>
</file>

<file path=ppt/slideLayouts/slideLayout262.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5"/>
          <p:cNvSpPr>
            <a:spLocks noGrp="1" noChangeArrowheads="1"/>
          </p:cNvSpPr>
          <p:nvPr>
            <p:ph type="ftr" sz="quarter" idx="10"/>
          </p:nvPr>
        </p:nvSpPr>
        <p:spPr>
          <a:ln/>
        </p:spPr>
        <p:txBody>
          <a:bodyPr/>
          <a:lstStyle>
            <a:lvl1pPr>
              <a:defRPr/>
            </a:lvl1pPr>
          </a:lstStyle>
          <a:p>
            <a:pPr>
              <a:defRPr/>
            </a:pPr>
            <a:endParaRPr lang="vi-VN"/>
          </a:p>
        </p:txBody>
      </p:sp>
      <p:sp>
        <p:nvSpPr>
          <p:cNvPr id="6" name="Rectangle 6"/>
          <p:cNvSpPr>
            <a:spLocks noGrp="1" noChangeArrowheads="1"/>
          </p:cNvSpPr>
          <p:nvPr>
            <p:ph type="sldNum" sz="quarter" idx="11"/>
          </p:nvPr>
        </p:nvSpPr>
        <p:spPr>
          <a:ln/>
        </p:spPr>
        <p:txBody>
          <a:bodyPr/>
          <a:lstStyle>
            <a:lvl1pPr>
              <a:defRPr/>
            </a:lvl1pPr>
          </a:lstStyle>
          <a:p>
            <a:pPr>
              <a:defRPr/>
            </a:pPr>
            <a:fld id="{DCEFAFF0-9C1A-436E-BD10-82629F3F92B4}" type="slidenum">
              <a:rPr lang="en-US"/>
              <a:pPr>
                <a:defRPr/>
              </a:pPr>
              <a:t>‹#›</a:t>
            </a:fld>
            <a:endParaRPr lang="en-US"/>
          </a:p>
        </p:txBody>
      </p:sp>
      <p:sp>
        <p:nvSpPr>
          <p:cNvPr id="7" name="Rectangle 4"/>
          <p:cNvSpPr>
            <a:spLocks noGrp="1" noChangeArrowheads="1"/>
          </p:cNvSpPr>
          <p:nvPr>
            <p:ph type="dt" sz="half" idx="12"/>
          </p:nvPr>
        </p:nvSpPr>
        <p:spPr>
          <a:ln/>
        </p:spPr>
        <p:txBody>
          <a:bodyPr/>
          <a:lstStyle>
            <a:lvl1pPr>
              <a:defRPr/>
            </a:lvl1pPr>
          </a:lstStyle>
          <a:p>
            <a:pPr>
              <a:defRPr/>
            </a:pPr>
            <a:fld id="{B3BD7052-F2CC-4831-A861-52183B9EF4C8}" type="datetime1">
              <a:rPr lang="en-US" smtClean="0"/>
              <a:pPr>
                <a:defRPr/>
              </a:pPr>
              <a:t>26/02/2018</a:t>
            </a:fld>
            <a:endParaRPr lang="en-US"/>
          </a:p>
        </p:txBody>
      </p:sp>
    </p:spTree>
    <p:extLst>
      <p:ext uri="{BB962C8B-B14F-4D97-AF65-F5344CB8AC3E}">
        <p14:creationId xmlns:p14="http://schemas.microsoft.com/office/powerpoint/2010/main" val="612541957"/>
      </p:ext>
    </p:extLst>
  </p:cSld>
  <p:clrMapOvr>
    <a:masterClrMapping/>
  </p:clrMapOvr>
  <p:transition>
    <p:fade/>
  </p:transition>
</p:sldLayout>
</file>

<file path=ppt/slideLayouts/slideLayout263.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5"/>
          <p:cNvSpPr>
            <a:spLocks noGrp="1" noChangeArrowheads="1"/>
          </p:cNvSpPr>
          <p:nvPr>
            <p:ph type="ftr" sz="quarter" idx="10"/>
          </p:nvPr>
        </p:nvSpPr>
        <p:spPr>
          <a:ln/>
        </p:spPr>
        <p:txBody>
          <a:bodyPr/>
          <a:lstStyle>
            <a:lvl1pPr>
              <a:defRPr/>
            </a:lvl1pPr>
          </a:lstStyle>
          <a:p>
            <a:pPr>
              <a:defRPr/>
            </a:pPr>
            <a:endParaRPr lang="vi-VN"/>
          </a:p>
        </p:txBody>
      </p:sp>
      <p:sp>
        <p:nvSpPr>
          <p:cNvPr id="6" name="Rectangle 6"/>
          <p:cNvSpPr>
            <a:spLocks noGrp="1" noChangeArrowheads="1"/>
          </p:cNvSpPr>
          <p:nvPr>
            <p:ph type="sldNum" sz="quarter" idx="11"/>
          </p:nvPr>
        </p:nvSpPr>
        <p:spPr>
          <a:ln/>
        </p:spPr>
        <p:txBody>
          <a:bodyPr/>
          <a:lstStyle>
            <a:lvl1pPr>
              <a:defRPr/>
            </a:lvl1pPr>
          </a:lstStyle>
          <a:p>
            <a:pPr>
              <a:defRPr/>
            </a:pPr>
            <a:fld id="{D3686727-3A4A-4AA7-9B36-95B507C29CC1}" type="slidenum">
              <a:rPr lang="en-US"/>
              <a:pPr>
                <a:defRPr/>
              </a:pPr>
              <a:t>‹#›</a:t>
            </a:fld>
            <a:endParaRPr lang="en-US"/>
          </a:p>
        </p:txBody>
      </p:sp>
      <p:sp>
        <p:nvSpPr>
          <p:cNvPr id="7" name="Rectangle 4"/>
          <p:cNvSpPr>
            <a:spLocks noGrp="1" noChangeArrowheads="1"/>
          </p:cNvSpPr>
          <p:nvPr>
            <p:ph type="dt" sz="half" idx="12"/>
          </p:nvPr>
        </p:nvSpPr>
        <p:spPr>
          <a:ln/>
        </p:spPr>
        <p:txBody>
          <a:bodyPr/>
          <a:lstStyle>
            <a:lvl1pPr>
              <a:defRPr/>
            </a:lvl1pPr>
          </a:lstStyle>
          <a:p>
            <a:pPr>
              <a:defRPr/>
            </a:pPr>
            <a:fld id="{A6A6747B-78FA-4B83-89BE-44993AFE623D}" type="datetime1">
              <a:rPr lang="en-US" smtClean="0"/>
              <a:pPr>
                <a:defRPr/>
              </a:pPr>
              <a:t>26/02/2018</a:t>
            </a:fld>
            <a:endParaRPr lang="en-US"/>
          </a:p>
        </p:txBody>
      </p:sp>
    </p:spTree>
    <p:extLst>
      <p:ext uri="{BB962C8B-B14F-4D97-AF65-F5344CB8AC3E}">
        <p14:creationId xmlns:p14="http://schemas.microsoft.com/office/powerpoint/2010/main" val="1254575875"/>
      </p:ext>
    </p:extLst>
  </p:cSld>
  <p:clrMapOvr>
    <a:masterClrMapping/>
  </p:clrMapOvr>
  <p:transition>
    <p:fade/>
  </p:transition>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vi-VN"/>
          </a:p>
        </p:txBody>
      </p:sp>
      <p:sp>
        <p:nvSpPr>
          <p:cNvPr id="5" name="Rectangle 6"/>
          <p:cNvSpPr>
            <a:spLocks noGrp="1" noChangeArrowheads="1"/>
          </p:cNvSpPr>
          <p:nvPr>
            <p:ph type="sldNum" sz="quarter" idx="11"/>
          </p:nvPr>
        </p:nvSpPr>
        <p:spPr>
          <a:ln/>
        </p:spPr>
        <p:txBody>
          <a:bodyPr/>
          <a:lstStyle>
            <a:lvl1pPr>
              <a:defRPr/>
            </a:lvl1pPr>
          </a:lstStyle>
          <a:p>
            <a:pPr>
              <a:defRPr/>
            </a:pPr>
            <a:fld id="{BAD492E0-E08E-4F73-A909-FCBFB540FC05}" type="slidenum">
              <a:rPr lang="en-US"/>
              <a:pPr>
                <a:defRPr/>
              </a:pPr>
              <a:t>‹#›</a:t>
            </a:fld>
            <a:endParaRPr lang="en-US"/>
          </a:p>
        </p:txBody>
      </p:sp>
      <p:sp>
        <p:nvSpPr>
          <p:cNvPr id="6" name="Rectangle 4"/>
          <p:cNvSpPr>
            <a:spLocks noGrp="1" noChangeArrowheads="1"/>
          </p:cNvSpPr>
          <p:nvPr>
            <p:ph type="dt" sz="half" idx="12"/>
          </p:nvPr>
        </p:nvSpPr>
        <p:spPr>
          <a:ln/>
        </p:spPr>
        <p:txBody>
          <a:bodyPr/>
          <a:lstStyle>
            <a:lvl1pPr>
              <a:defRPr/>
            </a:lvl1pPr>
          </a:lstStyle>
          <a:p>
            <a:pPr>
              <a:defRPr/>
            </a:pPr>
            <a:fld id="{438B2FE2-4843-4AAC-A23D-25F579F00D84}" type="datetime1">
              <a:rPr lang="en-US" smtClean="0"/>
              <a:pPr>
                <a:defRPr/>
              </a:pPr>
              <a:t>26/02/2018</a:t>
            </a:fld>
            <a:endParaRPr lang="en-US"/>
          </a:p>
        </p:txBody>
      </p:sp>
    </p:spTree>
    <p:extLst>
      <p:ext uri="{BB962C8B-B14F-4D97-AF65-F5344CB8AC3E}">
        <p14:creationId xmlns:p14="http://schemas.microsoft.com/office/powerpoint/2010/main" val="863078611"/>
      </p:ext>
    </p:extLst>
  </p:cSld>
  <p:clrMapOvr>
    <a:masterClrMapping/>
  </p:clrMapOvr>
  <p:transition>
    <p:fade/>
  </p:transition>
</p:sldLayout>
</file>

<file path=ppt/slideLayouts/slideLayout265.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77025" y="571500"/>
            <a:ext cx="2047875" cy="5753100"/>
          </a:xfrm>
        </p:spPr>
        <p:txBody>
          <a:bodyPr vert="eaVert"/>
          <a:lstStyle/>
          <a:p>
            <a:r>
              <a:rPr lang="vi-VN" smtClean="0"/>
              <a:t>Bấm &amp; sửa kiểu tiêu đề</a:t>
            </a:r>
            <a:endParaRPr lang="en-US"/>
          </a:p>
        </p:txBody>
      </p:sp>
      <p:sp>
        <p:nvSpPr>
          <p:cNvPr id="3" name="Nơi giữ chỗ cho Văn bản Dọc 2"/>
          <p:cNvSpPr>
            <a:spLocks noGrp="1"/>
          </p:cNvSpPr>
          <p:nvPr>
            <p:ph type="body" orient="vert" idx="1"/>
          </p:nvPr>
        </p:nvSpPr>
        <p:spPr>
          <a:xfrm>
            <a:off x="533400" y="571500"/>
            <a:ext cx="5991225" cy="5753100"/>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vi-VN"/>
          </a:p>
        </p:txBody>
      </p:sp>
      <p:sp>
        <p:nvSpPr>
          <p:cNvPr id="5" name="Rectangle 6"/>
          <p:cNvSpPr>
            <a:spLocks noGrp="1" noChangeArrowheads="1"/>
          </p:cNvSpPr>
          <p:nvPr>
            <p:ph type="sldNum" sz="quarter" idx="11"/>
          </p:nvPr>
        </p:nvSpPr>
        <p:spPr>
          <a:ln/>
        </p:spPr>
        <p:txBody>
          <a:bodyPr/>
          <a:lstStyle>
            <a:lvl1pPr>
              <a:defRPr/>
            </a:lvl1pPr>
          </a:lstStyle>
          <a:p>
            <a:pPr>
              <a:defRPr/>
            </a:pPr>
            <a:fld id="{4C5F2CF5-4C83-4A17-A535-82E43BDDF3A6}" type="slidenum">
              <a:rPr lang="en-US"/>
              <a:pPr>
                <a:defRPr/>
              </a:pPr>
              <a:t>‹#›</a:t>
            </a:fld>
            <a:endParaRPr lang="en-US"/>
          </a:p>
        </p:txBody>
      </p:sp>
      <p:sp>
        <p:nvSpPr>
          <p:cNvPr id="6" name="Rectangle 4"/>
          <p:cNvSpPr>
            <a:spLocks noGrp="1" noChangeArrowheads="1"/>
          </p:cNvSpPr>
          <p:nvPr>
            <p:ph type="dt" sz="half" idx="12"/>
          </p:nvPr>
        </p:nvSpPr>
        <p:spPr>
          <a:ln/>
        </p:spPr>
        <p:txBody>
          <a:bodyPr/>
          <a:lstStyle>
            <a:lvl1pPr>
              <a:defRPr/>
            </a:lvl1pPr>
          </a:lstStyle>
          <a:p>
            <a:pPr>
              <a:defRPr/>
            </a:pPr>
            <a:fld id="{D55129F4-5711-4442-9A09-6BD1319951E2}" type="datetime1">
              <a:rPr lang="en-US" smtClean="0"/>
              <a:pPr>
                <a:defRPr/>
              </a:pPr>
              <a:t>26/02/2018</a:t>
            </a:fld>
            <a:endParaRPr lang="en-US"/>
          </a:p>
        </p:txBody>
      </p:sp>
    </p:spTree>
    <p:extLst>
      <p:ext uri="{BB962C8B-B14F-4D97-AF65-F5344CB8AC3E}">
        <p14:creationId xmlns:p14="http://schemas.microsoft.com/office/powerpoint/2010/main" val="972219223"/>
      </p:ext>
    </p:extLst>
  </p:cSld>
  <p:clrMapOvr>
    <a:masterClrMapping/>
  </p:clrMapOvr>
  <p:transition>
    <p:fade/>
  </p:transition>
</p:sldLayout>
</file>

<file path=ppt/slideLayouts/slideLayout266.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BCC5A4B9-6749-4C56-A160-2F8712A2874C}"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3167C0E3-4208-4FAB-8FF8-9CD2A40BBB10}" type="slidenum">
              <a:rPr lang="en-US"/>
              <a:pPr>
                <a:defRPr/>
              </a:pPr>
              <a:t>‹#›</a:t>
            </a:fld>
            <a:endParaRPr lang="en-US"/>
          </a:p>
        </p:txBody>
      </p:sp>
    </p:spTree>
    <p:extLst>
      <p:ext uri="{BB962C8B-B14F-4D97-AF65-F5344CB8AC3E}">
        <p14:creationId xmlns:p14="http://schemas.microsoft.com/office/powerpoint/2010/main" val="1804836104"/>
      </p:ext>
    </p:extLst>
  </p:cSld>
  <p:clrMapOvr>
    <a:masterClrMapping/>
  </p:clrMapOvr>
  <p:transition>
    <p:fade/>
  </p:transition>
</p:sldLayout>
</file>

<file path=ppt/slideLayouts/slideLayout267.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3827D1A7-089A-41D3-98FB-9BBE7B1156E7}"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47C6A7C7-3F90-4FF4-9947-9C6713E86260}" type="slidenum">
              <a:rPr lang="en-US"/>
              <a:pPr>
                <a:defRPr/>
              </a:pPr>
              <a:t>‹#›</a:t>
            </a:fld>
            <a:endParaRPr lang="en-US"/>
          </a:p>
        </p:txBody>
      </p:sp>
    </p:spTree>
    <p:extLst>
      <p:ext uri="{BB962C8B-B14F-4D97-AF65-F5344CB8AC3E}">
        <p14:creationId xmlns:p14="http://schemas.microsoft.com/office/powerpoint/2010/main" val="3809724285"/>
      </p:ext>
    </p:extLst>
  </p:cSld>
  <p:clrMapOvr>
    <a:masterClrMapping/>
  </p:clrMapOvr>
  <p:transition>
    <p:fade/>
  </p:transition>
</p:sldLayout>
</file>

<file path=ppt/slideLayouts/slideLayout268.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a:ln/>
        </p:spPr>
        <p:txBody>
          <a:bodyPr/>
          <a:lstStyle>
            <a:lvl1pPr>
              <a:defRPr/>
            </a:lvl1pPr>
          </a:lstStyle>
          <a:p>
            <a:pPr>
              <a:defRPr/>
            </a:pPr>
            <a:fld id="{8A15E91D-A553-48F1-9265-2100EED8AB7E}"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6973CA55-6E76-49BF-8AD7-F35C8F4B6B8E}" type="slidenum">
              <a:rPr lang="en-US"/>
              <a:pPr>
                <a:defRPr/>
              </a:pPr>
              <a:t>‹#›</a:t>
            </a:fld>
            <a:endParaRPr lang="en-US"/>
          </a:p>
        </p:txBody>
      </p:sp>
    </p:spTree>
    <p:extLst>
      <p:ext uri="{BB962C8B-B14F-4D97-AF65-F5344CB8AC3E}">
        <p14:creationId xmlns:p14="http://schemas.microsoft.com/office/powerpoint/2010/main" val="1018734411"/>
      </p:ext>
    </p:extLst>
  </p:cSld>
  <p:clrMapOvr>
    <a:masterClrMapping/>
  </p:clrMapOvr>
  <p:transition>
    <p:fade/>
  </p:transition>
</p:sldLayout>
</file>

<file path=ppt/slideLayouts/slideLayout269.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sz="half" idx="1"/>
          </p:nvPr>
        </p:nvSpPr>
        <p:spPr>
          <a:xfrm>
            <a:off x="533400" y="1447800"/>
            <a:ext cx="401955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Nội dung 3"/>
          <p:cNvSpPr>
            <a:spLocks noGrp="1"/>
          </p:cNvSpPr>
          <p:nvPr>
            <p:ph sz="half" idx="2"/>
          </p:nvPr>
        </p:nvSpPr>
        <p:spPr>
          <a:xfrm>
            <a:off x="4705350" y="1447800"/>
            <a:ext cx="401955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E7EF5130-A635-4696-8A20-0A6F4CE0B7B9}"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94B1F1AC-8643-4C32-9C50-7F08F66580AB}" type="slidenum">
              <a:rPr lang="en-US"/>
              <a:pPr>
                <a:defRPr/>
              </a:pPr>
              <a:t>‹#›</a:t>
            </a:fld>
            <a:endParaRPr lang="en-US"/>
          </a:p>
        </p:txBody>
      </p:sp>
    </p:spTree>
    <p:extLst>
      <p:ext uri="{BB962C8B-B14F-4D97-AF65-F5344CB8AC3E}">
        <p14:creationId xmlns:p14="http://schemas.microsoft.com/office/powerpoint/2010/main" val="1008993853"/>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vi-VN" smtClean="0"/>
              <a:t>Bấm &amp; sửa kiểu tiêu đề</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p:txBody>
          <a:bodyPr/>
          <a:lstStyle>
            <a:lvl1pPr>
              <a:defRPr/>
            </a:lvl1pPr>
          </a:lstStyle>
          <a:p>
            <a:pPr>
              <a:defRPr/>
            </a:pPr>
            <a:fld id="{F6937757-488D-4C7A-87A4-0B4AFCC179B1}" type="datetime1">
              <a:rPr lang="en-US" smtClean="0"/>
              <a:pPr>
                <a:defRPr/>
              </a:pPr>
              <a:t>26/02/2018</a:t>
            </a:fld>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vi-VN"/>
          </a:p>
        </p:txBody>
      </p:sp>
      <p:sp>
        <p:nvSpPr>
          <p:cNvPr id="9" name="Rectangle 6"/>
          <p:cNvSpPr>
            <a:spLocks noGrp="1" noChangeArrowheads="1"/>
          </p:cNvSpPr>
          <p:nvPr>
            <p:ph type="sldNum" sz="quarter" idx="12"/>
          </p:nvPr>
        </p:nvSpPr>
        <p:spPr/>
        <p:txBody>
          <a:bodyPr/>
          <a:lstStyle>
            <a:lvl1pPr>
              <a:defRPr/>
            </a:lvl1pPr>
          </a:lstStyle>
          <a:p>
            <a:pPr>
              <a:defRPr/>
            </a:pPr>
            <a:fld id="{6A53FCE9-12C6-4972-A7AD-A6EA98224F8C}" type="slidenum">
              <a:rPr lang="en-US"/>
              <a:pPr>
                <a:defRPr/>
              </a:pPr>
              <a:t>‹#›</a:t>
            </a:fld>
            <a:endParaRPr lang="en-US"/>
          </a:p>
        </p:txBody>
      </p:sp>
    </p:spTree>
    <p:extLst>
      <p:ext uri="{BB962C8B-B14F-4D97-AF65-F5344CB8AC3E}">
        <p14:creationId xmlns:p14="http://schemas.microsoft.com/office/powerpoint/2010/main" val="2328633513"/>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4638"/>
            <a:ext cx="8229600" cy="1143000"/>
          </a:xfrm>
        </p:spPr>
        <p:txBody>
          <a:bodyPr/>
          <a:lstStyle>
            <a:lvl1pPr>
              <a:defRPr/>
            </a:lvl1pPr>
          </a:lstStyle>
          <a:p>
            <a:r>
              <a:rPr lang="vi-VN" smtClean="0"/>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A5D9E894-4A92-482D-8418-2786A1235E65}" type="datetime1">
              <a:rPr lang="en-US" smtClean="0"/>
              <a:pPr>
                <a:defRPr/>
              </a:pPr>
              <a:t>26/02/2018</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vi-VN"/>
          </a:p>
        </p:txBody>
      </p:sp>
      <p:sp>
        <p:nvSpPr>
          <p:cNvPr id="9" name="Rectangle 6"/>
          <p:cNvSpPr>
            <a:spLocks noGrp="1" noChangeArrowheads="1"/>
          </p:cNvSpPr>
          <p:nvPr>
            <p:ph type="sldNum" sz="quarter" idx="12"/>
          </p:nvPr>
        </p:nvSpPr>
        <p:spPr>
          <a:ln/>
        </p:spPr>
        <p:txBody>
          <a:bodyPr/>
          <a:lstStyle>
            <a:lvl1pPr>
              <a:defRPr/>
            </a:lvl1pPr>
          </a:lstStyle>
          <a:p>
            <a:pPr>
              <a:defRPr/>
            </a:pPr>
            <a:fld id="{31EEA159-6715-4CDC-9069-5A19D9503487}" type="slidenum">
              <a:rPr lang="en-US"/>
              <a:pPr>
                <a:defRPr/>
              </a:pPr>
              <a:t>‹#›</a:t>
            </a:fld>
            <a:endParaRPr lang="en-US"/>
          </a:p>
        </p:txBody>
      </p:sp>
    </p:spTree>
    <p:extLst>
      <p:ext uri="{BB962C8B-B14F-4D97-AF65-F5344CB8AC3E}">
        <p14:creationId xmlns:p14="http://schemas.microsoft.com/office/powerpoint/2010/main" val="4133959770"/>
      </p:ext>
    </p:extLst>
  </p:cSld>
  <p:clrMapOvr>
    <a:masterClrMapping/>
  </p:clrMapOvr>
  <p:transition>
    <p:fade/>
  </p:transition>
</p:sldLayout>
</file>

<file path=ppt/slideLayouts/slideLayout271.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273D6088-FE96-4025-96AF-0AFE7A0C3972}" type="datetime1">
              <a:rPr lang="en-US" smtClean="0"/>
              <a:pPr>
                <a:defRPr/>
              </a:pPr>
              <a:t>26/02/2018</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vi-VN"/>
          </a:p>
        </p:txBody>
      </p:sp>
      <p:sp>
        <p:nvSpPr>
          <p:cNvPr id="5" name="Rectangle 6"/>
          <p:cNvSpPr>
            <a:spLocks noGrp="1" noChangeArrowheads="1"/>
          </p:cNvSpPr>
          <p:nvPr>
            <p:ph type="sldNum" sz="quarter" idx="12"/>
          </p:nvPr>
        </p:nvSpPr>
        <p:spPr>
          <a:ln/>
        </p:spPr>
        <p:txBody>
          <a:bodyPr/>
          <a:lstStyle>
            <a:lvl1pPr>
              <a:defRPr/>
            </a:lvl1pPr>
          </a:lstStyle>
          <a:p>
            <a:pPr>
              <a:defRPr/>
            </a:pPr>
            <a:fld id="{7279BCBF-9145-4892-A4DD-077FA1568CF5}" type="slidenum">
              <a:rPr lang="en-US"/>
              <a:pPr>
                <a:defRPr/>
              </a:pPr>
              <a:t>‹#›</a:t>
            </a:fld>
            <a:endParaRPr lang="en-US"/>
          </a:p>
        </p:txBody>
      </p:sp>
    </p:spTree>
    <p:extLst>
      <p:ext uri="{BB962C8B-B14F-4D97-AF65-F5344CB8AC3E}">
        <p14:creationId xmlns:p14="http://schemas.microsoft.com/office/powerpoint/2010/main" val="3556127799"/>
      </p:ext>
    </p:extLst>
  </p:cSld>
  <p:clrMapOvr>
    <a:masterClrMapping/>
  </p:clrMapOvr>
  <p:transition>
    <p:fade/>
  </p:transition>
</p:sldLayout>
</file>

<file path=ppt/slideLayouts/slideLayout272.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1E1A590-22F3-4D73-A5BD-08CDE7DFA535}" type="datetime1">
              <a:rPr lang="en-US" smtClean="0"/>
              <a:pPr>
                <a:defRPr/>
              </a:pPr>
              <a:t>26/02/2018</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vi-VN"/>
          </a:p>
        </p:txBody>
      </p:sp>
      <p:sp>
        <p:nvSpPr>
          <p:cNvPr id="4" name="Rectangle 6"/>
          <p:cNvSpPr>
            <a:spLocks noGrp="1" noChangeArrowheads="1"/>
          </p:cNvSpPr>
          <p:nvPr>
            <p:ph type="sldNum" sz="quarter" idx="12"/>
          </p:nvPr>
        </p:nvSpPr>
        <p:spPr>
          <a:ln/>
        </p:spPr>
        <p:txBody>
          <a:bodyPr/>
          <a:lstStyle>
            <a:lvl1pPr>
              <a:defRPr/>
            </a:lvl1pPr>
          </a:lstStyle>
          <a:p>
            <a:pPr>
              <a:defRPr/>
            </a:pPr>
            <a:fld id="{64A9EF99-0A8E-416B-9CFE-3FBDCAA16068}" type="slidenum">
              <a:rPr lang="en-US"/>
              <a:pPr>
                <a:defRPr/>
              </a:pPr>
              <a:t>‹#›</a:t>
            </a:fld>
            <a:endParaRPr lang="en-US"/>
          </a:p>
        </p:txBody>
      </p:sp>
    </p:spTree>
    <p:extLst>
      <p:ext uri="{BB962C8B-B14F-4D97-AF65-F5344CB8AC3E}">
        <p14:creationId xmlns:p14="http://schemas.microsoft.com/office/powerpoint/2010/main" val="1058071979"/>
      </p:ext>
    </p:extLst>
  </p:cSld>
  <p:clrMapOvr>
    <a:masterClrMapping/>
  </p:clrMapOvr>
  <p:transition>
    <p:fade/>
  </p:transition>
</p:sldLayout>
</file>

<file path=ppt/slideLayouts/slideLayout273.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a:ln/>
        </p:spPr>
        <p:txBody>
          <a:bodyPr/>
          <a:lstStyle>
            <a:lvl1pPr>
              <a:defRPr/>
            </a:lvl1pPr>
          </a:lstStyle>
          <a:p>
            <a:pPr>
              <a:defRPr/>
            </a:pPr>
            <a:fld id="{FE6957EE-4911-45CF-9E65-149E48135B96}"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B4B22795-755A-464C-9DF7-BB92889BF5A7}" type="slidenum">
              <a:rPr lang="en-US"/>
              <a:pPr>
                <a:defRPr/>
              </a:pPr>
              <a:t>‹#›</a:t>
            </a:fld>
            <a:endParaRPr lang="en-US"/>
          </a:p>
        </p:txBody>
      </p:sp>
    </p:spTree>
    <p:extLst>
      <p:ext uri="{BB962C8B-B14F-4D97-AF65-F5344CB8AC3E}">
        <p14:creationId xmlns:p14="http://schemas.microsoft.com/office/powerpoint/2010/main" val="3259635767"/>
      </p:ext>
    </p:extLst>
  </p:cSld>
  <p:clrMapOvr>
    <a:masterClrMapping/>
  </p:clrMapOvr>
  <p:transition>
    <p:fade/>
  </p:transition>
</p:sldLayout>
</file>

<file path=ppt/slideLayouts/slideLayout274.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a:ln/>
        </p:spPr>
        <p:txBody>
          <a:bodyPr/>
          <a:lstStyle>
            <a:lvl1pPr>
              <a:defRPr/>
            </a:lvl1pPr>
          </a:lstStyle>
          <a:p>
            <a:pPr>
              <a:defRPr/>
            </a:pPr>
            <a:fld id="{93E4E59F-B797-43E9-A7DA-EEE010643896}"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A748D420-FBCE-4481-9CCD-A7CFC15BBA6E}" type="slidenum">
              <a:rPr lang="en-US"/>
              <a:pPr>
                <a:defRPr/>
              </a:pPr>
              <a:t>‹#›</a:t>
            </a:fld>
            <a:endParaRPr lang="en-US"/>
          </a:p>
        </p:txBody>
      </p:sp>
    </p:spTree>
    <p:extLst>
      <p:ext uri="{BB962C8B-B14F-4D97-AF65-F5344CB8AC3E}">
        <p14:creationId xmlns:p14="http://schemas.microsoft.com/office/powerpoint/2010/main" val="2602413492"/>
      </p:ext>
    </p:extLst>
  </p:cSld>
  <p:clrMapOvr>
    <a:masterClrMapping/>
  </p:clrMapOvr>
  <p:transition>
    <p:fade/>
  </p:transition>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3C59CE7B-950E-4963-9FF5-3A36DFECDBF3}"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1F3E14B3-2A73-4A9C-943C-ED3ABD39FA28}" type="slidenum">
              <a:rPr lang="en-US"/>
              <a:pPr>
                <a:defRPr/>
              </a:pPr>
              <a:t>‹#›</a:t>
            </a:fld>
            <a:endParaRPr lang="en-US"/>
          </a:p>
        </p:txBody>
      </p:sp>
    </p:spTree>
    <p:extLst>
      <p:ext uri="{BB962C8B-B14F-4D97-AF65-F5344CB8AC3E}">
        <p14:creationId xmlns:p14="http://schemas.microsoft.com/office/powerpoint/2010/main" val="2317759957"/>
      </p:ext>
    </p:extLst>
  </p:cSld>
  <p:clrMapOvr>
    <a:masterClrMapping/>
  </p:clrMapOvr>
  <p:transition>
    <p:fade/>
  </p:transition>
</p:sldLayout>
</file>

<file path=ppt/slideLayouts/slideLayout276.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77025" y="571500"/>
            <a:ext cx="2047875" cy="5753100"/>
          </a:xfrm>
        </p:spPr>
        <p:txBody>
          <a:bodyPr vert="eaVert"/>
          <a:lstStyle/>
          <a:p>
            <a:r>
              <a:rPr lang="vi-VN" smtClean="0"/>
              <a:t>Bấm &amp; sửa kiểu tiêu đề</a:t>
            </a:r>
            <a:endParaRPr lang="en-US"/>
          </a:p>
        </p:txBody>
      </p:sp>
      <p:sp>
        <p:nvSpPr>
          <p:cNvPr id="3" name="Nơi giữ chỗ cho Văn bản Dọc 2"/>
          <p:cNvSpPr>
            <a:spLocks noGrp="1"/>
          </p:cNvSpPr>
          <p:nvPr>
            <p:ph type="body" orient="vert" idx="1"/>
          </p:nvPr>
        </p:nvSpPr>
        <p:spPr>
          <a:xfrm>
            <a:off x="533400" y="571500"/>
            <a:ext cx="5991225" cy="5753100"/>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A43C23C0-884F-48D7-A6EA-C058DB731ED8}"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2B07AB3A-45FC-4BCF-9790-DDFCB5DC20F5}" type="slidenum">
              <a:rPr lang="en-US"/>
              <a:pPr>
                <a:defRPr/>
              </a:pPr>
              <a:t>‹#›</a:t>
            </a:fld>
            <a:endParaRPr lang="en-US"/>
          </a:p>
        </p:txBody>
      </p:sp>
    </p:spTree>
    <p:extLst>
      <p:ext uri="{BB962C8B-B14F-4D97-AF65-F5344CB8AC3E}">
        <p14:creationId xmlns:p14="http://schemas.microsoft.com/office/powerpoint/2010/main" val="2127359838"/>
      </p:ext>
    </p:extLst>
  </p:cSld>
  <p:clrMapOvr>
    <a:masterClrMapping/>
  </p:clrMapOvr>
  <p:transition>
    <p:fade/>
  </p:transition>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PhAnim="0" type="title" preserve="1">
  <p:cSld name="Tiêu đề bản chiếu">
    <p:spTree>
      <p:nvGrpSpPr>
        <p:cNvPr id="1" name=""/>
        <p:cNvGrpSpPr/>
        <p:nvPr/>
      </p:nvGrpSpPr>
      <p:grpSpPr>
        <a:xfrm>
          <a:off x="0" y="0"/>
          <a:ext cx="0" cy="0"/>
          <a:chOff x="0" y="0"/>
          <a:chExt cx="0" cy="0"/>
        </a:xfrm>
      </p:grpSpPr>
      <p:sp>
        <p:nvSpPr>
          <p:cNvPr id="367618" name="Rectangle 2"/>
          <p:cNvSpPr>
            <a:spLocks noGrp="1" noRot="1" noChangeArrowheads="1"/>
          </p:cNvSpPr>
          <p:nvPr>
            <p:ph type="ctrTitle"/>
          </p:nvPr>
        </p:nvSpPr>
        <p:spPr>
          <a:xfrm>
            <a:off x="685800" y="1981200"/>
            <a:ext cx="7772400" cy="1600200"/>
          </a:xfrm>
        </p:spPr>
        <p:txBody>
          <a:bodyPr/>
          <a:lstStyle>
            <a:lvl1pPr>
              <a:defRPr/>
            </a:lvl1pPr>
          </a:lstStyle>
          <a:p>
            <a:r>
              <a:rPr lang="vi-VN" smtClean="0"/>
              <a:t>Bấm &amp; sửa kiểu tiêu đề</a:t>
            </a:r>
            <a:endParaRPr lang="en-US"/>
          </a:p>
        </p:txBody>
      </p:sp>
      <p:sp>
        <p:nvSpPr>
          <p:cNvPr id="367619" name="Rectangle 3"/>
          <p:cNvSpPr>
            <a:spLocks noGrp="1" noRot="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vi-VN" smtClean="0"/>
              <a:t>Bấm &amp; sửa kiểu phụ đề</a:t>
            </a:r>
            <a:endParaRPr lang="en-US"/>
          </a:p>
        </p:txBody>
      </p:sp>
      <p:sp>
        <p:nvSpPr>
          <p:cNvPr id="4" name="Rectangle 4"/>
          <p:cNvSpPr>
            <a:spLocks noGrp="1" noChangeArrowheads="1"/>
          </p:cNvSpPr>
          <p:nvPr>
            <p:ph type="dt" sz="quarter" idx="10"/>
          </p:nvPr>
        </p:nvSpPr>
        <p:spPr/>
        <p:txBody>
          <a:bodyPr/>
          <a:lstStyle>
            <a:lvl1pPr>
              <a:defRPr/>
            </a:lvl1pPr>
          </a:lstStyle>
          <a:p>
            <a:pPr>
              <a:defRPr/>
            </a:pPr>
            <a:fld id="{5D68D09E-4B53-4D38-B066-0DE01CA716CA}"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3BA5FB1E-01B4-448C-B7D6-7C2AC68B024E}" type="slidenum">
              <a:rPr lang="en-US"/>
              <a:pPr>
                <a:defRPr/>
              </a:pPr>
              <a:t>‹#›</a:t>
            </a:fld>
            <a:endParaRPr lang="en-US"/>
          </a:p>
        </p:txBody>
      </p:sp>
    </p:spTree>
    <p:extLst>
      <p:ext uri="{BB962C8B-B14F-4D97-AF65-F5344CB8AC3E}">
        <p14:creationId xmlns:p14="http://schemas.microsoft.com/office/powerpoint/2010/main" val="2907844325"/>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85D95FB-477C-411A-9283-7EFA3CC6DECC}"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5EAF2367-7956-460A-BC99-8907BC9D6BF1}" type="slidenum">
              <a:rPr lang="en-US"/>
              <a:pPr>
                <a:defRPr/>
              </a:pPr>
              <a:t>‹#›</a:t>
            </a:fld>
            <a:endParaRPr lang="en-US"/>
          </a:p>
        </p:txBody>
      </p:sp>
    </p:spTree>
    <p:extLst>
      <p:ext uri="{BB962C8B-B14F-4D97-AF65-F5344CB8AC3E}">
        <p14:creationId xmlns:p14="http://schemas.microsoft.com/office/powerpoint/2010/main" val="1564429965"/>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a:ln/>
        </p:spPr>
        <p:txBody>
          <a:bodyPr/>
          <a:lstStyle>
            <a:lvl1pPr>
              <a:defRPr/>
            </a:lvl1pPr>
          </a:lstStyle>
          <a:p>
            <a:pPr>
              <a:defRPr/>
            </a:pPr>
            <a:fld id="{D0BDCB6F-FC79-4C42-A94C-37A4A5058774}"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1AE30367-FD18-40DF-99B4-4628FAD10452}" type="slidenum">
              <a:rPr lang="en-US"/>
              <a:pPr>
                <a:defRPr/>
              </a:pPr>
              <a:t>‹#›</a:t>
            </a:fld>
            <a:endParaRPr lang="en-US"/>
          </a:p>
        </p:txBody>
      </p:sp>
    </p:spTree>
    <p:extLst>
      <p:ext uri="{BB962C8B-B14F-4D97-AF65-F5344CB8AC3E}">
        <p14:creationId xmlns:p14="http://schemas.microsoft.com/office/powerpoint/2010/main" val="76578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p:txBody>
          <a:bodyPr/>
          <a:lstStyle>
            <a:lvl1pPr>
              <a:defRPr/>
            </a:lvl1pPr>
          </a:lstStyle>
          <a:p>
            <a:pPr>
              <a:defRPr/>
            </a:pPr>
            <a:fld id="{EF4EDF00-0B79-4B7E-BC4F-3753EFE0954B}" type="datetime1">
              <a:rPr lang="en-US" smtClean="0"/>
              <a:pPr>
                <a:defRPr/>
              </a:pPr>
              <a:t>26/02/2018</a:t>
            </a:fld>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vi-VN"/>
          </a:p>
        </p:txBody>
      </p:sp>
      <p:sp>
        <p:nvSpPr>
          <p:cNvPr id="5" name="Rectangle 6"/>
          <p:cNvSpPr>
            <a:spLocks noGrp="1" noChangeArrowheads="1"/>
          </p:cNvSpPr>
          <p:nvPr>
            <p:ph type="sldNum" sz="quarter" idx="12"/>
          </p:nvPr>
        </p:nvSpPr>
        <p:spPr/>
        <p:txBody>
          <a:bodyPr/>
          <a:lstStyle>
            <a:lvl1pPr>
              <a:defRPr/>
            </a:lvl1pPr>
          </a:lstStyle>
          <a:p>
            <a:pPr>
              <a:defRPr/>
            </a:pPr>
            <a:fld id="{9E72729C-D2C8-42B1-BEC1-0D87654F4502}" type="slidenum">
              <a:rPr lang="en-US"/>
              <a:pPr>
                <a:defRPr/>
              </a:pPr>
              <a:t>‹#›</a:t>
            </a:fld>
            <a:endParaRPr lang="en-US"/>
          </a:p>
        </p:txBody>
      </p:sp>
    </p:spTree>
    <p:extLst>
      <p:ext uri="{BB962C8B-B14F-4D97-AF65-F5344CB8AC3E}">
        <p14:creationId xmlns:p14="http://schemas.microsoft.com/office/powerpoint/2010/main" val="4079324582"/>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sz="half" idx="1"/>
          </p:nvPr>
        </p:nvSpPr>
        <p:spPr>
          <a:xfrm>
            <a:off x="301625"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Nội dung 3"/>
          <p:cNvSpPr>
            <a:spLocks noGrp="1"/>
          </p:cNvSpPr>
          <p:nvPr>
            <p:ph sz="half" idx="2"/>
          </p:nvPr>
        </p:nvSpPr>
        <p:spPr>
          <a:xfrm>
            <a:off x="4648200" y="1676400"/>
            <a:ext cx="4194175" cy="44227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9CA3FF85-9837-4D9F-9B90-8F8719A891E9}"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6B3F4A54-4835-480B-81F3-3DE78BCFCF9E}" type="slidenum">
              <a:rPr lang="en-US"/>
              <a:pPr>
                <a:defRPr/>
              </a:pPr>
              <a:t>‹#›</a:t>
            </a:fld>
            <a:endParaRPr lang="en-US"/>
          </a:p>
        </p:txBody>
      </p:sp>
    </p:spTree>
    <p:extLst>
      <p:ext uri="{BB962C8B-B14F-4D97-AF65-F5344CB8AC3E}">
        <p14:creationId xmlns:p14="http://schemas.microsoft.com/office/powerpoint/2010/main" val="1558725369"/>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4638"/>
            <a:ext cx="8229600" cy="1143000"/>
          </a:xfrm>
        </p:spPr>
        <p:txBody>
          <a:bodyPr/>
          <a:lstStyle>
            <a:lvl1pPr>
              <a:defRPr/>
            </a:lvl1pPr>
          </a:lstStyle>
          <a:p>
            <a:r>
              <a:rPr lang="vi-VN" smtClean="0"/>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A6D987EF-F5E4-454C-887E-0B7E23EDC650}" type="datetime1">
              <a:rPr lang="en-US" smtClean="0"/>
              <a:pPr>
                <a:defRPr/>
              </a:pPr>
              <a:t>26/02/2018</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vi-VN"/>
          </a:p>
        </p:txBody>
      </p:sp>
      <p:sp>
        <p:nvSpPr>
          <p:cNvPr id="9" name="Rectangle 6"/>
          <p:cNvSpPr>
            <a:spLocks noGrp="1" noChangeArrowheads="1"/>
          </p:cNvSpPr>
          <p:nvPr>
            <p:ph type="sldNum" sz="quarter" idx="12"/>
          </p:nvPr>
        </p:nvSpPr>
        <p:spPr>
          <a:ln/>
        </p:spPr>
        <p:txBody>
          <a:bodyPr/>
          <a:lstStyle>
            <a:lvl1pPr>
              <a:defRPr/>
            </a:lvl1pPr>
          </a:lstStyle>
          <a:p>
            <a:pPr>
              <a:defRPr/>
            </a:pPr>
            <a:fld id="{A7DE9792-6DC2-476F-8198-4631ABA8AA30}" type="slidenum">
              <a:rPr lang="en-US"/>
              <a:pPr>
                <a:defRPr/>
              </a:pPr>
              <a:t>‹#›</a:t>
            </a:fld>
            <a:endParaRPr lang="en-US"/>
          </a:p>
        </p:txBody>
      </p:sp>
    </p:spTree>
    <p:extLst>
      <p:ext uri="{BB962C8B-B14F-4D97-AF65-F5344CB8AC3E}">
        <p14:creationId xmlns:p14="http://schemas.microsoft.com/office/powerpoint/2010/main" val="3732531309"/>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45157760-2EF2-4BE7-8057-888AD0E7C5FD}" type="datetime1">
              <a:rPr lang="en-US" smtClean="0"/>
              <a:pPr>
                <a:defRPr/>
              </a:pPr>
              <a:t>26/02/2018</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vi-VN"/>
          </a:p>
        </p:txBody>
      </p:sp>
      <p:sp>
        <p:nvSpPr>
          <p:cNvPr id="5" name="Rectangle 6"/>
          <p:cNvSpPr>
            <a:spLocks noGrp="1" noChangeArrowheads="1"/>
          </p:cNvSpPr>
          <p:nvPr>
            <p:ph type="sldNum" sz="quarter" idx="12"/>
          </p:nvPr>
        </p:nvSpPr>
        <p:spPr>
          <a:ln/>
        </p:spPr>
        <p:txBody>
          <a:bodyPr/>
          <a:lstStyle>
            <a:lvl1pPr>
              <a:defRPr/>
            </a:lvl1pPr>
          </a:lstStyle>
          <a:p>
            <a:pPr>
              <a:defRPr/>
            </a:pPr>
            <a:fld id="{8701B7BB-BEDC-405F-959B-8880D6E960CA}" type="slidenum">
              <a:rPr lang="en-US"/>
              <a:pPr>
                <a:defRPr/>
              </a:pPr>
              <a:t>‹#›</a:t>
            </a:fld>
            <a:endParaRPr lang="en-US"/>
          </a:p>
        </p:txBody>
      </p:sp>
    </p:spTree>
    <p:extLst>
      <p:ext uri="{BB962C8B-B14F-4D97-AF65-F5344CB8AC3E}">
        <p14:creationId xmlns:p14="http://schemas.microsoft.com/office/powerpoint/2010/main" val="2921693012"/>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B56EE9BD-1AF8-42E6-8313-480E6590279F}" type="datetime1">
              <a:rPr lang="en-US" smtClean="0"/>
              <a:pPr>
                <a:defRPr/>
              </a:pPr>
              <a:t>26/02/2018</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vi-VN"/>
          </a:p>
        </p:txBody>
      </p:sp>
      <p:sp>
        <p:nvSpPr>
          <p:cNvPr id="4" name="Rectangle 6"/>
          <p:cNvSpPr>
            <a:spLocks noGrp="1" noChangeArrowheads="1"/>
          </p:cNvSpPr>
          <p:nvPr>
            <p:ph type="sldNum" sz="quarter" idx="12"/>
          </p:nvPr>
        </p:nvSpPr>
        <p:spPr>
          <a:ln/>
        </p:spPr>
        <p:txBody>
          <a:bodyPr/>
          <a:lstStyle>
            <a:lvl1pPr>
              <a:defRPr/>
            </a:lvl1pPr>
          </a:lstStyle>
          <a:p>
            <a:pPr>
              <a:defRPr/>
            </a:pPr>
            <a:fld id="{1AC3946F-4D24-4462-A2C4-FBBCBC00E26F}" type="slidenum">
              <a:rPr lang="en-US"/>
              <a:pPr>
                <a:defRPr/>
              </a:pPr>
              <a:t>‹#›</a:t>
            </a:fld>
            <a:endParaRPr lang="en-US"/>
          </a:p>
        </p:txBody>
      </p:sp>
    </p:spTree>
    <p:extLst>
      <p:ext uri="{BB962C8B-B14F-4D97-AF65-F5344CB8AC3E}">
        <p14:creationId xmlns:p14="http://schemas.microsoft.com/office/powerpoint/2010/main" val="3334183172"/>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a:ln/>
        </p:spPr>
        <p:txBody>
          <a:bodyPr/>
          <a:lstStyle>
            <a:lvl1pPr>
              <a:defRPr/>
            </a:lvl1pPr>
          </a:lstStyle>
          <a:p>
            <a:pPr>
              <a:defRPr/>
            </a:pPr>
            <a:fld id="{5C27A956-467C-4CE8-8BC5-6D91B174547C}"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E517471A-7C4A-4100-9256-1DF19CF1F22E}" type="slidenum">
              <a:rPr lang="en-US"/>
              <a:pPr>
                <a:defRPr/>
              </a:pPr>
              <a:t>‹#›</a:t>
            </a:fld>
            <a:endParaRPr lang="en-US"/>
          </a:p>
        </p:txBody>
      </p:sp>
    </p:spTree>
    <p:extLst>
      <p:ext uri="{BB962C8B-B14F-4D97-AF65-F5344CB8AC3E}">
        <p14:creationId xmlns:p14="http://schemas.microsoft.com/office/powerpoint/2010/main" val="1558093109"/>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a:ln/>
        </p:spPr>
        <p:txBody>
          <a:bodyPr/>
          <a:lstStyle>
            <a:lvl1pPr>
              <a:defRPr/>
            </a:lvl1pPr>
          </a:lstStyle>
          <a:p>
            <a:pPr>
              <a:defRPr/>
            </a:pPr>
            <a:fld id="{BB1E89F7-DEFF-407B-A858-F5C30A2BE28C}"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5DD10E79-C98E-447E-A616-54D90211BEE3}" type="slidenum">
              <a:rPr lang="en-US"/>
              <a:pPr>
                <a:defRPr/>
              </a:pPr>
              <a:t>‹#›</a:t>
            </a:fld>
            <a:endParaRPr lang="en-US"/>
          </a:p>
        </p:txBody>
      </p:sp>
    </p:spTree>
    <p:extLst>
      <p:ext uri="{BB962C8B-B14F-4D97-AF65-F5344CB8AC3E}">
        <p14:creationId xmlns:p14="http://schemas.microsoft.com/office/powerpoint/2010/main" val="3880446713"/>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C024F18-4DF7-49E9-BD3A-1B320DD44AC6}"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CA2B36CD-E6BA-4FBC-A74A-81DE4CFFF5CD}" type="slidenum">
              <a:rPr lang="en-US"/>
              <a:pPr>
                <a:defRPr/>
              </a:pPr>
              <a:t>‹#›</a:t>
            </a:fld>
            <a:endParaRPr lang="en-US"/>
          </a:p>
        </p:txBody>
      </p:sp>
    </p:spTree>
    <p:extLst>
      <p:ext uri="{BB962C8B-B14F-4D97-AF65-F5344CB8AC3E}">
        <p14:creationId xmlns:p14="http://schemas.microsoft.com/office/powerpoint/2010/main" val="1268876496"/>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707188" y="228600"/>
            <a:ext cx="2135187" cy="5870575"/>
          </a:xfrm>
        </p:spPr>
        <p:txBody>
          <a:bodyPr vert="eaVert"/>
          <a:lstStyle/>
          <a:p>
            <a:r>
              <a:rPr lang="vi-VN" smtClean="0"/>
              <a:t>Bấm &amp; sửa kiểu tiêu đề</a:t>
            </a:r>
            <a:endParaRPr lang="en-US"/>
          </a:p>
        </p:txBody>
      </p:sp>
      <p:sp>
        <p:nvSpPr>
          <p:cNvPr id="3" name="Nơi giữ chỗ cho Văn bản Dọc 2"/>
          <p:cNvSpPr>
            <a:spLocks noGrp="1"/>
          </p:cNvSpPr>
          <p:nvPr>
            <p:ph type="body" orient="vert" idx="1"/>
          </p:nvPr>
        </p:nvSpPr>
        <p:spPr>
          <a:xfrm>
            <a:off x="301625" y="228600"/>
            <a:ext cx="6253163" cy="5870575"/>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5B4B9139-1000-4608-9C4C-2FC45AEB2AB8}"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45B88FA7-A7BA-4896-809F-738DA491D732}" type="slidenum">
              <a:rPr lang="en-US"/>
              <a:pPr>
                <a:defRPr/>
              </a:pPr>
              <a:t>‹#›</a:t>
            </a:fld>
            <a:endParaRPr lang="en-US"/>
          </a:p>
        </p:txBody>
      </p:sp>
    </p:spTree>
    <p:extLst>
      <p:ext uri="{BB962C8B-B14F-4D97-AF65-F5344CB8AC3E}">
        <p14:creationId xmlns:p14="http://schemas.microsoft.com/office/powerpoint/2010/main" val="4068810043"/>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êu đề bản chiế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2"/>
          <p:cNvSpPr>
            <a:spLocks noChangeArrowheads="1"/>
          </p:cNvSpPr>
          <p:nvPr/>
        </p:nvSpPr>
        <p:spPr bwMode="gray">
          <a:xfrm>
            <a:off x="0" y="0"/>
            <a:ext cx="9144000" cy="1828800"/>
          </a:xfrm>
          <a:prstGeom prst="rect">
            <a:avLst/>
          </a:prstGeom>
          <a:gradFill rotWithShape="1">
            <a:gsLst>
              <a:gs pos="0">
                <a:schemeClr val="accent1"/>
              </a:gs>
              <a:gs pos="100000">
                <a:schemeClr val="accent1">
                  <a:gamma/>
                  <a:tint val="0"/>
                  <a:invGamma/>
                  <a:alpha val="0"/>
                </a:schemeClr>
              </a:gs>
            </a:gsLst>
            <a:lin ang="5400000" scaled="1"/>
          </a:gradFill>
          <a:ln w="9525">
            <a:noFill/>
            <a:miter lim="800000"/>
            <a:headEnd/>
            <a:tailEnd/>
          </a:ln>
          <a:effectLst/>
        </p:spPr>
        <p:txBody>
          <a:bodyPr wrap="none" anchor="ctr"/>
          <a:lstStyle/>
          <a:p>
            <a:pPr>
              <a:defRPr/>
            </a:pPr>
            <a:endParaRPr lang="vi-VN"/>
          </a:p>
        </p:txBody>
      </p:sp>
      <p:grpSp>
        <p:nvGrpSpPr>
          <p:cNvPr id="5" name="Group 3"/>
          <p:cNvGrpSpPr>
            <a:grpSpLocks/>
          </p:cNvGrpSpPr>
          <p:nvPr/>
        </p:nvGrpSpPr>
        <p:grpSpPr bwMode="auto">
          <a:xfrm>
            <a:off x="152400" y="381000"/>
            <a:ext cx="6838950" cy="3365500"/>
            <a:chOff x="664" y="1951"/>
            <a:chExt cx="4308" cy="2120"/>
          </a:xfrm>
        </p:grpSpPr>
        <p:sp>
          <p:nvSpPr>
            <p:cNvPr id="6" name="Freeform 4"/>
            <p:cNvSpPr>
              <a:spLocks/>
            </p:cNvSpPr>
            <p:nvPr/>
          </p:nvSpPr>
          <p:spPr bwMode="invGray">
            <a:xfrm>
              <a:off x="743" y="2045"/>
              <a:ext cx="1267" cy="1938"/>
            </a:xfrm>
            <a:custGeom>
              <a:avLst/>
              <a:gdLst>
                <a:gd name="T0" fmla="*/ 37 w 1692"/>
                <a:gd name="T1" fmla="*/ 82 h 2586"/>
                <a:gd name="T2" fmla="*/ 101 w 1692"/>
                <a:gd name="T3" fmla="*/ 66 h 2586"/>
                <a:gd name="T4" fmla="*/ 136 w 1692"/>
                <a:gd name="T5" fmla="*/ 76 h 2586"/>
                <a:gd name="T6" fmla="*/ 131 w 1692"/>
                <a:gd name="T7" fmla="*/ 140 h 2586"/>
                <a:gd name="T8" fmla="*/ 86 w 1692"/>
                <a:gd name="T9" fmla="*/ 184 h 2586"/>
                <a:gd name="T10" fmla="*/ 68 w 1692"/>
                <a:gd name="T11" fmla="*/ 226 h 2586"/>
                <a:gd name="T12" fmla="*/ 89 w 1692"/>
                <a:gd name="T13" fmla="*/ 304 h 2586"/>
                <a:gd name="T14" fmla="*/ 100 w 1692"/>
                <a:gd name="T15" fmla="*/ 303 h 2586"/>
                <a:gd name="T16" fmla="*/ 103 w 1692"/>
                <a:gd name="T17" fmla="*/ 286 h 2586"/>
                <a:gd name="T18" fmla="*/ 151 w 1692"/>
                <a:gd name="T19" fmla="*/ 364 h 2586"/>
                <a:gd name="T20" fmla="*/ 204 w 1692"/>
                <a:gd name="T21" fmla="*/ 378 h 2586"/>
                <a:gd name="T22" fmla="*/ 250 w 1692"/>
                <a:gd name="T23" fmla="*/ 426 h 2586"/>
                <a:gd name="T24" fmla="*/ 268 w 1692"/>
                <a:gd name="T25" fmla="*/ 449 h 2586"/>
                <a:gd name="T26" fmla="*/ 242 w 1692"/>
                <a:gd name="T27" fmla="*/ 507 h 2586"/>
                <a:gd name="T28" fmla="*/ 288 w 1692"/>
                <a:gd name="T29" fmla="*/ 561 h 2586"/>
                <a:gd name="T30" fmla="*/ 325 w 1692"/>
                <a:gd name="T31" fmla="*/ 638 h 2586"/>
                <a:gd name="T32" fmla="*/ 344 w 1692"/>
                <a:gd name="T33" fmla="*/ 728 h 2586"/>
                <a:gd name="T34" fmla="*/ 375 w 1692"/>
                <a:gd name="T35" fmla="*/ 801 h 2586"/>
                <a:gd name="T36" fmla="*/ 402 w 1692"/>
                <a:gd name="T37" fmla="*/ 795 h 2586"/>
                <a:gd name="T38" fmla="*/ 392 w 1692"/>
                <a:gd name="T39" fmla="*/ 755 h 2586"/>
                <a:gd name="T40" fmla="*/ 405 w 1692"/>
                <a:gd name="T41" fmla="*/ 727 h 2586"/>
                <a:gd name="T42" fmla="*/ 430 w 1692"/>
                <a:gd name="T43" fmla="*/ 703 h 2586"/>
                <a:gd name="T44" fmla="*/ 455 w 1692"/>
                <a:gd name="T45" fmla="*/ 655 h 2586"/>
                <a:gd name="T46" fmla="*/ 493 w 1692"/>
                <a:gd name="T47" fmla="*/ 615 h 2586"/>
                <a:gd name="T48" fmla="*/ 510 w 1692"/>
                <a:gd name="T49" fmla="*/ 550 h 2586"/>
                <a:gd name="T50" fmla="*/ 487 w 1692"/>
                <a:gd name="T51" fmla="*/ 485 h 2586"/>
                <a:gd name="T52" fmla="*/ 432 w 1692"/>
                <a:gd name="T53" fmla="*/ 445 h 2586"/>
                <a:gd name="T54" fmla="*/ 347 w 1692"/>
                <a:gd name="T55" fmla="*/ 404 h 2586"/>
                <a:gd name="T56" fmla="*/ 306 w 1692"/>
                <a:gd name="T57" fmla="*/ 397 h 2586"/>
                <a:gd name="T58" fmla="*/ 285 w 1692"/>
                <a:gd name="T59" fmla="*/ 400 h 2586"/>
                <a:gd name="T60" fmla="*/ 250 w 1692"/>
                <a:gd name="T61" fmla="*/ 412 h 2586"/>
                <a:gd name="T62" fmla="*/ 238 w 1692"/>
                <a:gd name="T63" fmla="*/ 370 h 2586"/>
                <a:gd name="T64" fmla="*/ 231 w 1692"/>
                <a:gd name="T65" fmla="*/ 335 h 2586"/>
                <a:gd name="T66" fmla="*/ 198 w 1692"/>
                <a:gd name="T67" fmla="*/ 348 h 2586"/>
                <a:gd name="T68" fmla="*/ 178 w 1692"/>
                <a:gd name="T69" fmla="*/ 300 h 2586"/>
                <a:gd name="T70" fmla="*/ 233 w 1692"/>
                <a:gd name="T71" fmla="*/ 288 h 2586"/>
                <a:gd name="T72" fmla="*/ 265 w 1692"/>
                <a:gd name="T73" fmla="*/ 286 h 2586"/>
                <a:gd name="T74" fmla="*/ 282 w 1692"/>
                <a:gd name="T75" fmla="*/ 283 h 2586"/>
                <a:gd name="T76" fmla="*/ 332 w 1692"/>
                <a:gd name="T77" fmla="*/ 237 h 2586"/>
                <a:gd name="T78" fmla="*/ 372 w 1692"/>
                <a:gd name="T79" fmla="*/ 214 h 2586"/>
                <a:gd name="T80" fmla="*/ 402 w 1692"/>
                <a:gd name="T81" fmla="*/ 201 h 2586"/>
                <a:gd name="T82" fmla="*/ 421 w 1692"/>
                <a:gd name="T83" fmla="*/ 169 h 2586"/>
                <a:gd name="T84" fmla="*/ 405 w 1692"/>
                <a:gd name="T85" fmla="*/ 162 h 2586"/>
                <a:gd name="T86" fmla="*/ 480 w 1692"/>
                <a:gd name="T87" fmla="*/ 144 h 2586"/>
                <a:gd name="T88" fmla="*/ 443 w 1692"/>
                <a:gd name="T89" fmla="*/ 108 h 2586"/>
                <a:gd name="T90" fmla="*/ 417 w 1692"/>
                <a:gd name="T91" fmla="*/ 83 h 2586"/>
                <a:gd name="T92" fmla="*/ 384 w 1692"/>
                <a:gd name="T93" fmla="*/ 115 h 2586"/>
                <a:gd name="T94" fmla="*/ 349 w 1692"/>
                <a:gd name="T95" fmla="*/ 140 h 2586"/>
                <a:gd name="T96" fmla="*/ 321 w 1692"/>
                <a:gd name="T97" fmla="*/ 96 h 2586"/>
                <a:gd name="T98" fmla="*/ 381 w 1692"/>
                <a:gd name="T99" fmla="*/ 76 h 2586"/>
                <a:gd name="T100" fmla="*/ 398 w 1692"/>
                <a:gd name="T101" fmla="*/ 62 h 2586"/>
                <a:gd name="T102" fmla="*/ 417 w 1692"/>
                <a:gd name="T103" fmla="*/ 55 h 2586"/>
                <a:gd name="T104" fmla="*/ 404 w 1692"/>
                <a:gd name="T105" fmla="*/ 46 h 2586"/>
                <a:gd name="T106" fmla="*/ 397 w 1692"/>
                <a:gd name="T107" fmla="*/ 37 h 2586"/>
                <a:gd name="T108" fmla="*/ 378 w 1692"/>
                <a:gd name="T109" fmla="*/ 32 h 2586"/>
                <a:gd name="T110" fmla="*/ 347 w 1692"/>
                <a:gd name="T111" fmla="*/ 43 h 2586"/>
                <a:gd name="T112" fmla="*/ 298 w 1692"/>
                <a:gd name="T113" fmla="*/ 37 h 2586"/>
                <a:gd name="T114" fmla="*/ 173 w 1692"/>
                <a:gd name="T115" fmla="*/ 0 h 2586"/>
                <a:gd name="T116" fmla="*/ 109 w 1692"/>
                <a:gd name="T117" fmla="*/ 10 h 2586"/>
                <a:gd name="T118" fmla="*/ 91 w 1692"/>
                <a:gd name="T119" fmla="*/ 32 h 2586"/>
                <a:gd name="T120" fmla="*/ 40 w 1692"/>
                <a:gd name="T121" fmla="*/ 55 h 2586"/>
                <a:gd name="T122" fmla="*/ 40 w 1692"/>
                <a:gd name="T123" fmla="*/ 68 h 2586"/>
                <a:gd name="T124" fmla="*/ 1 w 1692"/>
                <a:gd name="T125" fmla="*/ 79 h 258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692" h="2586">
                  <a:moveTo>
                    <a:pt x="2" y="252"/>
                  </a:moveTo>
                  <a:lnTo>
                    <a:pt x="68" y="264"/>
                  </a:lnTo>
                  <a:lnTo>
                    <a:pt x="116" y="258"/>
                  </a:lnTo>
                  <a:lnTo>
                    <a:pt x="188" y="216"/>
                  </a:lnTo>
                  <a:lnTo>
                    <a:pt x="236" y="210"/>
                  </a:lnTo>
                  <a:lnTo>
                    <a:pt x="320" y="210"/>
                  </a:lnTo>
                  <a:lnTo>
                    <a:pt x="368" y="216"/>
                  </a:lnTo>
                  <a:lnTo>
                    <a:pt x="398" y="246"/>
                  </a:lnTo>
                  <a:lnTo>
                    <a:pt x="434" y="240"/>
                  </a:lnTo>
                  <a:lnTo>
                    <a:pt x="422" y="294"/>
                  </a:lnTo>
                  <a:lnTo>
                    <a:pt x="404" y="354"/>
                  </a:lnTo>
                  <a:lnTo>
                    <a:pt x="416" y="444"/>
                  </a:lnTo>
                  <a:lnTo>
                    <a:pt x="408" y="480"/>
                  </a:lnTo>
                  <a:lnTo>
                    <a:pt x="380" y="474"/>
                  </a:lnTo>
                  <a:lnTo>
                    <a:pt x="272" y="582"/>
                  </a:lnTo>
                  <a:lnTo>
                    <a:pt x="236" y="628"/>
                  </a:lnTo>
                  <a:lnTo>
                    <a:pt x="242" y="672"/>
                  </a:lnTo>
                  <a:lnTo>
                    <a:pt x="218" y="714"/>
                  </a:lnTo>
                  <a:lnTo>
                    <a:pt x="268" y="774"/>
                  </a:lnTo>
                  <a:lnTo>
                    <a:pt x="262" y="844"/>
                  </a:lnTo>
                  <a:lnTo>
                    <a:pt x="284" y="964"/>
                  </a:lnTo>
                  <a:lnTo>
                    <a:pt x="320" y="1010"/>
                  </a:lnTo>
                  <a:lnTo>
                    <a:pt x="324" y="970"/>
                  </a:lnTo>
                  <a:lnTo>
                    <a:pt x="316" y="960"/>
                  </a:lnTo>
                  <a:lnTo>
                    <a:pt x="302" y="834"/>
                  </a:lnTo>
                  <a:lnTo>
                    <a:pt x="326" y="830"/>
                  </a:lnTo>
                  <a:lnTo>
                    <a:pt x="328" y="906"/>
                  </a:lnTo>
                  <a:lnTo>
                    <a:pt x="380" y="996"/>
                  </a:lnTo>
                  <a:lnTo>
                    <a:pt x="368" y="1074"/>
                  </a:lnTo>
                  <a:lnTo>
                    <a:pt x="478" y="1154"/>
                  </a:lnTo>
                  <a:lnTo>
                    <a:pt x="564" y="1164"/>
                  </a:lnTo>
                  <a:lnTo>
                    <a:pt x="612" y="1208"/>
                  </a:lnTo>
                  <a:lnTo>
                    <a:pt x="650" y="1200"/>
                  </a:lnTo>
                  <a:lnTo>
                    <a:pt x="680" y="1224"/>
                  </a:lnTo>
                  <a:lnTo>
                    <a:pt x="698" y="1272"/>
                  </a:lnTo>
                  <a:lnTo>
                    <a:pt x="794" y="1350"/>
                  </a:lnTo>
                  <a:lnTo>
                    <a:pt x="842" y="1308"/>
                  </a:lnTo>
                  <a:lnTo>
                    <a:pt x="848" y="1350"/>
                  </a:lnTo>
                  <a:lnTo>
                    <a:pt x="854" y="1422"/>
                  </a:lnTo>
                  <a:lnTo>
                    <a:pt x="786" y="1490"/>
                  </a:lnTo>
                  <a:lnTo>
                    <a:pt x="788" y="1542"/>
                  </a:lnTo>
                  <a:lnTo>
                    <a:pt x="770" y="1608"/>
                  </a:lnTo>
                  <a:lnTo>
                    <a:pt x="802" y="1634"/>
                  </a:lnTo>
                  <a:lnTo>
                    <a:pt x="848" y="1668"/>
                  </a:lnTo>
                  <a:lnTo>
                    <a:pt x="916" y="1782"/>
                  </a:lnTo>
                  <a:lnTo>
                    <a:pt x="956" y="1800"/>
                  </a:lnTo>
                  <a:lnTo>
                    <a:pt x="1010" y="1848"/>
                  </a:lnTo>
                  <a:lnTo>
                    <a:pt x="1034" y="2022"/>
                  </a:lnTo>
                  <a:lnTo>
                    <a:pt x="1058" y="2178"/>
                  </a:lnTo>
                  <a:lnTo>
                    <a:pt x="1046" y="2244"/>
                  </a:lnTo>
                  <a:lnTo>
                    <a:pt x="1094" y="2310"/>
                  </a:lnTo>
                  <a:lnTo>
                    <a:pt x="1118" y="2364"/>
                  </a:lnTo>
                  <a:lnTo>
                    <a:pt x="1138" y="2458"/>
                  </a:lnTo>
                  <a:lnTo>
                    <a:pt x="1194" y="2540"/>
                  </a:lnTo>
                  <a:lnTo>
                    <a:pt x="1286" y="2586"/>
                  </a:lnTo>
                  <a:lnTo>
                    <a:pt x="1382" y="2574"/>
                  </a:lnTo>
                  <a:lnTo>
                    <a:pt x="1280" y="2520"/>
                  </a:lnTo>
                  <a:lnTo>
                    <a:pt x="1266" y="2472"/>
                  </a:lnTo>
                  <a:lnTo>
                    <a:pt x="1288" y="2428"/>
                  </a:lnTo>
                  <a:lnTo>
                    <a:pt x="1244" y="2394"/>
                  </a:lnTo>
                  <a:lnTo>
                    <a:pt x="1284" y="2334"/>
                  </a:lnTo>
                  <a:lnTo>
                    <a:pt x="1244" y="2300"/>
                  </a:lnTo>
                  <a:lnTo>
                    <a:pt x="1288" y="2306"/>
                  </a:lnTo>
                  <a:lnTo>
                    <a:pt x="1286" y="2244"/>
                  </a:lnTo>
                  <a:lnTo>
                    <a:pt x="1330" y="2268"/>
                  </a:lnTo>
                  <a:lnTo>
                    <a:pt x="1368" y="2228"/>
                  </a:lnTo>
                  <a:lnTo>
                    <a:pt x="1334" y="2160"/>
                  </a:lnTo>
                  <a:lnTo>
                    <a:pt x="1382" y="2184"/>
                  </a:lnTo>
                  <a:lnTo>
                    <a:pt x="1448" y="2076"/>
                  </a:lnTo>
                  <a:lnTo>
                    <a:pt x="1468" y="2052"/>
                  </a:lnTo>
                  <a:lnTo>
                    <a:pt x="1476" y="1982"/>
                  </a:lnTo>
                  <a:lnTo>
                    <a:pt x="1568" y="1950"/>
                  </a:lnTo>
                  <a:lnTo>
                    <a:pt x="1612" y="1880"/>
                  </a:lnTo>
                  <a:lnTo>
                    <a:pt x="1628" y="1830"/>
                  </a:lnTo>
                  <a:lnTo>
                    <a:pt x="1622" y="1746"/>
                  </a:lnTo>
                  <a:lnTo>
                    <a:pt x="1692" y="1644"/>
                  </a:lnTo>
                  <a:lnTo>
                    <a:pt x="1652" y="1578"/>
                  </a:lnTo>
                  <a:lnTo>
                    <a:pt x="1552" y="1538"/>
                  </a:lnTo>
                  <a:lnTo>
                    <a:pt x="1448" y="1500"/>
                  </a:lnTo>
                  <a:lnTo>
                    <a:pt x="1376" y="1494"/>
                  </a:lnTo>
                  <a:lnTo>
                    <a:pt x="1376" y="1410"/>
                  </a:lnTo>
                  <a:lnTo>
                    <a:pt x="1262" y="1356"/>
                  </a:lnTo>
                  <a:lnTo>
                    <a:pt x="1166" y="1272"/>
                  </a:lnTo>
                  <a:lnTo>
                    <a:pt x="1104" y="1280"/>
                  </a:lnTo>
                  <a:lnTo>
                    <a:pt x="1048" y="1276"/>
                  </a:lnTo>
                  <a:lnTo>
                    <a:pt x="1020" y="1244"/>
                  </a:lnTo>
                  <a:lnTo>
                    <a:pt x="974" y="1260"/>
                  </a:lnTo>
                  <a:lnTo>
                    <a:pt x="984" y="1238"/>
                  </a:lnTo>
                  <a:lnTo>
                    <a:pt x="934" y="1268"/>
                  </a:lnTo>
                  <a:lnTo>
                    <a:pt x="904" y="1268"/>
                  </a:lnTo>
                  <a:lnTo>
                    <a:pt x="872" y="1314"/>
                  </a:lnTo>
                  <a:lnTo>
                    <a:pt x="836" y="1272"/>
                  </a:lnTo>
                  <a:lnTo>
                    <a:pt x="794" y="1308"/>
                  </a:lnTo>
                  <a:lnTo>
                    <a:pt x="748" y="1278"/>
                  </a:lnTo>
                  <a:lnTo>
                    <a:pt x="758" y="1242"/>
                  </a:lnTo>
                  <a:lnTo>
                    <a:pt x="758" y="1174"/>
                  </a:lnTo>
                  <a:lnTo>
                    <a:pt x="698" y="1176"/>
                  </a:lnTo>
                  <a:lnTo>
                    <a:pt x="668" y="1140"/>
                  </a:lnTo>
                  <a:lnTo>
                    <a:pt x="736" y="1062"/>
                  </a:lnTo>
                  <a:lnTo>
                    <a:pt x="712" y="1050"/>
                  </a:lnTo>
                  <a:lnTo>
                    <a:pt x="658" y="1062"/>
                  </a:lnTo>
                  <a:lnTo>
                    <a:pt x="632" y="1104"/>
                  </a:lnTo>
                  <a:lnTo>
                    <a:pt x="596" y="1110"/>
                  </a:lnTo>
                  <a:lnTo>
                    <a:pt x="538" y="1066"/>
                  </a:lnTo>
                  <a:lnTo>
                    <a:pt x="568" y="950"/>
                  </a:lnTo>
                  <a:lnTo>
                    <a:pt x="632" y="894"/>
                  </a:lnTo>
                  <a:lnTo>
                    <a:pt x="686" y="894"/>
                  </a:lnTo>
                  <a:lnTo>
                    <a:pt x="740" y="912"/>
                  </a:lnTo>
                  <a:lnTo>
                    <a:pt x="736" y="900"/>
                  </a:lnTo>
                  <a:lnTo>
                    <a:pt x="766" y="868"/>
                  </a:lnTo>
                  <a:lnTo>
                    <a:pt x="842" y="906"/>
                  </a:lnTo>
                  <a:lnTo>
                    <a:pt x="848" y="966"/>
                  </a:lnTo>
                  <a:lnTo>
                    <a:pt x="884" y="984"/>
                  </a:lnTo>
                  <a:lnTo>
                    <a:pt x="896" y="900"/>
                  </a:lnTo>
                  <a:lnTo>
                    <a:pt x="878" y="858"/>
                  </a:lnTo>
                  <a:lnTo>
                    <a:pt x="998" y="806"/>
                  </a:lnTo>
                  <a:lnTo>
                    <a:pt x="1058" y="750"/>
                  </a:lnTo>
                  <a:lnTo>
                    <a:pt x="1100" y="696"/>
                  </a:lnTo>
                  <a:lnTo>
                    <a:pt x="1130" y="672"/>
                  </a:lnTo>
                  <a:lnTo>
                    <a:pt x="1184" y="678"/>
                  </a:lnTo>
                  <a:lnTo>
                    <a:pt x="1190" y="636"/>
                  </a:lnTo>
                  <a:lnTo>
                    <a:pt x="1280" y="588"/>
                  </a:lnTo>
                  <a:lnTo>
                    <a:pt x="1278" y="636"/>
                  </a:lnTo>
                  <a:lnTo>
                    <a:pt x="1360" y="602"/>
                  </a:lnTo>
                  <a:lnTo>
                    <a:pt x="1322" y="570"/>
                  </a:lnTo>
                  <a:lnTo>
                    <a:pt x="1340" y="538"/>
                  </a:lnTo>
                  <a:lnTo>
                    <a:pt x="1320" y="522"/>
                  </a:lnTo>
                  <a:lnTo>
                    <a:pt x="1286" y="546"/>
                  </a:lnTo>
                  <a:lnTo>
                    <a:pt x="1288" y="512"/>
                  </a:lnTo>
                  <a:lnTo>
                    <a:pt x="1400" y="504"/>
                  </a:lnTo>
                  <a:lnTo>
                    <a:pt x="1490" y="480"/>
                  </a:lnTo>
                  <a:lnTo>
                    <a:pt x="1526" y="456"/>
                  </a:lnTo>
                  <a:lnTo>
                    <a:pt x="1484" y="394"/>
                  </a:lnTo>
                  <a:cubicBezTo>
                    <a:pt x="1474" y="370"/>
                    <a:pt x="1479" y="319"/>
                    <a:pt x="1466" y="310"/>
                  </a:cubicBezTo>
                  <a:cubicBezTo>
                    <a:pt x="1456" y="300"/>
                    <a:pt x="1423" y="343"/>
                    <a:pt x="1406" y="342"/>
                  </a:cubicBezTo>
                  <a:lnTo>
                    <a:pt x="1376" y="312"/>
                  </a:lnTo>
                  <a:lnTo>
                    <a:pt x="1376" y="270"/>
                  </a:lnTo>
                  <a:lnTo>
                    <a:pt x="1328" y="264"/>
                  </a:lnTo>
                  <a:lnTo>
                    <a:pt x="1312" y="252"/>
                  </a:lnTo>
                  <a:lnTo>
                    <a:pt x="1256" y="314"/>
                  </a:lnTo>
                  <a:lnTo>
                    <a:pt x="1222" y="364"/>
                  </a:lnTo>
                  <a:lnTo>
                    <a:pt x="1172" y="402"/>
                  </a:lnTo>
                  <a:lnTo>
                    <a:pt x="1136" y="474"/>
                  </a:lnTo>
                  <a:lnTo>
                    <a:pt x="1110" y="444"/>
                  </a:lnTo>
                  <a:lnTo>
                    <a:pt x="1128" y="394"/>
                  </a:lnTo>
                  <a:lnTo>
                    <a:pt x="1038" y="334"/>
                  </a:lnTo>
                  <a:lnTo>
                    <a:pt x="1022" y="304"/>
                  </a:lnTo>
                  <a:lnTo>
                    <a:pt x="1122" y="226"/>
                  </a:lnTo>
                  <a:lnTo>
                    <a:pt x="1184" y="222"/>
                  </a:lnTo>
                  <a:lnTo>
                    <a:pt x="1212" y="240"/>
                  </a:lnTo>
                  <a:lnTo>
                    <a:pt x="1248" y="220"/>
                  </a:lnTo>
                  <a:lnTo>
                    <a:pt x="1300" y="220"/>
                  </a:lnTo>
                  <a:lnTo>
                    <a:pt x="1266" y="198"/>
                  </a:lnTo>
                  <a:lnTo>
                    <a:pt x="1208" y="196"/>
                  </a:lnTo>
                  <a:lnTo>
                    <a:pt x="1250" y="174"/>
                  </a:lnTo>
                  <a:lnTo>
                    <a:pt x="1328" y="172"/>
                  </a:lnTo>
                  <a:lnTo>
                    <a:pt x="1364" y="132"/>
                  </a:lnTo>
                  <a:cubicBezTo>
                    <a:pt x="1346" y="124"/>
                    <a:pt x="1343" y="119"/>
                    <a:pt x="1324" y="122"/>
                  </a:cubicBezTo>
                  <a:cubicBezTo>
                    <a:pt x="1310" y="124"/>
                    <a:pt x="1294" y="132"/>
                    <a:pt x="1286" y="144"/>
                  </a:cubicBezTo>
                  <a:cubicBezTo>
                    <a:pt x="1282" y="149"/>
                    <a:pt x="1274" y="148"/>
                    <a:pt x="1268" y="150"/>
                  </a:cubicBezTo>
                  <a:cubicBezTo>
                    <a:pt x="1266" y="144"/>
                    <a:pt x="1259" y="138"/>
                    <a:pt x="1262" y="132"/>
                  </a:cubicBezTo>
                  <a:cubicBezTo>
                    <a:pt x="1269" y="118"/>
                    <a:pt x="1303" y="134"/>
                    <a:pt x="1262" y="120"/>
                  </a:cubicBezTo>
                  <a:cubicBezTo>
                    <a:pt x="1221" y="134"/>
                    <a:pt x="1252" y="105"/>
                    <a:pt x="1262" y="90"/>
                  </a:cubicBezTo>
                  <a:cubicBezTo>
                    <a:pt x="1260" y="84"/>
                    <a:pt x="1262" y="75"/>
                    <a:pt x="1256" y="72"/>
                  </a:cubicBezTo>
                  <a:cubicBezTo>
                    <a:pt x="1238" y="63"/>
                    <a:pt x="1202" y="102"/>
                    <a:pt x="1202" y="102"/>
                  </a:cubicBezTo>
                  <a:cubicBezTo>
                    <a:pt x="1198" y="108"/>
                    <a:pt x="1186" y="140"/>
                    <a:pt x="1180" y="144"/>
                  </a:cubicBezTo>
                  <a:cubicBezTo>
                    <a:pt x="1169" y="151"/>
                    <a:pt x="1148" y="122"/>
                    <a:pt x="1148" y="122"/>
                  </a:cubicBezTo>
                  <a:cubicBezTo>
                    <a:pt x="1138" y="123"/>
                    <a:pt x="1121" y="137"/>
                    <a:pt x="1106" y="136"/>
                  </a:cubicBezTo>
                  <a:cubicBezTo>
                    <a:pt x="1091" y="135"/>
                    <a:pt x="1074" y="117"/>
                    <a:pt x="1056" y="116"/>
                  </a:cubicBezTo>
                  <a:cubicBezTo>
                    <a:pt x="1038" y="115"/>
                    <a:pt x="1016" y="131"/>
                    <a:pt x="998" y="132"/>
                  </a:cubicBezTo>
                  <a:cubicBezTo>
                    <a:pt x="997" y="132"/>
                    <a:pt x="956" y="125"/>
                    <a:pt x="950" y="120"/>
                  </a:cubicBezTo>
                  <a:cubicBezTo>
                    <a:pt x="918" y="94"/>
                    <a:pt x="960" y="108"/>
                    <a:pt x="920" y="90"/>
                  </a:cubicBezTo>
                  <a:cubicBezTo>
                    <a:pt x="852" y="60"/>
                    <a:pt x="806" y="58"/>
                    <a:pt x="730" y="54"/>
                  </a:cubicBezTo>
                  <a:cubicBezTo>
                    <a:pt x="656" y="39"/>
                    <a:pt x="625" y="15"/>
                    <a:pt x="550" y="0"/>
                  </a:cubicBezTo>
                  <a:cubicBezTo>
                    <a:pt x="510" y="2"/>
                    <a:pt x="486" y="5"/>
                    <a:pt x="446" y="8"/>
                  </a:cubicBezTo>
                  <a:cubicBezTo>
                    <a:pt x="424" y="9"/>
                    <a:pt x="423" y="14"/>
                    <a:pt x="406" y="18"/>
                  </a:cubicBezTo>
                  <a:cubicBezTo>
                    <a:pt x="389" y="22"/>
                    <a:pt x="353" y="24"/>
                    <a:pt x="344" y="32"/>
                  </a:cubicBezTo>
                  <a:cubicBezTo>
                    <a:pt x="346" y="38"/>
                    <a:pt x="354" y="60"/>
                    <a:pt x="350" y="64"/>
                  </a:cubicBezTo>
                  <a:cubicBezTo>
                    <a:pt x="274" y="50"/>
                    <a:pt x="250" y="81"/>
                    <a:pt x="236" y="82"/>
                  </a:cubicBezTo>
                  <a:cubicBezTo>
                    <a:pt x="278" y="110"/>
                    <a:pt x="270" y="72"/>
                    <a:pt x="290" y="102"/>
                  </a:cubicBezTo>
                  <a:cubicBezTo>
                    <a:pt x="234" y="121"/>
                    <a:pt x="178" y="104"/>
                    <a:pt x="128" y="138"/>
                  </a:cubicBezTo>
                  <a:cubicBezTo>
                    <a:pt x="126" y="144"/>
                    <a:pt x="122" y="150"/>
                    <a:pt x="122" y="156"/>
                  </a:cubicBezTo>
                  <a:cubicBezTo>
                    <a:pt x="122" y="162"/>
                    <a:pt x="132" y="170"/>
                    <a:pt x="128" y="174"/>
                  </a:cubicBezTo>
                  <a:cubicBezTo>
                    <a:pt x="126" y="182"/>
                    <a:pt x="109" y="197"/>
                    <a:pt x="112" y="202"/>
                  </a:cubicBezTo>
                  <a:cubicBezTo>
                    <a:pt x="124" y="206"/>
                    <a:pt x="137" y="195"/>
                    <a:pt x="146" y="204"/>
                  </a:cubicBezTo>
                  <a:cubicBezTo>
                    <a:pt x="151" y="209"/>
                    <a:pt x="135" y="213"/>
                    <a:pt x="128" y="216"/>
                  </a:cubicBezTo>
                  <a:cubicBezTo>
                    <a:pt x="116" y="221"/>
                    <a:pt x="104" y="226"/>
                    <a:pt x="92" y="228"/>
                  </a:cubicBezTo>
                  <a:cubicBezTo>
                    <a:pt x="48" y="237"/>
                    <a:pt x="72" y="233"/>
                    <a:pt x="20" y="240"/>
                  </a:cubicBezTo>
                  <a:cubicBezTo>
                    <a:pt x="0" y="247"/>
                    <a:pt x="2" y="240"/>
                    <a:pt x="2" y="25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7" name="Freeform 5"/>
            <p:cNvSpPr>
              <a:spLocks/>
            </p:cNvSpPr>
            <p:nvPr/>
          </p:nvSpPr>
          <p:spPr bwMode="invGray">
            <a:xfrm>
              <a:off x="703" y="2230"/>
              <a:ext cx="34" cy="28"/>
            </a:xfrm>
            <a:custGeom>
              <a:avLst/>
              <a:gdLst>
                <a:gd name="T0" fmla="*/ 5 w 46"/>
                <a:gd name="T1" fmla="*/ 1 h 38"/>
                <a:gd name="T2" fmla="*/ 0 w 46"/>
                <a:gd name="T3" fmla="*/ 7 h 38"/>
                <a:gd name="T4" fmla="*/ 7 w 46"/>
                <a:gd name="T5" fmla="*/ 11 h 38"/>
                <a:gd name="T6" fmla="*/ 13 w 46"/>
                <a:gd name="T7" fmla="*/ 7 h 38"/>
                <a:gd name="T8" fmla="*/ 9 w 46"/>
                <a:gd name="T9" fmla="*/ 0 h 38"/>
                <a:gd name="T10" fmla="*/ 5 w 46"/>
                <a:gd name="T11" fmla="*/ 1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38">
                  <a:moveTo>
                    <a:pt x="16" y="4"/>
                  </a:moveTo>
                  <a:lnTo>
                    <a:pt x="0" y="22"/>
                  </a:lnTo>
                  <a:lnTo>
                    <a:pt x="22" y="38"/>
                  </a:lnTo>
                  <a:lnTo>
                    <a:pt x="46" y="26"/>
                  </a:lnTo>
                  <a:lnTo>
                    <a:pt x="30" y="0"/>
                  </a:lnTo>
                  <a:lnTo>
                    <a:pt x="16" y="4"/>
                  </a:ln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8" name="Freeform 6"/>
            <p:cNvSpPr>
              <a:spLocks/>
            </p:cNvSpPr>
            <p:nvPr/>
          </p:nvSpPr>
          <p:spPr bwMode="invGray">
            <a:xfrm>
              <a:off x="1010" y="2353"/>
              <a:ext cx="39" cy="32"/>
            </a:xfrm>
            <a:custGeom>
              <a:avLst/>
              <a:gdLst>
                <a:gd name="T0" fmla="*/ 4 w 52"/>
                <a:gd name="T1" fmla="*/ 0 h 44"/>
                <a:gd name="T2" fmla="*/ 8 w 52"/>
                <a:gd name="T3" fmla="*/ 12 h 44"/>
                <a:gd name="T4" fmla="*/ 14 w 52"/>
                <a:gd name="T5" fmla="*/ 12 h 44"/>
                <a:gd name="T6" fmla="*/ 13 w 52"/>
                <a:gd name="T7" fmla="*/ 5 h 44"/>
                <a:gd name="T8" fmla="*/ 8 w 52"/>
                <a:gd name="T9" fmla="*/ 1 h 44"/>
                <a:gd name="T10" fmla="*/ 4 w 52"/>
                <a:gd name="T11" fmla="*/ 0 h 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 h="44">
                  <a:moveTo>
                    <a:pt x="12" y="0"/>
                  </a:moveTo>
                  <a:cubicBezTo>
                    <a:pt x="16" y="14"/>
                    <a:pt x="18" y="32"/>
                    <a:pt x="26" y="44"/>
                  </a:cubicBezTo>
                  <a:cubicBezTo>
                    <a:pt x="31" y="43"/>
                    <a:pt x="37" y="44"/>
                    <a:pt x="42" y="42"/>
                  </a:cubicBezTo>
                  <a:cubicBezTo>
                    <a:pt x="52" y="38"/>
                    <a:pt x="48" y="19"/>
                    <a:pt x="38" y="16"/>
                  </a:cubicBezTo>
                  <a:cubicBezTo>
                    <a:pt x="33" y="9"/>
                    <a:pt x="34" y="5"/>
                    <a:pt x="26" y="2"/>
                  </a:cubicBezTo>
                  <a:cubicBezTo>
                    <a:pt x="4" y="4"/>
                    <a:pt x="0" y="8"/>
                    <a:pt x="12"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9" name="Freeform 7"/>
            <p:cNvSpPr>
              <a:spLocks/>
            </p:cNvSpPr>
            <p:nvPr/>
          </p:nvSpPr>
          <p:spPr bwMode="invGray">
            <a:xfrm>
              <a:off x="1792" y="2409"/>
              <a:ext cx="98" cy="74"/>
            </a:xfrm>
            <a:custGeom>
              <a:avLst/>
              <a:gdLst>
                <a:gd name="T0" fmla="*/ 31 w 131"/>
                <a:gd name="T1" fmla="*/ 0 h 98"/>
                <a:gd name="T2" fmla="*/ 25 w 131"/>
                <a:gd name="T3" fmla="*/ 3 h 98"/>
                <a:gd name="T4" fmla="*/ 16 w 131"/>
                <a:gd name="T5" fmla="*/ 8 h 98"/>
                <a:gd name="T6" fmla="*/ 12 w 131"/>
                <a:gd name="T7" fmla="*/ 13 h 98"/>
                <a:gd name="T8" fmla="*/ 7 w 131"/>
                <a:gd name="T9" fmla="*/ 17 h 98"/>
                <a:gd name="T10" fmla="*/ 19 w 131"/>
                <a:gd name="T11" fmla="*/ 26 h 98"/>
                <a:gd name="T12" fmla="*/ 25 w 131"/>
                <a:gd name="T13" fmla="*/ 31 h 98"/>
                <a:gd name="T14" fmla="*/ 27 w 131"/>
                <a:gd name="T15" fmla="*/ 29 h 98"/>
                <a:gd name="T16" fmla="*/ 28 w 131"/>
                <a:gd name="T17" fmla="*/ 28 h 98"/>
                <a:gd name="T18" fmla="*/ 31 w 131"/>
                <a:gd name="T19" fmla="*/ 32 h 98"/>
                <a:gd name="T20" fmla="*/ 39 w 131"/>
                <a:gd name="T21" fmla="*/ 28 h 98"/>
                <a:gd name="T22" fmla="*/ 41 w 131"/>
                <a:gd name="T23" fmla="*/ 24 h 98"/>
                <a:gd name="T24" fmla="*/ 32 w 131"/>
                <a:gd name="T25" fmla="*/ 13 h 98"/>
                <a:gd name="T26" fmla="*/ 36 w 131"/>
                <a:gd name="T27" fmla="*/ 8 h 98"/>
                <a:gd name="T28" fmla="*/ 34 w 131"/>
                <a:gd name="T29" fmla="*/ 2 h 98"/>
                <a:gd name="T30" fmla="*/ 31 w 131"/>
                <a:gd name="T31" fmla="*/ 0 h 9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1" h="98">
                  <a:moveTo>
                    <a:pt x="97" y="0"/>
                  </a:moveTo>
                  <a:cubicBezTo>
                    <a:pt x="83" y="5"/>
                    <a:pt x="89" y="2"/>
                    <a:pt x="79" y="8"/>
                  </a:cubicBezTo>
                  <a:cubicBezTo>
                    <a:pt x="76" y="18"/>
                    <a:pt x="62" y="18"/>
                    <a:pt x="53" y="24"/>
                  </a:cubicBezTo>
                  <a:cubicBezTo>
                    <a:pt x="49" y="29"/>
                    <a:pt x="44" y="36"/>
                    <a:pt x="39" y="40"/>
                  </a:cubicBezTo>
                  <a:cubicBezTo>
                    <a:pt x="34" y="45"/>
                    <a:pt x="21" y="52"/>
                    <a:pt x="21" y="52"/>
                  </a:cubicBezTo>
                  <a:cubicBezTo>
                    <a:pt x="0" y="84"/>
                    <a:pt x="41" y="75"/>
                    <a:pt x="63" y="82"/>
                  </a:cubicBezTo>
                  <a:cubicBezTo>
                    <a:pt x="68" y="89"/>
                    <a:pt x="71" y="91"/>
                    <a:pt x="79" y="94"/>
                  </a:cubicBezTo>
                  <a:cubicBezTo>
                    <a:pt x="81" y="93"/>
                    <a:pt x="83" y="93"/>
                    <a:pt x="85" y="92"/>
                  </a:cubicBezTo>
                  <a:cubicBezTo>
                    <a:pt x="87" y="90"/>
                    <a:pt x="87" y="85"/>
                    <a:pt x="89" y="86"/>
                  </a:cubicBezTo>
                  <a:cubicBezTo>
                    <a:pt x="93" y="88"/>
                    <a:pt x="97" y="98"/>
                    <a:pt x="97" y="98"/>
                  </a:cubicBezTo>
                  <a:cubicBezTo>
                    <a:pt x="112" y="95"/>
                    <a:pt x="111" y="90"/>
                    <a:pt x="123" y="86"/>
                  </a:cubicBezTo>
                  <a:cubicBezTo>
                    <a:pt x="124" y="82"/>
                    <a:pt x="128" y="78"/>
                    <a:pt x="129" y="74"/>
                  </a:cubicBezTo>
                  <a:cubicBezTo>
                    <a:pt x="131" y="61"/>
                    <a:pt x="108" y="47"/>
                    <a:pt x="101" y="40"/>
                  </a:cubicBezTo>
                  <a:cubicBezTo>
                    <a:pt x="103" y="33"/>
                    <a:pt x="115" y="24"/>
                    <a:pt x="115" y="24"/>
                  </a:cubicBezTo>
                  <a:cubicBezTo>
                    <a:pt x="121" y="15"/>
                    <a:pt x="124" y="8"/>
                    <a:pt x="111" y="4"/>
                  </a:cubicBezTo>
                  <a:cubicBezTo>
                    <a:pt x="101" y="7"/>
                    <a:pt x="97" y="13"/>
                    <a:pt x="97"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0" name="Freeform 8"/>
            <p:cNvSpPr>
              <a:spLocks/>
            </p:cNvSpPr>
            <p:nvPr/>
          </p:nvSpPr>
          <p:spPr bwMode="invGray">
            <a:xfrm>
              <a:off x="1318" y="2793"/>
              <a:ext cx="158" cy="84"/>
            </a:xfrm>
            <a:custGeom>
              <a:avLst/>
              <a:gdLst>
                <a:gd name="T0" fmla="*/ 14 w 212"/>
                <a:gd name="T1" fmla="*/ 4 h 112"/>
                <a:gd name="T2" fmla="*/ 5 w 212"/>
                <a:gd name="T3" fmla="*/ 4 h 112"/>
                <a:gd name="T4" fmla="*/ 1 w 212"/>
                <a:gd name="T5" fmla="*/ 5 h 112"/>
                <a:gd name="T6" fmla="*/ 7 w 212"/>
                <a:gd name="T7" fmla="*/ 17 h 112"/>
                <a:gd name="T8" fmla="*/ 16 w 212"/>
                <a:gd name="T9" fmla="*/ 14 h 112"/>
                <a:gd name="T10" fmla="*/ 28 w 212"/>
                <a:gd name="T11" fmla="*/ 17 h 112"/>
                <a:gd name="T12" fmla="*/ 34 w 212"/>
                <a:gd name="T13" fmla="*/ 20 h 112"/>
                <a:gd name="T14" fmla="*/ 41 w 212"/>
                <a:gd name="T15" fmla="*/ 29 h 112"/>
                <a:gd name="T16" fmla="*/ 43 w 212"/>
                <a:gd name="T17" fmla="*/ 35 h 112"/>
                <a:gd name="T18" fmla="*/ 48 w 212"/>
                <a:gd name="T19" fmla="*/ 32 h 112"/>
                <a:gd name="T20" fmla="*/ 52 w 212"/>
                <a:gd name="T21" fmla="*/ 31 h 112"/>
                <a:gd name="T22" fmla="*/ 58 w 212"/>
                <a:gd name="T23" fmla="*/ 33 h 112"/>
                <a:gd name="T24" fmla="*/ 60 w 212"/>
                <a:gd name="T25" fmla="*/ 26 h 112"/>
                <a:gd name="T26" fmla="*/ 47 w 212"/>
                <a:gd name="T27" fmla="*/ 17 h 112"/>
                <a:gd name="T28" fmla="*/ 32 w 212"/>
                <a:gd name="T29" fmla="*/ 6 h 112"/>
                <a:gd name="T30" fmla="*/ 16 w 212"/>
                <a:gd name="T31" fmla="*/ 8 h 112"/>
                <a:gd name="T32" fmla="*/ 14 w 212"/>
                <a:gd name="T33" fmla="*/ 4 h 1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2" h="112">
                  <a:moveTo>
                    <a:pt x="47" y="12"/>
                  </a:moveTo>
                  <a:cubicBezTo>
                    <a:pt x="39" y="0"/>
                    <a:pt x="28" y="7"/>
                    <a:pt x="17" y="12"/>
                  </a:cubicBezTo>
                  <a:cubicBezTo>
                    <a:pt x="13" y="14"/>
                    <a:pt x="5" y="16"/>
                    <a:pt x="5" y="16"/>
                  </a:cubicBezTo>
                  <a:cubicBezTo>
                    <a:pt x="0" y="31"/>
                    <a:pt x="10" y="48"/>
                    <a:pt x="25" y="52"/>
                  </a:cubicBezTo>
                  <a:cubicBezTo>
                    <a:pt x="37" y="50"/>
                    <a:pt x="41" y="47"/>
                    <a:pt x="51" y="44"/>
                  </a:cubicBezTo>
                  <a:cubicBezTo>
                    <a:pt x="65" y="53"/>
                    <a:pt x="76" y="53"/>
                    <a:pt x="93" y="54"/>
                  </a:cubicBezTo>
                  <a:cubicBezTo>
                    <a:pt x="99" y="56"/>
                    <a:pt x="111" y="60"/>
                    <a:pt x="111" y="60"/>
                  </a:cubicBezTo>
                  <a:cubicBezTo>
                    <a:pt x="120" y="69"/>
                    <a:pt x="129" y="75"/>
                    <a:pt x="133" y="88"/>
                  </a:cubicBezTo>
                  <a:cubicBezTo>
                    <a:pt x="125" y="100"/>
                    <a:pt x="126" y="107"/>
                    <a:pt x="141" y="112"/>
                  </a:cubicBezTo>
                  <a:cubicBezTo>
                    <a:pt x="145" y="106"/>
                    <a:pt x="150" y="103"/>
                    <a:pt x="157" y="100"/>
                  </a:cubicBezTo>
                  <a:cubicBezTo>
                    <a:pt x="161" y="98"/>
                    <a:pt x="169" y="96"/>
                    <a:pt x="169" y="96"/>
                  </a:cubicBezTo>
                  <a:cubicBezTo>
                    <a:pt x="175" y="98"/>
                    <a:pt x="187" y="102"/>
                    <a:pt x="187" y="102"/>
                  </a:cubicBezTo>
                  <a:cubicBezTo>
                    <a:pt x="203" y="100"/>
                    <a:pt x="212" y="94"/>
                    <a:pt x="195" y="80"/>
                  </a:cubicBezTo>
                  <a:cubicBezTo>
                    <a:pt x="183" y="70"/>
                    <a:pt x="165" y="66"/>
                    <a:pt x="153" y="54"/>
                  </a:cubicBezTo>
                  <a:cubicBezTo>
                    <a:pt x="141" y="42"/>
                    <a:pt x="122" y="26"/>
                    <a:pt x="105" y="20"/>
                  </a:cubicBezTo>
                  <a:cubicBezTo>
                    <a:pt x="85" y="21"/>
                    <a:pt x="71" y="20"/>
                    <a:pt x="53" y="26"/>
                  </a:cubicBezTo>
                  <a:cubicBezTo>
                    <a:pt x="47" y="24"/>
                    <a:pt x="33" y="12"/>
                    <a:pt x="47" y="1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1" name="Freeform 9"/>
            <p:cNvSpPr>
              <a:spLocks/>
            </p:cNvSpPr>
            <p:nvPr/>
          </p:nvSpPr>
          <p:spPr bwMode="invGray">
            <a:xfrm>
              <a:off x="1448" y="2857"/>
              <a:ext cx="99" cy="41"/>
            </a:xfrm>
            <a:custGeom>
              <a:avLst/>
              <a:gdLst>
                <a:gd name="T0" fmla="*/ 17 w 133"/>
                <a:gd name="T1" fmla="*/ 0 h 54"/>
                <a:gd name="T2" fmla="*/ 13 w 133"/>
                <a:gd name="T3" fmla="*/ 2 h 54"/>
                <a:gd name="T4" fmla="*/ 10 w 133"/>
                <a:gd name="T5" fmla="*/ 10 h 54"/>
                <a:gd name="T6" fmla="*/ 4 w 133"/>
                <a:gd name="T7" fmla="*/ 11 h 54"/>
                <a:gd name="T8" fmla="*/ 1 w 133"/>
                <a:gd name="T9" fmla="*/ 14 h 54"/>
                <a:gd name="T10" fmla="*/ 4 w 133"/>
                <a:gd name="T11" fmla="*/ 18 h 54"/>
                <a:gd name="T12" fmla="*/ 41 w 133"/>
                <a:gd name="T13" fmla="*/ 11 h 54"/>
                <a:gd name="T14" fmla="*/ 38 w 133"/>
                <a:gd name="T15" fmla="*/ 5 h 54"/>
                <a:gd name="T16" fmla="*/ 32 w 133"/>
                <a:gd name="T17" fmla="*/ 3 h 54"/>
                <a:gd name="T18" fmla="*/ 31 w 133"/>
                <a:gd name="T19" fmla="*/ 8 h 54"/>
                <a:gd name="T20" fmla="*/ 27 w 133"/>
                <a:gd name="T21" fmla="*/ 6 h 54"/>
                <a:gd name="T22" fmla="*/ 21 w 133"/>
                <a:gd name="T23" fmla="*/ 5 h 54"/>
                <a:gd name="T24" fmla="*/ 17 w 133"/>
                <a:gd name="T25" fmla="*/ 0 h 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 h="54">
                  <a:moveTo>
                    <a:pt x="57" y="0"/>
                  </a:moveTo>
                  <a:cubicBezTo>
                    <a:pt x="53" y="3"/>
                    <a:pt x="46" y="2"/>
                    <a:pt x="43" y="6"/>
                  </a:cubicBezTo>
                  <a:cubicBezTo>
                    <a:pt x="36" y="14"/>
                    <a:pt x="43" y="26"/>
                    <a:pt x="31" y="30"/>
                  </a:cubicBezTo>
                  <a:cubicBezTo>
                    <a:pt x="26" y="32"/>
                    <a:pt x="20" y="31"/>
                    <a:pt x="15" y="34"/>
                  </a:cubicBezTo>
                  <a:cubicBezTo>
                    <a:pt x="11" y="36"/>
                    <a:pt x="3" y="42"/>
                    <a:pt x="3" y="42"/>
                  </a:cubicBezTo>
                  <a:cubicBezTo>
                    <a:pt x="0" y="51"/>
                    <a:pt x="5" y="51"/>
                    <a:pt x="13" y="54"/>
                  </a:cubicBezTo>
                  <a:cubicBezTo>
                    <a:pt x="51" y="51"/>
                    <a:pt x="97" y="46"/>
                    <a:pt x="133" y="34"/>
                  </a:cubicBezTo>
                  <a:cubicBezTo>
                    <a:pt x="129" y="28"/>
                    <a:pt x="128" y="21"/>
                    <a:pt x="123" y="16"/>
                  </a:cubicBezTo>
                  <a:cubicBezTo>
                    <a:pt x="118" y="11"/>
                    <a:pt x="105" y="8"/>
                    <a:pt x="105" y="8"/>
                  </a:cubicBezTo>
                  <a:cubicBezTo>
                    <a:pt x="84" y="13"/>
                    <a:pt x="106" y="19"/>
                    <a:pt x="101" y="24"/>
                  </a:cubicBezTo>
                  <a:cubicBezTo>
                    <a:pt x="99" y="26"/>
                    <a:pt x="89" y="18"/>
                    <a:pt x="89" y="18"/>
                  </a:cubicBezTo>
                  <a:cubicBezTo>
                    <a:pt x="83" y="15"/>
                    <a:pt x="73" y="15"/>
                    <a:pt x="67" y="14"/>
                  </a:cubicBezTo>
                  <a:cubicBezTo>
                    <a:pt x="58" y="8"/>
                    <a:pt x="62" y="12"/>
                    <a:pt x="57"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2" name="Freeform 10"/>
            <p:cNvSpPr>
              <a:spLocks/>
            </p:cNvSpPr>
            <p:nvPr/>
          </p:nvSpPr>
          <p:spPr bwMode="invGray">
            <a:xfrm>
              <a:off x="1553" y="2883"/>
              <a:ext cx="38" cy="18"/>
            </a:xfrm>
            <a:custGeom>
              <a:avLst/>
              <a:gdLst>
                <a:gd name="T0" fmla="*/ 4 w 51"/>
                <a:gd name="T1" fmla="*/ 0 h 24"/>
                <a:gd name="T2" fmla="*/ 2 w 51"/>
                <a:gd name="T3" fmla="*/ 6 h 24"/>
                <a:gd name="T4" fmla="*/ 8 w 51"/>
                <a:gd name="T5" fmla="*/ 8 h 24"/>
                <a:gd name="T6" fmla="*/ 10 w 51"/>
                <a:gd name="T7" fmla="*/ 2 h 24"/>
                <a:gd name="T8" fmla="*/ 4 w 51"/>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3" name="Freeform 11"/>
            <p:cNvSpPr>
              <a:spLocks/>
            </p:cNvSpPr>
            <p:nvPr/>
          </p:nvSpPr>
          <p:spPr bwMode="invGray">
            <a:xfrm>
              <a:off x="1609" y="2886"/>
              <a:ext cx="12" cy="25"/>
            </a:xfrm>
            <a:custGeom>
              <a:avLst/>
              <a:gdLst>
                <a:gd name="T0" fmla="*/ 5 w 16"/>
                <a:gd name="T1" fmla="*/ 0 h 34"/>
                <a:gd name="T2" fmla="*/ 0 w 16"/>
                <a:gd name="T3" fmla="*/ 4 h 34"/>
                <a:gd name="T4" fmla="*/ 5 w 16"/>
                <a:gd name="T5" fmla="*/ 10 h 34"/>
                <a:gd name="T6" fmla="*/ 4 w 16"/>
                <a:gd name="T7" fmla="*/ 5 h 34"/>
                <a:gd name="T8" fmla="*/ 5 w 16"/>
                <a:gd name="T9" fmla="*/ 1 h 34"/>
                <a:gd name="T10" fmla="*/ 5 w 16"/>
                <a:gd name="T11" fmla="*/ 0 h 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34">
                  <a:moveTo>
                    <a:pt x="14" y="0"/>
                  </a:moveTo>
                  <a:cubicBezTo>
                    <a:pt x="5" y="3"/>
                    <a:pt x="2" y="4"/>
                    <a:pt x="0" y="14"/>
                  </a:cubicBezTo>
                  <a:cubicBezTo>
                    <a:pt x="3" y="26"/>
                    <a:pt x="4" y="30"/>
                    <a:pt x="16" y="34"/>
                  </a:cubicBezTo>
                  <a:cubicBezTo>
                    <a:pt x="15" y="29"/>
                    <a:pt x="11" y="23"/>
                    <a:pt x="12" y="18"/>
                  </a:cubicBezTo>
                  <a:cubicBezTo>
                    <a:pt x="12" y="14"/>
                    <a:pt x="16" y="6"/>
                    <a:pt x="16" y="6"/>
                  </a:cubicBezTo>
                  <a:cubicBezTo>
                    <a:pt x="9" y="1"/>
                    <a:pt x="8" y="3"/>
                    <a:pt x="14"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4" name="Freeform 12"/>
            <p:cNvSpPr>
              <a:spLocks/>
            </p:cNvSpPr>
            <p:nvPr/>
          </p:nvSpPr>
          <p:spPr bwMode="invGray">
            <a:xfrm>
              <a:off x="1426" y="2040"/>
              <a:ext cx="180" cy="88"/>
            </a:xfrm>
            <a:custGeom>
              <a:avLst/>
              <a:gdLst>
                <a:gd name="T0" fmla="*/ 20 w 240"/>
                <a:gd name="T1" fmla="*/ 1 h 117"/>
                <a:gd name="T2" fmla="*/ 8 w 240"/>
                <a:gd name="T3" fmla="*/ 10 h 117"/>
                <a:gd name="T4" fmla="*/ 2 w 240"/>
                <a:gd name="T5" fmla="*/ 12 h 117"/>
                <a:gd name="T6" fmla="*/ 0 w 240"/>
                <a:gd name="T7" fmla="*/ 13 h 117"/>
                <a:gd name="T8" fmla="*/ 8 w 240"/>
                <a:gd name="T9" fmla="*/ 19 h 117"/>
                <a:gd name="T10" fmla="*/ 13 w 240"/>
                <a:gd name="T11" fmla="*/ 20 h 117"/>
                <a:gd name="T12" fmla="*/ 22 w 240"/>
                <a:gd name="T13" fmla="*/ 15 h 117"/>
                <a:gd name="T14" fmla="*/ 26 w 240"/>
                <a:gd name="T15" fmla="*/ 14 h 117"/>
                <a:gd name="T16" fmla="*/ 26 w 240"/>
                <a:gd name="T17" fmla="*/ 17 h 117"/>
                <a:gd name="T18" fmla="*/ 20 w 240"/>
                <a:gd name="T19" fmla="*/ 20 h 117"/>
                <a:gd name="T20" fmla="*/ 23 w 240"/>
                <a:gd name="T21" fmla="*/ 23 h 117"/>
                <a:gd name="T22" fmla="*/ 13 w 240"/>
                <a:gd name="T23" fmla="*/ 28 h 117"/>
                <a:gd name="T24" fmla="*/ 23 w 240"/>
                <a:gd name="T25" fmla="*/ 35 h 117"/>
                <a:gd name="T26" fmla="*/ 26 w 240"/>
                <a:gd name="T27" fmla="*/ 36 h 117"/>
                <a:gd name="T28" fmla="*/ 38 w 240"/>
                <a:gd name="T29" fmla="*/ 33 h 117"/>
                <a:gd name="T30" fmla="*/ 48 w 240"/>
                <a:gd name="T31" fmla="*/ 33 h 117"/>
                <a:gd name="T32" fmla="*/ 53 w 240"/>
                <a:gd name="T33" fmla="*/ 38 h 117"/>
                <a:gd name="T34" fmla="*/ 65 w 240"/>
                <a:gd name="T35" fmla="*/ 35 h 117"/>
                <a:gd name="T36" fmla="*/ 71 w 240"/>
                <a:gd name="T37" fmla="*/ 33 h 117"/>
                <a:gd name="T38" fmla="*/ 71 w 240"/>
                <a:gd name="T39" fmla="*/ 25 h 117"/>
                <a:gd name="T40" fmla="*/ 74 w 240"/>
                <a:gd name="T41" fmla="*/ 22 h 117"/>
                <a:gd name="T42" fmla="*/ 76 w 240"/>
                <a:gd name="T43" fmla="*/ 15 h 117"/>
                <a:gd name="T44" fmla="*/ 67 w 240"/>
                <a:gd name="T45" fmla="*/ 18 h 117"/>
                <a:gd name="T46" fmla="*/ 64 w 240"/>
                <a:gd name="T47" fmla="*/ 14 h 117"/>
                <a:gd name="T48" fmla="*/ 55 w 240"/>
                <a:gd name="T49" fmla="*/ 15 h 117"/>
                <a:gd name="T50" fmla="*/ 43 w 240"/>
                <a:gd name="T51" fmla="*/ 3 h 117"/>
                <a:gd name="T52" fmla="*/ 30 w 240"/>
                <a:gd name="T53" fmla="*/ 4 h 117"/>
                <a:gd name="T54" fmla="*/ 26 w 240"/>
                <a:gd name="T55" fmla="*/ 1 h 117"/>
                <a:gd name="T56" fmla="*/ 20 w 240"/>
                <a:gd name="T57" fmla="*/ 1 h 11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40" h="117">
                  <a:moveTo>
                    <a:pt x="64" y="1"/>
                  </a:moveTo>
                  <a:cubicBezTo>
                    <a:pt x="57" y="21"/>
                    <a:pt x="44" y="24"/>
                    <a:pt x="24" y="31"/>
                  </a:cubicBezTo>
                  <a:cubicBezTo>
                    <a:pt x="18" y="33"/>
                    <a:pt x="12" y="35"/>
                    <a:pt x="6" y="37"/>
                  </a:cubicBezTo>
                  <a:cubicBezTo>
                    <a:pt x="4" y="38"/>
                    <a:pt x="0" y="39"/>
                    <a:pt x="0" y="39"/>
                  </a:cubicBezTo>
                  <a:cubicBezTo>
                    <a:pt x="3" y="55"/>
                    <a:pt x="12" y="54"/>
                    <a:pt x="26" y="59"/>
                  </a:cubicBezTo>
                  <a:cubicBezTo>
                    <a:pt x="30" y="60"/>
                    <a:pt x="38" y="63"/>
                    <a:pt x="38" y="63"/>
                  </a:cubicBezTo>
                  <a:cubicBezTo>
                    <a:pt x="50" y="59"/>
                    <a:pt x="57" y="54"/>
                    <a:pt x="68" y="47"/>
                  </a:cubicBezTo>
                  <a:cubicBezTo>
                    <a:pt x="72" y="45"/>
                    <a:pt x="80" y="43"/>
                    <a:pt x="80" y="43"/>
                  </a:cubicBezTo>
                  <a:cubicBezTo>
                    <a:pt x="82" y="46"/>
                    <a:pt x="88" y="51"/>
                    <a:pt x="82" y="55"/>
                  </a:cubicBezTo>
                  <a:cubicBezTo>
                    <a:pt x="77" y="59"/>
                    <a:pt x="64" y="61"/>
                    <a:pt x="64" y="61"/>
                  </a:cubicBezTo>
                  <a:cubicBezTo>
                    <a:pt x="58" y="70"/>
                    <a:pt x="63" y="70"/>
                    <a:pt x="72" y="73"/>
                  </a:cubicBezTo>
                  <a:cubicBezTo>
                    <a:pt x="77" y="88"/>
                    <a:pt x="50" y="86"/>
                    <a:pt x="40" y="87"/>
                  </a:cubicBezTo>
                  <a:cubicBezTo>
                    <a:pt x="47" y="94"/>
                    <a:pt x="60" y="106"/>
                    <a:pt x="70" y="109"/>
                  </a:cubicBezTo>
                  <a:cubicBezTo>
                    <a:pt x="74" y="110"/>
                    <a:pt x="82" y="113"/>
                    <a:pt x="82" y="113"/>
                  </a:cubicBezTo>
                  <a:cubicBezTo>
                    <a:pt x="99" y="111"/>
                    <a:pt x="104" y="108"/>
                    <a:pt x="118" y="103"/>
                  </a:cubicBezTo>
                  <a:cubicBezTo>
                    <a:pt x="129" y="104"/>
                    <a:pt x="140" y="103"/>
                    <a:pt x="150" y="105"/>
                  </a:cubicBezTo>
                  <a:cubicBezTo>
                    <a:pt x="157" y="107"/>
                    <a:pt x="168" y="117"/>
                    <a:pt x="168" y="117"/>
                  </a:cubicBezTo>
                  <a:cubicBezTo>
                    <a:pt x="193" y="115"/>
                    <a:pt x="188" y="116"/>
                    <a:pt x="204" y="109"/>
                  </a:cubicBezTo>
                  <a:cubicBezTo>
                    <a:pt x="210" y="106"/>
                    <a:pt x="224" y="103"/>
                    <a:pt x="224" y="103"/>
                  </a:cubicBezTo>
                  <a:cubicBezTo>
                    <a:pt x="223" y="98"/>
                    <a:pt x="217" y="82"/>
                    <a:pt x="222" y="77"/>
                  </a:cubicBezTo>
                  <a:cubicBezTo>
                    <a:pt x="225" y="73"/>
                    <a:pt x="234" y="69"/>
                    <a:pt x="234" y="69"/>
                  </a:cubicBezTo>
                  <a:cubicBezTo>
                    <a:pt x="237" y="59"/>
                    <a:pt x="240" y="59"/>
                    <a:pt x="238" y="47"/>
                  </a:cubicBezTo>
                  <a:cubicBezTo>
                    <a:pt x="228" y="49"/>
                    <a:pt x="219" y="51"/>
                    <a:pt x="210" y="57"/>
                  </a:cubicBezTo>
                  <a:cubicBezTo>
                    <a:pt x="201" y="71"/>
                    <a:pt x="201" y="50"/>
                    <a:pt x="200" y="43"/>
                  </a:cubicBezTo>
                  <a:cubicBezTo>
                    <a:pt x="189" y="45"/>
                    <a:pt x="182" y="48"/>
                    <a:pt x="172" y="45"/>
                  </a:cubicBezTo>
                  <a:cubicBezTo>
                    <a:pt x="161" y="34"/>
                    <a:pt x="148" y="14"/>
                    <a:pt x="134" y="9"/>
                  </a:cubicBezTo>
                  <a:cubicBezTo>
                    <a:pt x="119" y="11"/>
                    <a:pt x="108" y="13"/>
                    <a:pt x="94" y="11"/>
                  </a:cubicBezTo>
                  <a:cubicBezTo>
                    <a:pt x="92" y="9"/>
                    <a:pt x="85" y="2"/>
                    <a:pt x="82" y="1"/>
                  </a:cubicBezTo>
                  <a:cubicBezTo>
                    <a:pt x="74" y="0"/>
                    <a:pt x="72" y="9"/>
                    <a:pt x="64" y="1"/>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5" name="Freeform 13"/>
            <p:cNvSpPr>
              <a:spLocks/>
            </p:cNvSpPr>
            <p:nvPr/>
          </p:nvSpPr>
          <p:spPr bwMode="invGray">
            <a:xfrm>
              <a:off x="1506" y="1999"/>
              <a:ext cx="146" cy="60"/>
            </a:xfrm>
            <a:custGeom>
              <a:avLst/>
              <a:gdLst>
                <a:gd name="T0" fmla="*/ 31 w 194"/>
                <a:gd name="T1" fmla="*/ 4 h 80"/>
                <a:gd name="T2" fmla="*/ 5 w 194"/>
                <a:gd name="T3" fmla="*/ 8 h 80"/>
                <a:gd name="T4" fmla="*/ 3 w 194"/>
                <a:gd name="T5" fmla="*/ 11 h 80"/>
                <a:gd name="T6" fmla="*/ 18 w 194"/>
                <a:gd name="T7" fmla="*/ 17 h 80"/>
                <a:gd name="T8" fmla="*/ 44 w 194"/>
                <a:gd name="T9" fmla="*/ 24 h 80"/>
                <a:gd name="T10" fmla="*/ 56 w 194"/>
                <a:gd name="T11" fmla="*/ 22 h 80"/>
                <a:gd name="T12" fmla="*/ 60 w 194"/>
                <a:gd name="T13" fmla="*/ 20 h 80"/>
                <a:gd name="T14" fmla="*/ 56 w 194"/>
                <a:gd name="T15" fmla="*/ 14 h 80"/>
                <a:gd name="T16" fmla="*/ 53 w 194"/>
                <a:gd name="T17" fmla="*/ 11 h 80"/>
                <a:gd name="T18" fmla="*/ 41 w 194"/>
                <a:gd name="T19" fmla="*/ 8 h 80"/>
                <a:gd name="T20" fmla="*/ 31 w 194"/>
                <a:gd name="T21" fmla="*/ 4 h 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4" h="80">
                  <a:moveTo>
                    <a:pt x="97" y="10"/>
                  </a:moveTo>
                  <a:cubicBezTo>
                    <a:pt x="70" y="19"/>
                    <a:pt x="42" y="22"/>
                    <a:pt x="13" y="24"/>
                  </a:cubicBezTo>
                  <a:cubicBezTo>
                    <a:pt x="9" y="25"/>
                    <a:pt x="0" y="26"/>
                    <a:pt x="9" y="34"/>
                  </a:cubicBezTo>
                  <a:cubicBezTo>
                    <a:pt x="21" y="44"/>
                    <a:pt x="43" y="43"/>
                    <a:pt x="57" y="52"/>
                  </a:cubicBezTo>
                  <a:cubicBezTo>
                    <a:pt x="75" y="80"/>
                    <a:pt x="104" y="73"/>
                    <a:pt x="135" y="74"/>
                  </a:cubicBezTo>
                  <a:cubicBezTo>
                    <a:pt x="153" y="73"/>
                    <a:pt x="159" y="73"/>
                    <a:pt x="175" y="68"/>
                  </a:cubicBezTo>
                  <a:cubicBezTo>
                    <a:pt x="179" y="67"/>
                    <a:pt x="187" y="64"/>
                    <a:pt x="187" y="64"/>
                  </a:cubicBezTo>
                  <a:cubicBezTo>
                    <a:pt x="194" y="53"/>
                    <a:pt x="184" y="49"/>
                    <a:pt x="175" y="44"/>
                  </a:cubicBezTo>
                  <a:cubicBezTo>
                    <a:pt x="171" y="42"/>
                    <a:pt x="163" y="36"/>
                    <a:pt x="163" y="36"/>
                  </a:cubicBezTo>
                  <a:cubicBezTo>
                    <a:pt x="140" y="41"/>
                    <a:pt x="147" y="38"/>
                    <a:pt x="129" y="26"/>
                  </a:cubicBezTo>
                  <a:cubicBezTo>
                    <a:pt x="123" y="17"/>
                    <a:pt x="107" y="0"/>
                    <a:pt x="97" y="1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6" name="Freeform 14"/>
            <p:cNvSpPr>
              <a:spLocks/>
            </p:cNvSpPr>
            <p:nvPr/>
          </p:nvSpPr>
          <p:spPr bwMode="invGray">
            <a:xfrm>
              <a:off x="1711" y="2069"/>
              <a:ext cx="233" cy="190"/>
            </a:xfrm>
            <a:custGeom>
              <a:avLst/>
              <a:gdLst>
                <a:gd name="T0" fmla="*/ 22 w 310"/>
                <a:gd name="T1" fmla="*/ 3 h 254"/>
                <a:gd name="T2" fmla="*/ 17 w 310"/>
                <a:gd name="T3" fmla="*/ 7 h 254"/>
                <a:gd name="T4" fmla="*/ 7 w 310"/>
                <a:gd name="T5" fmla="*/ 12 h 254"/>
                <a:gd name="T6" fmla="*/ 17 w 310"/>
                <a:gd name="T7" fmla="*/ 24 h 254"/>
                <a:gd name="T8" fmla="*/ 25 w 310"/>
                <a:gd name="T9" fmla="*/ 27 h 254"/>
                <a:gd name="T10" fmla="*/ 33 w 310"/>
                <a:gd name="T11" fmla="*/ 31 h 254"/>
                <a:gd name="T12" fmla="*/ 40 w 310"/>
                <a:gd name="T13" fmla="*/ 27 h 254"/>
                <a:gd name="T14" fmla="*/ 45 w 310"/>
                <a:gd name="T15" fmla="*/ 32 h 254"/>
                <a:gd name="T16" fmla="*/ 47 w 310"/>
                <a:gd name="T17" fmla="*/ 40 h 254"/>
                <a:gd name="T18" fmla="*/ 37 w 310"/>
                <a:gd name="T19" fmla="*/ 48 h 254"/>
                <a:gd name="T20" fmla="*/ 29 w 310"/>
                <a:gd name="T21" fmla="*/ 54 h 254"/>
                <a:gd name="T22" fmla="*/ 22 w 310"/>
                <a:gd name="T23" fmla="*/ 52 h 254"/>
                <a:gd name="T24" fmla="*/ 18 w 310"/>
                <a:gd name="T25" fmla="*/ 52 h 254"/>
                <a:gd name="T26" fmla="*/ 14 w 310"/>
                <a:gd name="T27" fmla="*/ 59 h 254"/>
                <a:gd name="T28" fmla="*/ 13 w 310"/>
                <a:gd name="T29" fmla="*/ 62 h 254"/>
                <a:gd name="T30" fmla="*/ 23 w 310"/>
                <a:gd name="T31" fmla="*/ 64 h 254"/>
                <a:gd name="T32" fmla="*/ 30 w 310"/>
                <a:gd name="T33" fmla="*/ 64 h 254"/>
                <a:gd name="T34" fmla="*/ 37 w 310"/>
                <a:gd name="T35" fmla="*/ 72 h 254"/>
                <a:gd name="T36" fmla="*/ 40 w 310"/>
                <a:gd name="T37" fmla="*/ 74 h 254"/>
                <a:gd name="T38" fmla="*/ 44 w 310"/>
                <a:gd name="T39" fmla="*/ 75 h 254"/>
                <a:gd name="T40" fmla="*/ 50 w 310"/>
                <a:gd name="T41" fmla="*/ 79 h 254"/>
                <a:gd name="T42" fmla="*/ 58 w 310"/>
                <a:gd name="T43" fmla="*/ 74 h 254"/>
                <a:gd name="T44" fmla="*/ 65 w 310"/>
                <a:gd name="T45" fmla="*/ 74 h 254"/>
                <a:gd name="T46" fmla="*/ 73 w 310"/>
                <a:gd name="T47" fmla="*/ 67 h 254"/>
                <a:gd name="T48" fmla="*/ 71 w 310"/>
                <a:gd name="T49" fmla="*/ 58 h 254"/>
                <a:gd name="T50" fmla="*/ 69 w 310"/>
                <a:gd name="T51" fmla="*/ 54 h 254"/>
                <a:gd name="T52" fmla="*/ 74 w 310"/>
                <a:gd name="T53" fmla="*/ 52 h 254"/>
                <a:gd name="T54" fmla="*/ 78 w 310"/>
                <a:gd name="T55" fmla="*/ 57 h 254"/>
                <a:gd name="T56" fmla="*/ 79 w 310"/>
                <a:gd name="T57" fmla="*/ 61 h 254"/>
                <a:gd name="T58" fmla="*/ 83 w 310"/>
                <a:gd name="T59" fmla="*/ 61 h 254"/>
                <a:gd name="T60" fmla="*/ 97 w 310"/>
                <a:gd name="T61" fmla="*/ 52 h 254"/>
                <a:gd name="T62" fmla="*/ 93 w 310"/>
                <a:gd name="T63" fmla="*/ 46 h 254"/>
                <a:gd name="T64" fmla="*/ 83 w 310"/>
                <a:gd name="T65" fmla="*/ 39 h 254"/>
                <a:gd name="T66" fmla="*/ 85 w 310"/>
                <a:gd name="T67" fmla="*/ 34 h 254"/>
                <a:gd name="T68" fmla="*/ 88 w 310"/>
                <a:gd name="T69" fmla="*/ 32 h 254"/>
                <a:gd name="T70" fmla="*/ 80 w 310"/>
                <a:gd name="T71" fmla="*/ 19 h 254"/>
                <a:gd name="T72" fmla="*/ 74 w 310"/>
                <a:gd name="T73" fmla="*/ 19 h 254"/>
                <a:gd name="T74" fmla="*/ 71 w 310"/>
                <a:gd name="T75" fmla="*/ 17 h 254"/>
                <a:gd name="T76" fmla="*/ 64 w 310"/>
                <a:gd name="T77" fmla="*/ 10 h 254"/>
                <a:gd name="T78" fmla="*/ 50 w 310"/>
                <a:gd name="T79" fmla="*/ 14 h 254"/>
                <a:gd name="T80" fmla="*/ 53 w 310"/>
                <a:gd name="T81" fmla="*/ 7 h 254"/>
                <a:gd name="T82" fmla="*/ 44 w 310"/>
                <a:gd name="T83" fmla="*/ 5 h 254"/>
                <a:gd name="T84" fmla="*/ 38 w 310"/>
                <a:gd name="T85" fmla="*/ 5 h 254"/>
                <a:gd name="T86" fmla="*/ 22 w 310"/>
                <a:gd name="T87" fmla="*/ 3 h 25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10" h="254">
                  <a:moveTo>
                    <a:pt x="67" y="9"/>
                  </a:moveTo>
                  <a:cubicBezTo>
                    <a:pt x="63" y="15"/>
                    <a:pt x="51" y="23"/>
                    <a:pt x="51" y="23"/>
                  </a:cubicBezTo>
                  <a:cubicBezTo>
                    <a:pt x="43" y="34"/>
                    <a:pt x="33" y="35"/>
                    <a:pt x="21" y="39"/>
                  </a:cubicBezTo>
                  <a:cubicBezTo>
                    <a:pt x="0" y="71"/>
                    <a:pt x="30" y="74"/>
                    <a:pt x="53" y="77"/>
                  </a:cubicBezTo>
                  <a:cubicBezTo>
                    <a:pt x="61" y="89"/>
                    <a:pt x="63" y="87"/>
                    <a:pt x="79" y="85"/>
                  </a:cubicBezTo>
                  <a:cubicBezTo>
                    <a:pt x="88" y="88"/>
                    <a:pt x="93" y="96"/>
                    <a:pt x="103" y="99"/>
                  </a:cubicBezTo>
                  <a:cubicBezTo>
                    <a:pt x="117" y="96"/>
                    <a:pt x="116" y="89"/>
                    <a:pt x="127" y="85"/>
                  </a:cubicBezTo>
                  <a:cubicBezTo>
                    <a:pt x="134" y="90"/>
                    <a:pt x="138" y="94"/>
                    <a:pt x="143" y="101"/>
                  </a:cubicBezTo>
                  <a:cubicBezTo>
                    <a:pt x="140" y="116"/>
                    <a:pt x="134" y="117"/>
                    <a:pt x="149" y="127"/>
                  </a:cubicBezTo>
                  <a:cubicBezTo>
                    <a:pt x="161" y="144"/>
                    <a:pt x="126" y="147"/>
                    <a:pt x="115" y="151"/>
                  </a:cubicBezTo>
                  <a:cubicBezTo>
                    <a:pt x="109" y="160"/>
                    <a:pt x="100" y="169"/>
                    <a:pt x="89" y="173"/>
                  </a:cubicBezTo>
                  <a:cubicBezTo>
                    <a:pt x="81" y="172"/>
                    <a:pt x="76" y="171"/>
                    <a:pt x="69" y="169"/>
                  </a:cubicBezTo>
                  <a:cubicBezTo>
                    <a:pt x="65" y="168"/>
                    <a:pt x="57" y="165"/>
                    <a:pt x="57" y="165"/>
                  </a:cubicBezTo>
                  <a:cubicBezTo>
                    <a:pt x="46" y="169"/>
                    <a:pt x="46" y="177"/>
                    <a:pt x="43" y="187"/>
                  </a:cubicBezTo>
                  <a:cubicBezTo>
                    <a:pt x="42" y="191"/>
                    <a:pt x="39" y="199"/>
                    <a:pt x="39" y="199"/>
                  </a:cubicBezTo>
                  <a:cubicBezTo>
                    <a:pt x="50" y="203"/>
                    <a:pt x="61" y="204"/>
                    <a:pt x="73" y="205"/>
                  </a:cubicBezTo>
                  <a:cubicBezTo>
                    <a:pt x="82" y="203"/>
                    <a:pt x="86" y="201"/>
                    <a:pt x="95" y="203"/>
                  </a:cubicBezTo>
                  <a:cubicBezTo>
                    <a:pt x="107" y="211"/>
                    <a:pt x="111" y="218"/>
                    <a:pt x="115" y="231"/>
                  </a:cubicBezTo>
                  <a:cubicBezTo>
                    <a:pt x="116" y="235"/>
                    <a:pt x="123" y="234"/>
                    <a:pt x="127" y="235"/>
                  </a:cubicBezTo>
                  <a:cubicBezTo>
                    <a:pt x="131" y="236"/>
                    <a:pt x="139" y="239"/>
                    <a:pt x="139" y="239"/>
                  </a:cubicBezTo>
                  <a:cubicBezTo>
                    <a:pt x="144" y="246"/>
                    <a:pt x="147" y="248"/>
                    <a:pt x="155" y="251"/>
                  </a:cubicBezTo>
                  <a:cubicBezTo>
                    <a:pt x="169" y="250"/>
                    <a:pt x="187" y="254"/>
                    <a:pt x="181" y="237"/>
                  </a:cubicBezTo>
                  <a:cubicBezTo>
                    <a:pt x="184" y="220"/>
                    <a:pt x="192" y="228"/>
                    <a:pt x="203" y="235"/>
                  </a:cubicBezTo>
                  <a:cubicBezTo>
                    <a:pt x="224" y="233"/>
                    <a:pt x="224" y="232"/>
                    <a:pt x="229" y="213"/>
                  </a:cubicBezTo>
                  <a:cubicBezTo>
                    <a:pt x="229" y="211"/>
                    <a:pt x="229" y="192"/>
                    <a:pt x="225" y="185"/>
                  </a:cubicBezTo>
                  <a:cubicBezTo>
                    <a:pt x="223" y="181"/>
                    <a:pt x="217" y="173"/>
                    <a:pt x="217" y="173"/>
                  </a:cubicBezTo>
                  <a:cubicBezTo>
                    <a:pt x="220" y="163"/>
                    <a:pt x="224" y="165"/>
                    <a:pt x="233" y="167"/>
                  </a:cubicBezTo>
                  <a:cubicBezTo>
                    <a:pt x="240" y="172"/>
                    <a:pt x="242" y="175"/>
                    <a:pt x="245" y="183"/>
                  </a:cubicBezTo>
                  <a:cubicBezTo>
                    <a:pt x="246" y="188"/>
                    <a:pt x="244" y="193"/>
                    <a:pt x="247" y="197"/>
                  </a:cubicBezTo>
                  <a:cubicBezTo>
                    <a:pt x="250" y="201"/>
                    <a:pt x="256" y="194"/>
                    <a:pt x="261" y="193"/>
                  </a:cubicBezTo>
                  <a:cubicBezTo>
                    <a:pt x="276" y="188"/>
                    <a:pt x="290" y="178"/>
                    <a:pt x="303" y="169"/>
                  </a:cubicBezTo>
                  <a:cubicBezTo>
                    <a:pt x="310" y="158"/>
                    <a:pt x="302" y="153"/>
                    <a:pt x="293" y="147"/>
                  </a:cubicBezTo>
                  <a:cubicBezTo>
                    <a:pt x="281" y="129"/>
                    <a:pt x="283" y="126"/>
                    <a:pt x="259" y="123"/>
                  </a:cubicBezTo>
                  <a:cubicBezTo>
                    <a:pt x="256" y="115"/>
                    <a:pt x="257" y="111"/>
                    <a:pt x="265" y="107"/>
                  </a:cubicBezTo>
                  <a:cubicBezTo>
                    <a:pt x="269" y="105"/>
                    <a:pt x="277" y="103"/>
                    <a:pt x="277" y="103"/>
                  </a:cubicBezTo>
                  <a:cubicBezTo>
                    <a:pt x="287" y="88"/>
                    <a:pt x="269" y="66"/>
                    <a:pt x="253" y="63"/>
                  </a:cubicBezTo>
                  <a:cubicBezTo>
                    <a:pt x="239" y="60"/>
                    <a:pt x="244" y="62"/>
                    <a:pt x="233" y="59"/>
                  </a:cubicBezTo>
                  <a:cubicBezTo>
                    <a:pt x="229" y="58"/>
                    <a:pt x="221" y="55"/>
                    <a:pt x="221" y="55"/>
                  </a:cubicBezTo>
                  <a:cubicBezTo>
                    <a:pt x="200" y="60"/>
                    <a:pt x="217" y="38"/>
                    <a:pt x="201" y="33"/>
                  </a:cubicBezTo>
                  <a:cubicBezTo>
                    <a:pt x="185" y="35"/>
                    <a:pt x="169" y="36"/>
                    <a:pt x="155" y="45"/>
                  </a:cubicBezTo>
                  <a:cubicBezTo>
                    <a:pt x="145" y="30"/>
                    <a:pt x="152" y="30"/>
                    <a:pt x="167" y="25"/>
                  </a:cubicBezTo>
                  <a:cubicBezTo>
                    <a:pt x="163" y="10"/>
                    <a:pt x="155" y="15"/>
                    <a:pt x="139" y="17"/>
                  </a:cubicBezTo>
                  <a:cubicBezTo>
                    <a:pt x="131" y="20"/>
                    <a:pt x="127" y="22"/>
                    <a:pt x="119" y="19"/>
                  </a:cubicBezTo>
                  <a:cubicBezTo>
                    <a:pt x="106" y="0"/>
                    <a:pt x="74" y="29"/>
                    <a:pt x="67" y="9"/>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7" name="Freeform 15"/>
            <p:cNvSpPr>
              <a:spLocks/>
            </p:cNvSpPr>
            <p:nvPr/>
          </p:nvSpPr>
          <p:spPr bwMode="invGray">
            <a:xfrm>
              <a:off x="1709" y="1987"/>
              <a:ext cx="44" cy="37"/>
            </a:xfrm>
            <a:custGeom>
              <a:avLst/>
              <a:gdLst>
                <a:gd name="T0" fmla="*/ 7 w 59"/>
                <a:gd name="T1" fmla="*/ 0 h 50"/>
                <a:gd name="T2" fmla="*/ 0 w 59"/>
                <a:gd name="T3" fmla="*/ 3 h 50"/>
                <a:gd name="T4" fmla="*/ 9 w 59"/>
                <a:gd name="T5" fmla="*/ 12 h 50"/>
                <a:gd name="T6" fmla="*/ 15 w 59"/>
                <a:gd name="T7" fmla="*/ 15 h 50"/>
                <a:gd name="T8" fmla="*/ 18 w 59"/>
                <a:gd name="T9" fmla="*/ 9 h 50"/>
                <a:gd name="T10" fmla="*/ 14 w 59"/>
                <a:gd name="T11" fmla="*/ 2 h 50"/>
                <a:gd name="T12" fmla="*/ 7 w 59"/>
                <a:gd name="T13" fmla="*/ 0 h 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9" h="50">
                  <a:moveTo>
                    <a:pt x="26" y="0"/>
                  </a:moveTo>
                  <a:cubicBezTo>
                    <a:pt x="13" y="2"/>
                    <a:pt x="7" y="0"/>
                    <a:pt x="0" y="10"/>
                  </a:cubicBezTo>
                  <a:cubicBezTo>
                    <a:pt x="4" y="22"/>
                    <a:pt x="18" y="36"/>
                    <a:pt x="30" y="40"/>
                  </a:cubicBezTo>
                  <a:cubicBezTo>
                    <a:pt x="37" y="42"/>
                    <a:pt x="48" y="50"/>
                    <a:pt x="48" y="50"/>
                  </a:cubicBezTo>
                  <a:cubicBezTo>
                    <a:pt x="57" y="44"/>
                    <a:pt x="55" y="37"/>
                    <a:pt x="58" y="28"/>
                  </a:cubicBezTo>
                  <a:cubicBezTo>
                    <a:pt x="55" y="11"/>
                    <a:pt x="59" y="18"/>
                    <a:pt x="44" y="8"/>
                  </a:cubicBezTo>
                  <a:cubicBezTo>
                    <a:pt x="42" y="6"/>
                    <a:pt x="26" y="5"/>
                    <a:pt x="26"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8" name="Freeform 16"/>
            <p:cNvSpPr>
              <a:spLocks/>
            </p:cNvSpPr>
            <p:nvPr/>
          </p:nvSpPr>
          <p:spPr bwMode="invGray">
            <a:xfrm>
              <a:off x="1625" y="2057"/>
              <a:ext cx="65" cy="42"/>
            </a:xfrm>
            <a:custGeom>
              <a:avLst/>
              <a:gdLst>
                <a:gd name="T0" fmla="*/ 14 w 86"/>
                <a:gd name="T1" fmla="*/ 2 h 57"/>
                <a:gd name="T2" fmla="*/ 8 w 86"/>
                <a:gd name="T3" fmla="*/ 7 h 57"/>
                <a:gd name="T4" fmla="*/ 2 w 86"/>
                <a:gd name="T5" fmla="*/ 8 h 57"/>
                <a:gd name="T6" fmla="*/ 5 w 86"/>
                <a:gd name="T7" fmla="*/ 17 h 57"/>
                <a:gd name="T8" fmla="*/ 24 w 86"/>
                <a:gd name="T9" fmla="*/ 10 h 57"/>
                <a:gd name="T10" fmla="*/ 28 w 86"/>
                <a:gd name="T11" fmla="*/ 5 h 57"/>
                <a:gd name="T12" fmla="*/ 18 w 86"/>
                <a:gd name="T13" fmla="*/ 2 h 57"/>
                <a:gd name="T14" fmla="*/ 14 w 86"/>
                <a:gd name="T15" fmla="*/ 2 h 5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 h="57">
                  <a:moveTo>
                    <a:pt x="44" y="7"/>
                  </a:moveTo>
                  <a:cubicBezTo>
                    <a:pt x="39" y="14"/>
                    <a:pt x="31" y="20"/>
                    <a:pt x="24" y="25"/>
                  </a:cubicBezTo>
                  <a:cubicBezTo>
                    <a:pt x="16" y="19"/>
                    <a:pt x="12" y="22"/>
                    <a:pt x="4" y="27"/>
                  </a:cubicBezTo>
                  <a:cubicBezTo>
                    <a:pt x="0" y="38"/>
                    <a:pt x="4" y="53"/>
                    <a:pt x="16" y="57"/>
                  </a:cubicBezTo>
                  <a:cubicBezTo>
                    <a:pt x="33" y="51"/>
                    <a:pt x="60" y="45"/>
                    <a:pt x="74" y="35"/>
                  </a:cubicBezTo>
                  <a:cubicBezTo>
                    <a:pt x="78" y="29"/>
                    <a:pt x="86" y="17"/>
                    <a:pt x="86" y="17"/>
                  </a:cubicBezTo>
                  <a:cubicBezTo>
                    <a:pt x="80" y="0"/>
                    <a:pt x="74" y="5"/>
                    <a:pt x="56" y="7"/>
                  </a:cubicBezTo>
                  <a:cubicBezTo>
                    <a:pt x="43" y="11"/>
                    <a:pt x="44" y="15"/>
                    <a:pt x="44" y="7"/>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9" name="Freeform 17"/>
            <p:cNvSpPr>
              <a:spLocks/>
            </p:cNvSpPr>
            <p:nvPr/>
          </p:nvSpPr>
          <p:spPr bwMode="invGray">
            <a:xfrm>
              <a:off x="1693" y="2065"/>
              <a:ext cx="54" cy="25"/>
            </a:xfrm>
            <a:custGeom>
              <a:avLst/>
              <a:gdLst>
                <a:gd name="T0" fmla="*/ 12 w 73"/>
                <a:gd name="T1" fmla="*/ 0 h 34"/>
                <a:gd name="T2" fmla="*/ 3 w 73"/>
                <a:gd name="T3" fmla="*/ 5 h 34"/>
                <a:gd name="T4" fmla="*/ 7 w 73"/>
                <a:gd name="T5" fmla="*/ 10 h 34"/>
                <a:gd name="T6" fmla="*/ 16 w 73"/>
                <a:gd name="T7" fmla="*/ 8 h 34"/>
                <a:gd name="T8" fmla="*/ 19 w 73"/>
                <a:gd name="T9" fmla="*/ 6 h 34"/>
                <a:gd name="T10" fmla="*/ 12 w 73"/>
                <a:gd name="T11" fmla="*/ 0 h 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 h="34">
                  <a:moveTo>
                    <a:pt x="40" y="0"/>
                  </a:moveTo>
                  <a:cubicBezTo>
                    <a:pt x="30" y="6"/>
                    <a:pt x="20" y="10"/>
                    <a:pt x="10" y="16"/>
                  </a:cubicBezTo>
                  <a:cubicBezTo>
                    <a:pt x="0" y="31"/>
                    <a:pt x="13" y="30"/>
                    <a:pt x="24" y="34"/>
                  </a:cubicBezTo>
                  <a:cubicBezTo>
                    <a:pt x="44" y="31"/>
                    <a:pt x="35" y="34"/>
                    <a:pt x="52" y="28"/>
                  </a:cubicBezTo>
                  <a:cubicBezTo>
                    <a:pt x="57" y="26"/>
                    <a:pt x="64" y="20"/>
                    <a:pt x="64" y="20"/>
                  </a:cubicBezTo>
                  <a:cubicBezTo>
                    <a:pt x="73" y="7"/>
                    <a:pt x="48" y="8"/>
                    <a:pt x="40"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20" name="Freeform 18"/>
            <p:cNvSpPr>
              <a:spLocks/>
            </p:cNvSpPr>
            <p:nvPr/>
          </p:nvSpPr>
          <p:spPr bwMode="invGray">
            <a:xfrm>
              <a:off x="1664" y="2029"/>
              <a:ext cx="64" cy="34"/>
            </a:xfrm>
            <a:custGeom>
              <a:avLst/>
              <a:gdLst>
                <a:gd name="T0" fmla="*/ 19 w 85"/>
                <a:gd name="T1" fmla="*/ 4 h 45"/>
                <a:gd name="T2" fmla="*/ 9 w 85"/>
                <a:gd name="T3" fmla="*/ 2 h 45"/>
                <a:gd name="T4" fmla="*/ 0 w 85"/>
                <a:gd name="T5" fmla="*/ 6 h 45"/>
                <a:gd name="T6" fmla="*/ 13 w 85"/>
                <a:gd name="T7" fmla="*/ 11 h 45"/>
                <a:gd name="T8" fmla="*/ 20 w 85"/>
                <a:gd name="T9" fmla="*/ 13 h 45"/>
                <a:gd name="T10" fmla="*/ 26 w 85"/>
                <a:gd name="T11" fmla="*/ 6 h 45"/>
                <a:gd name="T12" fmla="*/ 26 w 85"/>
                <a:gd name="T13" fmla="*/ 2 h 45"/>
                <a:gd name="T14" fmla="*/ 20 w 85"/>
                <a:gd name="T15" fmla="*/ 0 h 45"/>
                <a:gd name="T16" fmla="*/ 19 w 85"/>
                <a:gd name="T17" fmla="*/ 4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5" h="45">
                  <a:moveTo>
                    <a:pt x="58" y="10"/>
                  </a:moveTo>
                  <a:cubicBezTo>
                    <a:pt x="39" y="16"/>
                    <a:pt x="45" y="10"/>
                    <a:pt x="28" y="4"/>
                  </a:cubicBezTo>
                  <a:cubicBezTo>
                    <a:pt x="7" y="6"/>
                    <a:pt x="5" y="2"/>
                    <a:pt x="0" y="18"/>
                  </a:cubicBezTo>
                  <a:cubicBezTo>
                    <a:pt x="5" y="34"/>
                    <a:pt x="26" y="31"/>
                    <a:pt x="40" y="32"/>
                  </a:cubicBezTo>
                  <a:cubicBezTo>
                    <a:pt x="50" y="42"/>
                    <a:pt x="49" y="45"/>
                    <a:pt x="64" y="40"/>
                  </a:cubicBezTo>
                  <a:cubicBezTo>
                    <a:pt x="69" y="32"/>
                    <a:pt x="77" y="25"/>
                    <a:pt x="84" y="18"/>
                  </a:cubicBezTo>
                  <a:cubicBezTo>
                    <a:pt x="83" y="14"/>
                    <a:pt x="85" y="9"/>
                    <a:pt x="82" y="6"/>
                  </a:cubicBezTo>
                  <a:cubicBezTo>
                    <a:pt x="78" y="1"/>
                    <a:pt x="64" y="0"/>
                    <a:pt x="64" y="0"/>
                  </a:cubicBezTo>
                  <a:cubicBezTo>
                    <a:pt x="56" y="3"/>
                    <a:pt x="47" y="21"/>
                    <a:pt x="58" y="1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21" name="Freeform 19"/>
            <p:cNvSpPr>
              <a:spLocks/>
            </p:cNvSpPr>
            <p:nvPr/>
          </p:nvSpPr>
          <p:spPr bwMode="invGray">
            <a:xfrm>
              <a:off x="1637" y="1997"/>
              <a:ext cx="44" cy="24"/>
            </a:xfrm>
            <a:custGeom>
              <a:avLst/>
              <a:gdLst>
                <a:gd name="T0" fmla="*/ 5 w 58"/>
                <a:gd name="T1" fmla="*/ 2 h 31"/>
                <a:gd name="T2" fmla="*/ 0 w 58"/>
                <a:gd name="T3" fmla="*/ 7 h 31"/>
                <a:gd name="T4" fmla="*/ 6 w 58"/>
                <a:gd name="T5" fmla="*/ 10 h 31"/>
                <a:gd name="T6" fmla="*/ 9 w 58"/>
                <a:gd name="T7" fmla="*/ 7 h 31"/>
                <a:gd name="T8" fmla="*/ 17 w 58"/>
                <a:gd name="T9" fmla="*/ 4 h 31"/>
                <a:gd name="T10" fmla="*/ 14 w 58"/>
                <a:gd name="T11" fmla="*/ 0 h 31"/>
                <a:gd name="T12" fmla="*/ 5 w 58"/>
                <a:gd name="T13" fmla="*/ 2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8" h="31">
                  <a:moveTo>
                    <a:pt x="16" y="4"/>
                  </a:moveTo>
                  <a:cubicBezTo>
                    <a:pt x="2" y="13"/>
                    <a:pt x="7" y="8"/>
                    <a:pt x="0" y="18"/>
                  </a:cubicBezTo>
                  <a:cubicBezTo>
                    <a:pt x="5" y="26"/>
                    <a:pt x="11" y="25"/>
                    <a:pt x="20" y="28"/>
                  </a:cubicBezTo>
                  <a:cubicBezTo>
                    <a:pt x="36" y="23"/>
                    <a:pt x="17" y="31"/>
                    <a:pt x="28" y="20"/>
                  </a:cubicBezTo>
                  <a:cubicBezTo>
                    <a:pt x="33" y="15"/>
                    <a:pt x="46" y="13"/>
                    <a:pt x="52" y="12"/>
                  </a:cubicBezTo>
                  <a:cubicBezTo>
                    <a:pt x="58" y="3"/>
                    <a:pt x="53" y="3"/>
                    <a:pt x="44" y="0"/>
                  </a:cubicBezTo>
                  <a:cubicBezTo>
                    <a:pt x="38" y="1"/>
                    <a:pt x="20" y="8"/>
                    <a:pt x="16" y="4"/>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22" name="Freeform 20"/>
            <p:cNvSpPr>
              <a:spLocks/>
            </p:cNvSpPr>
            <p:nvPr/>
          </p:nvSpPr>
          <p:spPr bwMode="invGray">
            <a:xfrm>
              <a:off x="1751" y="2000"/>
              <a:ext cx="114" cy="77"/>
            </a:xfrm>
            <a:custGeom>
              <a:avLst/>
              <a:gdLst>
                <a:gd name="T0" fmla="*/ 13 w 152"/>
                <a:gd name="T1" fmla="*/ 0 h 102"/>
                <a:gd name="T2" fmla="*/ 5 w 152"/>
                <a:gd name="T3" fmla="*/ 2 h 102"/>
                <a:gd name="T4" fmla="*/ 2 w 152"/>
                <a:gd name="T5" fmla="*/ 13 h 102"/>
                <a:gd name="T6" fmla="*/ 4 w 152"/>
                <a:gd name="T7" fmla="*/ 18 h 102"/>
                <a:gd name="T8" fmla="*/ 0 w 152"/>
                <a:gd name="T9" fmla="*/ 23 h 102"/>
                <a:gd name="T10" fmla="*/ 18 w 152"/>
                <a:gd name="T11" fmla="*/ 28 h 102"/>
                <a:gd name="T12" fmla="*/ 26 w 152"/>
                <a:gd name="T13" fmla="*/ 29 h 102"/>
                <a:gd name="T14" fmla="*/ 49 w 152"/>
                <a:gd name="T15" fmla="*/ 28 h 102"/>
                <a:gd name="T16" fmla="*/ 24 w 152"/>
                <a:gd name="T17" fmla="*/ 23 h 102"/>
                <a:gd name="T18" fmla="*/ 17 w 152"/>
                <a:gd name="T19" fmla="*/ 20 h 102"/>
                <a:gd name="T20" fmla="*/ 14 w 152"/>
                <a:gd name="T21" fmla="*/ 17 h 102"/>
                <a:gd name="T22" fmla="*/ 17 w 152"/>
                <a:gd name="T23" fmla="*/ 11 h 102"/>
                <a:gd name="T24" fmla="*/ 13 w 152"/>
                <a:gd name="T25" fmla="*/ 0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2" h="102">
                  <a:moveTo>
                    <a:pt x="38" y="0"/>
                  </a:moveTo>
                  <a:cubicBezTo>
                    <a:pt x="22" y="5"/>
                    <a:pt x="30" y="3"/>
                    <a:pt x="14" y="6"/>
                  </a:cubicBezTo>
                  <a:cubicBezTo>
                    <a:pt x="18" y="22"/>
                    <a:pt x="22" y="32"/>
                    <a:pt x="4" y="38"/>
                  </a:cubicBezTo>
                  <a:cubicBezTo>
                    <a:pt x="1" y="47"/>
                    <a:pt x="7" y="49"/>
                    <a:pt x="12" y="56"/>
                  </a:cubicBezTo>
                  <a:cubicBezTo>
                    <a:pt x="10" y="65"/>
                    <a:pt x="9" y="69"/>
                    <a:pt x="0" y="72"/>
                  </a:cubicBezTo>
                  <a:cubicBezTo>
                    <a:pt x="5" y="88"/>
                    <a:pt x="45" y="85"/>
                    <a:pt x="56" y="86"/>
                  </a:cubicBezTo>
                  <a:cubicBezTo>
                    <a:pt x="72" y="97"/>
                    <a:pt x="63" y="95"/>
                    <a:pt x="82" y="92"/>
                  </a:cubicBezTo>
                  <a:cubicBezTo>
                    <a:pt x="86" y="92"/>
                    <a:pt x="147" y="102"/>
                    <a:pt x="152" y="86"/>
                  </a:cubicBezTo>
                  <a:cubicBezTo>
                    <a:pt x="123" y="66"/>
                    <a:pt x="128" y="72"/>
                    <a:pt x="76" y="70"/>
                  </a:cubicBezTo>
                  <a:cubicBezTo>
                    <a:pt x="62" y="56"/>
                    <a:pt x="81" y="73"/>
                    <a:pt x="54" y="62"/>
                  </a:cubicBezTo>
                  <a:cubicBezTo>
                    <a:pt x="50" y="60"/>
                    <a:pt x="48" y="55"/>
                    <a:pt x="44" y="52"/>
                  </a:cubicBezTo>
                  <a:cubicBezTo>
                    <a:pt x="41" y="43"/>
                    <a:pt x="42" y="39"/>
                    <a:pt x="50" y="34"/>
                  </a:cubicBezTo>
                  <a:cubicBezTo>
                    <a:pt x="52" y="27"/>
                    <a:pt x="42" y="9"/>
                    <a:pt x="38"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23" name="Freeform 21"/>
            <p:cNvSpPr>
              <a:spLocks/>
            </p:cNvSpPr>
            <p:nvPr/>
          </p:nvSpPr>
          <p:spPr bwMode="invGray">
            <a:xfrm>
              <a:off x="664" y="2245"/>
              <a:ext cx="25" cy="15"/>
            </a:xfrm>
            <a:custGeom>
              <a:avLst/>
              <a:gdLst>
                <a:gd name="T0" fmla="*/ 10 w 34"/>
                <a:gd name="T1" fmla="*/ 0 h 20"/>
                <a:gd name="T2" fmla="*/ 7 w 34"/>
                <a:gd name="T3" fmla="*/ 6 h 20"/>
                <a:gd name="T4" fmla="*/ 1 w 34"/>
                <a:gd name="T5" fmla="*/ 6 h 20"/>
                <a:gd name="T6" fmla="*/ 1 w 34"/>
                <a:gd name="T7" fmla="*/ 2 h 20"/>
                <a:gd name="T8" fmla="*/ 10 w 34"/>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20">
                  <a:moveTo>
                    <a:pt x="34" y="0"/>
                  </a:moveTo>
                  <a:cubicBezTo>
                    <a:pt x="32" y="10"/>
                    <a:pt x="34" y="17"/>
                    <a:pt x="24" y="20"/>
                  </a:cubicBezTo>
                  <a:cubicBezTo>
                    <a:pt x="17" y="19"/>
                    <a:pt x="10" y="20"/>
                    <a:pt x="4" y="18"/>
                  </a:cubicBezTo>
                  <a:cubicBezTo>
                    <a:pt x="0" y="17"/>
                    <a:pt x="2" y="7"/>
                    <a:pt x="4" y="6"/>
                  </a:cubicBezTo>
                  <a:cubicBezTo>
                    <a:pt x="12" y="0"/>
                    <a:pt x="24" y="0"/>
                    <a:pt x="34"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24" name="Freeform 22"/>
            <p:cNvSpPr>
              <a:spLocks/>
            </p:cNvSpPr>
            <p:nvPr/>
          </p:nvSpPr>
          <p:spPr bwMode="invGray">
            <a:xfrm>
              <a:off x="1421" y="2756"/>
              <a:ext cx="16" cy="12"/>
            </a:xfrm>
            <a:custGeom>
              <a:avLst/>
              <a:gdLst>
                <a:gd name="T0" fmla="*/ 2 w 21"/>
                <a:gd name="T1" fmla="*/ 0 h 16"/>
                <a:gd name="T2" fmla="*/ 5 w 21"/>
                <a:gd name="T3" fmla="*/ 5 h 16"/>
                <a:gd name="T4" fmla="*/ 2 w 21"/>
                <a:gd name="T5" fmla="*/ 0 h 16"/>
                <a:gd name="T6" fmla="*/ 0 60000 65536"/>
                <a:gd name="T7" fmla="*/ 0 60000 65536"/>
                <a:gd name="T8" fmla="*/ 0 60000 65536"/>
              </a:gdLst>
              <a:ahLst/>
              <a:cxnLst>
                <a:cxn ang="T6">
                  <a:pos x="T0" y="T1"/>
                </a:cxn>
                <a:cxn ang="T7">
                  <a:pos x="T2" y="T3"/>
                </a:cxn>
                <a:cxn ang="T8">
                  <a:pos x="T4" y="T5"/>
                </a:cxn>
              </a:cxnLst>
              <a:rect l="0" t="0" r="r" b="b"/>
              <a:pathLst>
                <a:path w="21" h="16">
                  <a:moveTo>
                    <a:pt x="3" y="0"/>
                  </a:moveTo>
                  <a:cubicBezTo>
                    <a:pt x="0" y="9"/>
                    <a:pt x="6" y="11"/>
                    <a:pt x="13" y="16"/>
                  </a:cubicBezTo>
                  <a:cubicBezTo>
                    <a:pt x="21" y="4"/>
                    <a:pt x="16" y="2"/>
                    <a:pt x="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25" name="Freeform 23"/>
            <p:cNvSpPr>
              <a:spLocks/>
            </p:cNvSpPr>
            <p:nvPr/>
          </p:nvSpPr>
          <p:spPr bwMode="invGray">
            <a:xfrm>
              <a:off x="1424" y="2781"/>
              <a:ext cx="16" cy="12"/>
            </a:xfrm>
            <a:custGeom>
              <a:avLst/>
              <a:gdLst>
                <a:gd name="T0" fmla="*/ 2 w 21"/>
                <a:gd name="T1" fmla="*/ 0 h 16"/>
                <a:gd name="T2" fmla="*/ 5 w 21"/>
                <a:gd name="T3" fmla="*/ 5 h 16"/>
                <a:gd name="T4" fmla="*/ 2 w 21"/>
                <a:gd name="T5" fmla="*/ 0 h 16"/>
                <a:gd name="T6" fmla="*/ 0 60000 65536"/>
                <a:gd name="T7" fmla="*/ 0 60000 65536"/>
                <a:gd name="T8" fmla="*/ 0 60000 65536"/>
              </a:gdLst>
              <a:ahLst/>
              <a:cxnLst>
                <a:cxn ang="T6">
                  <a:pos x="T0" y="T1"/>
                </a:cxn>
                <a:cxn ang="T7">
                  <a:pos x="T2" y="T3"/>
                </a:cxn>
                <a:cxn ang="T8">
                  <a:pos x="T4" y="T5"/>
                </a:cxn>
              </a:cxnLst>
              <a:rect l="0" t="0" r="r" b="b"/>
              <a:pathLst>
                <a:path w="21" h="16">
                  <a:moveTo>
                    <a:pt x="3" y="0"/>
                  </a:moveTo>
                  <a:cubicBezTo>
                    <a:pt x="0" y="9"/>
                    <a:pt x="6" y="11"/>
                    <a:pt x="13" y="16"/>
                  </a:cubicBezTo>
                  <a:cubicBezTo>
                    <a:pt x="21" y="4"/>
                    <a:pt x="16" y="2"/>
                    <a:pt x="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26" name="Freeform 24"/>
            <p:cNvSpPr>
              <a:spLocks/>
            </p:cNvSpPr>
            <p:nvPr/>
          </p:nvSpPr>
          <p:spPr bwMode="invGray">
            <a:xfrm>
              <a:off x="1628" y="2913"/>
              <a:ext cx="15" cy="12"/>
            </a:xfrm>
            <a:custGeom>
              <a:avLst/>
              <a:gdLst>
                <a:gd name="T0" fmla="*/ 1 w 21"/>
                <a:gd name="T1" fmla="*/ 0 h 16"/>
                <a:gd name="T2" fmla="*/ 3 w 21"/>
                <a:gd name="T3" fmla="*/ 5 h 16"/>
                <a:gd name="T4" fmla="*/ 1 w 21"/>
                <a:gd name="T5" fmla="*/ 0 h 16"/>
                <a:gd name="T6" fmla="*/ 0 60000 65536"/>
                <a:gd name="T7" fmla="*/ 0 60000 65536"/>
                <a:gd name="T8" fmla="*/ 0 60000 65536"/>
              </a:gdLst>
              <a:ahLst/>
              <a:cxnLst>
                <a:cxn ang="T6">
                  <a:pos x="T0" y="T1"/>
                </a:cxn>
                <a:cxn ang="T7">
                  <a:pos x="T2" y="T3"/>
                </a:cxn>
                <a:cxn ang="T8">
                  <a:pos x="T4" y="T5"/>
                </a:cxn>
              </a:cxnLst>
              <a:rect l="0" t="0" r="r" b="b"/>
              <a:pathLst>
                <a:path w="21" h="16">
                  <a:moveTo>
                    <a:pt x="3" y="0"/>
                  </a:moveTo>
                  <a:cubicBezTo>
                    <a:pt x="0" y="9"/>
                    <a:pt x="6" y="11"/>
                    <a:pt x="13" y="16"/>
                  </a:cubicBezTo>
                  <a:cubicBezTo>
                    <a:pt x="21" y="4"/>
                    <a:pt x="16" y="2"/>
                    <a:pt x="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27" name="Freeform 25"/>
            <p:cNvSpPr>
              <a:spLocks/>
            </p:cNvSpPr>
            <p:nvPr/>
          </p:nvSpPr>
          <p:spPr bwMode="invGray">
            <a:xfrm>
              <a:off x="1752" y="2429"/>
              <a:ext cx="38" cy="18"/>
            </a:xfrm>
            <a:custGeom>
              <a:avLst/>
              <a:gdLst>
                <a:gd name="T0" fmla="*/ 4 w 51"/>
                <a:gd name="T1" fmla="*/ 0 h 24"/>
                <a:gd name="T2" fmla="*/ 2 w 51"/>
                <a:gd name="T3" fmla="*/ 6 h 24"/>
                <a:gd name="T4" fmla="*/ 8 w 51"/>
                <a:gd name="T5" fmla="*/ 8 h 24"/>
                <a:gd name="T6" fmla="*/ 10 w 51"/>
                <a:gd name="T7" fmla="*/ 2 h 24"/>
                <a:gd name="T8" fmla="*/ 4 w 51"/>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28" name="Freeform 26"/>
            <p:cNvSpPr>
              <a:spLocks/>
            </p:cNvSpPr>
            <p:nvPr/>
          </p:nvSpPr>
          <p:spPr bwMode="invGray">
            <a:xfrm>
              <a:off x="1652" y="2224"/>
              <a:ext cx="38" cy="18"/>
            </a:xfrm>
            <a:custGeom>
              <a:avLst/>
              <a:gdLst>
                <a:gd name="T0" fmla="*/ 4 w 51"/>
                <a:gd name="T1" fmla="*/ 0 h 24"/>
                <a:gd name="T2" fmla="*/ 2 w 51"/>
                <a:gd name="T3" fmla="*/ 6 h 24"/>
                <a:gd name="T4" fmla="*/ 8 w 51"/>
                <a:gd name="T5" fmla="*/ 8 h 24"/>
                <a:gd name="T6" fmla="*/ 10 w 51"/>
                <a:gd name="T7" fmla="*/ 2 h 24"/>
                <a:gd name="T8" fmla="*/ 4 w 51"/>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29" name="Freeform 27"/>
            <p:cNvSpPr>
              <a:spLocks/>
            </p:cNvSpPr>
            <p:nvPr/>
          </p:nvSpPr>
          <p:spPr bwMode="invGray">
            <a:xfrm>
              <a:off x="1717" y="2045"/>
              <a:ext cx="39" cy="18"/>
            </a:xfrm>
            <a:custGeom>
              <a:avLst/>
              <a:gdLst>
                <a:gd name="T0" fmla="*/ 5 w 51"/>
                <a:gd name="T1" fmla="*/ 0 h 24"/>
                <a:gd name="T2" fmla="*/ 2 w 51"/>
                <a:gd name="T3" fmla="*/ 6 h 24"/>
                <a:gd name="T4" fmla="*/ 9 w 51"/>
                <a:gd name="T5" fmla="*/ 8 h 24"/>
                <a:gd name="T6" fmla="*/ 11 w 51"/>
                <a:gd name="T7" fmla="*/ 2 h 24"/>
                <a:gd name="T8" fmla="*/ 5 w 51"/>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30" name="Freeform 28"/>
            <p:cNvSpPr>
              <a:spLocks/>
            </p:cNvSpPr>
            <p:nvPr/>
          </p:nvSpPr>
          <p:spPr bwMode="invGray">
            <a:xfrm>
              <a:off x="1780" y="2153"/>
              <a:ext cx="38" cy="18"/>
            </a:xfrm>
            <a:custGeom>
              <a:avLst/>
              <a:gdLst>
                <a:gd name="T0" fmla="*/ 4 w 51"/>
                <a:gd name="T1" fmla="*/ 0 h 24"/>
                <a:gd name="T2" fmla="*/ 2 w 51"/>
                <a:gd name="T3" fmla="*/ 6 h 24"/>
                <a:gd name="T4" fmla="*/ 8 w 51"/>
                <a:gd name="T5" fmla="*/ 8 h 24"/>
                <a:gd name="T6" fmla="*/ 10 w 51"/>
                <a:gd name="T7" fmla="*/ 2 h 24"/>
                <a:gd name="T8" fmla="*/ 4 w 51"/>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31" name="Freeform 29"/>
            <p:cNvSpPr>
              <a:spLocks/>
            </p:cNvSpPr>
            <p:nvPr/>
          </p:nvSpPr>
          <p:spPr bwMode="invGray">
            <a:xfrm>
              <a:off x="1796" y="1951"/>
              <a:ext cx="696" cy="346"/>
            </a:xfrm>
            <a:custGeom>
              <a:avLst/>
              <a:gdLst>
                <a:gd name="T0" fmla="*/ 9 w 929"/>
                <a:gd name="T1" fmla="*/ 17 h 462"/>
                <a:gd name="T2" fmla="*/ 1 w 929"/>
                <a:gd name="T3" fmla="*/ 29 h 462"/>
                <a:gd name="T4" fmla="*/ 11 w 929"/>
                <a:gd name="T5" fmla="*/ 31 h 462"/>
                <a:gd name="T6" fmla="*/ 5 w 929"/>
                <a:gd name="T7" fmla="*/ 37 h 462"/>
                <a:gd name="T8" fmla="*/ 32 w 929"/>
                <a:gd name="T9" fmla="*/ 43 h 462"/>
                <a:gd name="T10" fmla="*/ 44 w 929"/>
                <a:gd name="T11" fmla="*/ 41 h 462"/>
                <a:gd name="T12" fmla="*/ 79 w 929"/>
                <a:gd name="T13" fmla="*/ 24 h 462"/>
                <a:gd name="T14" fmla="*/ 95 w 929"/>
                <a:gd name="T15" fmla="*/ 21 h 462"/>
                <a:gd name="T16" fmla="*/ 102 w 929"/>
                <a:gd name="T17" fmla="*/ 25 h 462"/>
                <a:gd name="T18" fmla="*/ 86 w 929"/>
                <a:gd name="T19" fmla="*/ 28 h 462"/>
                <a:gd name="T20" fmla="*/ 76 w 929"/>
                <a:gd name="T21" fmla="*/ 35 h 462"/>
                <a:gd name="T22" fmla="*/ 79 w 929"/>
                <a:gd name="T23" fmla="*/ 37 h 462"/>
                <a:gd name="T24" fmla="*/ 82 w 929"/>
                <a:gd name="T25" fmla="*/ 49 h 462"/>
                <a:gd name="T26" fmla="*/ 110 w 929"/>
                <a:gd name="T27" fmla="*/ 61 h 462"/>
                <a:gd name="T28" fmla="*/ 106 w 929"/>
                <a:gd name="T29" fmla="*/ 66 h 462"/>
                <a:gd name="T30" fmla="*/ 116 w 929"/>
                <a:gd name="T31" fmla="*/ 77 h 462"/>
                <a:gd name="T32" fmla="*/ 110 w 929"/>
                <a:gd name="T33" fmla="*/ 84 h 462"/>
                <a:gd name="T34" fmla="*/ 102 w 929"/>
                <a:gd name="T35" fmla="*/ 93 h 462"/>
                <a:gd name="T36" fmla="*/ 93 w 929"/>
                <a:gd name="T37" fmla="*/ 102 h 462"/>
                <a:gd name="T38" fmla="*/ 92 w 929"/>
                <a:gd name="T39" fmla="*/ 133 h 462"/>
                <a:gd name="T40" fmla="*/ 105 w 929"/>
                <a:gd name="T41" fmla="*/ 140 h 462"/>
                <a:gd name="T42" fmla="*/ 122 w 929"/>
                <a:gd name="T43" fmla="*/ 142 h 462"/>
                <a:gd name="T44" fmla="*/ 130 w 929"/>
                <a:gd name="T45" fmla="*/ 133 h 462"/>
                <a:gd name="T46" fmla="*/ 160 w 929"/>
                <a:gd name="T47" fmla="*/ 112 h 462"/>
                <a:gd name="T48" fmla="*/ 180 w 929"/>
                <a:gd name="T49" fmla="*/ 105 h 462"/>
                <a:gd name="T50" fmla="*/ 204 w 929"/>
                <a:gd name="T51" fmla="*/ 97 h 462"/>
                <a:gd name="T52" fmla="*/ 227 w 929"/>
                <a:gd name="T53" fmla="*/ 91 h 462"/>
                <a:gd name="T54" fmla="*/ 240 w 929"/>
                <a:gd name="T55" fmla="*/ 82 h 462"/>
                <a:gd name="T56" fmla="*/ 252 w 929"/>
                <a:gd name="T57" fmla="*/ 63 h 462"/>
                <a:gd name="T58" fmla="*/ 252 w 929"/>
                <a:gd name="T59" fmla="*/ 48 h 462"/>
                <a:gd name="T60" fmla="*/ 252 w 929"/>
                <a:gd name="T61" fmla="*/ 39 h 462"/>
                <a:gd name="T62" fmla="*/ 262 w 929"/>
                <a:gd name="T63" fmla="*/ 28 h 462"/>
                <a:gd name="T64" fmla="*/ 276 w 929"/>
                <a:gd name="T65" fmla="*/ 29 h 462"/>
                <a:gd name="T66" fmla="*/ 291 w 929"/>
                <a:gd name="T67" fmla="*/ 16 h 462"/>
                <a:gd name="T68" fmla="*/ 279 w 929"/>
                <a:gd name="T69" fmla="*/ 17 h 462"/>
                <a:gd name="T70" fmla="*/ 267 w 929"/>
                <a:gd name="T71" fmla="*/ 14 h 462"/>
                <a:gd name="T72" fmla="*/ 250 w 929"/>
                <a:gd name="T73" fmla="*/ 7 h 462"/>
                <a:gd name="T74" fmla="*/ 202 w 929"/>
                <a:gd name="T75" fmla="*/ 7 h 462"/>
                <a:gd name="T76" fmla="*/ 184 w 929"/>
                <a:gd name="T77" fmla="*/ 12 h 462"/>
                <a:gd name="T78" fmla="*/ 175 w 929"/>
                <a:gd name="T79" fmla="*/ 12 h 462"/>
                <a:gd name="T80" fmla="*/ 163 w 929"/>
                <a:gd name="T81" fmla="*/ 16 h 462"/>
                <a:gd name="T82" fmla="*/ 151 w 929"/>
                <a:gd name="T83" fmla="*/ 9 h 462"/>
                <a:gd name="T84" fmla="*/ 136 w 929"/>
                <a:gd name="T85" fmla="*/ 12 h 462"/>
                <a:gd name="T86" fmla="*/ 115 w 929"/>
                <a:gd name="T87" fmla="*/ 16 h 462"/>
                <a:gd name="T88" fmla="*/ 129 w 929"/>
                <a:gd name="T89" fmla="*/ 12 h 462"/>
                <a:gd name="T90" fmla="*/ 111 w 929"/>
                <a:gd name="T91" fmla="*/ 2 h 462"/>
                <a:gd name="T92" fmla="*/ 105 w 929"/>
                <a:gd name="T93" fmla="*/ 1 h 462"/>
                <a:gd name="T94" fmla="*/ 99 w 929"/>
                <a:gd name="T95" fmla="*/ 2 h 462"/>
                <a:gd name="T96" fmla="*/ 76 w 929"/>
                <a:gd name="T97" fmla="*/ 5 h 462"/>
                <a:gd name="T98" fmla="*/ 50 w 929"/>
                <a:gd name="T99" fmla="*/ 9 h 462"/>
                <a:gd name="T100" fmla="*/ 34 w 929"/>
                <a:gd name="T101" fmla="*/ 7 h 462"/>
                <a:gd name="T102" fmla="*/ 36 w 929"/>
                <a:gd name="T103" fmla="*/ 21 h 462"/>
                <a:gd name="T104" fmla="*/ 32 w 929"/>
                <a:gd name="T105" fmla="*/ 16 h 462"/>
                <a:gd name="T106" fmla="*/ 19 w 929"/>
                <a:gd name="T107" fmla="*/ 13 h 46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29" h="462">
                  <a:moveTo>
                    <a:pt x="60" y="42"/>
                  </a:moveTo>
                  <a:cubicBezTo>
                    <a:pt x="40" y="45"/>
                    <a:pt x="42" y="46"/>
                    <a:pt x="28" y="56"/>
                  </a:cubicBezTo>
                  <a:cubicBezTo>
                    <a:pt x="26" y="74"/>
                    <a:pt x="27" y="75"/>
                    <a:pt x="10" y="78"/>
                  </a:cubicBezTo>
                  <a:cubicBezTo>
                    <a:pt x="4" y="82"/>
                    <a:pt x="0" y="82"/>
                    <a:pt x="6" y="92"/>
                  </a:cubicBezTo>
                  <a:cubicBezTo>
                    <a:pt x="10" y="98"/>
                    <a:pt x="21" y="96"/>
                    <a:pt x="28" y="98"/>
                  </a:cubicBezTo>
                  <a:cubicBezTo>
                    <a:pt x="31" y="99"/>
                    <a:pt x="36" y="100"/>
                    <a:pt x="36" y="100"/>
                  </a:cubicBezTo>
                  <a:cubicBezTo>
                    <a:pt x="47" y="99"/>
                    <a:pt x="69" y="97"/>
                    <a:pt x="50" y="110"/>
                  </a:cubicBezTo>
                  <a:cubicBezTo>
                    <a:pt x="37" y="108"/>
                    <a:pt x="24" y="104"/>
                    <a:pt x="16" y="116"/>
                  </a:cubicBezTo>
                  <a:cubicBezTo>
                    <a:pt x="24" y="141"/>
                    <a:pt x="68" y="125"/>
                    <a:pt x="94" y="126"/>
                  </a:cubicBezTo>
                  <a:cubicBezTo>
                    <a:pt x="98" y="129"/>
                    <a:pt x="100" y="134"/>
                    <a:pt x="104" y="136"/>
                  </a:cubicBezTo>
                  <a:cubicBezTo>
                    <a:pt x="108" y="138"/>
                    <a:pt x="116" y="140"/>
                    <a:pt x="116" y="140"/>
                  </a:cubicBezTo>
                  <a:cubicBezTo>
                    <a:pt x="129" y="138"/>
                    <a:pt x="133" y="139"/>
                    <a:pt x="142" y="130"/>
                  </a:cubicBezTo>
                  <a:cubicBezTo>
                    <a:pt x="151" y="104"/>
                    <a:pt x="179" y="110"/>
                    <a:pt x="202" y="102"/>
                  </a:cubicBezTo>
                  <a:cubicBezTo>
                    <a:pt x="219" y="96"/>
                    <a:pt x="233" y="84"/>
                    <a:pt x="250" y="78"/>
                  </a:cubicBezTo>
                  <a:cubicBezTo>
                    <a:pt x="260" y="75"/>
                    <a:pt x="269" y="74"/>
                    <a:pt x="280" y="72"/>
                  </a:cubicBezTo>
                  <a:cubicBezTo>
                    <a:pt x="287" y="71"/>
                    <a:pt x="300" y="66"/>
                    <a:pt x="300" y="66"/>
                  </a:cubicBezTo>
                  <a:cubicBezTo>
                    <a:pt x="311" y="49"/>
                    <a:pt x="336" y="54"/>
                    <a:pt x="354" y="60"/>
                  </a:cubicBezTo>
                  <a:cubicBezTo>
                    <a:pt x="367" y="79"/>
                    <a:pt x="335" y="79"/>
                    <a:pt x="324" y="80"/>
                  </a:cubicBezTo>
                  <a:cubicBezTo>
                    <a:pt x="312" y="83"/>
                    <a:pt x="306" y="93"/>
                    <a:pt x="292" y="96"/>
                  </a:cubicBezTo>
                  <a:cubicBezTo>
                    <a:pt x="284" y="94"/>
                    <a:pt x="279" y="90"/>
                    <a:pt x="272" y="88"/>
                  </a:cubicBezTo>
                  <a:cubicBezTo>
                    <a:pt x="253" y="91"/>
                    <a:pt x="232" y="96"/>
                    <a:pt x="214" y="102"/>
                  </a:cubicBezTo>
                  <a:cubicBezTo>
                    <a:pt x="223" y="108"/>
                    <a:pt x="231" y="109"/>
                    <a:pt x="242" y="112"/>
                  </a:cubicBezTo>
                  <a:cubicBezTo>
                    <a:pt x="245" y="113"/>
                    <a:pt x="250" y="114"/>
                    <a:pt x="250" y="114"/>
                  </a:cubicBezTo>
                  <a:cubicBezTo>
                    <a:pt x="251" y="116"/>
                    <a:pt x="255" y="118"/>
                    <a:pt x="254" y="120"/>
                  </a:cubicBezTo>
                  <a:cubicBezTo>
                    <a:pt x="252" y="124"/>
                    <a:pt x="242" y="128"/>
                    <a:pt x="242" y="128"/>
                  </a:cubicBezTo>
                  <a:cubicBezTo>
                    <a:pt x="233" y="141"/>
                    <a:pt x="247" y="154"/>
                    <a:pt x="260" y="158"/>
                  </a:cubicBezTo>
                  <a:cubicBezTo>
                    <a:pt x="282" y="155"/>
                    <a:pt x="295" y="151"/>
                    <a:pt x="318" y="150"/>
                  </a:cubicBezTo>
                  <a:cubicBezTo>
                    <a:pt x="334" y="155"/>
                    <a:pt x="345" y="176"/>
                    <a:pt x="350" y="192"/>
                  </a:cubicBezTo>
                  <a:cubicBezTo>
                    <a:pt x="349" y="195"/>
                    <a:pt x="350" y="199"/>
                    <a:pt x="348" y="202"/>
                  </a:cubicBezTo>
                  <a:cubicBezTo>
                    <a:pt x="345" y="206"/>
                    <a:pt x="336" y="210"/>
                    <a:pt x="336" y="210"/>
                  </a:cubicBezTo>
                  <a:cubicBezTo>
                    <a:pt x="327" y="224"/>
                    <a:pt x="332" y="235"/>
                    <a:pt x="348" y="240"/>
                  </a:cubicBezTo>
                  <a:cubicBezTo>
                    <a:pt x="358" y="237"/>
                    <a:pt x="362" y="237"/>
                    <a:pt x="368" y="246"/>
                  </a:cubicBezTo>
                  <a:cubicBezTo>
                    <a:pt x="360" y="252"/>
                    <a:pt x="346" y="246"/>
                    <a:pt x="338" y="252"/>
                  </a:cubicBezTo>
                  <a:cubicBezTo>
                    <a:pt x="326" y="260"/>
                    <a:pt x="346" y="265"/>
                    <a:pt x="348" y="266"/>
                  </a:cubicBezTo>
                  <a:cubicBezTo>
                    <a:pt x="352" y="278"/>
                    <a:pt x="347" y="279"/>
                    <a:pt x="336" y="286"/>
                  </a:cubicBezTo>
                  <a:cubicBezTo>
                    <a:pt x="332" y="289"/>
                    <a:pt x="324" y="294"/>
                    <a:pt x="324" y="294"/>
                  </a:cubicBezTo>
                  <a:cubicBezTo>
                    <a:pt x="315" y="308"/>
                    <a:pt x="320" y="303"/>
                    <a:pt x="310" y="310"/>
                  </a:cubicBezTo>
                  <a:cubicBezTo>
                    <a:pt x="306" y="316"/>
                    <a:pt x="294" y="324"/>
                    <a:pt x="294" y="324"/>
                  </a:cubicBezTo>
                  <a:cubicBezTo>
                    <a:pt x="285" y="338"/>
                    <a:pt x="288" y="331"/>
                    <a:pt x="284" y="342"/>
                  </a:cubicBezTo>
                  <a:cubicBezTo>
                    <a:pt x="285" y="374"/>
                    <a:pt x="283" y="393"/>
                    <a:pt x="292" y="420"/>
                  </a:cubicBezTo>
                  <a:cubicBezTo>
                    <a:pt x="295" y="429"/>
                    <a:pt x="307" y="435"/>
                    <a:pt x="314" y="440"/>
                  </a:cubicBezTo>
                  <a:cubicBezTo>
                    <a:pt x="319" y="444"/>
                    <a:pt x="332" y="446"/>
                    <a:pt x="332" y="446"/>
                  </a:cubicBezTo>
                  <a:cubicBezTo>
                    <a:pt x="340" y="457"/>
                    <a:pt x="345" y="459"/>
                    <a:pt x="358" y="462"/>
                  </a:cubicBezTo>
                  <a:cubicBezTo>
                    <a:pt x="376" y="459"/>
                    <a:pt x="375" y="457"/>
                    <a:pt x="388" y="448"/>
                  </a:cubicBezTo>
                  <a:cubicBezTo>
                    <a:pt x="390" y="441"/>
                    <a:pt x="394" y="435"/>
                    <a:pt x="400" y="430"/>
                  </a:cubicBezTo>
                  <a:cubicBezTo>
                    <a:pt x="404" y="427"/>
                    <a:pt x="412" y="422"/>
                    <a:pt x="412" y="422"/>
                  </a:cubicBezTo>
                  <a:cubicBezTo>
                    <a:pt x="417" y="415"/>
                    <a:pt x="451" y="367"/>
                    <a:pt x="458" y="364"/>
                  </a:cubicBezTo>
                  <a:cubicBezTo>
                    <a:pt x="475" y="356"/>
                    <a:pt x="486" y="357"/>
                    <a:pt x="506" y="356"/>
                  </a:cubicBezTo>
                  <a:cubicBezTo>
                    <a:pt x="525" y="350"/>
                    <a:pt x="533" y="342"/>
                    <a:pt x="554" y="340"/>
                  </a:cubicBezTo>
                  <a:cubicBezTo>
                    <a:pt x="560" y="338"/>
                    <a:pt x="566" y="336"/>
                    <a:pt x="572" y="334"/>
                  </a:cubicBezTo>
                  <a:cubicBezTo>
                    <a:pt x="576" y="333"/>
                    <a:pt x="584" y="330"/>
                    <a:pt x="584" y="330"/>
                  </a:cubicBezTo>
                  <a:cubicBezTo>
                    <a:pt x="603" y="311"/>
                    <a:pt x="618" y="310"/>
                    <a:pt x="646" y="308"/>
                  </a:cubicBezTo>
                  <a:cubicBezTo>
                    <a:pt x="665" y="304"/>
                    <a:pt x="684" y="303"/>
                    <a:pt x="704" y="302"/>
                  </a:cubicBezTo>
                  <a:cubicBezTo>
                    <a:pt x="712" y="299"/>
                    <a:pt x="712" y="293"/>
                    <a:pt x="720" y="290"/>
                  </a:cubicBezTo>
                  <a:cubicBezTo>
                    <a:pt x="732" y="285"/>
                    <a:pt x="743" y="285"/>
                    <a:pt x="754" y="278"/>
                  </a:cubicBezTo>
                  <a:cubicBezTo>
                    <a:pt x="756" y="271"/>
                    <a:pt x="760" y="267"/>
                    <a:pt x="762" y="260"/>
                  </a:cubicBezTo>
                  <a:cubicBezTo>
                    <a:pt x="763" y="247"/>
                    <a:pt x="762" y="233"/>
                    <a:pt x="764" y="220"/>
                  </a:cubicBezTo>
                  <a:cubicBezTo>
                    <a:pt x="764" y="219"/>
                    <a:pt x="794" y="204"/>
                    <a:pt x="800" y="200"/>
                  </a:cubicBezTo>
                  <a:cubicBezTo>
                    <a:pt x="807" y="189"/>
                    <a:pt x="808" y="186"/>
                    <a:pt x="820" y="182"/>
                  </a:cubicBezTo>
                  <a:cubicBezTo>
                    <a:pt x="825" y="166"/>
                    <a:pt x="814" y="162"/>
                    <a:pt x="802" y="154"/>
                  </a:cubicBezTo>
                  <a:cubicBezTo>
                    <a:pt x="797" y="151"/>
                    <a:pt x="790" y="142"/>
                    <a:pt x="790" y="142"/>
                  </a:cubicBezTo>
                  <a:cubicBezTo>
                    <a:pt x="786" y="131"/>
                    <a:pt x="792" y="127"/>
                    <a:pt x="802" y="124"/>
                  </a:cubicBezTo>
                  <a:cubicBezTo>
                    <a:pt x="810" y="116"/>
                    <a:pt x="813" y="98"/>
                    <a:pt x="820" y="94"/>
                  </a:cubicBezTo>
                  <a:cubicBezTo>
                    <a:pt x="824" y="92"/>
                    <a:pt x="832" y="90"/>
                    <a:pt x="832" y="90"/>
                  </a:cubicBezTo>
                  <a:cubicBezTo>
                    <a:pt x="844" y="92"/>
                    <a:pt x="848" y="92"/>
                    <a:pt x="856" y="100"/>
                  </a:cubicBezTo>
                  <a:cubicBezTo>
                    <a:pt x="863" y="98"/>
                    <a:pt x="876" y="94"/>
                    <a:pt x="876" y="94"/>
                  </a:cubicBezTo>
                  <a:cubicBezTo>
                    <a:pt x="889" y="81"/>
                    <a:pt x="906" y="77"/>
                    <a:pt x="924" y="74"/>
                  </a:cubicBezTo>
                  <a:cubicBezTo>
                    <a:pt x="929" y="67"/>
                    <a:pt x="929" y="58"/>
                    <a:pt x="922" y="52"/>
                  </a:cubicBezTo>
                  <a:cubicBezTo>
                    <a:pt x="918" y="49"/>
                    <a:pt x="910" y="44"/>
                    <a:pt x="910" y="44"/>
                  </a:cubicBezTo>
                  <a:cubicBezTo>
                    <a:pt x="894" y="47"/>
                    <a:pt x="899" y="49"/>
                    <a:pt x="888" y="56"/>
                  </a:cubicBezTo>
                  <a:cubicBezTo>
                    <a:pt x="884" y="58"/>
                    <a:pt x="876" y="60"/>
                    <a:pt x="876" y="60"/>
                  </a:cubicBezTo>
                  <a:cubicBezTo>
                    <a:pt x="853" y="59"/>
                    <a:pt x="810" y="59"/>
                    <a:pt x="848" y="46"/>
                  </a:cubicBezTo>
                  <a:cubicBezTo>
                    <a:pt x="844" y="33"/>
                    <a:pt x="831" y="37"/>
                    <a:pt x="818" y="36"/>
                  </a:cubicBezTo>
                  <a:cubicBezTo>
                    <a:pt x="809" y="33"/>
                    <a:pt x="802" y="27"/>
                    <a:pt x="794" y="22"/>
                  </a:cubicBezTo>
                  <a:cubicBezTo>
                    <a:pt x="790" y="20"/>
                    <a:pt x="782" y="18"/>
                    <a:pt x="782" y="18"/>
                  </a:cubicBezTo>
                  <a:cubicBezTo>
                    <a:pt x="727" y="19"/>
                    <a:pt x="688" y="11"/>
                    <a:pt x="642" y="26"/>
                  </a:cubicBezTo>
                  <a:cubicBezTo>
                    <a:pt x="635" y="16"/>
                    <a:pt x="632" y="18"/>
                    <a:pt x="620" y="20"/>
                  </a:cubicBezTo>
                  <a:cubicBezTo>
                    <a:pt x="611" y="34"/>
                    <a:pt x="600" y="36"/>
                    <a:pt x="584" y="38"/>
                  </a:cubicBezTo>
                  <a:cubicBezTo>
                    <a:pt x="575" y="44"/>
                    <a:pt x="581" y="46"/>
                    <a:pt x="578" y="56"/>
                  </a:cubicBezTo>
                  <a:cubicBezTo>
                    <a:pt x="572" y="47"/>
                    <a:pt x="566" y="41"/>
                    <a:pt x="556" y="38"/>
                  </a:cubicBezTo>
                  <a:cubicBezTo>
                    <a:pt x="553" y="38"/>
                    <a:pt x="539" y="39"/>
                    <a:pt x="534" y="42"/>
                  </a:cubicBezTo>
                  <a:cubicBezTo>
                    <a:pt x="528" y="46"/>
                    <a:pt x="516" y="54"/>
                    <a:pt x="516" y="54"/>
                  </a:cubicBezTo>
                  <a:cubicBezTo>
                    <a:pt x="507" y="52"/>
                    <a:pt x="503" y="51"/>
                    <a:pt x="500" y="42"/>
                  </a:cubicBezTo>
                  <a:cubicBezTo>
                    <a:pt x="505" y="28"/>
                    <a:pt x="488" y="31"/>
                    <a:pt x="478" y="30"/>
                  </a:cubicBezTo>
                  <a:cubicBezTo>
                    <a:pt x="469" y="33"/>
                    <a:pt x="473" y="37"/>
                    <a:pt x="464" y="40"/>
                  </a:cubicBezTo>
                  <a:cubicBezTo>
                    <a:pt x="447" y="34"/>
                    <a:pt x="451" y="27"/>
                    <a:pt x="432" y="40"/>
                  </a:cubicBezTo>
                  <a:cubicBezTo>
                    <a:pt x="427" y="54"/>
                    <a:pt x="427" y="52"/>
                    <a:pt x="410" y="50"/>
                  </a:cubicBezTo>
                  <a:cubicBezTo>
                    <a:pt x="391" y="52"/>
                    <a:pt x="385" y="54"/>
                    <a:pt x="366" y="52"/>
                  </a:cubicBezTo>
                  <a:cubicBezTo>
                    <a:pt x="357" y="49"/>
                    <a:pt x="356" y="46"/>
                    <a:pt x="364" y="40"/>
                  </a:cubicBezTo>
                  <a:cubicBezTo>
                    <a:pt x="380" y="42"/>
                    <a:pt x="395" y="43"/>
                    <a:pt x="410" y="38"/>
                  </a:cubicBezTo>
                  <a:cubicBezTo>
                    <a:pt x="426" y="15"/>
                    <a:pt x="386" y="21"/>
                    <a:pt x="370" y="20"/>
                  </a:cubicBezTo>
                  <a:cubicBezTo>
                    <a:pt x="364" y="16"/>
                    <a:pt x="358" y="12"/>
                    <a:pt x="352" y="8"/>
                  </a:cubicBezTo>
                  <a:cubicBezTo>
                    <a:pt x="348" y="5"/>
                    <a:pt x="340" y="0"/>
                    <a:pt x="340" y="0"/>
                  </a:cubicBezTo>
                  <a:cubicBezTo>
                    <a:pt x="338" y="1"/>
                    <a:pt x="336" y="1"/>
                    <a:pt x="334" y="2"/>
                  </a:cubicBezTo>
                  <a:cubicBezTo>
                    <a:pt x="331" y="3"/>
                    <a:pt x="329" y="3"/>
                    <a:pt x="326" y="4"/>
                  </a:cubicBezTo>
                  <a:cubicBezTo>
                    <a:pt x="322" y="5"/>
                    <a:pt x="314" y="8"/>
                    <a:pt x="314" y="8"/>
                  </a:cubicBezTo>
                  <a:cubicBezTo>
                    <a:pt x="305" y="22"/>
                    <a:pt x="288" y="6"/>
                    <a:pt x="276" y="2"/>
                  </a:cubicBezTo>
                  <a:cubicBezTo>
                    <a:pt x="270" y="3"/>
                    <a:pt x="241" y="16"/>
                    <a:pt x="240" y="16"/>
                  </a:cubicBezTo>
                  <a:cubicBezTo>
                    <a:pt x="226" y="17"/>
                    <a:pt x="212" y="17"/>
                    <a:pt x="198" y="18"/>
                  </a:cubicBezTo>
                  <a:cubicBezTo>
                    <a:pt x="183" y="19"/>
                    <a:pt x="172" y="20"/>
                    <a:pt x="160" y="28"/>
                  </a:cubicBezTo>
                  <a:cubicBezTo>
                    <a:pt x="146" y="26"/>
                    <a:pt x="141" y="27"/>
                    <a:pt x="130" y="20"/>
                  </a:cubicBezTo>
                  <a:cubicBezTo>
                    <a:pt x="123" y="22"/>
                    <a:pt x="115" y="24"/>
                    <a:pt x="108" y="26"/>
                  </a:cubicBezTo>
                  <a:cubicBezTo>
                    <a:pt x="102" y="35"/>
                    <a:pt x="113" y="41"/>
                    <a:pt x="122" y="44"/>
                  </a:cubicBezTo>
                  <a:cubicBezTo>
                    <a:pt x="125" y="52"/>
                    <a:pt x="114" y="68"/>
                    <a:pt x="114" y="68"/>
                  </a:cubicBezTo>
                  <a:cubicBezTo>
                    <a:pt x="112" y="79"/>
                    <a:pt x="111" y="82"/>
                    <a:pt x="100" y="78"/>
                  </a:cubicBezTo>
                  <a:cubicBezTo>
                    <a:pt x="93" y="67"/>
                    <a:pt x="100" y="63"/>
                    <a:pt x="104" y="52"/>
                  </a:cubicBezTo>
                  <a:cubicBezTo>
                    <a:pt x="96" y="44"/>
                    <a:pt x="91" y="36"/>
                    <a:pt x="80" y="32"/>
                  </a:cubicBezTo>
                  <a:cubicBezTo>
                    <a:pt x="73" y="34"/>
                    <a:pt x="67" y="39"/>
                    <a:pt x="60" y="4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32" name="Freeform 30"/>
            <p:cNvSpPr>
              <a:spLocks/>
            </p:cNvSpPr>
            <p:nvPr/>
          </p:nvSpPr>
          <p:spPr bwMode="invGray">
            <a:xfrm>
              <a:off x="2009" y="2135"/>
              <a:ext cx="39" cy="24"/>
            </a:xfrm>
            <a:custGeom>
              <a:avLst/>
              <a:gdLst>
                <a:gd name="T0" fmla="*/ 11 w 52"/>
                <a:gd name="T1" fmla="*/ 0 h 32"/>
                <a:gd name="T2" fmla="*/ 3 w 52"/>
                <a:gd name="T3" fmla="*/ 6 h 32"/>
                <a:gd name="T4" fmla="*/ 8 w 52"/>
                <a:gd name="T5" fmla="*/ 11 h 32"/>
                <a:gd name="T6" fmla="*/ 14 w 52"/>
                <a:gd name="T7" fmla="*/ 10 h 32"/>
                <a:gd name="T8" fmla="*/ 11 w 52"/>
                <a:gd name="T9" fmla="*/ 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32">
                  <a:moveTo>
                    <a:pt x="34" y="0"/>
                  </a:moveTo>
                  <a:cubicBezTo>
                    <a:pt x="30" y="12"/>
                    <a:pt x="19" y="16"/>
                    <a:pt x="8" y="20"/>
                  </a:cubicBezTo>
                  <a:cubicBezTo>
                    <a:pt x="0" y="32"/>
                    <a:pt x="14" y="31"/>
                    <a:pt x="24" y="32"/>
                  </a:cubicBezTo>
                  <a:cubicBezTo>
                    <a:pt x="30" y="31"/>
                    <a:pt x="36" y="32"/>
                    <a:pt x="42" y="30"/>
                  </a:cubicBezTo>
                  <a:cubicBezTo>
                    <a:pt x="52" y="26"/>
                    <a:pt x="34" y="3"/>
                    <a:pt x="34"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33" name="Freeform 31"/>
            <p:cNvSpPr>
              <a:spLocks/>
            </p:cNvSpPr>
            <p:nvPr/>
          </p:nvSpPr>
          <p:spPr bwMode="invGray">
            <a:xfrm>
              <a:off x="2292" y="2201"/>
              <a:ext cx="128" cy="54"/>
            </a:xfrm>
            <a:custGeom>
              <a:avLst/>
              <a:gdLst>
                <a:gd name="T0" fmla="*/ 31 w 172"/>
                <a:gd name="T1" fmla="*/ 3 h 72"/>
                <a:gd name="T2" fmla="*/ 20 w 172"/>
                <a:gd name="T3" fmla="*/ 2 h 72"/>
                <a:gd name="T4" fmla="*/ 16 w 172"/>
                <a:gd name="T5" fmla="*/ 0 h 72"/>
                <a:gd name="T6" fmla="*/ 0 w 172"/>
                <a:gd name="T7" fmla="*/ 9 h 72"/>
                <a:gd name="T8" fmla="*/ 9 w 172"/>
                <a:gd name="T9" fmla="*/ 13 h 72"/>
                <a:gd name="T10" fmla="*/ 13 w 172"/>
                <a:gd name="T11" fmla="*/ 20 h 72"/>
                <a:gd name="T12" fmla="*/ 20 w 172"/>
                <a:gd name="T13" fmla="*/ 22 h 72"/>
                <a:gd name="T14" fmla="*/ 24 w 172"/>
                <a:gd name="T15" fmla="*/ 23 h 72"/>
                <a:gd name="T16" fmla="*/ 40 w 172"/>
                <a:gd name="T17" fmla="*/ 20 h 72"/>
                <a:gd name="T18" fmla="*/ 53 w 172"/>
                <a:gd name="T19" fmla="*/ 14 h 72"/>
                <a:gd name="T20" fmla="*/ 45 w 172"/>
                <a:gd name="T21" fmla="*/ 6 h 72"/>
                <a:gd name="T22" fmla="*/ 42 w 172"/>
                <a:gd name="T23" fmla="*/ 2 h 72"/>
                <a:gd name="T24" fmla="*/ 31 w 172"/>
                <a:gd name="T25" fmla="*/ 3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2" h="72">
                  <a:moveTo>
                    <a:pt x="102" y="8"/>
                  </a:moveTo>
                  <a:cubicBezTo>
                    <a:pt x="89" y="12"/>
                    <a:pt x="78" y="8"/>
                    <a:pt x="66" y="4"/>
                  </a:cubicBezTo>
                  <a:cubicBezTo>
                    <a:pt x="62" y="3"/>
                    <a:pt x="54" y="0"/>
                    <a:pt x="54" y="0"/>
                  </a:cubicBezTo>
                  <a:cubicBezTo>
                    <a:pt x="38" y="5"/>
                    <a:pt x="12" y="16"/>
                    <a:pt x="0" y="28"/>
                  </a:cubicBezTo>
                  <a:cubicBezTo>
                    <a:pt x="4" y="39"/>
                    <a:pt x="18" y="39"/>
                    <a:pt x="28" y="40"/>
                  </a:cubicBezTo>
                  <a:cubicBezTo>
                    <a:pt x="39" y="44"/>
                    <a:pt x="41" y="60"/>
                    <a:pt x="42" y="60"/>
                  </a:cubicBezTo>
                  <a:cubicBezTo>
                    <a:pt x="50" y="63"/>
                    <a:pt x="58" y="65"/>
                    <a:pt x="66" y="68"/>
                  </a:cubicBezTo>
                  <a:cubicBezTo>
                    <a:pt x="70" y="69"/>
                    <a:pt x="78" y="72"/>
                    <a:pt x="78" y="72"/>
                  </a:cubicBezTo>
                  <a:cubicBezTo>
                    <a:pt x="92" y="71"/>
                    <a:pt x="117" y="69"/>
                    <a:pt x="130" y="60"/>
                  </a:cubicBezTo>
                  <a:cubicBezTo>
                    <a:pt x="148" y="48"/>
                    <a:pt x="150" y="46"/>
                    <a:pt x="172" y="44"/>
                  </a:cubicBezTo>
                  <a:cubicBezTo>
                    <a:pt x="169" y="29"/>
                    <a:pt x="162" y="23"/>
                    <a:pt x="148" y="18"/>
                  </a:cubicBezTo>
                  <a:cubicBezTo>
                    <a:pt x="145" y="10"/>
                    <a:pt x="144" y="7"/>
                    <a:pt x="136" y="4"/>
                  </a:cubicBezTo>
                  <a:cubicBezTo>
                    <a:pt x="134" y="4"/>
                    <a:pt x="105" y="11"/>
                    <a:pt x="102" y="8"/>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34" name="Freeform 32"/>
            <p:cNvSpPr>
              <a:spLocks/>
            </p:cNvSpPr>
            <p:nvPr/>
          </p:nvSpPr>
          <p:spPr bwMode="invGray">
            <a:xfrm>
              <a:off x="2393" y="2038"/>
              <a:ext cx="39" cy="24"/>
            </a:xfrm>
            <a:custGeom>
              <a:avLst/>
              <a:gdLst>
                <a:gd name="T0" fmla="*/ 11 w 52"/>
                <a:gd name="T1" fmla="*/ 0 h 32"/>
                <a:gd name="T2" fmla="*/ 3 w 52"/>
                <a:gd name="T3" fmla="*/ 6 h 32"/>
                <a:gd name="T4" fmla="*/ 8 w 52"/>
                <a:gd name="T5" fmla="*/ 11 h 32"/>
                <a:gd name="T6" fmla="*/ 14 w 52"/>
                <a:gd name="T7" fmla="*/ 10 h 32"/>
                <a:gd name="T8" fmla="*/ 11 w 52"/>
                <a:gd name="T9" fmla="*/ 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32">
                  <a:moveTo>
                    <a:pt x="34" y="0"/>
                  </a:moveTo>
                  <a:cubicBezTo>
                    <a:pt x="30" y="12"/>
                    <a:pt x="19" y="16"/>
                    <a:pt x="8" y="20"/>
                  </a:cubicBezTo>
                  <a:cubicBezTo>
                    <a:pt x="0" y="32"/>
                    <a:pt x="14" y="31"/>
                    <a:pt x="24" y="32"/>
                  </a:cubicBezTo>
                  <a:cubicBezTo>
                    <a:pt x="30" y="31"/>
                    <a:pt x="36" y="32"/>
                    <a:pt x="42" y="30"/>
                  </a:cubicBezTo>
                  <a:cubicBezTo>
                    <a:pt x="52" y="26"/>
                    <a:pt x="34" y="3"/>
                    <a:pt x="34"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35" name="Freeform 33"/>
            <p:cNvSpPr>
              <a:spLocks/>
            </p:cNvSpPr>
            <p:nvPr/>
          </p:nvSpPr>
          <p:spPr bwMode="invGray">
            <a:xfrm>
              <a:off x="2662" y="2006"/>
              <a:ext cx="155" cy="63"/>
            </a:xfrm>
            <a:custGeom>
              <a:avLst/>
              <a:gdLst>
                <a:gd name="T0" fmla="*/ 61 w 206"/>
                <a:gd name="T1" fmla="*/ 2 h 85"/>
                <a:gd name="T2" fmla="*/ 33 w 206"/>
                <a:gd name="T3" fmla="*/ 3 h 85"/>
                <a:gd name="T4" fmla="*/ 35 w 206"/>
                <a:gd name="T5" fmla="*/ 7 h 85"/>
                <a:gd name="T6" fmla="*/ 35 w 206"/>
                <a:gd name="T7" fmla="*/ 10 h 85"/>
                <a:gd name="T8" fmla="*/ 29 w 206"/>
                <a:gd name="T9" fmla="*/ 8 h 85"/>
                <a:gd name="T10" fmla="*/ 25 w 206"/>
                <a:gd name="T11" fmla="*/ 5 h 85"/>
                <a:gd name="T12" fmla="*/ 8 w 206"/>
                <a:gd name="T13" fmla="*/ 8 h 85"/>
                <a:gd name="T14" fmla="*/ 10 w 206"/>
                <a:gd name="T15" fmla="*/ 15 h 85"/>
                <a:gd name="T16" fmla="*/ 17 w 206"/>
                <a:gd name="T17" fmla="*/ 16 h 85"/>
                <a:gd name="T18" fmla="*/ 24 w 206"/>
                <a:gd name="T19" fmla="*/ 22 h 85"/>
                <a:gd name="T20" fmla="*/ 29 w 206"/>
                <a:gd name="T21" fmla="*/ 26 h 85"/>
                <a:gd name="T22" fmla="*/ 35 w 206"/>
                <a:gd name="T23" fmla="*/ 20 h 85"/>
                <a:gd name="T24" fmla="*/ 38 w 206"/>
                <a:gd name="T25" fmla="*/ 18 h 85"/>
                <a:gd name="T26" fmla="*/ 41 w 206"/>
                <a:gd name="T27" fmla="*/ 14 h 85"/>
                <a:gd name="T28" fmla="*/ 53 w 206"/>
                <a:gd name="T29" fmla="*/ 10 h 85"/>
                <a:gd name="T30" fmla="*/ 60 w 206"/>
                <a:gd name="T31" fmla="*/ 10 h 85"/>
                <a:gd name="T32" fmla="*/ 64 w 206"/>
                <a:gd name="T33" fmla="*/ 8 h 85"/>
                <a:gd name="T34" fmla="*/ 61 w 206"/>
                <a:gd name="T35" fmla="*/ 2 h 8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6" h="85">
                  <a:moveTo>
                    <a:pt x="191" y="7"/>
                  </a:moveTo>
                  <a:cubicBezTo>
                    <a:pt x="165" y="6"/>
                    <a:pt x="130" y="0"/>
                    <a:pt x="103" y="9"/>
                  </a:cubicBezTo>
                  <a:cubicBezTo>
                    <a:pt x="100" y="18"/>
                    <a:pt x="101" y="20"/>
                    <a:pt x="109" y="25"/>
                  </a:cubicBezTo>
                  <a:cubicBezTo>
                    <a:pt x="111" y="28"/>
                    <a:pt x="118" y="34"/>
                    <a:pt x="107" y="33"/>
                  </a:cubicBezTo>
                  <a:cubicBezTo>
                    <a:pt x="101" y="32"/>
                    <a:pt x="89" y="27"/>
                    <a:pt x="89" y="27"/>
                  </a:cubicBezTo>
                  <a:cubicBezTo>
                    <a:pt x="86" y="24"/>
                    <a:pt x="82" y="18"/>
                    <a:pt x="77" y="19"/>
                  </a:cubicBezTo>
                  <a:cubicBezTo>
                    <a:pt x="52" y="22"/>
                    <a:pt x="57" y="25"/>
                    <a:pt x="23" y="27"/>
                  </a:cubicBezTo>
                  <a:cubicBezTo>
                    <a:pt x="0" y="31"/>
                    <a:pt x="18" y="45"/>
                    <a:pt x="31" y="49"/>
                  </a:cubicBezTo>
                  <a:cubicBezTo>
                    <a:pt x="43" y="53"/>
                    <a:pt x="35" y="51"/>
                    <a:pt x="55" y="53"/>
                  </a:cubicBezTo>
                  <a:cubicBezTo>
                    <a:pt x="63" y="59"/>
                    <a:pt x="66" y="67"/>
                    <a:pt x="75" y="73"/>
                  </a:cubicBezTo>
                  <a:cubicBezTo>
                    <a:pt x="78" y="81"/>
                    <a:pt x="81" y="82"/>
                    <a:pt x="89" y="85"/>
                  </a:cubicBezTo>
                  <a:cubicBezTo>
                    <a:pt x="104" y="81"/>
                    <a:pt x="99" y="75"/>
                    <a:pt x="109" y="67"/>
                  </a:cubicBezTo>
                  <a:cubicBezTo>
                    <a:pt x="113" y="64"/>
                    <a:pt x="121" y="59"/>
                    <a:pt x="121" y="59"/>
                  </a:cubicBezTo>
                  <a:cubicBezTo>
                    <a:pt x="123" y="55"/>
                    <a:pt x="124" y="50"/>
                    <a:pt x="127" y="47"/>
                  </a:cubicBezTo>
                  <a:cubicBezTo>
                    <a:pt x="132" y="41"/>
                    <a:pt x="158" y="37"/>
                    <a:pt x="167" y="35"/>
                  </a:cubicBezTo>
                  <a:cubicBezTo>
                    <a:pt x="174" y="34"/>
                    <a:pt x="181" y="33"/>
                    <a:pt x="187" y="31"/>
                  </a:cubicBezTo>
                  <a:cubicBezTo>
                    <a:pt x="191" y="30"/>
                    <a:pt x="199" y="27"/>
                    <a:pt x="199" y="27"/>
                  </a:cubicBezTo>
                  <a:cubicBezTo>
                    <a:pt x="206" y="16"/>
                    <a:pt x="199" y="15"/>
                    <a:pt x="191" y="7"/>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36" name="Freeform 34"/>
            <p:cNvSpPr>
              <a:spLocks/>
            </p:cNvSpPr>
            <p:nvPr/>
          </p:nvSpPr>
          <p:spPr bwMode="invGray">
            <a:xfrm>
              <a:off x="2759" y="2039"/>
              <a:ext cx="48" cy="21"/>
            </a:xfrm>
            <a:custGeom>
              <a:avLst/>
              <a:gdLst>
                <a:gd name="T0" fmla="*/ 11 w 64"/>
                <a:gd name="T1" fmla="*/ 2 h 28"/>
                <a:gd name="T2" fmla="*/ 3 w 64"/>
                <a:gd name="T3" fmla="*/ 2 h 28"/>
                <a:gd name="T4" fmla="*/ 8 w 64"/>
                <a:gd name="T5" fmla="*/ 9 h 28"/>
                <a:gd name="T6" fmla="*/ 17 w 64"/>
                <a:gd name="T7" fmla="*/ 5 h 28"/>
                <a:gd name="T8" fmla="*/ 11 w 64"/>
                <a:gd name="T9" fmla="*/ 2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 h="28">
                  <a:moveTo>
                    <a:pt x="36" y="6"/>
                  </a:moveTo>
                  <a:cubicBezTo>
                    <a:pt x="32" y="18"/>
                    <a:pt x="19" y="0"/>
                    <a:pt x="8" y="4"/>
                  </a:cubicBezTo>
                  <a:cubicBezTo>
                    <a:pt x="0" y="16"/>
                    <a:pt x="14" y="27"/>
                    <a:pt x="24" y="28"/>
                  </a:cubicBezTo>
                  <a:cubicBezTo>
                    <a:pt x="30" y="27"/>
                    <a:pt x="48" y="16"/>
                    <a:pt x="54" y="14"/>
                  </a:cubicBezTo>
                  <a:cubicBezTo>
                    <a:pt x="64" y="10"/>
                    <a:pt x="36" y="9"/>
                    <a:pt x="36" y="6"/>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37" name="Freeform 35"/>
            <p:cNvSpPr>
              <a:spLocks/>
            </p:cNvSpPr>
            <p:nvPr/>
          </p:nvSpPr>
          <p:spPr bwMode="invGray">
            <a:xfrm>
              <a:off x="2467" y="2311"/>
              <a:ext cx="109" cy="132"/>
            </a:xfrm>
            <a:custGeom>
              <a:avLst/>
              <a:gdLst>
                <a:gd name="T0" fmla="*/ 7 w 146"/>
                <a:gd name="T1" fmla="*/ 6 h 176"/>
                <a:gd name="T2" fmla="*/ 0 w 146"/>
                <a:gd name="T3" fmla="*/ 8 h 176"/>
                <a:gd name="T4" fmla="*/ 4 w 146"/>
                <a:gd name="T5" fmla="*/ 14 h 176"/>
                <a:gd name="T6" fmla="*/ 10 w 146"/>
                <a:gd name="T7" fmla="*/ 28 h 176"/>
                <a:gd name="T8" fmla="*/ 16 w 146"/>
                <a:gd name="T9" fmla="*/ 29 h 176"/>
                <a:gd name="T10" fmla="*/ 16 w 146"/>
                <a:gd name="T11" fmla="*/ 34 h 176"/>
                <a:gd name="T12" fmla="*/ 9 w 146"/>
                <a:gd name="T13" fmla="*/ 36 h 176"/>
                <a:gd name="T14" fmla="*/ 5 w 146"/>
                <a:gd name="T15" fmla="*/ 42 h 176"/>
                <a:gd name="T16" fmla="*/ 5 w 146"/>
                <a:gd name="T17" fmla="*/ 44 h 176"/>
                <a:gd name="T18" fmla="*/ 9 w 146"/>
                <a:gd name="T19" fmla="*/ 45 h 176"/>
                <a:gd name="T20" fmla="*/ 5 w 146"/>
                <a:gd name="T21" fmla="*/ 53 h 176"/>
                <a:gd name="T22" fmla="*/ 6 w 146"/>
                <a:gd name="T23" fmla="*/ 56 h 176"/>
                <a:gd name="T24" fmla="*/ 10 w 146"/>
                <a:gd name="T25" fmla="*/ 54 h 176"/>
                <a:gd name="T26" fmla="*/ 18 w 146"/>
                <a:gd name="T27" fmla="*/ 53 h 176"/>
                <a:gd name="T28" fmla="*/ 29 w 146"/>
                <a:gd name="T29" fmla="*/ 54 h 176"/>
                <a:gd name="T30" fmla="*/ 34 w 146"/>
                <a:gd name="T31" fmla="*/ 53 h 176"/>
                <a:gd name="T32" fmla="*/ 38 w 146"/>
                <a:gd name="T33" fmla="*/ 53 h 176"/>
                <a:gd name="T34" fmla="*/ 40 w 146"/>
                <a:gd name="T35" fmla="*/ 45 h 176"/>
                <a:gd name="T36" fmla="*/ 45 w 146"/>
                <a:gd name="T37" fmla="*/ 42 h 176"/>
                <a:gd name="T38" fmla="*/ 34 w 146"/>
                <a:gd name="T39" fmla="*/ 35 h 176"/>
                <a:gd name="T40" fmla="*/ 28 w 146"/>
                <a:gd name="T41" fmla="*/ 26 h 176"/>
                <a:gd name="T42" fmla="*/ 25 w 146"/>
                <a:gd name="T43" fmla="*/ 22 h 176"/>
                <a:gd name="T44" fmla="*/ 20 w 146"/>
                <a:gd name="T45" fmla="*/ 20 h 176"/>
                <a:gd name="T46" fmla="*/ 27 w 146"/>
                <a:gd name="T47" fmla="*/ 15 h 176"/>
                <a:gd name="T48" fmla="*/ 20 w 146"/>
                <a:gd name="T49" fmla="*/ 10 h 176"/>
                <a:gd name="T50" fmla="*/ 22 w 146"/>
                <a:gd name="T51" fmla="*/ 5 h 176"/>
                <a:gd name="T52" fmla="*/ 14 w 146"/>
                <a:gd name="T53" fmla="*/ 1 h 176"/>
                <a:gd name="T54" fmla="*/ 9 w 146"/>
                <a:gd name="T55" fmla="*/ 3 h 176"/>
                <a:gd name="T56" fmla="*/ 7 w 146"/>
                <a:gd name="T57" fmla="*/ 6 h 17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6" h="176">
                  <a:moveTo>
                    <a:pt x="24" y="19"/>
                  </a:moveTo>
                  <a:cubicBezTo>
                    <a:pt x="13" y="23"/>
                    <a:pt x="7" y="15"/>
                    <a:pt x="0" y="25"/>
                  </a:cubicBezTo>
                  <a:cubicBezTo>
                    <a:pt x="2" y="32"/>
                    <a:pt x="14" y="43"/>
                    <a:pt x="14" y="43"/>
                  </a:cubicBezTo>
                  <a:cubicBezTo>
                    <a:pt x="19" y="58"/>
                    <a:pt x="20" y="78"/>
                    <a:pt x="34" y="87"/>
                  </a:cubicBezTo>
                  <a:cubicBezTo>
                    <a:pt x="42" y="84"/>
                    <a:pt x="45" y="86"/>
                    <a:pt x="52" y="91"/>
                  </a:cubicBezTo>
                  <a:cubicBezTo>
                    <a:pt x="57" y="105"/>
                    <a:pt x="60" y="101"/>
                    <a:pt x="50" y="107"/>
                  </a:cubicBezTo>
                  <a:cubicBezTo>
                    <a:pt x="38" y="105"/>
                    <a:pt x="32" y="101"/>
                    <a:pt x="28" y="113"/>
                  </a:cubicBezTo>
                  <a:cubicBezTo>
                    <a:pt x="32" y="129"/>
                    <a:pt x="33" y="128"/>
                    <a:pt x="16" y="131"/>
                  </a:cubicBezTo>
                  <a:cubicBezTo>
                    <a:pt x="17" y="133"/>
                    <a:pt x="16" y="136"/>
                    <a:pt x="18" y="137"/>
                  </a:cubicBezTo>
                  <a:cubicBezTo>
                    <a:pt x="21" y="139"/>
                    <a:pt x="30" y="141"/>
                    <a:pt x="30" y="141"/>
                  </a:cubicBezTo>
                  <a:cubicBezTo>
                    <a:pt x="28" y="152"/>
                    <a:pt x="21" y="159"/>
                    <a:pt x="18" y="169"/>
                  </a:cubicBezTo>
                  <a:cubicBezTo>
                    <a:pt x="19" y="171"/>
                    <a:pt x="18" y="174"/>
                    <a:pt x="20" y="175"/>
                  </a:cubicBezTo>
                  <a:cubicBezTo>
                    <a:pt x="22" y="176"/>
                    <a:pt x="32" y="171"/>
                    <a:pt x="34" y="171"/>
                  </a:cubicBezTo>
                  <a:cubicBezTo>
                    <a:pt x="42" y="170"/>
                    <a:pt x="50" y="170"/>
                    <a:pt x="58" y="169"/>
                  </a:cubicBezTo>
                  <a:cubicBezTo>
                    <a:pt x="70" y="167"/>
                    <a:pt x="80" y="167"/>
                    <a:pt x="92" y="171"/>
                  </a:cubicBezTo>
                  <a:cubicBezTo>
                    <a:pt x="98" y="170"/>
                    <a:pt x="104" y="170"/>
                    <a:pt x="110" y="169"/>
                  </a:cubicBezTo>
                  <a:cubicBezTo>
                    <a:pt x="114" y="168"/>
                    <a:pt x="122" y="165"/>
                    <a:pt x="122" y="165"/>
                  </a:cubicBezTo>
                  <a:cubicBezTo>
                    <a:pt x="124" y="158"/>
                    <a:pt x="123" y="147"/>
                    <a:pt x="128" y="141"/>
                  </a:cubicBezTo>
                  <a:cubicBezTo>
                    <a:pt x="132" y="136"/>
                    <a:pt x="146" y="133"/>
                    <a:pt x="146" y="133"/>
                  </a:cubicBezTo>
                  <a:cubicBezTo>
                    <a:pt x="142" y="105"/>
                    <a:pt x="143" y="111"/>
                    <a:pt x="110" y="109"/>
                  </a:cubicBezTo>
                  <a:cubicBezTo>
                    <a:pt x="102" y="97"/>
                    <a:pt x="103" y="88"/>
                    <a:pt x="88" y="83"/>
                  </a:cubicBezTo>
                  <a:cubicBezTo>
                    <a:pt x="85" y="79"/>
                    <a:pt x="86" y="72"/>
                    <a:pt x="82" y="69"/>
                  </a:cubicBezTo>
                  <a:cubicBezTo>
                    <a:pt x="77" y="65"/>
                    <a:pt x="69" y="65"/>
                    <a:pt x="64" y="61"/>
                  </a:cubicBezTo>
                  <a:cubicBezTo>
                    <a:pt x="52" y="43"/>
                    <a:pt x="67" y="47"/>
                    <a:pt x="86" y="45"/>
                  </a:cubicBezTo>
                  <a:cubicBezTo>
                    <a:pt x="93" y="25"/>
                    <a:pt x="83" y="29"/>
                    <a:pt x="64" y="31"/>
                  </a:cubicBezTo>
                  <a:cubicBezTo>
                    <a:pt x="62" y="25"/>
                    <a:pt x="70" y="13"/>
                    <a:pt x="70" y="13"/>
                  </a:cubicBezTo>
                  <a:cubicBezTo>
                    <a:pt x="64" y="4"/>
                    <a:pt x="56" y="3"/>
                    <a:pt x="46" y="1"/>
                  </a:cubicBezTo>
                  <a:cubicBezTo>
                    <a:pt x="35" y="3"/>
                    <a:pt x="34" y="0"/>
                    <a:pt x="30" y="9"/>
                  </a:cubicBezTo>
                  <a:cubicBezTo>
                    <a:pt x="25" y="21"/>
                    <a:pt x="29" y="24"/>
                    <a:pt x="24" y="19"/>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38" name="Freeform 36"/>
            <p:cNvSpPr>
              <a:spLocks/>
            </p:cNvSpPr>
            <p:nvPr/>
          </p:nvSpPr>
          <p:spPr bwMode="invGray">
            <a:xfrm>
              <a:off x="2413" y="2359"/>
              <a:ext cx="69" cy="68"/>
            </a:xfrm>
            <a:custGeom>
              <a:avLst/>
              <a:gdLst>
                <a:gd name="T0" fmla="*/ 19 w 92"/>
                <a:gd name="T1" fmla="*/ 1 h 92"/>
                <a:gd name="T2" fmla="*/ 26 w 92"/>
                <a:gd name="T3" fmla="*/ 2 h 92"/>
                <a:gd name="T4" fmla="*/ 29 w 92"/>
                <a:gd name="T5" fmla="*/ 7 h 92"/>
                <a:gd name="T6" fmla="*/ 25 w 92"/>
                <a:gd name="T7" fmla="*/ 14 h 92"/>
                <a:gd name="T8" fmla="*/ 15 w 92"/>
                <a:gd name="T9" fmla="*/ 22 h 92"/>
                <a:gd name="T10" fmla="*/ 6 w 92"/>
                <a:gd name="T11" fmla="*/ 27 h 92"/>
                <a:gd name="T12" fmla="*/ 3 w 92"/>
                <a:gd name="T13" fmla="*/ 21 h 92"/>
                <a:gd name="T14" fmla="*/ 6 w 92"/>
                <a:gd name="T15" fmla="*/ 19 h 92"/>
                <a:gd name="T16" fmla="*/ 5 w 92"/>
                <a:gd name="T17" fmla="*/ 13 h 92"/>
                <a:gd name="T18" fmla="*/ 13 w 92"/>
                <a:gd name="T19" fmla="*/ 9 h 92"/>
                <a:gd name="T20" fmla="*/ 19 w 92"/>
                <a:gd name="T21" fmla="*/ 1 h 9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2" h="92">
                  <a:moveTo>
                    <a:pt x="58" y="6"/>
                  </a:moveTo>
                  <a:cubicBezTo>
                    <a:pt x="67" y="0"/>
                    <a:pt x="73" y="2"/>
                    <a:pt x="82" y="8"/>
                  </a:cubicBezTo>
                  <a:cubicBezTo>
                    <a:pt x="91" y="22"/>
                    <a:pt x="88" y="15"/>
                    <a:pt x="92" y="26"/>
                  </a:cubicBezTo>
                  <a:cubicBezTo>
                    <a:pt x="89" y="36"/>
                    <a:pt x="82" y="37"/>
                    <a:pt x="78" y="48"/>
                  </a:cubicBezTo>
                  <a:cubicBezTo>
                    <a:pt x="85" y="69"/>
                    <a:pt x="60" y="71"/>
                    <a:pt x="46" y="76"/>
                  </a:cubicBezTo>
                  <a:cubicBezTo>
                    <a:pt x="40" y="86"/>
                    <a:pt x="28" y="86"/>
                    <a:pt x="18" y="92"/>
                  </a:cubicBezTo>
                  <a:cubicBezTo>
                    <a:pt x="9" y="90"/>
                    <a:pt x="0" y="84"/>
                    <a:pt x="8" y="72"/>
                  </a:cubicBezTo>
                  <a:cubicBezTo>
                    <a:pt x="11" y="68"/>
                    <a:pt x="20" y="64"/>
                    <a:pt x="20" y="64"/>
                  </a:cubicBezTo>
                  <a:cubicBezTo>
                    <a:pt x="23" y="55"/>
                    <a:pt x="21" y="53"/>
                    <a:pt x="14" y="46"/>
                  </a:cubicBezTo>
                  <a:cubicBezTo>
                    <a:pt x="18" y="30"/>
                    <a:pt x="28" y="36"/>
                    <a:pt x="40" y="28"/>
                  </a:cubicBezTo>
                  <a:cubicBezTo>
                    <a:pt x="56" y="17"/>
                    <a:pt x="50" y="24"/>
                    <a:pt x="58" y="6"/>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39" name="Freeform 37"/>
            <p:cNvSpPr>
              <a:spLocks/>
            </p:cNvSpPr>
            <p:nvPr/>
          </p:nvSpPr>
          <p:spPr bwMode="invGray">
            <a:xfrm>
              <a:off x="4099" y="3502"/>
              <a:ext cx="474" cy="495"/>
            </a:xfrm>
            <a:custGeom>
              <a:avLst/>
              <a:gdLst>
                <a:gd name="T0" fmla="*/ 67 w 633"/>
                <a:gd name="T1" fmla="*/ 4 h 660"/>
                <a:gd name="T2" fmla="*/ 55 w 633"/>
                <a:gd name="T3" fmla="*/ 6 h 660"/>
                <a:gd name="T4" fmla="*/ 46 w 633"/>
                <a:gd name="T5" fmla="*/ 17 h 660"/>
                <a:gd name="T6" fmla="*/ 32 w 633"/>
                <a:gd name="T7" fmla="*/ 19 h 660"/>
                <a:gd name="T8" fmla="*/ 26 w 633"/>
                <a:gd name="T9" fmla="*/ 24 h 660"/>
                <a:gd name="T10" fmla="*/ 21 w 633"/>
                <a:gd name="T11" fmla="*/ 37 h 660"/>
                <a:gd name="T12" fmla="*/ 11 w 633"/>
                <a:gd name="T13" fmla="*/ 53 h 660"/>
                <a:gd name="T14" fmla="*/ 0 w 633"/>
                <a:gd name="T15" fmla="*/ 57 h 660"/>
                <a:gd name="T16" fmla="*/ 22 w 633"/>
                <a:gd name="T17" fmla="*/ 103 h 660"/>
                <a:gd name="T18" fmla="*/ 37 w 633"/>
                <a:gd name="T19" fmla="*/ 135 h 660"/>
                <a:gd name="T20" fmla="*/ 46 w 633"/>
                <a:gd name="T21" fmla="*/ 140 h 660"/>
                <a:gd name="T22" fmla="*/ 52 w 633"/>
                <a:gd name="T23" fmla="*/ 143 h 660"/>
                <a:gd name="T24" fmla="*/ 72 w 633"/>
                <a:gd name="T25" fmla="*/ 137 h 660"/>
                <a:gd name="T26" fmla="*/ 79 w 633"/>
                <a:gd name="T27" fmla="*/ 134 h 660"/>
                <a:gd name="T28" fmla="*/ 94 w 633"/>
                <a:gd name="T29" fmla="*/ 143 h 660"/>
                <a:gd name="T30" fmla="*/ 102 w 633"/>
                <a:gd name="T31" fmla="*/ 167 h 660"/>
                <a:gd name="T32" fmla="*/ 106 w 633"/>
                <a:gd name="T33" fmla="*/ 166 h 660"/>
                <a:gd name="T34" fmla="*/ 109 w 633"/>
                <a:gd name="T35" fmla="*/ 161 h 660"/>
                <a:gd name="T36" fmla="*/ 116 w 633"/>
                <a:gd name="T37" fmla="*/ 173 h 660"/>
                <a:gd name="T38" fmla="*/ 127 w 633"/>
                <a:gd name="T39" fmla="*/ 181 h 660"/>
                <a:gd name="T40" fmla="*/ 137 w 633"/>
                <a:gd name="T41" fmla="*/ 191 h 660"/>
                <a:gd name="T42" fmla="*/ 139 w 633"/>
                <a:gd name="T43" fmla="*/ 195 h 660"/>
                <a:gd name="T44" fmla="*/ 143 w 633"/>
                <a:gd name="T45" fmla="*/ 197 h 660"/>
                <a:gd name="T46" fmla="*/ 152 w 633"/>
                <a:gd name="T47" fmla="*/ 207 h 660"/>
                <a:gd name="T48" fmla="*/ 155 w 633"/>
                <a:gd name="T49" fmla="*/ 200 h 660"/>
                <a:gd name="T50" fmla="*/ 170 w 633"/>
                <a:gd name="T51" fmla="*/ 209 h 660"/>
                <a:gd name="T52" fmla="*/ 184 w 633"/>
                <a:gd name="T53" fmla="*/ 207 h 660"/>
                <a:gd name="T54" fmla="*/ 193 w 633"/>
                <a:gd name="T55" fmla="*/ 168 h 660"/>
                <a:gd name="T56" fmla="*/ 198 w 633"/>
                <a:gd name="T57" fmla="*/ 146 h 660"/>
                <a:gd name="T58" fmla="*/ 195 w 633"/>
                <a:gd name="T59" fmla="*/ 116 h 660"/>
                <a:gd name="T60" fmla="*/ 168 w 633"/>
                <a:gd name="T61" fmla="*/ 86 h 660"/>
                <a:gd name="T62" fmla="*/ 166 w 633"/>
                <a:gd name="T63" fmla="*/ 74 h 660"/>
                <a:gd name="T64" fmla="*/ 145 w 633"/>
                <a:gd name="T65" fmla="*/ 57 h 660"/>
                <a:gd name="T66" fmla="*/ 148 w 633"/>
                <a:gd name="T67" fmla="*/ 49 h 660"/>
                <a:gd name="T68" fmla="*/ 143 w 633"/>
                <a:gd name="T69" fmla="*/ 42 h 660"/>
                <a:gd name="T70" fmla="*/ 131 w 633"/>
                <a:gd name="T71" fmla="*/ 25 h 660"/>
                <a:gd name="T72" fmla="*/ 124 w 633"/>
                <a:gd name="T73" fmla="*/ 10 h 660"/>
                <a:gd name="T74" fmla="*/ 122 w 633"/>
                <a:gd name="T75" fmla="*/ 6 h 660"/>
                <a:gd name="T76" fmla="*/ 115 w 633"/>
                <a:gd name="T77" fmla="*/ 48 h 660"/>
                <a:gd name="T78" fmla="*/ 102 w 633"/>
                <a:gd name="T79" fmla="*/ 37 h 660"/>
                <a:gd name="T80" fmla="*/ 92 w 633"/>
                <a:gd name="T81" fmla="*/ 35 h 660"/>
                <a:gd name="T82" fmla="*/ 86 w 633"/>
                <a:gd name="T83" fmla="*/ 28 h 660"/>
                <a:gd name="T84" fmla="*/ 83 w 633"/>
                <a:gd name="T85" fmla="*/ 20 h 660"/>
                <a:gd name="T86" fmla="*/ 87 w 633"/>
                <a:gd name="T87" fmla="*/ 17 h 660"/>
                <a:gd name="T88" fmla="*/ 76 w 633"/>
                <a:gd name="T89" fmla="*/ 6 h 660"/>
                <a:gd name="T90" fmla="*/ 68 w 633"/>
                <a:gd name="T91" fmla="*/ 4 h 660"/>
                <a:gd name="T92" fmla="*/ 64 w 633"/>
                <a:gd name="T93" fmla="*/ 2 h 660"/>
                <a:gd name="T94" fmla="*/ 67 w 633"/>
                <a:gd name="T95" fmla="*/ 4 h 66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633" h="660">
                  <a:moveTo>
                    <a:pt x="212" y="11"/>
                  </a:moveTo>
                  <a:cubicBezTo>
                    <a:pt x="195" y="0"/>
                    <a:pt x="187" y="2"/>
                    <a:pt x="176" y="19"/>
                  </a:cubicBezTo>
                  <a:cubicBezTo>
                    <a:pt x="171" y="61"/>
                    <a:pt x="181" y="88"/>
                    <a:pt x="144" y="51"/>
                  </a:cubicBezTo>
                  <a:cubicBezTo>
                    <a:pt x="131" y="53"/>
                    <a:pt x="115" y="51"/>
                    <a:pt x="104" y="59"/>
                  </a:cubicBezTo>
                  <a:cubicBezTo>
                    <a:pt x="78" y="80"/>
                    <a:pt x="114" y="65"/>
                    <a:pt x="84" y="75"/>
                  </a:cubicBezTo>
                  <a:cubicBezTo>
                    <a:pt x="78" y="94"/>
                    <a:pt x="92" y="107"/>
                    <a:pt x="68" y="115"/>
                  </a:cubicBezTo>
                  <a:cubicBezTo>
                    <a:pt x="55" y="135"/>
                    <a:pt x="59" y="159"/>
                    <a:pt x="36" y="167"/>
                  </a:cubicBezTo>
                  <a:cubicBezTo>
                    <a:pt x="16" y="163"/>
                    <a:pt x="7" y="158"/>
                    <a:pt x="0" y="179"/>
                  </a:cubicBezTo>
                  <a:cubicBezTo>
                    <a:pt x="9" y="232"/>
                    <a:pt x="43" y="279"/>
                    <a:pt x="72" y="323"/>
                  </a:cubicBezTo>
                  <a:cubicBezTo>
                    <a:pt x="82" y="371"/>
                    <a:pt x="85" y="392"/>
                    <a:pt x="120" y="427"/>
                  </a:cubicBezTo>
                  <a:cubicBezTo>
                    <a:pt x="127" y="434"/>
                    <a:pt x="136" y="438"/>
                    <a:pt x="144" y="443"/>
                  </a:cubicBezTo>
                  <a:cubicBezTo>
                    <a:pt x="151" y="448"/>
                    <a:pt x="168" y="451"/>
                    <a:pt x="168" y="451"/>
                  </a:cubicBezTo>
                  <a:cubicBezTo>
                    <a:pt x="188" y="444"/>
                    <a:pt x="208" y="438"/>
                    <a:pt x="228" y="431"/>
                  </a:cubicBezTo>
                  <a:cubicBezTo>
                    <a:pt x="236" y="428"/>
                    <a:pt x="252" y="423"/>
                    <a:pt x="252" y="423"/>
                  </a:cubicBezTo>
                  <a:cubicBezTo>
                    <a:pt x="271" y="429"/>
                    <a:pt x="281" y="445"/>
                    <a:pt x="300" y="451"/>
                  </a:cubicBezTo>
                  <a:cubicBezTo>
                    <a:pt x="320" y="471"/>
                    <a:pt x="315" y="500"/>
                    <a:pt x="324" y="527"/>
                  </a:cubicBezTo>
                  <a:cubicBezTo>
                    <a:pt x="328" y="526"/>
                    <a:pt x="333" y="526"/>
                    <a:pt x="336" y="523"/>
                  </a:cubicBezTo>
                  <a:cubicBezTo>
                    <a:pt x="340" y="520"/>
                    <a:pt x="339" y="511"/>
                    <a:pt x="344" y="511"/>
                  </a:cubicBezTo>
                  <a:cubicBezTo>
                    <a:pt x="358" y="511"/>
                    <a:pt x="362" y="541"/>
                    <a:pt x="368" y="547"/>
                  </a:cubicBezTo>
                  <a:cubicBezTo>
                    <a:pt x="378" y="557"/>
                    <a:pt x="392" y="563"/>
                    <a:pt x="404" y="571"/>
                  </a:cubicBezTo>
                  <a:cubicBezTo>
                    <a:pt x="418" y="580"/>
                    <a:pt x="422" y="594"/>
                    <a:pt x="436" y="603"/>
                  </a:cubicBezTo>
                  <a:cubicBezTo>
                    <a:pt x="439" y="607"/>
                    <a:pt x="441" y="612"/>
                    <a:pt x="444" y="615"/>
                  </a:cubicBezTo>
                  <a:cubicBezTo>
                    <a:pt x="447" y="618"/>
                    <a:pt x="453" y="619"/>
                    <a:pt x="456" y="623"/>
                  </a:cubicBezTo>
                  <a:cubicBezTo>
                    <a:pt x="489" y="660"/>
                    <a:pt x="457" y="637"/>
                    <a:pt x="484" y="655"/>
                  </a:cubicBezTo>
                  <a:cubicBezTo>
                    <a:pt x="487" y="647"/>
                    <a:pt x="485" y="626"/>
                    <a:pt x="492" y="631"/>
                  </a:cubicBezTo>
                  <a:cubicBezTo>
                    <a:pt x="509" y="642"/>
                    <a:pt x="522" y="653"/>
                    <a:pt x="540" y="659"/>
                  </a:cubicBezTo>
                  <a:cubicBezTo>
                    <a:pt x="557" y="642"/>
                    <a:pt x="567" y="648"/>
                    <a:pt x="588" y="655"/>
                  </a:cubicBezTo>
                  <a:cubicBezTo>
                    <a:pt x="611" y="621"/>
                    <a:pt x="573" y="560"/>
                    <a:pt x="616" y="531"/>
                  </a:cubicBezTo>
                  <a:cubicBezTo>
                    <a:pt x="632" y="507"/>
                    <a:pt x="629" y="496"/>
                    <a:pt x="632" y="463"/>
                  </a:cubicBezTo>
                  <a:cubicBezTo>
                    <a:pt x="630" y="440"/>
                    <a:pt x="633" y="390"/>
                    <a:pt x="620" y="367"/>
                  </a:cubicBezTo>
                  <a:cubicBezTo>
                    <a:pt x="600" y="332"/>
                    <a:pt x="565" y="300"/>
                    <a:pt x="536" y="271"/>
                  </a:cubicBezTo>
                  <a:cubicBezTo>
                    <a:pt x="532" y="259"/>
                    <a:pt x="532" y="247"/>
                    <a:pt x="528" y="235"/>
                  </a:cubicBezTo>
                  <a:cubicBezTo>
                    <a:pt x="525" y="225"/>
                    <a:pt x="474" y="188"/>
                    <a:pt x="460" y="179"/>
                  </a:cubicBezTo>
                  <a:cubicBezTo>
                    <a:pt x="463" y="171"/>
                    <a:pt x="471" y="164"/>
                    <a:pt x="472" y="155"/>
                  </a:cubicBezTo>
                  <a:cubicBezTo>
                    <a:pt x="474" y="144"/>
                    <a:pt x="461" y="137"/>
                    <a:pt x="456" y="131"/>
                  </a:cubicBezTo>
                  <a:cubicBezTo>
                    <a:pt x="435" y="106"/>
                    <a:pt x="451" y="88"/>
                    <a:pt x="416" y="79"/>
                  </a:cubicBezTo>
                  <a:cubicBezTo>
                    <a:pt x="395" y="48"/>
                    <a:pt x="403" y="64"/>
                    <a:pt x="392" y="31"/>
                  </a:cubicBezTo>
                  <a:cubicBezTo>
                    <a:pt x="391" y="27"/>
                    <a:pt x="388" y="19"/>
                    <a:pt x="388" y="19"/>
                  </a:cubicBezTo>
                  <a:cubicBezTo>
                    <a:pt x="362" y="58"/>
                    <a:pt x="379" y="107"/>
                    <a:pt x="364" y="151"/>
                  </a:cubicBezTo>
                  <a:cubicBezTo>
                    <a:pt x="344" y="144"/>
                    <a:pt x="344" y="120"/>
                    <a:pt x="324" y="115"/>
                  </a:cubicBezTo>
                  <a:cubicBezTo>
                    <a:pt x="314" y="112"/>
                    <a:pt x="303" y="112"/>
                    <a:pt x="292" y="111"/>
                  </a:cubicBezTo>
                  <a:cubicBezTo>
                    <a:pt x="284" y="103"/>
                    <a:pt x="276" y="97"/>
                    <a:pt x="272" y="87"/>
                  </a:cubicBezTo>
                  <a:cubicBezTo>
                    <a:pt x="269" y="79"/>
                    <a:pt x="264" y="63"/>
                    <a:pt x="264" y="63"/>
                  </a:cubicBezTo>
                  <a:cubicBezTo>
                    <a:pt x="268" y="60"/>
                    <a:pt x="273" y="58"/>
                    <a:pt x="276" y="55"/>
                  </a:cubicBezTo>
                  <a:cubicBezTo>
                    <a:pt x="300" y="31"/>
                    <a:pt x="256" y="24"/>
                    <a:pt x="240" y="19"/>
                  </a:cubicBezTo>
                  <a:cubicBezTo>
                    <a:pt x="232" y="16"/>
                    <a:pt x="224" y="14"/>
                    <a:pt x="216" y="11"/>
                  </a:cubicBezTo>
                  <a:cubicBezTo>
                    <a:pt x="212" y="10"/>
                    <a:pt x="200" y="5"/>
                    <a:pt x="204" y="7"/>
                  </a:cubicBezTo>
                  <a:cubicBezTo>
                    <a:pt x="207" y="8"/>
                    <a:pt x="209" y="10"/>
                    <a:pt x="212" y="11"/>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40" name="Freeform 38"/>
            <p:cNvSpPr>
              <a:spLocks/>
            </p:cNvSpPr>
            <p:nvPr/>
          </p:nvSpPr>
          <p:spPr bwMode="invGray">
            <a:xfrm>
              <a:off x="4246" y="3241"/>
              <a:ext cx="319" cy="210"/>
            </a:xfrm>
            <a:custGeom>
              <a:avLst/>
              <a:gdLst>
                <a:gd name="T0" fmla="*/ 26 w 426"/>
                <a:gd name="T1" fmla="*/ 20 h 280"/>
                <a:gd name="T2" fmla="*/ 21 w 426"/>
                <a:gd name="T3" fmla="*/ 11 h 280"/>
                <a:gd name="T4" fmla="*/ 20 w 426"/>
                <a:gd name="T5" fmla="*/ 5 h 280"/>
                <a:gd name="T6" fmla="*/ 16 w 426"/>
                <a:gd name="T7" fmla="*/ 4 h 280"/>
                <a:gd name="T8" fmla="*/ 5 w 426"/>
                <a:gd name="T9" fmla="*/ 5 h 280"/>
                <a:gd name="T10" fmla="*/ 14 w 426"/>
                <a:gd name="T11" fmla="*/ 13 h 280"/>
                <a:gd name="T12" fmla="*/ 15 w 426"/>
                <a:gd name="T13" fmla="*/ 17 h 280"/>
                <a:gd name="T14" fmla="*/ 7 w 426"/>
                <a:gd name="T15" fmla="*/ 22 h 280"/>
                <a:gd name="T16" fmla="*/ 28 w 426"/>
                <a:gd name="T17" fmla="*/ 29 h 280"/>
                <a:gd name="T18" fmla="*/ 39 w 426"/>
                <a:gd name="T19" fmla="*/ 35 h 280"/>
                <a:gd name="T20" fmla="*/ 40 w 426"/>
                <a:gd name="T21" fmla="*/ 40 h 280"/>
                <a:gd name="T22" fmla="*/ 44 w 426"/>
                <a:gd name="T23" fmla="*/ 42 h 280"/>
                <a:gd name="T24" fmla="*/ 46 w 426"/>
                <a:gd name="T25" fmla="*/ 50 h 280"/>
                <a:gd name="T26" fmla="*/ 41 w 426"/>
                <a:gd name="T27" fmla="*/ 62 h 280"/>
                <a:gd name="T28" fmla="*/ 57 w 426"/>
                <a:gd name="T29" fmla="*/ 60 h 280"/>
                <a:gd name="T30" fmla="*/ 61 w 426"/>
                <a:gd name="T31" fmla="*/ 69 h 280"/>
                <a:gd name="T32" fmla="*/ 68 w 426"/>
                <a:gd name="T33" fmla="*/ 71 h 280"/>
                <a:gd name="T34" fmla="*/ 72 w 426"/>
                <a:gd name="T35" fmla="*/ 72 h 280"/>
                <a:gd name="T36" fmla="*/ 79 w 426"/>
                <a:gd name="T37" fmla="*/ 71 h 280"/>
                <a:gd name="T38" fmla="*/ 87 w 426"/>
                <a:gd name="T39" fmla="*/ 62 h 280"/>
                <a:gd name="T40" fmla="*/ 106 w 426"/>
                <a:gd name="T41" fmla="*/ 80 h 280"/>
                <a:gd name="T42" fmla="*/ 115 w 426"/>
                <a:gd name="T43" fmla="*/ 89 h 280"/>
                <a:gd name="T44" fmla="*/ 113 w 426"/>
                <a:gd name="T45" fmla="*/ 71 h 280"/>
                <a:gd name="T46" fmla="*/ 106 w 426"/>
                <a:gd name="T47" fmla="*/ 64 h 280"/>
                <a:gd name="T48" fmla="*/ 118 w 426"/>
                <a:gd name="T49" fmla="*/ 53 h 280"/>
                <a:gd name="T50" fmla="*/ 128 w 426"/>
                <a:gd name="T51" fmla="*/ 50 h 280"/>
                <a:gd name="T52" fmla="*/ 133 w 426"/>
                <a:gd name="T53" fmla="*/ 49 h 280"/>
                <a:gd name="T54" fmla="*/ 133 w 426"/>
                <a:gd name="T55" fmla="*/ 44 h 280"/>
                <a:gd name="T56" fmla="*/ 112 w 426"/>
                <a:gd name="T57" fmla="*/ 47 h 280"/>
                <a:gd name="T58" fmla="*/ 96 w 426"/>
                <a:gd name="T59" fmla="*/ 44 h 280"/>
                <a:gd name="T60" fmla="*/ 94 w 426"/>
                <a:gd name="T61" fmla="*/ 41 h 280"/>
                <a:gd name="T62" fmla="*/ 92 w 426"/>
                <a:gd name="T63" fmla="*/ 37 h 280"/>
                <a:gd name="T64" fmla="*/ 70 w 426"/>
                <a:gd name="T65" fmla="*/ 26 h 280"/>
                <a:gd name="T66" fmla="*/ 50 w 426"/>
                <a:gd name="T67" fmla="*/ 20 h 280"/>
                <a:gd name="T68" fmla="*/ 43 w 426"/>
                <a:gd name="T69" fmla="*/ 17 h 280"/>
                <a:gd name="T70" fmla="*/ 25 w 426"/>
                <a:gd name="T71" fmla="*/ 17 h 280"/>
                <a:gd name="T72" fmla="*/ 21 w 426"/>
                <a:gd name="T73" fmla="*/ 11 h 280"/>
                <a:gd name="T74" fmla="*/ 21 w 426"/>
                <a:gd name="T75" fmla="*/ 0 h 28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6" h="280">
                  <a:moveTo>
                    <a:pt x="84" y="60"/>
                  </a:moveTo>
                  <a:cubicBezTo>
                    <a:pt x="79" y="52"/>
                    <a:pt x="70" y="45"/>
                    <a:pt x="68" y="36"/>
                  </a:cubicBezTo>
                  <a:cubicBezTo>
                    <a:pt x="67" y="29"/>
                    <a:pt x="68" y="22"/>
                    <a:pt x="64" y="16"/>
                  </a:cubicBezTo>
                  <a:cubicBezTo>
                    <a:pt x="62" y="12"/>
                    <a:pt x="56" y="13"/>
                    <a:pt x="52" y="12"/>
                  </a:cubicBezTo>
                  <a:cubicBezTo>
                    <a:pt x="40" y="13"/>
                    <a:pt x="27" y="11"/>
                    <a:pt x="16" y="16"/>
                  </a:cubicBezTo>
                  <a:cubicBezTo>
                    <a:pt x="0" y="24"/>
                    <a:pt x="43" y="40"/>
                    <a:pt x="44" y="40"/>
                  </a:cubicBezTo>
                  <a:cubicBezTo>
                    <a:pt x="45" y="44"/>
                    <a:pt x="50" y="49"/>
                    <a:pt x="48" y="52"/>
                  </a:cubicBezTo>
                  <a:cubicBezTo>
                    <a:pt x="42" y="60"/>
                    <a:pt x="24" y="68"/>
                    <a:pt x="24" y="68"/>
                  </a:cubicBezTo>
                  <a:cubicBezTo>
                    <a:pt x="38" y="88"/>
                    <a:pt x="65" y="89"/>
                    <a:pt x="88" y="92"/>
                  </a:cubicBezTo>
                  <a:cubicBezTo>
                    <a:pt x="101" y="96"/>
                    <a:pt x="124" y="112"/>
                    <a:pt x="124" y="112"/>
                  </a:cubicBezTo>
                  <a:cubicBezTo>
                    <a:pt x="125" y="116"/>
                    <a:pt x="125" y="121"/>
                    <a:pt x="128" y="124"/>
                  </a:cubicBezTo>
                  <a:cubicBezTo>
                    <a:pt x="131" y="128"/>
                    <a:pt x="137" y="128"/>
                    <a:pt x="140" y="132"/>
                  </a:cubicBezTo>
                  <a:cubicBezTo>
                    <a:pt x="144" y="139"/>
                    <a:pt x="148" y="156"/>
                    <a:pt x="148" y="156"/>
                  </a:cubicBezTo>
                  <a:cubicBezTo>
                    <a:pt x="144" y="171"/>
                    <a:pt x="137" y="181"/>
                    <a:pt x="132" y="196"/>
                  </a:cubicBezTo>
                  <a:cubicBezTo>
                    <a:pt x="151" y="209"/>
                    <a:pt x="167" y="207"/>
                    <a:pt x="180" y="188"/>
                  </a:cubicBezTo>
                  <a:cubicBezTo>
                    <a:pt x="182" y="196"/>
                    <a:pt x="184" y="211"/>
                    <a:pt x="192" y="216"/>
                  </a:cubicBezTo>
                  <a:cubicBezTo>
                    <a:pt x="199" y="220"/>
                    <a:pt x="208" y="221"/>
                    <a:pt x="216" y="224"/>
                  </a:cubicBezTo>
                  <a:cubicBezTo>
                    <a:pt x="220" y="225"/>
                    <a:pt x="228" y="228"/>
                    <a:pt x="228" y="228"/>
                  </a:cubicBezTo>
                  <a:cubicBezTo>
                    <a:pt x="236" y="227"/>
                    <a:pt x="245" y="228"/>
                    <a:pt x="252" y="224"/>
                  </a:cubicBezTo>
                  <a:cubicBezTo>
                    <a:pt x="269" y="216"/>
                    <a:pt x="252" y="204"/>
                    <a:pt x="276" y="196"/>
                  </a:cubicBezTo>
                  <a:cubicBezTo>
                    <a:pt x="296" y="209"/>
                    <a:pt x="322" y="231"/>
                    <a:pt x="336" y="252"/>
                  </a:cubicBezTo>
                  <a:cubicBezTo>
                    <a:pt x="354" y="280"/>
                    <a:pt x="343" y="273"/>
                    <a:pt x="364" y="280"/>
                  </a:cubicBezTo>
                  <a:cubicBezTo>
                    <a:pt x="376" y="262"/>
                    <a:pt x="375" y="241"/>
                    <a:pt x="360" y="224"/>
                  </a:cubicBezTo>
                  <a:cubicBezTo>
                    <a:pt x="352" y="216"/>
                    <a:pt x="336" y="200"/>
                    <a:pt x="336" y="200"/>
                  </a:cubicBezTo>
                  <a:cubicBezTo>
                    <a:pt x="323" y="162"/>
                    <a:pt x="322" y="174"/>
                    <a:pt x="372" y="168"/>
                  </a:cubicBezTo>
                  <a:cubicBezTo>
                    <a:pt x="384" y="164"/>
                    <a:pt x="396" y="160"/>
                    <a:pt x="408" y="156"/>
                  </a:cubicBezTo>
                  <a:cubicBezTo>
                    <a:pt x="412" y="155"/>
                    <a:pt x="420" y="152"/>
                    <a:pt x="420" y="152"/>
                  </a:cubicBezTo>
                  <a:cubicBezTo>
                    <a:pt x="421" y="148"/>
                    <a:pt x="426" y="144"/>
                    <a:pt x="424" y="140"/>
                  </a:cubicBezTo>
                  <a:cubicBezTo>
                    <a:pt x="420" y="131"/>
                    <a:pt x="365" y="146"/>
                    <a:pt x="356" y="148"/>
                  </a:cubicBezTo>
                  <a:cubicBezTo>
                    <a:pt x="339" y="146"/>
                    <a:pt x="316" y="152"/>
                    <a:pt x="304" y="140"/>
                  </a:cubicBezTo>
                  <a:cubicBezTo>
                    <a:pt x="301" y="137"/>
                    <a:pt x="302" y="132"/>
                    <a:pt x="300" y="128"/>
                  </a:cubicBezTo>
                  <a:cubicBezTo>
                    <a:pt x="298" y="124"/>
                    <a:pt x="296" y="119"/>
                    <a:pt x="292" y="116"/>
                  </a:cubicBezTo>
                  <a:cubicBezTo>
                    <a:pt x="272" y="98"/>
                    <a:pt x="244" y="91"/>
                    <a:pt x="220" y="80"/>
                  </a:cubicBezTo>
                  <a:cubicBezTo>
                    <a:pt x="201" y="72"/>
                    <a:pt x="180" y="67"/>
                    <a:pt x="160" y="60"/>
                  </a:cubicBezTo>
                  <a:cubicBezTo>
                    <a:pt x="152" y="57"/>
                    <a:pt x="136" y="52"/>
                    <a:pt x="136" y="52"/>
                  </a:cubicBezTo>
                  <a:cubicBezTo>
                    <a:pt x="113" y="55"/>
                    <a:pt x="98" y="64"/>
                    <a:pt x="80" y="52"/>
                  </a:cubicBezTo>
                  <a:cubicBezTo>
                    <a:pt x="70" y="38"/>
                    <a:pt x="74" y="44"/>
                    <a:pt x="68" y="32"/>
                  </a:cubicBezTo>
                  <a:lnTo>
                    <a:pt x="68" y="0"/>
                  </a:lnTo>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41" name="Freeform 39"/>
            <p:cNvSpPr>
              <a:spLocks/>
            </p:cNvSpPr>
            <p:nvPr/>
          </p:nvSpPr>
          <p:spPr bwMode="invGray">
            <a:xfrm>
              <a:off x="4255" y="3243"/>
              <a:ext cx="311" cy="211"/>
            </a:xfrm>
            <a:custGeom>
              <a:avLst/>
              <a:gdLst>
                <a:gd name="T0" fmla="*/ 0 w 416"/>
                <a:gd name="T1" fmla="*/ 1 h 282"/>
                <a:gd name="T2" fmla="*/ 6 w 416"/>
                <a:gd name="T3" fmla="*/ 12 h 282"/>
                <a:gd name="T4" fmla="*/ 9 w 416"/>
                <a:gd name="T5" fmla="*/ 16 h 282"/>
                <a:gd name="T6" fmla="*/ 26 w 416"/>
                <a:gd name="T7" fmla="*/ 28 h 282"/>
                <a:gd name="T8" fmla="*/ 37 w 416"/>
                <a:gd name="T9" fmla="*/ 36 h 282"/>
                <a:gd name="T10" fmla="*/ 41 w 416"/>
                <a:gd name="T11" fmla="*/ 38 h 282"/>
                <a:gd name="T12" fmla="*/ 43 w 416"/>
                <a:gd name="T13" fmla="*/ 52 h 282"/>
                <a:gd name="T14" fmla="*/ 37 w 416"/>
                <a:gd name="T15" fmla="*/ 63 h 282"/>
                <a:gd name="T16" fmla="*/ 43 w 416"/>
                <a:gd name="T17" fmla="*/ 61 h 282"/>
                <a:gd name="T18" fmla="*/ 46 w 416"/>
                <a:gd name="T19" fmla="*/ 59 h 282"/>
                <a:gd name="T20" fmla="*/ 50 w 416"/>
                <a:gd name="T21" fmla="*/ 63 h 282"/>
                <a:gd name="T22" fmla="*/ 58 w 416"/>
                <a:gd name="T23" fmla="*/ 68 h 282"/>
                <a:gd name="T24" fmla="*/ 65 w 416"/>
                <a:gd name="T25" fmla="*/ 73 h 282"/>
                <a:gd name="T26" fmla="*/ 75 w 416"/>
                <a:gd name="T27" fmla="*/ 69 h 282"/>
                <a:gd name="T28" fmla="*/ 77 w 416"/>
                <a:gd name="T29" fmla="*/ 61 h 282"/>
                <a:gd name="T30" fmla="*/ 84 w 416"/>
                <a:gd name="T31" fmla="*/ 63 h 282"/>
                <a:gd name="T32" fmla="*/ 91 w 416"/>
                <a:gd name="T33" fmla="*/ 66 h 282"/>
                <a:gd name="T34" fmla="*/ 106 w 416"/>
                <a:gd name="T35" fmla="*/ 88 h 282"/>
                <a:gd name="T36" fmla="*/ 111 w 416"/>
                <a:gd name="T37" fmla="*/ 87 h 282"/>
                <a:gd name="T38" fmla="*/ 110 w 416"/>
                <a:gd name="T39" fmla="*/ 79 h 282"/>
                <a:gd name="T40" fmla="*/ 99 w 416"/>
                <a:gd name="T41" fmla="*/ 61 h 282"/>
                <a:gd name="T42" fmla="*/ 112 w 416"/>
                <a:gd name="T43" fmla="*/ 55 h 282"/>
                <a:gd name="T44" fmla="*/ 127 w 416"/>
                <a:gd name="T45" fmla="*/ 46 h 282"/>
                <a:gd name="T46" fmla="*/ 128 w 416"/>
                <a:gd name="T47" fmla="*/ 37 h 282"/>
                <a:gd name="T48" fmla="*/ 114 w 416"/>
                <a:gd name="T49" fmla="*/ 43 h 282"/>
                <a:gd name="T50" fmla="*/ 96 w 416"/>
                <a:gd name="T51" fmla="*/ 43 h 282"/>
                <a:gd name="T52" fmla="*/ 82 w 416"/>
                <a:gd name="T53" fmla="*/ 31 h 282"/>
                <a:gd name="T54" fmla="*/ 57 w 416"/>
                <a:gd name="T55" fmla="*/ 19 h 282"/>
                <a:gd name="T56" fmla="*/ 41 w 416"/>
                <a:gd name="T57" fmla="*/ 10 h 282"/>
                <a:gd name="T58" fmla="*/ 29 w 416"/>
                <a:gd name="T59" fmla="*/ 13 h 282"/>
                <a:gd name="T60" fmla="*/ 24 w 416"/>
                <a:gd name="T61" fmla="*/ 18 h 282"/>
                <a:gd name="T62" fmla="*/ 17 w 416"/>
                <a:gd name="T63" fmla="*/ 5 h 282"/>
                <a:gd name="T64" fmla="*/ 0 w 416"/>
                <a:gd name="T65" fmla="*/ 1 h 2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16" h="282">
                  <a:moveTo>
                    <a:pt x="0" y="1"/>
                  </a:moveTo>
                  <a:cubicBezTo>
                    <a:pt x="7" y="22"/>
                    <a:pt x="2" y="9"/>
                    <a:pt x="20" y="37"/>
                  </a:cubicBezTo>
                  <a:cubicBezTo>
                    <a:pt x="23" y="41"/>
                    <a:pt x="28" y="49"/>
                    <a:pt x="28" y="49"/>
                  </a:cubicBezTo>
                  <a:cubicBezTo>
                    <a:pt x="5" y="84"/>
                    <a:pt x="65" y="78"/>
                    <a:pt x="84" y="89"/>
                  </a:cubicBezTo>
                  <a:cubicBezTo>
                    <a:pt x="97" y="96"/>
                    <a:pt x="108" y="105"/>
                    <a:pt x="120" y="113"/>
                  </a:cubicBezTo>
                  <a:cubicBezTo>
                    <a:pt x="124" y="116"/>
                    <a:pt x="132" y="121"/>
                    <a:pt x="132" y="121"/>
                  </a:cubicBezTo>
                  <a:cubicBezTo>
                    <a:pt x="138" y="138"/>
                    <a:pt x="132" y="151"/>
                    <a:pt x="136" y="169"/>
                  </a:cubicBezTo>
                  <a:cubicBezTo>
                    <a:pt x="107" y="188"/>
                    <a:pt x="110" y="176"/>
                    <a:pt x="116" y="201"/>
                  </a:cubicBezTo>
                  <a:cubicBezTo>
                    <a:pt x="123" y="200"/>
                    <a:pt x="130" y="199"/>
                    <a:pt x="136" y="197"/>
                  </a:cubicBezTo>
                  <a:cubicBezTo>
                    <a:pt x="141" y="195"/>
                    <a:pt x="143" y="188"/>
                    <a:pt x="148" y="189"/>
                  </a:cubicBezTo>
                  <a:cubicBezTo>
                    <a:pt x="154" y="190"/>
                    <a:pt x="156" y="198"/>
                    <a:pt x="160" y="201"/>
                  </a:cubicBezTo>
                  <a:cubicBezTo>
                    <a:pt x="168" y="207"/>
                    <a:pt x="176" y="212"/>
                    <a:pt x="184" y="217"/>
                  </a:cubicBezTo>
                  <a:cubicBezTo>
                    <a:pt x="192" y="222"/>
                    <a:pt x="208" y="233"/>
                    <a:pt x="208" y="233"/>
                  </a:cubicBezTo>
                  <a:cubicBezTo>
                    <a:pt x="216" y="231"/>
                    <a:pt x="234" y="230"/>
                    <a:pt x="240" y="221"/>
                  </a:cubicBezTo>
                  <a:cubicBezTo>
                    <a:pt x="244" y="214"/>
                    <a:pt x="248" y="197"/>
                    <a:pt x="248" y="197"/>
                  </a:cubicBezTo>
                  <a:cubicBezTo>
                    <a:pt x="255" y="198"/>
                    <a:pt x="261" y="199"/>
                    <a:pt x="268" y="201"/>
                  </a:cubicBezTo>
                  <a:cubicBezTo>
                    <a:pt x="276" y="203"/>
                    <a:pt x="292" y="209"/>
                    <a:pt x="292" y="209"/>
                  </a:cubicBezTo>
                  <a:cubicBezTo>
                    <a:pt x="298" y="242"/>
                    <a:pt x="306" y="270"/>
                    <a:pt x="340" y="281"/>
                  </a:cubicBezTo>
                  <a:cubicBezTo>
                    <a:pt x="345" y="280"/>
                    <a:pt x="354" y="282"/>
                    <a:pt x="356" y="277"/>
                  </a:cubicBezTo>
                  <a:cubicBezTo>
                    <a:pt x="359" y="270"/>
                    <a:pt x="355" y="260"/>
                    <a:pt x="352" y="253"/>
                  </a:cubicBezTo>
                  <a:cubicBezTo>
                    <a:pt x="346" y="238"/>
                    <a:pt x="329" y="206"/>
                    <a:pt x="316" y="197"/>
                  </a:cubicBezTo>
                  <a:cubicBezTo>
                    <a:pt x="307" y="170"/>
                    <a:pt x="339" y="175"/>
                    <a:pt x="360" y="173"/>
                  </a:cubicBezTo>
                  <a:cubicBezTo>
                    <a:pt x="383" y="165"/>
                    <a:pt x="391" y="162"/>
                    <a:pt x="408" y="145"/>
                  </a:cubicBezTo>
                  <a:cubicBezTo>
                    <a:pt x="412" y="140"/>
                    <a:pt x="416" y="121"/>
                    <a:pt x="409" y="120"/>
                  </a:cubicBezTo>
                  <a:cubicBezTo>
                    <a:pt x="402" y="119"/>
                    <a:pt x="384" y="135"/>
                    <a:pt x="367" y="138"/>
                  </a:cubicBezTo>
                  <a:cubicBezTo>
                    <a:pt x="350" y="141"/>
                    <a:pt x="325" y="144"/>
                    <a:pt x="308" y="137"/>
                  </a:cubicBezTo>
                  <a:cubicBezTo>
                    <a:pt x="286" y="130"/>
                    <a:pt x="284" y="111"/>
                    <a:pt x="264" y="97"/>
                  </a:cubicBezTo>
                  <a:cubicBezTo>
                    <a:pt x="238" y="80"/>
                    <a:pt x="203" y="76"/>
                    <a:pt x="180" y="61"/>
                  </a:cubicBezTo>
                  <a:cubicBezTo>
                    <a:pt x="163" y="50"/>
                    <a:pt x="150" y="39"/>
                    <a:pt x="132" y="33"/>
                  </a:cubicBezTo>
                  <a:cubicBezTo>
                    <a:pt x="119" y="35"/>
                    <a:pt x="102" y="31"/>
                    <a:pt x="92" y="41"/>
                  </a:cubicBezTo>
                  <a:cubicBezTo>
                    <a:pt x="71" y="62"/>
                    <a:pt x="108" y="46"/>
                    <a:pt x="76" y="57"/>
                  </a:cubicBezTo>
                  <a:cubicBezTo>
                    <a:pt x="52" y="49"/>
                    <a:pt x="67" y="38"/>
                    <a:pt x="56" y="17"/>
                  </a:cubicBezTo>
                  <a:cubicBezTo>
                    <a:pt x="48" y="0"/>
                    <a:pt x="16" y="1"/>
                    <a:pt x="0" y="1"/>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42" name="Freeform 40"/>
            <p:cNvSpPr>
              <a:spLocks/>
            </p:cNvSpPr>
            <p:nvPr/>
          </p:nvSpPr>
          <p:spPr bwMode="invGray">
            <a:xfrm>
              <a:off x="4485" y="4013"/>
              <a:ext cx="45" cy="58"/>
            </a:xfrm>
            <a:custGeom>
              <a:avLst/>
              <a:gdLst>
                <a:gd name="T0" fmla="*/ 11 w 60"/>
                <a:gd name="T1" fmla="*/ 5 h 78"/>
                <a:gd name="T2" fmla="*/ 0 w 60"/>
                <a:gd name="T3" fmla="*/ 5 h 78"/>
                <a:gd name="T4" fmla="*/ 6 w 60"/>
                <a:gd name="T5" fmla="*/ 13 h 78"/>
                <a:gd name="T6" fmla="*/ 9 w 60"/>
                <a:gd name="T7" fmla="*/ 20 h 78"/>
                <a:gd name="T8" fmla="*/ 11 w 60"/>
                <a:gd name="T9" fmla="*/ 24 h 78"/>
                <a:gd name="T10" fmla="*/ 20 w 60"/>
                <a:gd name="T11" fmla="*/ 16 h 78"/>
                <a:gd name="T12" fmla="*/ 11 w 60"/>
                <a:gd name="T13" fmla="*/ 5 h 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 h="78">
                  <a:moveTo>
                    <a:pt x="32" y="18"/>
                  </a:moveTo>
                  <a:cubicBezTo>
                    <a:pt x="16" y="7"/>
                    <a:pt x="12" y="0"/>
                    <a:pt x="0" y="18"/>
                  </a:cubicBezTo>
                  <a:cubicBezTo>
                    <a:pt x="6" y="27"/>
                    <a:pt x="15" y="33"/>
                    <a:pt x="20" y="42"/>
                  </a:cubicBezTo>
                  <a:cubicBezTo>
                    <a:pt x="24" y="49"/>
                    <a:pt x="25" y="58"/>
                    <a:pt x="28" y="66"/>
                  </a:cubicBezTo>
                  <a:cubicBezTo>
                    <a:pt x="29" y="70"/>
                    <a:pt x="32" y="78"/>
                    <a:pt x="32" y="78"/>
                  </a:cubicBezTo>
                  <a:cubicBezTo>
                    <a:pt x="52" y="73"/>
                    <a:pt x="54" y="69"/>
                    <a:pt x="60" y="50"/>
                  </a:cubicBezTo>
                  <a:cubicBezTo>
                    <a:pt x="54" y="32"/>
                    <a:pt x="50" y="27"/>
                    <a:pt x="32" y="18"/>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43" name="Freeform 41"/>
            <p:cNvSpPr>
              <a:spLocks/>
            </p:cNvSpPr>
            <p:nvPr/>
          </p:nvSpPr>
          <p:spPr bwMode="invGray">
            <a:xfrm>
              <a:off x="4621" y="3923"/>
              <a:ext cx="164" cy="85"/>
            </a:xfrm>
            <a:custGeom>
              <a:avLst/>
              <a:gdLst>
                <a:gd name="T0" fmla="*/ 14 w 219"/>
                <a:gd name="T1" fmla="*/ 23 h 113"/>
                <a:gd name="T2" fmla="*/ 12 w 219"/>
                <a:gd name="T3" fmla="*/ 20 h 113"/>
                <a:gd name="T4" fmla="*/ 4 w 219"/>
                <a:gd name="T5" fmla="*/ 22 h 113"/>
                <a:gd name="T6" fmla="*/ 12 w 219"/>
                <a:gd name="T7" fmla="*/ 36 h 113"/>
                <a:gd name="T8" fmla="*/ 39 w 219"/>
                <a:gd name="T9" fmla="*/ 29 h 113"/>
                <a:gd name="T10" fmla="*/ 46 w 219"/>
                <a:gd name="T11" fmla="*/ 23 h 113"/>
                <a:gd name="T12" fmla="*/ 54 w 219"/>
                <a:gd name="T13" fmla="*/ 21 h 113"/>
                <a:gd name="T14" fmla="*/ 69 w 219"/>
                <a:gd name="T15" fmla="*/ 6 h 113"/>
                <a:gd name="T16" fmla="*/ 66 w 219"/>
                <a:gd name="T17" fmla="*/ 0 h 113"/>
                <a:gd name="T18" fmla="*/ 56 w 219"/>
                <a:gd name="T19" fmla="*/ 6 h 113"/>
                <a:gd name="T20" fmla="*/ 34 w 219"/>
                <a:gd name="T21" fmla="*/ 13 h 113"/>
                <a:gd name="T22" fmla="*/ 25 w 219"/>
                <a:gd name="T23" fmla="*/ 15 h 113"/>
                <a:gd name="T24" fmla="*/ 19 w 219"/>
                <a:gd name="T25" fmla="*/ 17 h 113"/>
                <a:gd name="T26" fmla="*/ 14 w 219"/>
                <a:gd name="T27" fmla="*/ 23 h 11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9" h="113">
                  <a:moveTo>
                    <a:pt x="47" y="73"/>
                  </a:moveTo>
                  <a:cubicBezTo>
                    <a:pt x="44" y="69"/>
                    <a:pt x="44" y="62"/>
                    <a:pt x="39" y="61"/>
                  </a:cubicBezTo>
                  <a:cubicBezTo>
                    <a:pt x="31" y="60"/>
                    <a:pt x="15" y="69"/>
                    <a:pt x="15" y="69"/>
                  </a:cubicBezTo>
                  <a:cubicBezTo>
                    <a:pt x="0" y="91"/>
                    <a:pt x="20" y="101"/>
                    <a:pt x="39" y="113"/>
                  </a:cubicBezTo>
                  <a:cubicBezTo>
                    <a:pt x="67" y="107"/>
                    <a:pt x="96" y="98"/>
                    <a:pt x="123" y="89"/>
                  </a:cubicBezTo>
                  <a:cubicBezTo>
                    <a:pt x="132" y="86"/>
                    <a:pt x="139" y="78"/>
                    <a:pt x="147" y="73"/>
                  </a:cubicBezTo>
                  <a:cubicBezTo>
                    <a:pt x="154" y="68"/>
                    <a:pt x="171" y="65"/>
                    <a:pt x="171" y="65"/>
                  </a:cubicBezTo>
                  <a:cubicBezTo>
                    <a:pt x="186" y="50"/>
                    <a:pt x="207" y="36"/>
                    <a:pt x="219" y="19"/>
                  </a:cubicBezTo>
                  <a:cubicBezTo>
                    <a:pt x="215" y="16"/>
                    <a:pt x="215" y="0"/>
                    <a:pt x="210" y="0"/>
                  </a:cubicBezTo>
                  <a:cubicBezTo>
                    <a:pt x="205" y="0"/>
                    <a:pt x="183" y="15"/>
                    <a:pt x="179" y="17"/>
                  </a:cubicBezTo>
                  <a:cubicBezTo>
                    <a:pt x="159" y="26"/>
                    <a:pt x="129" y="37"/>
                    <a:pt x="107" y="41"/>
                  </a:cubicBezTo>
                  <a:cubicBezTo>
                    <a:pt x="99" y="42"/>
                    <a:pt x="91" y="43"/>
                    <a:pt x="83" y="45"/>
                  </a:cubicBezTo>
                  <a:cubicBezTo>
                    <a:pt x="75" y="47"/>
                    <a:pt x="59" y="53"/>
                    <a:pt x="59" y="53"/>
                  </a:cubicBezTo>
                  <a:cubicBezTo>
                    <a:pt x="49" y="67"/>
                    <a:pt x="53" y="61"/>
                    <a:pt x="47" y="73"/>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44" name="Freeform 42"/>
            <p:cNvSpPr>
              <a:spLocks/>
            </p:cNvSpPr>
            <p:nvPr/>
          </p:nvSpPr>
          <p:spPr bwMode="invGray">
            <a:xfrm>
              <a:off x="4791" y="3873"/>
              <a:ext cx="104" cy="92"/>
            </a:xfrm>
            <a:custGeom>
              <a:avLst/>
              <a:gdLst>
                <a:gd name="T0" fmla="*/ 4 w 139"/>
                <a:gd name="T1" fmla="*/ 20 h 122"/>
                <a:gd name="T2" fmla="*/ 2 w 139"/>
                <a:gd name="T3" fmla="*/ 27 h 122"/>
                <a:gd name="T4" fmla="*/ 0 w 139"/>
                <a:gd name="T5" fmla="*/ 35 h 122"/>
                <a:gd name="T6" fmla="*/ 11 w 139"/>
                <a:gd name="T7" fmla="*/ 38 h 122"/>
                <a:gd name="T8" fmla="*/ 16 w 139"/>
                <a:gd name="T9" fmla="*/ 31 h 122"/>
                <a:gd name="T10" fmla="*/ 39 w 139"/>
                <a:gd name="T11" fmla="*/ 22 h 122"/>
                <a:gd name="T12" fmla="*/ 43 w 139"/>
                <a:gd name="T13" fmla="*/ 14 h 122"/>
                <a:gd name="T14" fmla="*/ 35 w 139"/>
                <a:gd name="T15" fmla="*/ 9 h 122"/>
                <a:gd name="T16" fmla="*/ 31 w 139"/>
                <a:gd name="T17" fmla="*/ 6 h 122"/>
                <a:gd name="T18" fmla="*/ 20 w 139"/>
                <a:gd name="T19" fmla="*/ 4 h 122"/>
                <a:gd name="T20" fmla="*/ 16 w 139"/>
                <a:gd name="T21" fmla="*/ 11 h 122"/>
                <a:gd name="T22" fmla="*/ 4 w 139"/>
                <a:gd name="T23" fmla="*/ 20 h 1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 h="122">
                  <a:moveTo>
                    <a:pt x="12" y="60"/>
                  </a:moveTo>
                  <a:cubicBezTo>
                    <a:pt x="11" y="68"/>
                    <a:pt x="10" y="76"/>
                    <a:pt x="8" y="84"/>
                  </a:cubicBezTo>
                  <a:cubicBezTo>
                    <a:pt x="6" y="92"/>
                    <a:pt x="0" y="108"/>
                    <a:pt x="0" y="108"/>
                  </a:cubicBezTo>
                  <a:cubicBezTo>
                    <a:pt x="14" y="118"/>
                    <a:pt x="19" y="122"/>
                    <a:pt x="36" y="116"/>
                  </a:cubicBezTo>
                  <a:cubicBezTo>
                    <a:pt x="46" y="86"/>
                    <a:pt x="31" y="122"/>
                    <a:pt x="52" y="96"/>
                  </a:cubicBezTo>
                  <a:cubicBezTo>
                    <a:pt x="83" y="57"/>
                    <a:pt x="30" y="74"/>
                    <a:pt x="124" y="68"/>
                  </a:cubicBezTo>
                  <a:cubicBezTo>
                    <a:pt x="125" y="67"/>
                    <a:pt x="139" y="48"/>
                    <a:pt x="136" y="44"/>
                  </a:cubicBezTo>
                  <a:cubicBezTo>
                    <a:pt x="130" y="36"/>
                    <a:pt x="120" y="33"/>
                    <a:pt x="112" y="28"/>
                  </a:cubicBezTo>
                  <a:cubicBezTo>
                    <a:pt x="108" y="25"/>
                    <a:pt x="100" y="20"/>
                    <a:pt x="100" y="20"/>
                  </a:cubicBezTo>
                  <a:cubicBezTo>
                    <a:pt x="89" y="4"/>
                    <a:pt x="92" y="0"/>
                    <a:pt x="64" y="12"/>
                  </a:cubicBezTo>
                  <a:cubicBezTo>
                    <a:pt x="57" y="15"/>
                    <a:pt x="55" y="30"/>
                    <a:pt x="52" y="36"/>
                  </a:cubicBezTo>
                  <a:cubicBezTo>
                    <a:pt x="46" y="49"/>
                    <a:pt x="26" y="60"/>
                    <a:pt x="12" y="6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45" name="Freeform 43"/>
            <p:cNvSpPr>
              <a:spLocks/>
            </p:cNvSpPr>
            <p:nvPr/>
          </p:nvSpPr>
          <p:spPr bwMode="invGray">
            <a:xfrm>
              <a:off x="4846" y="3832"/>
              <a:ext cx="37" cy="26"/>
            </a:xfrm>
            <a:custGeom>
              <a:avLst/>
              <a:gdLst>
                <a:gd name="T0" fmla="*/ 10 w 49"/>
                <a:gd name="T1" fmla="*/ 0 h 35"/>
                <a:gd name="T2" fmla="*/ 3 w 49"/>
                <a:gd name="T3" fmla="*/ 3 h 35"/>
                <a:gd name="T4" fmla="*/ 8 w 49"/>
                <a:gd name="T5" fmla="*/ 10 h 35"/>
                <a:gd name="T6" fmla="*/ 13 w 49"/>
                <a:gd name="T7" fmla="*/ 7 h 35"/>
                <a:gd name="T8" fmla="*/ 10 w 49"/>
                <a:gd name="T9" fmla="*/ 0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 h="35">
                  <a:moveTo>
                    <a:pt x="29" y="0"/>
                  </a:moveTo>
                  <a:cubicBezTo>
                    <a:pt x="25" y="12"/>
                    <a:pt x="19" y="7"/>
                    <a:pt x="8" y="11"/>
                  </a:cubicBezTo>
                  <a:cubicBezTo>
                    <a:pt x="0" y="23"/>
                    <a:pt x="14" y="34"/>
                    <a:pt x="24" y="35"/>
                  </a:cubicBezTo>
                  <a:cubicBezTo>
                    <a:pt x="30" y="34"/>
                    <a:pt x="33" y="28"/>
                    <a:pt x="39" y="26"/>
                  </a:cubicBezTo>
                  <a:cubicBezTo>
                    <a:pt x="49" y="22"/>
                    <a:pt x="29" y="3"/>
                    <a:pt x="29"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46" name="Freeform 44"/>
            <p:cNvSpPr>
              <a:spLocks/>
            </p:cNvSpPr>
            <p:nvPr/>
          </p:nvSpPr>
          <p:spPr bwMode="invGray">
            <a:xfrm>
              <a:off x="3123" y="3346"/>
              <a:ext cx="123" cy="201"/>
            </a:xfrm>
            <a:custGeom>
              <a:avLst/>
              <a:gdLst>
                <a:gd name="T0" fmla="*/ 41 w 164"/>
                <a:gd name="T1" fmla="*/ 0 h 268"/>
                <a:gd name="T2" fmla="*/ 33 w 164"/>
                <a:gd name="T3" fmla="*/ 9 h 268"/>
                <a:gd name="T4" fmla="*/ 29 w 164"/>
                <a:gd name="T5" fmla="*/ 20 h 268"/>
                <a:gd name="T6" fmla="*/ 11 w 164"/>
                <a:gd name="T7" fmla="*/ 26 h 268"/>
                <a:gd name="T8" fmla="*/ 9 w 164"/>
                <a:gd name="T9" fmla="*/ 31 h 268"/>
                <a:gd name="T10" fmla="*/ 5 w 164"/>
                <a:gd name="T11" fmla="*/ 32 h 268"/>
                <a:gd name="T12" fmla="*/ 6 w 164"/>
                <a:gd name="T13" fmla="*/ 42 h 268"/>
                <a:gd name="T14" fmla="*/ 9 w 164"/>
                <a:gd name="T15" fmla="*/ 50 h 268"/>
                <a:gd name="T16" fmla="*/ 0 w 164"/>
                <a:gd name="T17" fmla="*/ 64 h 268"/>
                <a:gd name="T18" fmla="*/ 9 w 164"/>
                <a:gd name="T19" fmla="*/ 83 h 268"/>
                <a:gd name="T20" fmla="*/ 17 w 164"/>
                <a:gd name="T21" fmla="*/ 85 h 268"/>
                <a:gd name="T22" fmla="*/ 29 w 164"/>
                <a:gd name="T23" fmla="*/ 69 h 268"/>
                <a:gd name="T24" fmla="*/ 33 w 164"/>
                <a:gd name="T25" fmla="*/ 61 h 268"/>
                <a:gd name="T26" fmla="*/ 41 w 164"/>
                <a:gd name="T27" fmla="*/ 37 h 268"/>
                <a:gd name="T28" fmla="*/ 44 w 164"/>
                <a:gd name="T29" fmla="*/ 24 h 268"/>
                <a:gd name="T30" fmla="*/ 52 w 164"/>
                <a:gd name="T31" fmla="*/ 23 h 268"/>
                <a:gd name="T32" fmla="*/ 41 w 164"/>
                <a:gd name="T33" fmla="*/ 0 h 2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4" h="268">
                  <a:moveTo>
                    <a:pt x="128" y="0"/>
                  </a:moveTo>
                  <a:cubicBezTo>
                    <a:pt x="123" y="16"/>
                    <a:pt x="120" y="23"/>
                    <a:pt x="104" y="28"/>
                  </a:cubicBezTo>
                  <a:cubicBezTo>
                    <a:pt x="102" y="35"/>
                    <a:pt x="97" y="57"/>
                    <a:pt x="88" y="64"/>
                  </a:cubicBezTo>
                  <a:cubicBezTo>
                    <a:pt x="75" y="75"/>
                    <a:pt x="51" y="74"/>
                    <a:pt x="36" y="84"/>
                  </a:cubicBezTo>
                  <a:cubicBezTo>
                    <a:pt x="33" y="88"/>
                    <a:pt x="32" y="93"/>
                    <a:pt x="28" y="96"/>
                  </a:cubicBezTo>
                  <a:cubicBezTo>
                    <a:pt x="25" y="99"/>
                    <a:pt x="17" y="96"/>
                    <a:pt x="16" y="100"/>
                  </a:cubicBezTo>
                  <a:cubicBezTo>
                    <a:pt x="14" y="110"/>
                    <a:pt x="18" y="121"/>
                    <a:pt x="20" y="132"/>
                  </a:cubicBezTo>
                  <a:cubicBezTo>
                    <a:pt x="22" y="140"/>
                    <a:pt x="28" y="156"/>
                    <a:pt x="28" y="156"/>
                  </a:cubicBezTo>
                  <a:cubicBezTo>
                    <a:pt x="13" y="166"/>
                    <a:pt x="6" y="183"/>
                    <a:pt x="0" y="200"/>
                  </a:cubicBezTo>
                  <a:cubicBezTo>
                    <a:pt x="3" y="210"/>
                    <a:pt x="19" y="254"/>
                    <a:pt x="28" y="260"/>
                  </a:cubicBezTo>
                  <a:cubicBezTo>
                    <a:pt x="35" y="264"/>
                    <a:pt x="52" y="268"/>
                    <a:pt x="52" y="268"/>
                  </a:cubicBezTo>
                  <a:cubicBezTo>
                    <a:pt x="85" y="261"/>
                    <a:pt x="79" y="244"/>
                    <a:pt x="88" y="216"/>
                  </a:cubicBezTo>
                  <a:cubicBezTo>
                    <a:pt x="91" y="207"/>
                    <a:pt x="99" y="200"/>
                    <a:pt x="104" y="192"/>
                  </a:cubicBezTo>
                  <a:cubicBezTo>
                    <a:pt x="116" y="174"/>
                    <a:pt x="121" y="136"/>
                    <a:pt x="128" y="116"/>
                  </a:cubicBezTo>
                  <a:cubicBezTo>
                    <a:pt x="131" y="108"/>
                    <a:pt x="134" y="79"/>
                    <a:pt x="140" y="76"/>
                  </a:cubicBezTo>
                  <a:cubicBezTo>
                    <a:pt x="147" y="72"/>
                    <a:pt x="156" y="73"/>
                    <a:pt x="164" y="72"/>
                  </a:cubicBezTo>
                  <a:cubicBezTo>
                    <a:pt x="158" y="19"/>
                    <a:pt x="161" y="33"/>
                    <a:pt x="128"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47" name="Freeform 45"/>
            <p:cNvSpPr>
              <a:spLocks/>
            </p:cNvSpPr>
            <p:nvPr/>
          </p:nvSpPr>
          <p:spPr bwMode="invGray">
            <a:xfrm>
              <a:off x="3655" y="3034"/>
              <a:ext cx="49" cy="61"/>
            </a:xfrm>
            <a:custGeom>
              <a:avLst/>
              <a:gdLst>
                <a:gd name="T0" fmla="*/ 9 w 66"/>
                <a:gd name="T1" fmla="*/ 0 h 81"/>
                <a:gd name="T2" fmla="*/ 7 w 66"/>
                <a:gd name="T3" fmla="*/ 20 h 81"/>
                <a:gd name="T4" fmla="*/ 9 w 66"/>
                <a:gd name="T5" fmla="*/ 24 h 81"/>
                <a:gd name="T6" fmla="*/ 12 w 66"/>
                <a:gd name="T7" fmla="*/ 26 h 81"/>
                <a:gd name="T8" fmla="*/ 17 w 66"/>
                <a:gd name="T9" fmla="*/ 24 h 81"/>
                <a:gd name="T10" fmla="*/ 9 w 66"/>
                <a:gd name="T11" fmla="*/ 0 h 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6" h="81">
                  <a:moveTo>
                    <a:pt x="29" y="0"/>
                  </a:moveTo>
                  <a:cubicBezTo>
                    <a:pt x="0" y="10"/>
                    <a:pt x="20" y="38"/>
                    <a:pt x="25" y="60"/>
                  </a:cubicBezTo>
                  <a:cubicBezTo>
                    <a:pt x="26" y="65"/>
                    <a:pt x="26" y="72"/>
                    <a:pt x="29" y="76"/>
                  </a:cubicBezTo>
                  <a:cubicBezTo>
                    <a:pt x="32" y="79"/>
                    <a:pt x="37" y="79"/>
                    <a:pt x="41" y="80"/>
                  </a:cubicBezTo>
                  <a:cubicBezTo>
                    <a:pt x="46" y="79"/>
                    <a:pt x="55" y="81"/>
                    <a:pt x="57" y="76"/>
                  </a:cubicBezTo>
                  <a:cubicBezTo>
                    <a:pt x="66" y="53"/>
                    <a:pt x="45" y="16"/>
                    <a:pt x="29"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48" name="Freeform 46"/>
            <p:cNvSpPr>
              <a:spLocks/>
            </p:cNvSpPr>
            <p:nvPr/>
          </p:nvSpPr>
          <p:spPr bwMode="invGray">
            <a:xfrm>
              <a:off x="3988" y="3100"/>
              <a:ext cx="111" cy="183"/>
            </a:xfrm>
            <a:custGeom>
              <a:avLst/>
              <a:gdLst>
                <a:gd name="T0" fmla="*/ 31 w 148"/>
                <a:gd name="T1" fmla="*/ 0 h 244"/>
                <a:gd name="T2" fmla="*/ 20 w 148"/>
                <a:gd name="T3" fmla="*/ 26 h 244"/>
                <a:gd name="T4" fmla="*/ 11 w 148"/>
                <a:gd name="T5" fmla="*/ 29 h 244"/>
                <a:gd name="T6" fmla="*/ 4 w 148"/>
                <a:gd name="T7" fmla="*/ 35 h 244"/>
                <a:gd name="T8" fmla="*/ 13 w 148"/>
                <a:gd name="T9" fmla="*/ 60 h 244"/>
                <a:gd name="T10" fmla="*/ 17 w 148"/>
                <a:gd name="T11" fmla="*/ 71 h 244"/>
                <a:gd name="T12" fmla="*/ 20 w 148"/>
                <a:gd name="T13" fmla="*/ 75 h 244"/>
                <a:gd name="T14" fmla="*/ 26 w 148"/>
                <a:gd name="T15" fmla="*/ 77 h 244"/>
                <a:gd name="T16" fmla="*/ 31 w 148"/>
                <a:gd name="T17" fmla="*/ 62 h 244"/>
                <a:gd name="T18" fmla="*/ 40 w 148"/>
                <a:gd name="T19" fmla="*/ 53 h 244"/>
                <a:gd name="T20" fmla="*/ 35 w 148"/>
                <a:gd name="T21" fmla="*/ 22 h 244"/>
                <a:gd name="T22" fmla="*/ 44 w 148"/>
                <a:gd name="T23" fmla="*/ 15 h 244"/>
                <a:gd name="T24" fmla="*/ 35 w 148"/>
                <a:gd name="T25" fmla="*/ 6 h 244"/>
                <a:gd name="T26" fmla="*/ 31 w 148"/>
                <a:gd name="T27" fmla="*/ 0 h 2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8" h="244">
                  <a:moveTo>
                    <a:pt x="96" y="0"/>
                  </a:moveTo>
                  <a:cubicBezTo>
                    <a:pt x="86" y="29"/>
                    <a:pt x="70" y="55"/>
                    <a:pt x="60" y="84"/>
                  </a:cubicBezTo>
                  <a:cubicBezTo>
                    <a:pt x="57" y="92"/>
                    <a:pt x="43" y="87"/>
                    <a:pt x="36" y="92"/>
                  </a:cubicBezTo>
                  <a:cubicBezTo>
                    <a:pt x="28" y="97"/>
                    <a:pt x="12" y="108"/>
                    <a:pt x="12" y="108"/>
                  </a:cubicBezTo>
                  <a:cubicBezTo>
                    <a:pt x="0" y="144"/>
                    <a:pt x="30" y="158"/>
                    <a:pt x="40" y="188"/>
                  </a:cubicBezTo>
                  <a:cubicBezTo>
                    <a:pt x="44" y="200"/>
                    <a:pt x="45" y="213"/>
                    <a:pt x="52" y="224"/>
                  </a:cubicBezTo>
                  <a:cubicBezTo>
                    <a:pt x="55" y="228"/>
                    <a:pt x="56" y="233"/>
                    <a:pt x="60" y="236"/>
                  </a:cubicBezTo>
                  <a:cubicBezTo>
                    <a:pt x="67" y="240"/>
                    <a:pt x="84" y="244"/>
                    <a:pt x="84" y="244"/>
                  </a:cubicBezTo>
                  <a:cubicBezTo>
                    <a:pt x="111" y="235"/>
                    <a:pt x="103" y="218"/>
                    <a:pt x="96" y="196"/>
                  </a:cubicBezTo>
                  <a:cubicBezTo>
                    <a:pt x="100" y="183"/>
                    <a:pt x="124" y="168"/>
                    <a:pt x="124" y="168"/>
                  </a:cubicBezTo>
                  <a:cubicBezTo>
                    <a:pt x="148" y="132"/>
                    <a:pt x="123" y="101"/>
                    <a:pt x="112" y="68"/>
                  </a:cubicBezTo>
                  <a:cubicBezTo>
                    <a:pt x="140" y="59"/>
                    <a:pt x="133" y="68"/>
                    <a:pt x="140" y="48"/>
                  </a:cubicBezTo>
                  <a:cubicBezTo>
                    <a:pt x="136" y="35"/>
                    <a:pt x="112" y="20"/>
                    <a:pt x="112" y="20"/>
                  </a:cubicBezTo>
                  <a:cubicBezTo>
                    <a:pt x="102" y="5"/>
                    <a:pt x="107" y="11"/>
                    <a:pt x="96"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49" name="Freeform 47"/>
            <p:cNvSpPr>
              <a:spLocks/>
            </p:cNvSpPr>
            <p:nvPr/>
          </p:nvSpPr>
          <p:spPr bwMode="invGray">
            <a:xfrm>
              <a:off x="3894" y="3043"/>
              <a:ext cx="72" cy="137"/>
            </a:xfrm>
            <a:custGeom>
              <a:avLst/>
              <a:gdLst>
                <a:gd name="T0" fmla="*/ 15 w 96"/>
                <a:gd name="T1" fmla="*/ 1 h 183"/>
                <a:gd name="T2" fmla="*/ 17 w 96"/>
                <a:gd name="T3" fmla="*/ 10 h 183"/>
                <a:gd name="T4" fmla="*/ 20 w 96"/>
                <a:gd name="T5" fmla="*/ 19 h 183"/>
                <a:gd name="T6" fmla="*/ 20 w 96"/>
                <a:gd name="T7" fmla="*/ 29 h 183"/>
                <a:gd name="T8" fmla="*/ 22 w 96"/>
                <a:gd name="T9" fmla="*/ 33 h 183"/>
                <a:gd name="T10" fmla="*/ 23 w 96"/>
                <a:gd name="T11" fmla="*/ 39 h 183"/>
                <a:gd name="T12" fmla="*/ 18 w 96"/>
                <a:gd name="T13" fmla="*/ 29 h 183"/>
                <a:gd name="T14" fmla="*/ 11 w 96"/>
                <a:gd name="T15" fmla="*/ 24 h 183"/>
                <a:gd name="T16" fmla="*/ 2 w 96"/>
                <a:gd name="T17" fmla="*/ 25 h 183"/>
                <a:gd name="T18" fmla="*/ 3 w 96"/>
                <a:gd name="T19" fmla="*/ 32 h 183"/>
                <a:gd name="T20" fmla="*/ 13 w 96"/>
                <a:gd name="T21" fmla="*/ 36 h 183"/>
                <a:gd name="T22" fmla="*/ 18 w 96"/>
                <a:gd name="T23" fmla="*/ 43 h 183"/>
                <a:gd name="T24" fmla="*/ 23 w 96"/>
                <a:gd name="T25" fmla="*/ 43 h 183"/>
                <a:gd name="T26" fmla="*/ 25 w 96"/>
                <a:gd name="T27" fmla="*/ 47 h 183"/>
                <a:gd name="T28" fmla="*/ 31 w 96"/>
                <a:gd name="T29" fmla="*/ 56 h 183"/>
                <a:gd name="T30" fmla="*/ 26 w 96"/>
                <a:gd name="T31" fmla="*/ 39 h 183"/>
                <a:gd name="T32" fmla="*/ 26 w 96"/>
                <a:gd name="T33" fmla="*/ 29 h 183"/>
                <a:gd name="T34" fmla="*/ 23 w 96"/>
                <a:gd name="T35" fmla="*/ 19 h 183"/>
                <a:gd name="T36" fmla="*/ 20 w 96"/>
                <a:gd name="T37" fmla="*/ 13 h 183"/>
                <a:gd name="T38" fmla="*/ 18 w 96"/>
                <a:gd name="T39" fmla="*/ 6 h 183"/>
                <a:gd name="T40" fmla="*/ 15 w 96"/>
                <a:gd name="T41" fmla="*/ 1 h 18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6" h="183">
                  <a:moveTo>
                    <a:pt x="48" y="2"/>
                  </a:moveTo>
                  <a:cubicBezTo>
                    <a:pt x="47" y="4"/>
                    <a:pt x="49" y="25"/>
                    <a:pt x="51" y="35"/>
                  </a:cubicBezTo>
                  <a:cubicBezTo>
                    <a:pt x="53" y="45"/>
                    <a:pt x="58" y="53"/>
                    <a:pt x="60" y="62"/>
                  </a:cubicBezTo>
                  <a:cubicBezTo>
                    <a:pt x="62" y="71"/>
                    <a:pt x="61" y="85"/>
                    <a:pt x="62" y="92"/>
                  </a:cubicBezTo>
                  <a:cubicBezTo>
                    <a:pt x="63" y="99"/>
                    <a:pt x="67" y="99"/>
                    <a:pt x="68" y="105"/>
                  </a:cubicBezTo>
                  <a:cubicBezTo>
                    <a:pt x="69" y="111"/>
                    <a:pt x="73" y="128"/>
                    <a:pt x="71" y="126"/>
                  </a:cubicBezTo>
                  <a:cubicBezTo>
                    <a:pt x="69" y="124"/>
                    <a:pt x="63" y="101"/>
                    <a:pt x="57" y="93"/>
                  </a:cubicBezTo>
                  <a:cubicBezTo>
                    <a:pt x="51" y="85"/>
                    <a:pt x="44" y="80"/>
                    <a:pt x="35" y="78"/>
                  </a:cubicBezTo>
                  <a:cubicBezTo>
                    <a:pt x="26" y="76"/>
                    <a:pt x="10" y="79"/>
                    <a:pt x="5" y="83"/>
                  </a:cubicBezTo>
                  <a:cubicBezTo>
                    <a:pt x="0" y="87"/>
                    <a:pt x="2" y="97"/>
                    <a:pt x="8" y="102"/>
                  </a:cubicBezTo>
                  <a:cubicBezTo>
                    <a:pt x="14" y="107"/>
                    <a:pt x="33" y="109"/>
                    <a:pt x="41" y="114"/>
                  </a:cubicBezTo>
                  <a:cubicBezTo>
                    <a:pt x="49" y="119"/>
                    <a:pt x="52" y="132"/>
                    <a:pt x="57" y="135"/>
                  </a:cubicBezTo>
                  <a:cubicBezTo>
                    <a:pt x="62" y="138"/>
                    <a:pt x="68" y="133"/>
                    <a:pt x="71" y="135"/>
                  </a:cubicBezTo>
                  <a:cubicBezTo>
                    <a:pt x="74" y="137"/>
                    <a:pt x="74" y="143"/>
                    <a:pt x="78" y="150"/>
                  </a:cubicBezTo>
                  <a:cubicBezTo>
                    <a:pt x="82" y="157"/>
                    <a:pt x="96" y="183"/>
                    <a:pt x="96" y="179"/>
                  </a:cubicBezTo>
                  <a:cubicBezTo>
                    <a:pt x="96" y="175"/>
                    <a:pt x="84" y="140"/>
                    <a:pt x="81" y="126"/>
                  </a:cubicBezTo>
                  <a:cubicBezTo>
                    <a:pt x="78" y="112"/>
                    <a:pt x="82" y="104"/>
                    <a:pt x="80" y="93"/>
                  </a:cubicBezTo>
                  <a:cubicBezTo>
                    <a:pt x="78" y="82"/>
                    <a:pt x="74" y="72"/>
                    <a:pt x="71" y="63"/>
                  </a:cubicBezTo>
                  <a:cubicBezTo>
                    <a:pt x="68" y="54"/>
                    <a:pt x="65" y="48"/>
                    <a:pt x="63" y="41"/>
                  </a:cubicBezTo>
                  <a:cubicBezTo>
                    <a:pt x="61" y="34"/>
                    <a:pt x="59" y="26"/>
                    <a:pt x="57" y="20"/>
                  </a:cubicBezTo>
                  <a:cubicBezTo>
                    <a:pt x="55" y="14"/>
                    <a:pt x="49" y="0"/>
                    <a:pt x="48" y="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50" name="Freeform 48"/>
            <p:cNvSpPr>
              <a:spLocks/>
            </p:cNvSpPr>
            <p:nvPr/>
          </p:nvSpPr>
          <p:spPr bwMode="invGray">
            <a:xfrm>
              <a:off x="3943" y="3153"/>
              <a:ext cx="40" cy="131"/>
            </a:xfrm>
            <a:custGeom>
              <a:avLst/>
              <a:gdLst>
                <a:gd name="T0" fmla="*/ 1 w 54"/>
                <a:gd name="T1" fmla="*/ 0 h 175"/>
                <a:gd name="T2" fmla="*/ 0 w 54"/>
                <a:gd name="T3" fmla="*/ 7 h 175"/>
                <a:gd name="T4" fmla="*/ 3 w 54"/>
                <a:gd name="T5" fmla="*/ 16 h 175"/>
                <a:gd name="T6" fmla="*/ 5 w 54"/>
                <a:gd name="T7" fmla="*/ 29 h 175"/>
                <a:gd name="T8" fmla="*/ 10 w 54"/>
                <a:gd name="T9" fmla="*/ 41 h 175"/>
                <a:gd name="T10" fmla="*/ 16 w 54"/>
                <a:gd name="T11" fmla="*/ 55 h 175"/>
                <a:gd name="T12" fmla="*/ 12 w 54"/>
                <a:gd name="T13" fmla="*/ 36 h 175"/>
                <a:gd name="T14" fmla="*/ 10 w 54"/>
                <a:gd name="T15" fmla="*/ 29 h 175"/>
                <a:gd name="T16" fmla="*/ 9 w 54"/>
                <a:gd name="T17" fmla="*/ 19 h 175"/>
                <a:gd name="T18" fmla="*/ 7 w 54"/>
                <a:gd name="T19" fmla="*/ 14 h 175"/>
                <a:gd name="T20" fmla="*/ 5 w 54"/>
                <a:gd name="T21" fmla="*/ 12 h 175"/>
                <a:gd name="T22" fmla="*/ 1 w 54"/>
                <a:gd name="T23" fmla="*/ 0 h 1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 h="175">
                  <a:moveTo>
                    <a:pt x="6" y="0"/>
                  </a:moveTo>
                  <a:lnTo>
                    <a:pt x="0" y="25"/>
                  </a:lnTo>
                  <a:cubicBezTo>
                    <a:pt x="3" y="48"/>
                    <a:pt x="3" y="40"/>
                    <a:pt x="9" y="54"/>
                  </a:cubicBezTo>
                  <a:cubicBezTo>
                    <a:pt x="10" y="66"/>
                    <a:pt x="12" y="83"/>
                    <a:pt x="18" y="94"/>
                  </a:cubicBezTo>
                  <a:cubicBezTo>
                    <a:pt x="21" y="109"/>
                    <a:pt x="25" y="117"/>
                    <a:pt x="34" y="129"/>
                  </a:cubicBezTo>
                  <a:cubicBezTo>
                    <a:pt x="35" y="143"/>
                    <a:pt x="35" y="171"/>
                    <a:pt x="54" y="175"/>
                  </a:cubicBezTo>
                  <a:cubicBezTo>
                    <a:pt x="52" y="133"/>
                    <a:pt x="53" y="141"/>
                    <a:pt x="40" y="115"/>
                  </a:cubicBezTo>
                  <a:cubicBezTo>
                    <a:pt x="39" y="108"/>
                    <a:pt x="37" y="100"/>
                    <a:pt x="34" y="93"/>
                  </a:cubicBezTo>
                  <a:cubicBezTo>
                    <a:pt x="33" y="82"/>
                    <a:pt x="30" y="72"/>
                    <a:pt x="28" y="61"/>
                  </a:cubicBezTo>
                  <a:cubicBezTo>
                    <a:pt x="28" y="58"/>
                    <a:pt x="28" y="50"/>
                    <a:pt x="25" y="46"/>
                  </a:cubicBezTo>
                  <a:cubicBezTo>
                    <a:pt x="22" y="43"/>
                    <a:pt x="16" y="37"/>
                    <a:pt x="16" y="37"/>
                  </a:cubicBezTo>
                  <a:cubicBezTo>
                    <a:pt x="14" y="25"/>
                    <a:pt x="13" y="9"/>
                    <a:pt x="6"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51" name="Freeform 49"/>
            <p:cNvSpPr>
              <a:spLocks/>
            </p:cNvSpPr>
            <p:nvPr/>
          </p:nvSpPr>
          <p:spPr bwMode="invGray">
            <a:xfrm>
              <a:off x="3988" y="3290"/>
              <a:ext cx="65" cy="54"/>
            </a:xfrm>
            <a:custGeom>
              <a:avLst/>
              <a:gdLst>
                <a:gd name="T0" fmla="*/ 2 w 86"/>
                <a:gd name="T1" fmla="*/ 0 h 73"/>
                <a:gd name="T2" fmla="*/ 3 w 86"/>
                <a:gd name="T3" fmla="*/ 10 h 73"/>
                <a:gd name="T4" fmla="*/ 8 w 86"/>
                <a:gd name="T5" fmla="*/ 13 h 73"/>
                <a:gd name="T6" fmla="*/ 15 w 86"/>
                <a:gd name="T7" fmla="*/ 15 h 73"/>
                <a:gd name="T8" fmla="*/ 20 w 86"/>
                <a:gd name="T9" fmla="*/ 17 h 73"/>
                <a:gd name="T10" fmla="*/ 24 w 86"/>
                <a:gd name="T11" fmla="*/ 20 h 73"/>
                <a:gd name="T12" fmla="*/ 28 w 86"/>
                <a:gd name="T13" fmla="*/ 21 h 73"/>
                <a:gd name="T14" fmla="*/ 23 w 86"/>
                <a:gd name="T15" fmla="*/ 12 h 73"/>
                <a:gd name="T16" fmla="*/ 20 w 86"/>
                <a:gd name="T17" fmla="*/ 7 h 73"/>
                <a:gd name="T18" fmla="*/ 11 w 86"/>
                <a:gd name="T19" fmla="*/ 7 h 73"/>
                <a:gd name="T20" fmla="*/ 8 w 86"/>
                <a:gd name="T21" fmla="*/ 5 h 73"/>
                <a:gd name="T22" fmla="*/ 2 w 86"/>
                <a:gd name="T23" fmla="*/ 0 h 73"/>
                <a:gd name="T24" fmla="*/ 2 w 86"/>
                <a:gd name="T25" fmla="*/ 0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6" h="73">
                  <a:moveTo>
                    <a:pt x="2" y="0"/>
                  </a:moveTo>
                  <a:cubicBezTo>
                    <a:pt x="3" y="17"/>
                    <a:pt x="0" y="23"/>
                    <a:pt x="8" y="34"/>
                  </a:cubicBezTo>
                  <a:cubicBezTo>
                    <a:pt x="10" y="43"/>
                    <a:pt x="14" y="42"/>
                    <a:pt x="23" y="43"/>
                  </a:cubicBezTo>
                  <a:cubicBezTo>
                    <a:pt x="30" y="47"/>
                    <a:pt x="40" y="48"/>
                    <a:pt x="48" y="49"/>
                  </a:cubicBezTo>
                  <a:cubicBezTo>
                    <a:pt x="53" y="51"/>
                    <a:pt x="57" y="54"/>
                    <a:pt x="62" y="57"/>
                  </a:cubicBezTo>
                  <a:cubicBezTo>
                    <a:pt x="66" y="62"/>
                    <a:pt x="68" y="64"/>
                    <a:pt x="74" y="66"/>
                  </a:cubicBezTo>
                  <a:cubicBezTo>
                    <a:pt x="78" y="72"/>
                    <a:pt x="79" y="73"/>
                    <a:pt x="86" y="69"/>
                  </a:cubicBezTo>
                  <a:cubicBezTo>
                    <a:pt x="83" y="53"/>
                    <a:pt x="80" y="52"/>
                    <a:pt x="72" y="39"/>
                  </a:cubicBezTo>
                  <a:cubicBezTo>
                    <a:pt x="68" y="34"/>
                    <a:pt x="63" y="22"/>
                    <a:pt x="63" y="22"/>
                  </a:cubicBezTo>
                  <a:cubicBezTo>
                    <a:pt x="52" y="26"/>
                    <a:pt x="48" y="26"/>
                    <a:pt x="36" y="24"/>
                  </a:cubicBezTo>
                  <a:cubicBezTo>
                    <a:pt x="24" y="15"/>
                    <a:pt x="43" y="29"/>
                    <a:pt x="24" y="19"/>
                  </a:cubicBezTo>
                  <a:cubicBezTo>
                    <a:pt x="15" y="15"/>
                    <a:pt x="16" y="2"/>
                    <a:pt x="6" y="0"/>
                  </a:cubicBezTo>
                  <a:cubicBezTo>
                    <a:pt x="1" y="4"/>
                    <a:pt x="2" y="5"/>
                    <a:pt x="2"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52" name="Freeform 50"/>
            <p:cNvSpPr>
              <a:spLocks/>
            </p:cNvSpPr>
            <p:nvPr/>
          </p:nvSpPr>
          <p:spPr bwMode="invGray">
            <a:xfrm>
              <a:off x="4092" y="3195"/>
              <a:ext cx="83" cy="117"/>
            </a:xfrm>
            <a:custGeom>
              <a:avLst/>
              <a:gdLst>
                <a:gd name="T0" fmla="*/ 31 w 111"/>
                <a:gd name="T1" fmla="*/ 0 h 156"/>
                <a:gd name="T2" fmla="*/ 23 w 111"/>
                <a:gd name="T3" fmla="*/ 4 h 156"/>
                <a:gd name="T4" fmla="*/ 7 w 111"/>
                <a:gd name="T5" fmla="*/ 5 h 156"/>
                <a:gd name="T6" fmla="*/ 4 w 111"/>
                <a:gd name="T7" fmla="*/ 11 h 156"/>
                <a:gd name="T8" fmla="*/ 3 w 111"/>
                <a:gd name="T9" fmla="*/ 20 h 156"/>
                <a:gd name="T10" fmla="*/ 4 w 111"/>
                <a:gd name="T11" fmla="*/ 24 h 156"/>
                <a:gd name="T12" fmla="*/ 1 w 111"/>
                <a:gd name="T13" fmla="*/ 29 h 156"/>
                <a:gd name="T14" fmla="*/ 4 w 111"/>
                <a:gd name="T15" fmla="*/ 35 h 156"/>
                <a:gd name="T16" fmla="*/ 7 w 111"/>
                <a:gd name="T17" fmla="*/ 40 h 156"/>
                <a:gd name="T18" fmla="*/ 4 w 111"/>
                <a:gd name="T19" fmla="*/ 46 h 156"/>
                <a:gd name="T20" fmla="*/ 7 w 111"/>
                <a:gd name="T21" fmla="*/ 50 h 156"/>
                <a:gd name="T22" fmla="*/ 13 w 111"/>
                <a:gd name="T23" fmla="*/ 46 h 156"/>
                <a:gd name="T24" fmla="*/ 16 w 111"/>
                <a:gd name="T25" fmla="*/ 30 h 156"/>
                <a:gd name="T26" fmla="*/ 17 w 111"/>
                <a:gd name="T27" fmla="*/ 40 h 156"/>
                <a:gd name="T28" fmla="*/ 21 w 111"/>
                <a:gd name="T29" fmla="*/ 47 h 156"/>
                <a:gd name="T30" fmla="*/ 19 w 111"/>
                <a:gd name="T31" fmla="*/ 35 h 156"/>
                <a:gd name="T32" fmla="*/ 22 w 111"/>
                <a:gd name="T33" fmla="*/ 23 h 156"/>
                <a:gd name="T34" fmla="*/ 22 w 111"/>
                <a:gd name="T35" fmla="*/ 17 h 156"/>
                <a:gd name="T36" fmla="*/ 16 w 111"/>
                <a:gd name="T37" fmla="*/ 20 h 156"/>
                <a:gd name="T38" fmla="*/ 10 w 111"/>
                <a:gd name="T39" fmla="*/ 17 h 156"/>
                <a:gd name="T40" fmla="*/ 13 w 111"/>
                <a:gd name="T41" fmla="*/ 11 h 156"/>
                <a:gd name="T42" fmla="*/ 19 w 111"/>
                <a:gd name="T43" fmla="*/ 11 h 156"/>
                <a:gd name="T44" fmla="*/ 24 w 111"/>
                <a:gd name="T45" fmla="*/ 13 h 156"/>
                <a:gd name="T46" fmla="*/ 31 w 111"/>
                <a:gd name="T47" fmla="*/ 10 h 156"/>
                <a:gd name="T48" fmla="*/ 34 w 111"/>
                <a:gd name="T49" fmla="*/ 5 h 156"/>
                <a:gd name="T50" fmla="*/ 31 w 111"/>
                <a:gd name="T51" fmla="*/ 0 h 1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11" h="156">
                  <a:moveTo>
                    <a:pt x="98" y="0"/>
                  </a:moveTo>
                  <a:cubicBezTo>
                    <a:pt x="75" y="2"/>
                    <a:pt x="87" y="8"/>
                    <a:pt x="75" y="10"/>
                  </a:cubicBezTo>
                  <a:cubicBezTo>
                    <a:pt x="72" y="10"/>
                    <a:pt x="25" y="3"/>
                    <a:pt x="23" y="15"/>
                  </a:cubicBezTo>
                  <a:cubicBezTo>
                    <a:pt x="25" y="26"/>
                    <a:pt x="23" y="27"/>
                    <a:pt x="14" y="33"/>
                  </a:cubicBezTo>
                  <a:cubicBezTo>
                    <a:pt x="15" y="43"/>
                    <a:pt x="20" y="54"/>
                    <a:pt x="11" y="61"/>
                  </a:cubicBezTo>
                  <a:cubicBezTo>
                    <a:pt x="8" y="68"/>
                    <a:pt x="10" y="69"/>
                    <a:pt x="14" y="75"/>
                  </a:cubicBezTo>
                  <a:cubicBezTo>
                    <a:pt x="16" y="84"/>
                    <a:pt x="12" y="86"/>
                    <a:pt x="3" y="88"/>
                  </a:cubicBezTo>
                  <a:cubicBezTo>
                    <a:pt x="1" y="99"/>
                    <a:pt x="0" y="106"/>
                    <a:pt x="14" y="109"/>
                  </a:cubicBezTo>
                  <a:cubicBezTo>
                    <a:pt x="21" y="112"/>
                    <a:pt x="20" y="118"/>
                    <a:pt x="23" y="124"/>
                  </a:cubicBezTo>
                  <a:cubicBezTo>
                    <a:pt x="25" y="133"/>
                    <a:pt x="23" y="139"/>
                    <a:pt x="15" y="144"/>
                  </a:cubicBezTo>
                  <a:cubicBezTo>
                    <a:pt x="17" y="150"/>
                    <a:pt x="18" y="153"/>
                    <a:pt x="24" y="156"/>
                  </a:cubicBezTo>
                  <a:cubicBezTo>
                    <a:pt x="31" y="154"/>
                    <a:pt x="36" y="148"/>
                    <a:pt x="42" y="144"/>
                  </a:cubicBezTo>
                  <a:cubicBezTo>
                    <a:pt x="41" y="128"/>
                    <a:pt x="33" y="103"/>
                    <a:pt x="50" y="93"/>
                  </a:cubicBezTo>
                  <a:cubicBezTo>
                    <a:pt x="52" y="105"/>
                    <a:pt x="46" y="116"/>
                    <a:pt x="56" y="126"/>
                  </a:cubicBezTo>
                  <a:cubicBezTo>
                    <a:pt x="57" y="134"/>
                    <a:pt x="58" y="141"/>
                    <a:pt x="65" y="145"/>
                  </a:cubicBezTo>
                  <a:cubicBezTo>
                    <a:pt x="70" y="134"/>
                    <a:pt x="64" y="123"/>
                    <a:pt x="62" y="112"/>
                  </a:cubicBezTo>
                  <a:cubicBezTo>
                    <a:pt x="65" y="97"/>
                    <a:pt x="55" y="81"/>
                    <a:pt x="72" y="73"/>
                  </a:cubicBezTo>
                  <a:cubicBezTo>
                    <a:pt x="79" y="64"/>
                    <a:pt x="75" y="59"/>
                    <a:pt x="69" y="51"/>
                  </a:cubicBezTo>
                  <a:cubicBezTo>
                    <a:pt x="61" y="52"/>
                    <a:pt x="61" y="56"/>
                    <a:pt x="54" y="60"/>
                  </a:cubicBezTo>
                  <a:cubicBezTo>
                    <a:pt x="37" y="57"/>
                    <a:pt x="43" y="60"/>
                    <a:pt x="35" y="54"/>
                  </a:cubicBezTo>
                  <a:cubicBezTo>
                    <a:pt x="31" y="45"/>
                    <a:pt x="28" y="39"/>
                    <a:pt x="41" y="36"/>
                  </a:cubicBezTo>
                  <a:cubicBezTo>
                    <a:pt x="49" y="32"/>
                    <a:pt x="53" y="33"/>
                    <a:pt x="62" y="34"/>
                  </a:cubicBezTo>
                  <a:cubicBezTo>
                    <a:pt x="67" y="36"/>
                    <a:pt x="73" y="36"/>
                    <a:pt x="78" y="39"/>
                  </a:cubicBezTo>
                  <a:cubicBezTo>
                    <a:pt x="85" y="36"/>
                    <a:pt x="90" y="31"/>
                    <a:pt x="98" y="30"/>
                  </a:cubicBezTo>
                  <a:cubicBezTo>
                    <a:pt x="104" y="26"/>
                    <a:pt x="107" y="19"/>
                    <a:pt x="111" y="13"/>
                  </a:cubicBezTo>
                  <a:cubicBezTo>
                    <a:pt x="107" y="8"/>
                    <a:pt x="102" y="4"/>
                    <a:pt x="98"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53" name="Freeform 51"/>
            <p:cNvSpPr>
              <a:spLocks/>
            </p:cNvSpPr>
            <p:nvPr/>
          </p:nvSpPr>
          <p:spPr bwMode="invGray">
            <a:xfrm>
              <a:off x="4064" y="2777"/>
              <a:ext cx="22" cy="71"/>
            </a:xfrm>
            <a:custGeom>
              <a:avLst/>
              <a:gdLst>
                <a:gd name="T0" fmla="*/ 4 w 30"/>
                <a:gd name="T1" fmla="*/ 0 h 94"/>
                <a:gd name="T2" fmla="*/ 0 w 30"/>
                <a:gd name="T3" fmla="*/ 5 h 94"/>
                <a:gd name="T4" fmla="*/ 1 w 30"/>
                <a:gd name="T5" fmla="*/ 12 h 94"/>
                <a:gd name="T6" fmla="*/ 1 w 30"/>
                <a:gd name="T7" fmla="*/ 20 h 94"/>
                <a:gd name="T8" fmla="*/ 5 w 30"/>
                <a:gd name="T9" fmla="*/ 31 h 94"/>
                <a:gd name="T10" fmla="*/ 9 w 30"/>
                <a:gd name="T11" fmla="*/ 27 h 94"/>
                <a:gd name="T12" fmla="*/ 7 w 30"/>
                <a:gd name="T13" fmla="*/ 20 h 94"/>
                <a:gd name="T14" fmla="*/ 4 w 30"/>
                <a:gd name="T15" fmla="*/ 0 h 9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 h="94">
                  <a:moveTo>
                    <a:pt x="12" y="0"/>
                  </a:moveTo>
                  <a:cubicBezTo>
                    <a:pt x="9" y="6"/>
                    <a:pt x="4" y="11"/>
                    <a:pt x="0" y="16"/>
                  </a:cubicBezTo>
                  <a:cubicBezTo>
                    <a:pt x="1" y="23"/>
                    <a:pt x="3" y="30"/>
                    <a:pt x="6" y="37"/>
                  </a:cubicBezTo>
                  <a:cubicBezTo>
                    <a:pt x="3" y="45"/>
                    <a:pt x="4" y="53"/>
                    <a:pt x="1" y="61"/>
                  </a:cubicBezTo>
                  <a:cubicBezTo>
                    <a:pt x="3" y="81"/>
                    <a:pt x="2" y="83"/>
                    <a:pt x="16" y="94"/>
                  </a:cubicBezTo>
                  <a:cubicBezTo>
                    <a:pt x="24" y="92"/>
                    <a:pt x="27" y="90"/>
                    <a:pt x="30" y="82"/>
                  </a:cubicBezTo>
                  <a:cubicBezTo>
                    <a:pt x="28" y="73"/>
                    <a:pt x="26" y="69"/>
                    <a:pt x="22" y="61"/>
                  </a:cubicBezTo>
                  <a:cubicBezTo>
                    <a:pt x="19" y="40"/>
                    <a:pt x="18" y="20"/>
                    <a:pt x="12"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54" name="Freeform 52"/>
            <p:cNvSpPr>
              <a:spLocks/>
            </p:cNvSpPr>
            <p:nvPr/>
          </p:nvSpPr>
          <p:spPr bwMode="invGray">
            <a:xfrm>
              <a:off x="4078" y="2896"/>
              <a:ext cx="61" cy="118"/>
            </a:xfrm>
            <a:custGeom>
              <a:avLst/>
              <a:gdLst>
                <a:gd name="T0" fmla="*/ 4 w 81"/>
                <a:gd name="T1" fmla="*/ 1 h 158"/>
                <a:gd name="T2" fmla="*/ 0 w 81"/>
                <a:gd name="T3" fmla="*/ 6 h 158"/>
                <a:gd name="T4" fmla="*/ 3 w 81"/>
                <a:gd name="T5" fmla="*/ 16 h 158"/>
                <a:gd name="T6" fmla="*/ 2 w 81"/>
                <a:gd name="T7" fmla="*/ 34 h 158"/>
                <a:gd name="T8" fmla="*/ 6 w 81"/>
                <a:gd name="T9" fmla="*/ 32 h 158"/>
                <a:gd name="T10" fmla="*/ 6 w 81"/>
                <a:gd name="T11" fmla="*/ 36 h 158"/>
                <a:gd name="T12" fmla="*/ 10 w 81"/>
                <a:gd name="T13" fmla="*/ 38 h 158"/>
                <a:gd name="T14" fmla="*/ 13 w 81"/>
                <a:gd name="T15" fmla="*/ 43 h 158"/>
                <a:gd name="T16" fmla="*/ 15 w 81"/>
                <a:gd name="T17" fmla="*/ 40 h 158"/>
                <a:gd name="T18" fmla="*/ 21 w 81"/>
                <a:gd name="T19" fmla="*/ 42 h 158"/>
                <a:gd name="T20" fmla="*/ 20 w 81"/>
                <a:gd name="T21" fmla="*/ 34 h 158"/>
                <a:gd name="T22" fmla="*/ 15 w 81"/>
                <a:gd name="T23" fmla="*/ 32 h 158"/>
                <a:gd name="T24" fmla="*/ 13 w 81"/>
                <a:gd name="T25" fmla="*/ 28 h 158"/>
                <a:gd name="T26" fmla="*/ 11 w 81"/>
                <a:gd name="T27" fmla="*/ 23 h 158"/>
                <a:gd name="T28" fmla="*/ 13 w 81"/>
                <a:gd name="T29" fmla="*/ 16 h 158"/>
                <a:gd name="T30" fmla="*/ 11 w 81"/>
                <a:gd name="T31" fmla="*/ 10 h 158"/>
                <a:gd name="T32" fmla="*/ 14 w 81"/>
                <a:gd name="T33" fmla="*/ 6 h 158"/>
                <a:gd name="T34" fmla="*/ 10 w 81"/>
                <a:gd name="T35" fmla="*/ 1 h 158"/>
                <a:gd name="T36" fmla="*/ 6 w 81"/>
                <a:gd name="T37" fmla="*/ 2 h 158"/>
                <a:gd name="T38" fmla="*/ 4 w 81"/>
                <a:gd name="T39" fmla="*/ 1 h 1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1" h="158">
                  <a:moveTo>
                    <a:pt x="12" y="2"/>
                  </a:moveTo>
                  <a:cubicBezTo>
                    <a:pt x="8" y="8"/>
                    <a:pt x="3" y="13"/>
                    <a:pt x="0" y="20"/>
                  </a:cubicBezTo>
                  <a:cubicBezTo>
                    <a:pt x="5" y="31"/>
                    <a:pt x="6" y="35"/>
                    <a:pt x="8" y="49"/>
                  </a:cubicBezTo>
                  <a:cubicBezTo>
                    <a:pt x="7" y="69"/>
                    <a:pt x="4" y="87"/>
                    <a:pt x="6" y="107"/>
                  </a:cubicBezTo>
                  <a:cubicBezTo>
                    <a:pt x="8" y="106"/>
                    <a:pt x="14" y="101"/>
                    <a:pt x="17" y="103"/>
                  </a:cubicBezTo>
                  <a:cubicBezTo>
                    <a:pt x="20" y="105"/>
                    <a:pt x="17" y="112"/>
                    <a:pt x="20" y="115"/>
                  </a:cubicBezTo>
                  <a:cubicBezTo>
                    <a:pt x="22" y="118"/>
                    <a:pt x="29" y="122"/>
                    <a:pt x="29" y="122"/>
                  </a:cubicBezTo>
                  <a:cubicBezTo>
                    <a:pt x="29" y="133"/>
                    <a:pt x="27" y="158"/>
                    <a:pt x="38" y="140"/>
                  </a:cubicBezTo>
                  <a:cubicBezTo>
                    <a:pt x="39" y="133"/>
                    <a:pt x="41" y="131"/>
                    <a:pt x="48" y="128"/>
                  </a:cubicBezTo>
                  <a:cubicBezTo>
                    <a:pt x="55" y="130"/>
                    <a:pt x="59" y="133"/>
                    <a:pt x="65" y="134"/>
                  </a:cubicBezTo>
                  <a:cubicBezTo>
                    <a:pt x="81" y="131"/>
                    <a:pt x="76" y="112"/>
                    <a:pt x="63" y="109"/>
                  </a:cubicBezTo>
                  <a:cubicBezTo>
                    <a:pt x="58" y="107"/>
                    <a:pt x="53" y="106"/>
                    <a:pt x="48" y="104"/>
                  </a:cubicBezTo>
                  <a:cubicBezTo>
                    <a:pt x="45" y="100"/>
                    <a:pt x="42" y="95"/>
                    <a:pt x="39" y="91"/>
                  </a:cubicBezTo>
                  <a:cubicBezTo>
                    <a:pt x="38" y="85"/>
                    <a:pt x="36" y="79"/>
                    <a:pt x="33" y="73"/>
                  </a:cubicBezTo>
                  <a:cubicBezTo>
                    <a:pt x="31" y="64"/>
                    <a:pt x="33" y="58"/>
                    <a:pt x="41" y="53"/>
                  </a:cubicBezTo>
                  <a:cubicBezTo>
                    <a:pt x="48" y="44"/>
                    <a:pt x="47" y="38"/>
                    <a:pt x="35" y="35"/>
                  </a:cubicBezTo>
                  <a:cubicBezTo>
                    <a:pt x="36" y="28"/>
                    <a:pt x="39" y="26"/>
                    <a:pt x="42" y="20"/>
                  </a:cubicBezTo>
                  <a:cubicBezTo>
                    <a:pt x="41" y="13"/>
                    <a:pt x="35" y="8"/>
                    <a:pt x="29" y="4"/>
                  </a:cubicBezTo>
                  <a:cubicBezTo>
                    <a:pt x="25" y="9"/>
                    <a:pt x="23" y="13"/>
                    <a:pt x="18" y="7"/>
                  </a:cubicBezTo>
                  <a:cubicBezTo>
                    <a:pt x="17" y="0"/>
                    <a:pt x="19" y="2"/>
                    <a:pt x="12" y="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55" name="Freeform 53"/>
            <p:cNvSpPr>
              <a:spLocks/>
            </p:cNvSpPr>
            <p:nvPr/>
          </p:nvSpPr>
          <p:spPr bwMode="invGray">
            <a:xfrm>
              <a:off x="4121" y="3052"/>
              <a:ext cx="64" cy="79"/>
            </a:xfrm>
            <a:custGeom>
              <a:avLst/>
              <a:gdLst>
                <a:gd name="T0" fmla="*/ 17 w 85"/>
                <a:gd name="T1" fmla="*/ 0 h 105"/>
                <a:gd name="T2" fmla="*/ 14 w 85"/>
                <a:gd name="T3" fmla="*/ 6 h 105"/>
                <a:gd name="T4" fmla="*/ 11 w 85"/>
                <a:gd name="T5" fmla="*/ 10 h 105"/>
                <a:gd name="T6" fmla="*/ 5 w 85"/>
                <a:gd name="T7" fmla="*/ 11 h 105"/>
                <a:gd name="T8" fmla="*/ 3 w 85"/>
                <a:gd name="T9" fmla="*/ 15 h 105"/>
                <a:gd name="T10" fmla="*/ 2 w 85"/>
                <a:gd name="T11" fmla="*/ 24 h 105"/>
                <a:gd name="T12" fmla="*/ 5 w 85"/>
                <a:gd name="T13" fmla="*/ 23 h 105"/>
                <a:gd name="T14" fmla="*/ 8 w 85"/>
                <a:gd name="T15" fmla="*/ 20 h 105"/>
                <a:gd name="T16" fmla="*/ 11 w 85"/>
                <a:gd name="T17" fmla="*/ 22 h 105"/>
                <a:gd name="T18" fmla="*/ 19 w 85"/>
                <a:gd name="T19" fmla="*/ 32 h 105"/>
                <a:gd name="T20" fmla="*/ 23 w 85"/>
                <a:gd name="T21" fmla="*/ 23 h 105"/>
                <a:gd name="T22" fmla="*/ 27 w 85"/>
                <a:gd name="T23" fmla="*/ 22 h 105"/>
                <a:gd name="T24" fmla="*/ 24 w 85"/>
                <a:gd name="T25" fmla="*/ 13 h 105"/>
                <a:gd name="T26" fmla="*/ 17 w 85"/>
                <a:gd name="T27" fmla="*/ 0 h 10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5" h="105">
                  <a:moveTo>
                    <a:pt x="52" y="0"/>
                  </a:moveTo>
                  <a:cubicBezTo>
                    <a:pt x="50" y="6"/>
                    <a:pt x="47" y="12"/>
                    <a:pt x="44" y="18"/>
                  </a:cubicBezTo>
                  <a:cubicBezTo>
                    <a:pt x="43" y="28"/>
                    <a:pt x="42" y="28"/>
                    <a:pt x="32" y="30"/>
                  </a:cubicBezTo>
                  <a:cubicBezTo>
                    <a:pt x="27" y="33"/>
                    <a:pt x="21" y="33"/>
                    <a:pt x="16" y="35"/>
                  </a:cubicBezTo>
                  <a:cubicBezTo>
                    <a:pt x="13" y="39"/>
                    <a:pt x="11" y="44"/>
                    <a:pt x="8" y="48"/>
                  </a:cubicBezTo>
                  <a:cubicBezTo>
                    <a:pt x="4" y="66"/>
                    <a:pt x="0" y="42"/>
                    <a:pt x="4" y="74"/>
                  </a:cubicBezTo>
                  <a:cubicBezTo>
                    <a:pt x="7" y="73"/>
                    <a:pt x="10" y="73"/>
                    <a:pt x="13" y="71"/>
                  </a:cubicBezTo>
                  <a:cubicBezTo>
                    <a:pt x="19" y="67"/>
                    <a:pt x="17" y="64"/>
                    <a:pt x="25" y="62"/>
                  </a:cubicBezTo>
                  <a:cubicBezTo>
                    <a:pt x="32" y="59"/>
                    <a:pt x="31" y="64"/>
                    <a:pt x="34" y="69"/>
                  </a:cubicBezTo>
                  <a:cubicBezTo>
                    <a:pt x="37" y="82"/>
                    <a:pt x="44" y="96"/>
                    <a:pt x="58" y="99"/>
                  </a:cubicBezTo>
                  <a:cubicBezTo>
                    <a:pt x="70" y="105"/>
                    <a:pt x="60" y="78"/>
                    <a:pt x="71" y="72"/>
                  </a:cubicBezTo>
                  <a:cubicBezTo>
                    <a:pt x="78" y="74"/>
                    <a:pt x="80" y="74"/>
                    <a:pt x="85" y="68"/>
                  </a:cubicBezTo>
                  <a:cubicBezTo>
                    <a:pt x="82" y="56"/>
                    <a:pt x="80" y="49"/>
                    <a:pt x="74" y="39"/>
                  </a:cubicBezTo>
                  <a:cubicBezTo>
                    <a:pt x="73" y="6"/>
                    <a:pt x="80" y="6"/>
                    <a:pt x="52"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56" name="Freeform 54"/>
            <p:cNvSpPr>
              <a:spLocks/>
            </p:cNvSpPr>
            <p:nvPr/>
          </p:nvSpPr>
          <p:spPr bwMode="invGray">
            <a:xfrm>
              <a:off x="4197" y="3193"/>
              <a:ext cx="29" cy="49"/>
            </a:xfrm>
            <a:custGeom>
              <a:avLst/>
              <a:gdLst>
                <a:gd name="T0" fmla="*/ 2 w 38"/>
                <a:gd name="T1" fmla="*/ 8 h 66"/>
                <a:gd name="T2" fmla="*/ 8 w 38"/>
                <a:gd name="T3" fmla="*/ 20 h 66"/>
                <a:gd name="T4" fmla="*/ 11 w 38"/>
                <a:gd name="T5" fmla="*/ 16 h 66"/>
                <a:gd name="T6" fmla="*/ 13 w 38"/>
                <a:gd name="T7" fmla="*/ 12 h 66"/>
                <a:gd name="T8" fmla="*/ 11 w 38"/>
                <a:gd name="T9" fmla="*/ 7 h 66"/>
                <a:gd name="T10" fmla="*/ 6 w 38"/>
                <a:gd name="T11" fmla="*/ 4 h 66"/>
                <a:gd name="T12" fmla="*/ 4 w 38"/>
                <a:gd name="T13" fmla="*/ 1 h 66"/>
                <a:gd name="T14" fmla="*/ 2 w 38"/>
                <a:gd name="T15" fmla="*/ 4 h 66"/>
                <a:gd name="T16" fmla="*/ 2 w 38"/>
                <a:gd name="T17" fmla="*/ 8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 h="66">
                  <a:moveTo>
                    <a:pt x="6" y="27"/>
                  </a:moveTo>
                  <a:cubicBezTo>
                    <a:pt x="8" y="52"/>
                    <a:pt x="5" y="58"/>
                    <a:pt x="26" y="66"/>
                  </a:cubicBezTo>
                  <a:cubicBezTo>
                    <a:pt x="36" y="63"/>
                    <a:pt x="33" y="61"/>
                    <a:pt x="30" y="52"/>
                  </a:cubicBezTo>
                  <a:cubicBezTo>
                    <a:pt x="28" y="41"/>
                    <a:pt x="34" y="49"/>
                    <a:pt x="38" y="40"/>
                  </a:cubicBezTo>
                  <a:cubicBezTo>
                    <a:pt x="34" y="35"/>
                    <a:pt x="33" y="30"/>
                    <a:pt x="30" y="25"/>
                  </a:cubicBezTo>
                  <a:cubicBezTo>
                    <a:pt x="29" y="14"/>
                    <a:pt x="30" y="0"/>
                    <a:pt x="20" y="13"/>
                  </a:cubicBezTo>
                  <a:cubicBezTo>
                    <a:pt x="14" y="9"/>
                    <a:pt x="12" y="8"/>
                    <a:pt x="11" y="1"/>
                  </a:cubicBezTo>
                  <a:cubicBezTo>
                    <a:pt x="5" y="4"/>
                    <a:pt x="3" y="5"/>
                    <a:pt x="2" y="12"/>
                  </a:cubicBezTo>
                  <a:cubicBezTo>
                    <a:pt x="3" y="25"/>
                    <a:pt x="0" y="21"/>
                    <a:pt x="6" y="27"/>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57" name="Freeform 55"/>
            <p:cNvSpPr>
              <a:spLocks/>
            </p:cNvSpPr>
            <p:nvPr/>
          </p:nvSpPr>
          <p:spPr bwMode="invGray">
            <a:xfrm>
              <a:off x="4181" y="3275"/>
              <a:ext cx="18" cy="17"/>
            </a:xfrm>
            <a:custGeom>
              <a:avLst/>
              <a:gdLst>
                <a:gd name="T0" fmla="*/ 0 w 24"/>
                <a:gd name="T1" fmla="*/ 0 h 23"/>
                <a:gd name="T2" fmla="*/ 2 w 24"/>
                <a:gd name="T3" fmla="*/ 7 h 23"/>
                <a:gd name="T4" fmla="*/ 8 w 24"/>
                <a:gd name="T5" fmla="*/ 3 h 23"/>
                <a:gd name="T6" fmla="*/ 0 w 24"/>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23">
                  <a:moveTo>
                    <a:pt x="0" y="0"/>
                  </a:moveTo>
                  <a:cubicBezTo>
                    <a:pt x="1" y="8"/>
                    <a:pt x="3" y="16"/>
                    <a:pt x="6" y="23"/>
                  </a:cubicBezTo>
                  <a:cubicBezTo>
                    <a:pt x="19" y="20"/>
                    <a:pt x="19" y="22"/>
                    <a:pt x="24" y="11"/>
                  </a:cubicBezTo>
                  <a:cubicBezTo>
                    <a:pt x="20" y="0"/>
                    <a:pt x="4" y="8"/>
                    <a:pt x="0"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58" name="Freeform 56"/>
            <p:cNvSpPr>
              <a:spLocks/>
            </p:cNvSpPr>
            <p:nvPr/>
          </p:nvSpPr>
          <p:spPr bwMode="invGray">
            <a:xfrm>
              <a:off x="4208" y="3265"/>
              <a:ext cx="45" cy="37"/>
            </a:xfrm>
            <a:custGeom>
              <a:avLst/>
              <a:gdLst>
                <a:gd name="T0" fmla="*/ 3 w 60"/>
                <a:gd name="T1" fmla="*/ 0 h 49"/>
                <a:gd name="T2" fmla="*/ 0 w 60"/>
                <a:gd name="T3" fmla="*/ 6 h 49"/>
                <a:gd name="T4" fmla="*/ 9 w 60"/>
                <a:gd name="T5" fmla="*/ 11 h 49"/>
                <a:gd name="T6" fmla="*/ 14 w 60"/>
                <a:gd name="T7" fmla="*/ 15 h 49"/>
                <a:gd name="T8" fmla="*/ 20 w 60"/>
                <a:gd name="T9" fmla="*/ 14 h 49"/>
                <a:gd name="T10" fmla="*/ 16 w 60"/>
                <a:gd name="T11" fmla="*/ 8 h 49"/>
                <a:gd name="T12" fmla="*/ 9 w 60"/>
                <a:gd name="T13" fmla="*/ 2 h 49"/>
                <a:gd name="T14" fmla="*/ 6 w 60"/>
                <a:gd name="T15" fmla="*/ 5 h 49"/>
                <a:gd name="T16" fmla="*/ 3 w 60"/>
                <a:gd name="T17" fmla="*/ 0 h 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49">
                  <a:moveTo>
                    <a:pt x="9" y="0"/>
                  </a:moveTo>
                  <a:cubicBezTo>
                    <a:pt x="8" y="7"/>
                    <a:pt x="0" y="18"/>
                    <a:pt x="0" y="18"/>
                  </a:cubicBezTo>
                  <a:cubicBezTo>
                    <a:pt x="2" y="36"/>
                    <a:pt x="9" y="31"/>
                    <a:pt x="28" y="33"/>
                  </a:cubicBezTo>
                  <a:cubicBezTo>
                    <a:pt x="33" y="40"/>
                    <a:pt x="33" y="44"/>
                    <a:pt x="42" y="46"/>
                  </a:cubicBezTo>
                  <a:cubicBezTo>
                    <a:pt x="49" y="49"/>
                    <a:pt x="56" y="49"/>
                    <a:pt x="60" y="42"/>
                  </a:cubicBezTo>
                  <a:cubicBezTo>
                    <a:pt x="58" y="32"/>
                    <a:pt x="59" y="26"/>
                    <a:pt x="49" y="24"/>
                  </a:cubicBezTo>
                  <a:cubicBezTo>
                    <a:pt x="47" y="12"/>
                    <a:pt x="41" y="5"/>
                    <a:pt x="28" y="3"/>
                  </a:cubicBezTo>
                  <a:cubicBezTo>
                    <a:pt x="23" y="10"/>
                    <a:pt x="30" y="23"/>
                    <a:pt x="19" y="16"/>
                  </a:cubicBezTo>
                  <a:cubicBezTo>
                    <a:pt x="17" y="6"/>
                    <a:pt x="20" y="0"/>
                    <a:pt x="9"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59" name="Freeform 57"/>
            <p:cNvSpPr>
              <a:spLocks/>
            </p:cNvSpPr>
            <p:nvPr/>
          </p:nvSpPr>
          <p:spPr bwMode="invGray">
            <a:xfrm>
              <a:off x="4277" y="3335"/>
              <a:ext cx="24" cy="33"/>
            </a:xfrm>
            <a:custGeom>
              <a:avLst/>
              <a:gdLst>
                <a:gd name="T0" fmla="*/ 9 w 32"/>
                <a:gd name="T1" fmla="*/ 0 h 44"/>
                <a:gd name="T2" fmla="*/ 4 w 32"/>
                <a:gd name="T3" fmla="*/ 4 h 44"/>
                <a:gd name="T4" fmla="*/ 4 w 32"/>
                <a:gd name="T5" fmla="*/ 11 h 44"/>
                <a:gd name="T6" fmla="*/ 8 w 32"/>
                <a:gd name="T7" fmla="*/ 11 h 44"/>
                <a:gd name="T8" fmla="*/ 9 w 32"/>
                <a:gd name="T9" fmla="*/ 0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44">
                  <a:moveTo>
                    <a:pt x="28" y="0"/>
                  </a:moveTo>
                  <a:cubicBezTo>
                    <a:pt x="32" y="10"/>
                    <a:pt x="18" y="9"/>
                    <a:pt x="10" y="11"/>
                  </a:cubicBezTo>
                  <a:cubicBezTo>
                    <a:pt x="0" y="18"/>
                    <a:pt x="7" y="24"/>
                    <a:pt x="12" y="32"/>
                  </a:cubicBezTo>
                  <a:cubicBezTo>
                    <a:pt x="14" y="44"/>
                    <a:pt x="15" y="41"/>
                    <a:pt x="24" y="36"/>
                  </a:cubicBezTo>
                  <a:cubicBezTo>
                    <a:pt x="32" y="25"/>
                    <a:pt x="29" y="14"/>
                    <a:pt x="28"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60" name="Freeform 58"/>
            <p:cNvSpPr>
              <a:spLocks/>
            </p:cNvSpPr>
            <p:nvPr/>
          </p:nvSpPr>
          <p:spPr bwMode="invGray">
            <a:xfrm>
              <a:off x="4544" y="3293"/>
              <a:ext cx="46" cy="47"/>
            </a:xfrm>
            <a:custGeom>
              <a:avLst/>
              <a:gdLst>
                <a:gd name="T0" fmla="*/ 2 w 61"/>
                <a:gd name="T1" fmla="*/ 0 h 63"/>
                <a:gd name="T2" fmla="*/ 0 w 61"/>
                <a:gd name="T3" fmla="*/ 4 h 63"/>
                <a:gd name="T4" fmla="*/ 8 w 61"/>
                <a:gd name="T5" fmla="*/ 10 h 63"/>
                <a:gd name="T6" fmla="*/ 11 w 61"/>
                <a:gd name="T7" fmla="*/ 16 h 63"/>
                <a:gd name="T8" fmla="*/ 15 w 61"/>
                <a:gd name="T9" fmla="*/ 19 h 63"/>
                <a:gd name="T10" fmla="*/ 20 w 61"/>
                <a:gd name="T11" fmla="*/ 17 h 63"/>
                <a:gd name="T12" fmla="*/ 11 w 61"/>
                <a:gd name="T13" fmla="*/ 5 h 63"/>
                <a:gd name="T14" fmla="*/ 2 w 61"/>
                <a:gd name="T15" fmla="*/ 0 h 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1" h="63">
                  <a:moveTo>
                    <a:pt x="7" y="0"/>
                  </a:moveTo>
                  <a:cubicBezTo>
                    <a:pt x="6" y="6"/>
                    <a:pt x="3" y="9"/>
                    <a:pt x="0" y="14"/>
                  </a:cubicBezTo>
                  <a:cubicBezTo>
                    <a:pt x="7" y="23"/>
                    <a:pt x="13" y="31"/>
                    <a:pt x="24" y="35"/>
                  </a:cubicBezTo>
                  <a:cubicBezTo>
                    <a:pt x="27" y="42"/>
                    <a:pt x="31" y="48"/>
                    <a:pt x="36" y="54"/>
                  </a:cubicBezTo>
                  <a:cubicBezTo>
                    <a:pt x="37" y="61"/>
                    <a:pt x="40" y="59"/>
                    <a:pt x="46" y="63"/>
                  </a:cubicBezTo>
                  <a:cubicBezTo>
                    <a:pt x="54" y="62"/>
                    <a:pt x="56" y="62"/>
                    <a:pt x="61" y="56"/>
                  </a:cubicBezTo>
                  <a:cubicBezTo>
                    <a:pt x="59" y="46"/>
                    <a:pt x="42" y="23"/>
                    <a:pt x="33" y="17"/>
                  </a:cubicBezTo>
                  <a:cubicBezTo>
                    <a:pt x="23" y="10"/>
                    <a:pt x="14" y="9"/>
                    <a:pt x="7"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61" name="Freeform 59"/>
            <p:cNvSpPr>
              <a:spLocks/>
            </p:cNvSpPr>
            <p:nvPr/>
          </p:nvSpPr>
          <p:spPr bwMode="invGray">
            <a:xfrm>
              <a:off x="4147" y="3352"/>
              <a:ext cx="46" cy="50"/>
            </a:xfrm>
            <a:custGeom>
              <a:avLst/>
              <a:gdLst>
                <a:gd name="T0" fmla="*/ 9 w 61"/>
                <a:gd name="T1" fmla="*/ 2 h 67"/>
                <a:gd name="T2" fmla="*/ 10 w 61"/>
                <a:gd name="T3" fmla="*/ 10 h 67"/>
                <a:gd name="T4" fmla="*/ 5 w 61"/>
                <a:gd name="T5" fmla="*/ 13 h 67"/>
                <a:gd name="T6" fmla="*/ 8 w 61"/>
                <a:gd name="T7" fmla="*/ 21 h 67"/>
                <a:gd name="T8" fmla="*/ 15 w 61"/>
                <a:gd name="T9" fmla="*/ 18 h 67"/>
                <a:gd name="T10" fmla="*/ 20 w 61"/>
                <a:gd name="T11" fmla="*/ 14 h 67"/>
                <a:gd name="T12" fmla="*/ 17 w 61"/>
                <a:gd name="T13" fmla="*/ 9 h 67"/>
                <a:gd name="T14" fmla="*/ 18 w 61"/>
                <a:gd name="T15" fmla="*/ 4 h 67"/>
                <a:gd name="T16" fmla="*/ 17 w 61"/>
                <a:gd name="T17" fmla="*/ 1 h 67"/>
                <a:gd name="T18" fmla="*/ 15 w 61"/>
                <a:gd name="T19" fmla="*/ 1 h 67"/>
                <a:gd name="T20" fmla="*/ 17 w 61"/>
                <a:gd name="T21" fmla="*/ 1 h 67"/>
                <a:gd name="T22" fmla="*/ 16 w 61"/>
                <a:gd name="T23" fmla="*/ 5 h 67"/>
                <a:gd name="T24" fmla="*/ 14 w 61"/>
                <a:gd name="T25" fmla="*/ 7 h 67"/>
                <a:gd name="T26" fmla="*/ 9 w 61"/>
                <a:gd name="T27" fmla="*/ 2 h 6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1" h="67">
                  <a:moveTo>
                    <a:pt x="28" y="7"/>
                  </a:moveTo>
                  <a:cubicBezTo>
                    <a:pt x="17" y="15"/>
                    <a:pt x="24" y="25"/>
                    <a:pt x="30" y="34"/>
                  </a:cubicBezTo>
                  <a:cubicBezTo>
                    <a:pt x="27" y="44"/>
                    <a:pt x="26" y="44"/>
                    <a:pt x="16" y="43"/>
                  </a:cubicBezTo>
                  <a:cubicBezTo>
                    <a:pt x="0" y="46"/>
                    <a:pt x="13" y="63"/>
                    <a:pt x="22" y="67"/>
                  </a:cubicBezTo>
                  <a:cubicBezTo>
                    <a:pt x="31" y="65"/>
                    <a:pt x="39" y="60"/>
                    <a:pt x="48" y="58"/>
                  </a:cubicBezTo>
                  <a:cubicBezTo>
                    <a:pt x="51" y="52"/>
                    <a:pt x="54" y="50"/>
                    <a:pt x="60" y="47"/>
                  </a:cubicBezTo>
                  <a:cubicBezTo>
                    <a:pt x="61" y="40"/>
                    <a:pt x="51" y="28"/>
                    <a:pt x="51" y="28"/>
                  </a:cubicBezTo>
                  <a:cubicBezTo>
                    <a:pt x="52" y="22"/>
                    <a:pt x="55" y="19"/>
                    <a:pt x="57" y="14"/>
                  </a:cubicBezTo>
                  <a:cubicBezTo>
                    <a:pt x="56" y="10"/>
                    <a:pt x="58" y="5"/>
                    <a:pt x="55" y="2"/>
                  </a:cubicBezTo>
                  <a:cubicBezTo>
                    <a:pt x="53" y="0"/>
                    <a:pt x="48" y="2"/>
                    <a:pt x="46" y="4"/>
                  </a:cubicBezTo>
                  <a:cubicBezTo>
                    <a:pt x="45" y="5"/>
                    <a:pt x="49" y="5"/>
                    <a:pt x="51" y="5"/>
                  </a:cubicBezTo>
                  <a:cubicBezTo>
                    <a:pt x="57" y="10"/>
                    <a:pt x="52" y="9"/>
                    <a:pt x="49" y="16"/>
                  </a:cubicBezTo>
                  <a:cubicBezTo>
                    <a:pt x="58" y="23"/>
                    <a:pt x="50" y="22"/>
                    <a:pt x="43" y="23"/>
                  </a:cubicBezTo>
                  <a:cubicBezTo>
                    <a:pt x="34" y="22"/>
                    <a:pt x="31" y="16"/>
                    <a:pt x="28" y="7"/>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62" name="Freeform 60"/>
            <p:cNvSpPr>
              <a:spLocks/>
            </p:cNvSpPr>
            <p:nvPr/>
          </p:nvSpPr>
          <p:spPr bwMode="invGray">
            <a:xfrm>
              <a:off x="4098" y="3371"/>
              <a:ext cx="32" cy="27"/>
            </a:xfrm>
            <a:custGeom>
              <a:avLst/>
              <a:gdLst>
                <a:gd name="T0" fmla="*/ 7 w 43"/>
                <a:gd name="T1" fmla="*/ 2 h 36"/>
                <a:gd name="T2" fmla="*/ 1 w 43"/>
                <a:gd name="T3" fmla="*/ 2 h 36"/>
                <a:gd name="T4" fmla="*/ 10 w 43"/>
                <a:gd name="T5" fmla="*/ 11 h 36"/>
                <a:gd name="T6" fmla="*/ 13 w 43"/>
                <a:gd name="T7" fmla="*/ 10 h 36"/>
                <a:gd name="T8" fmla="*/ 7 w 43"/>
                <a:gd name="T9" fmla="*/ 2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36">
                  <a:moveTo>
                    <a:pt x="21" y="3"/>
                  </a:moveTo>
                  <a:cubicBezTo>
                    <a:pt x="14" y="0"/>
                    <a:pt x="12" y="2"/>
                    <a:pt x="6" y="6"/>
                  </a:cubicBezTo>
                  <a:cubicBezTo>
                    <a:pt x="0" y="17"/>
                    <a:pt x="23" y="32"/>
                    <a:pt x="33" y="36"/>
                  </a:cubicBezTo>
                  <a:cubicBezTo>
                    <a:pt x="36" y="35"/>
                    <a:pt x="42" y="34"/>
                    <a:pt x="42" y="30"/>
                  </a:cubicBezTo>
                  <a:cubicBezTo>
                    <a:pt x="43" y="24"/>
                    <a:pt x="27" y="3"/>
                    <a:pt x="21" y="3"/>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63" name="Freeform 61"/>
            <p:cNvSpPr>
              <a:spLocks/>
            </p:cNvSpPr>
            <p:nvPr/>
          </p:nvSpPr>
          <p:spPr bwMode="invGray">
            <a:xfrm>
              <a:off x="4077" y="3342"/>
              <a:ext cx="24" cy="31"/>
            </a:xfrm>
            <a:custGeom>
              <a:avLst/>
              <a:gdLst>
                <a:gd name="T0" fmla="*/ 7 w 32"/>
                <a:gd name="T1" fmla="*/ 0 h 41"/>
                <a:gd name="T2" fmla="*/ 0 w 32"/>
                <a:gd name="T3" fmla="*/ 8 h 41"/>
                <a:gd name="T4" fmla="*/ 5 w 32"/>
                <a:gd name="T5" fmla="*/ 8 h 41"/>
                <a:gd name="T6" fmla="*/ 6 w 32"/>
                <a:gd name="T7" fmla="*/ 10 h 41"/>
                <a:gd name="T8" fmla="*/ 5 w 32"/>
                <a:gd name="T9" fmla="*/ 11 h 41"/>
                <a:gd name="T10" fmla="*/ 10 w 32"/>
                <a:gd name="T11" fmla="*/ 7 h 41"/>
                <a:gd name="T12" fmla="*/ 8 w 32"/>
                <a:gd name="T13" fmla="*/ 3 h 41"/>
                <a:gd name="T14" fmla="*/ 7 w 32"/>
                <a:gd name="T15" fmla="*/ 0 h 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 h="41">
                  <a:moveTo>
                    <a:pt x="21" y="0"/>
                  </a:moveTo>
                  <a:cubicBezTo>
                    <a:pt x="15" y="10"/>
                    <a:pt x="6" y="16"/>
                    <a:pt x="0" y="26"/>
                  </a:cubicBezTo>
                  <a:cubicBezTo>
                    <a:pt x="7" y="27"/>
                    <a:pt x="10" y="27"/>
                    <a:pt x="16" y="24"/>
                  </a:cubicBezTo>
                  <a:cubicBezTo>
                    <a:pt x="17" y="26"/>
                    <a:pt x="19" y="27"/>
                    <a:pt x="19" y="29"/>
                  </a:cubicBezTo>
                  <a:cubicBezTo>
                    <a:pt x="19" y="31"/>
                    <a:pt x="15" y="33"/>
                    <a:pt x="16" y="35"/>
                  </a:cubicBezTo>
                  <a:cubicBezTo>
                    <a:pt x="19" y="41"/>
                    <a:pt x="29" y="23"/>
                    <a:pt x="30" y="21"/>
                  </a:cubicBezTo>
                  <a:cubicBezTo>
                    <a:pt x="32" y="9"/>
                    <a:pt x="26" y="19"/>
                    <a:pt x="24" y="9"/>
                  </a:cubicBezTo>
                  <a:cubicBezTo>
                    <a:pt x="25" y="1"/>
                    <a:pt x="27" y="4"/>
                    <a:pt x="21"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64" name="Freeform 62"/>
            <p:cNvSpPr>
              <a:spLocks/>
            </p:cNvSpPr>
            <p:nvPr/>
          </p:nvSpPr>
          <p:spPr bwMode="invGray">
            <a:xfrm>
              <a:off x="4111" y="3353"/>
              <a:ext cx="34" cy="24"/>
            </a:xfrm>
            <a:custGeom>
              <a:avLst/>
              <a:gdLst>
                <a:gd name="T0" fmla="*/ 7 w 45"/>
                <a:gd name="T1" fmla="*/ 0 h 32"/>
                <a:gd name="T2" fmla="*/ 0 w 45"/>
                <a:gd name="T3" fmla="*/ 2 h 32"/>
                <a:gd name="T4" fmla="*/ 8 w 45"/>
                <a:gd name="T5" fmla="*/ 10 h 32"/>
                <a:gd name="T6" fmla="*/ 15 w 45"/>
                <a:gd name="T7" fmla="*/ 8 h 32"/>
                <a:gd name="T8" fmla="*/ 8 w 45"/>
                <a:gd name="T9" fmla="*/ 4 h 32"/>
                <a:gd name="T10" fmla="*/ 7 w 45"/>
                <a:gd name="T11" fmla="*/ 0 h 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32">
                  <a:moveTo>
                    <a:pt x="21" y="0"/>
                  </a:moveTo>
                  <a:cubicBezTo>
                    <a:pt x="10" y="1"/>
                    <a:pt x="8" y="1"/>
                    <a:pt x="0" y="7"/>
                  </a:cubicBezTo>
                  <a:cubicBezTo>
                    <a:pt x="3" y="20"/>
                    <a:pt x="15" y="29"/>
                    <a:pt x="27" y="31"/>
                  </a:cubicBezTo>
                  <a:cubicBezTo>
                    <a:pt x="36" y="30"/>
                    <a:pt x="41" y="32"/>
                    <a:pt x="45" y="24"/>
                  </a:cubicBezTo>
                  <a:cubicBezTo>
                    <a:pt x="32" y="16"/>
                    <a:pt x="30" y="23"/>
                    <a:pt x="22" y="10"/>
                  </a:cubicBezTo>
                  <a:cubicBezTo>
                    <a:pt x="21" y="2"/>
                    <a:pt x="21" y="5"/>
                    <a:pt x="21"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65" name="Freeform 63"/>
            <p:cNvSpPr>
              <a:spLocks/>
            </p:cNvSpPr>
            <p:nvPr/>
          </p:nvSpPr>
          <p:spPr bwMode="invGray">
            <a:xfrm>
              <a:off x="4062" y="3021"/>
              <a:ext cx="27" cy="55"/>
            </a:xfrm>
            <a:custGeom>
              <a:avLst/>
              <a:gdLst>
                <a:gd name="T0" fmla="*/ 11 w 35"/>
                <a:gd name="T1" fmla="*/ 0 h 74"/>
                <a:gd name="T2" fmla="*/ 7 w 35"/>
                <a:gd name="T3" fmla="*/ 4 h 74"/>
                <a:gd name="T4" fmla="*/ 3 w 35"/>
                <a:gd name="T5" fmla="*/ 11 h 74"/>
                <a:gd name="T6" fmla="*/ 0 w 35"/>
                <a:gd name="T7" fmla="*/ 19 h 74"/>
                <a:gd name="T8" fmla="*/ 3 w 35"/>
                <a:gd name="T9" fmla="*/ 22 h 74"/>
                <a:gd name="T10" fmla="*/ 7 w 35"/>
                <a:gd name="T11" fmla="*/ 19 h 74"/>
                <a:gd name="T12" fmla="*/ 12 w 35"/>
                <a:gd name="T13" fmla="*/ 10 h 74"/>
                <a:gd name="T14" fmla="*/ 11 w 35"/>
                <a:gd name="T15" fmla="*/ 0 h 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 h="74">
                  <a:moveTo>
                    <a:pt x="30" y="0"/>
                  </a:moveTo>
                  <a:cubicBezTo>
                    <a:pt x="33" y="8"/>
                    <a:pt x="29" y="14"/>
                    <a:pt x="21" y="15"/>
                  </a:cubicBezTo>
                  <a:cubicBezTo>
                    <a:pt x="19" y="27"/>
                    <a:pt x="24" y="33"/>
                    <a:pt x="9" y="36"/>
                  </a:cubicBezTo>
                  <a:cubicBezTo>
                    <a:pt x="13" y="50"/>
                    <a:pt x="12" y="52"/>
                    <a:pt x="0" y="59"/>
                  </a:cubicBezTo>
                  <a:cubicBezTo>
                    <a:pt x="3" y="64"/>
                    <a:pt x="5" y="69"/>
                    <a:pt x="8" y="74"/>
                  </a:cubicBezTo>
                  <a:cubicBezTo>
                    <a:pt x="15" y="71"/>
                    <a:pt x="16" y="65"/>
                    <a:pt x="20" y="59"/>
                  </a:cubicBezTo>
                  <a:cubicBezTo>
                    <a:pt x="22" y="47"/>
                    <a:pt x="28" y="41"/>
                    <a:pt x="35" y="32"/>
                  </a:cubicBezTo>
                  <a:cubicBezTo>
                    <a:pt x="34" y="26"/>
                    <a:pt x="30" y="8"/>
                    <a:pt x="30"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66" name="Freeform 64"/>
            <p:cNvSpPr>
              <a:spLocks/>
            </p:cNvSpPr>
            <p:nvPr/>
          </p:nvSpPr>
          <p:spPr bwMode="invGray">
            <a:xfrm>
              <a:off x="4113" y="3012"/>
              <a:ext cx="19" cy="55"/>
            </a:xfrm>
            <a:custGeom>
              <a:avLst/>
              <a:gdLst>
                <a:gd name="T0" fmla="*/ 5 w 25"/>
                <a:gd name="T1" fmla="*/ 2 h 73"/>
                <a:gd name="T2" fmla="*/ 2 w 25"/>
                <a:gd name="T3" fmla="*/ 3 h 73"/>
                <a:gd name="T4" fmla="*/ 0 w 25"/>
                <a:gd name="T5" fmla="*/ 8 h 73"/>
                <a:gd name="T6" fmla="*/ 5 w 25"/>
                <a:gd name="T7" fmla="*/ 13 h 73"/>
                <a:gd name="T8" fmla="*/ 8 w 25"/>
                <a:gd name="T9" fmla="*/ 18 h 73"/>
                <a:gd name="T10" fmla="*/ 5 w 25"/>
                <a:gd name="T11" fmla="*/ 6 h 73"/>
                <a:gd name="T12" fmla="*/ 5 w 25"/>
                <a:gd name="T13" fmla="*/ 2 h 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73">
                  <a:moveTo>
                    <a:pt x="13" y="7"/>
                  </a:moveTo>
                  <a:cubicBezTo>
                    <a:pt x="9" y="0"/>
                    <a:pt x="7" y="2"/>
                    <a:pt x="4" y="8"/>
                  </a:cubicBezTo>
                  <a:cubicBezTo>
                    <a:pt x="3" y="13"/>
                    <a:pt x="1" y="17"/>
                    <a:pt x="0" y="22"/>
                  </a:cubicBezTo>
                  <a:cubicBezTo>
                    <a:pt x="1" y="35"/>
                    <a:pt x="6" y="33"/>
                    <a:pt x="15" y="41"/>
                  </a:cubicBezTo>
                  <a:cubicBezTo>
                    <a:pt x="16" y="52"/>
                    <a:pt x="15" y="73"/>
                    <a:pt x="25" y="56"/>
                  </a:cubicBezTo>
                  <a:cubicBezTo>
                    <a:pt x="24" y="33"/>
                    <a:pt x="23" y="36"/>
                    <a:pt x="16" y="20"/>
                  </a:cubicBezTo>
                  <a:cubicBezTo>
                    <a:pt x="15" y="11"/>
                    <a:pt x="16" y="15"/>
                    <a:pt x="13" y="7"/>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67" name="Freeform 65"/>
            <p:cNvSpPr>
              <a:spLocks/>
            </p:cNvSpPr>
            <p:nvPr/>
          </p:nvSpPr>
          <p:spPr bwMode="invGray">
            <a:xfrm>
              <a:off x="4135" y="2995"/>
              <a:ext cx="10" cy="25"/>
            </a:xfrm>
            <a:custGeom>
              <a:avLst/>
              <a:gdLst>
                <a:gd name="T0" fmla="*/ 3 w 14"/>
                <a:gd name="T1" fmla="*/ 0 h 33"/>
                <a:gd name="T2" fmla="*/ 1 w 14"/>
                <a:gd name="T3" fmla="*/ 4 h 33"/>
                <a:gd name="T4" fmla="*/ 3 w 14"/>
                <a:gd name="T5" fmla="*/ 8 h 33"/>
                <a:gd name="T6" fmla="*/ 3 w 14"/>
                <a:gd name="T7" fmla="*/ 0 h 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33">
                  <a:moveTo>
                    <a:pt x="11" y="0"/>
                  </a:moveTo>
                  <a:cubicBezTo>
                    <a:pt x="7" y="3"/>
                    <a:pt x="5" y="7"/>
                    <a:pt x="1" y="10"/>
                  </a:cubicBezTo>
                  <a:cubicBezTo>
                    <a:pt x="2" y="18"/>
                    <a:pt x="0" y="33"/>
                    <a:pt x="11" y="25"/>
                  </a:cubicBezTo>
                  <a:cubicBezTo>
                    <a:pt x="14" y="15"/>
                    <a:pt x="5" y="4"/>
                    <a:pt x="11"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68" name="Freeform 66"/>
            <p:cNvSpPr>
              <a:spLocks/>
            </p:cNvSpPr>
            <p:nvPr/>
          </p:nvSpPr>
          <p:spPr bwMode="invGray">
            <a:xfrm>
              <a:off x="4145" y="3007"/>
              <a:ext cx="21" cy="48"/>
            </a:xfrm>
            <a:custGeom>
              <a:avLst/>
              <a:gdLst>
                <a:gd name="T0" fmla="*/ 2 w 28"/>
                <a:gd name="T1" fmla="*/ 0 h 64"/>
                <a:gd name="T2" fmla="*/ 4 w 28"/>
                <a:gd name="T3" fmla="*/ 5 h 64"/>
                <a:gd name="T4" fmla="*/ 6 w 28"/>
                <a:gd name="T5" fmla="*/ 7 h 64"/>
                <a:gd name="T6" fmla="*/ 3 w 28"/>
                <a:gd name="T7" fmla="*/ 13 h 64"/>
                <a:gd name="T8" fmla="*/ 0 w 28"/>
                <a:gd name="T9" fmla="*/ 18 h 64"/>
                <a:gd name="T10" fmla="*/ 4 w 28"/>
                <a:gd name="T11" fmla="*/ 18 h 64"/>
                <a:gd name="T12" fmla="*/ 8 w 28"/>
                <a:gd name="T13" fmla="*/ 8 h 64"/>
                <a:gd name="T14" fmla="*/ 2 w 28"/>
                <a:gd name="T15" fmla="*/ 0 h 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8" h="64">
                  <a:moveTo>
                    <a:pt x="5" y="0"/>
                  </a:moveTo>
                  <a:cubicBezTo>
                    <a:pt x="6" y="5"/>
                    <a:pt x="7" y="10"/>
                    <a:pt x="11" y="14"/>
                  </a:cubicBezTo>
                  <a:cubicBezTo>
                    <a:pt x="14" y="17"/>
                    <a:pt x="20" y="21"/>
                    <a:pt x="20" y="21"/>
                  </a:cubicBezTo>
                  <a:cubicBezTo>
                    <a:pt x="9" y="27"/>
                    <a:pt x="0" y="23"/>
                    <a:pt x="8" y="39"/>
                  </a:cubicBezTo>
                  <a:cubicBezTo>
                    <a:pt x="6" y="47"/>
                    <a:pt x="4" y="50"/>
                    <a:pt x="0" y="56"/>
                  </a:cubicBezTo>
                  <a:cubicBezTo>
                    <a:pt x="4" y="62"/>
                    <a:pt x="7" y="64"/>
                    <a:pt x="11" y="57"/>
                  </a:cubicBezTo>
                  <a:cubicBezTo>
                    <a:pt x="13" y="43"/>
                    <a:pt x="10" y="29"/>
                    <a:pt x="26" y="26"/>
                  </a:cubicBezTo>
                  <a:cubicBezTo>
                    <a:pt x="28" y="15"/>
                    <a:pt x="14" y="4"/>
                    <a:pt x="5"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69" name="Freeform 67"/>
            <p:cNvSpPr>
              <a:spLocks/>
            </p:cNvSpPr>
            <p:nvPr/>
          </p:nvSpPr>
          <p:spPr bwMode="invGray">
            <a:xfrm>
              <a:off x="3876" y="3076"/>
              <a:ext cx="12" cy="27"/>
            </a:xfrm>
            <a:custGeom>
              <a:avLst/>
              <a:gdLst>
                <a:gd name="T0" fmla="*/ 5 w 16"/>
                <a:gd name="T1" fmla="*/ 2 h 36"/>
                <a:gd name="T2" fmla="*/ 0 w 16"/>
                <a:gd name="T3" fmla="*/ 2 h 36"/>
                <a:gd name="T4" fmla="*/ 3 w 16"/>
                <a:gd name="T5" fmla="*/ 8 h 36"/>
                <a:gd name="T6" fmla="*/ 5 w 16"/>
                <a:gd name="T7" fmla="*/ 2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6">
                  <a:moveTo>
                    <a:pt x="14" y="3"/>
                  </a:moveTo>
                  <a:cubicBezTo>
                    <a:pt x="7" y="0"/>
                    <a:pt x="4" y="1"/>
                    <a:pt x="0" y="7"/>
                  </a:cubicBezTo>
                  <a:cubicBezTo>
                    <a:pt x="3" y="14"/>
                    <a:pt x="2" y="17"/>
                    <a:pt x="8" y="22"/>
                  </a:cubicBezTo>
                  <a:cubicBezTo>
                    <a:pt x="16" y="36"/>
                    <a:pt x="11" y="7"/>
                    <a:pt x="14" y="3"/>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70" name="Freeform 68"/>
            <p:cNvSpPr>
              <a:spLocks/>
            </p:cNvSpPr>
            <p:nvPr/>
          </p:nvSpPr>
          <p:spPr bwMode="invGray">
            <a:xfrm>
              <a:off x="3866" y="3053"/>
              <a:ext cx="10" cy="15"/>
            </a:xfrm>
            <a:custGeom>
              <a:avLst/>
              <a:gdLst>
                <a:gd name="T0" fmla="*/ 4 w 13"/>
                <a:gd name="T1" fmla="*/ 2 h 20"/>
                <a:gd name="T2" fmla="*/ 1 w 13"/>
                <a:gd name="T3" fmla="*/ 4 h 20"/>
                <a:gd name="T4" fmla="*/ 3 w 13"/>
                <a:gd name="T5" fmla="*/ 6 h 20"/>
                <a:gd name="T6" fmla="*/ 4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71" name="Freeform 69"/>
            <p:cNvSpPr>
              <a:spLocks/>
            </p:cNvSpPr>
            <p:nvPr/>
          </p:nvSpPr>
          <p:spPr bwMode="invGray">
            <a:xfrm>
              <a:off x="3862" y="3035"/>
              <a:ext cx="12" cy="14"/>
            </a:xfrm>
            <a:custGeom>
              <a:avLst/>
              <a:gdLst>
                <a:gd name="T0" fmla="*/ 4 w 16"/>
                <a:gd name="T1" fmla="*/ 1 h 19"/>
                <a:gd name="T2" fmla="*/ 0 w 16"/>
                <a:gd name="T3" fmla="*/ 3 h 19"/>
                <a:gd name="T4" fmla="*/ 4 w 16"/>
                <a:gd name="T5" fmla="*/ 5 h 19"/>
                <a:gd name="T6" fmla="*/ 4 w 16"/>
                <a:gd name="T7" fmla="*/ 1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19">
                  <a:moveTo>
                    <a:pt x="10" y="5"/>
                  </a:moveTo>
                  <a:cubicBezTo>
                    <a:pt x="4" y="0"/>
                    <a:pt x="1" y="3"/>
                    <a:pt x="0" y="10"/>
                  </a:cubicBezTo>
                  <a:cubicBezTo>
                    <a:pt x="4" y="15"/>
                    <a:pt x="7" y="16"/>
                    <a:pt x="12" y="19"/>
                  </a:cubicBezTo>
                  <a:cubicBezTo>
                    <a:pt x="16" y="12"/>
                    <a:pt x="14"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72" name="Freeform 70"/>
            <p:cNvSpPr>
              <a:spLocks/>
            </p:cNvSpPr>
            <p:nvPr/>
          </p:nvSpPr>
          <p:spPr bwMode="invGray">
            <a:xfrm>
              <a:off x="3850" y="2995"/>
              <a:ext cx="11" cy="19"/>
            </a:xfrm>
            <a:custGeom>
              <a:avLst/>
              <a:gdLst>
                <a:gd name="T0" fmla="*/ 2 w 14"/>
                <a:gd name="T1" fmla="*/ 0 h 25"/>
                <a:gd name="T2" fmla="*/ 0 w 14"/>
                <a:gd name="T3" fmla="*/ 5 h 25"/>
                <a:gd name="T4" fmla="*/ 5 w 14"/>
                <a:gd name="T5" fmla="*/ 8 h 25"/>
                <a:gd name="T6" fmla="*/ 2 w 14"/>
                <a:gd name="T7" fmla="*/ 0 h 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25">
                  <a:moveTo>
                    <a:pt x="6" y="0"/>
                  </a:moveTo>
                  <a:cubicBezTo>
                    <a:pt x="4" y="5"/>
                    <a:pt x="3" y="9"/>
                    <a:pt x="0" y="13"/>
                  </a:cubicBezTo>
                  <a:cubicBezTo>
                    <a:pt x="1" y="24"/>
                    <a:pt x="1" y="25"/>
                    <a:pt x="12" y="24"/>
                  </a:cubicBezTo>
                  <a:cubicBezTo>
                    <a:pt x="14" y="12"/>
                    <a:pt x="8" y="10"/>
                    <a:pt x="6"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73" name="Freeform 71"/>
            <p:cNvSpPr>
              <a:spLocks/>
            </p:cNvSpPr>
            <p:nvPr/>
          </p:nvSpPr>
          <p:spPr bwMode="invGray">
            <a:xfrm>
              <a:off x="3852" y="3020"/>
              <a:ext cx="16" cy="13"/>
            </a:xfrm>
            <a:custGeom>
              <a:avLst/>
              <a:gdLst>
                <a:gd name="T0" fmla="*/ 4 w 22"/>
                <a:gd name="T1" fmla="*/ 0 h 18"/>
                <a:gd name="T2" fmla="*/ 5 w 22"/>
                <a:gd name="T3" fmla="*/ 5 h 18"/>
                <a:gd name="T4" fmla="*/ 4 w 22"/>
                <a:gd name="T5" fmla="*/ 1 h 18"/>
                <a:gd name="T6" fmla="*/ 4 w 22"/>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18">
                  <a:moveTo>
                    <a:pt x="13" y="0"/>
                  </a:moveTo>
                  <a:cubicBezTo>
                    <a:pt x="0" y="8"/>
                    <a:pt x="9" y="12"/>
                    <a:pt x="19" y="18"/>
                  </a:cubicBezTo>
                  <a:cubicBezTo>
                    <a:pt x="20" y="11"/>
                    <a:pt x="22" y="8"/>
                    <a:pt x="14" y="6"/>
                  </a:cubicBezTo>
                  <a:cubicBezTo>
                    <a:pt x="9" y="3"/>
                    <a:pt x="9" y="5"/>
                    <a:pt x="1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74" name="Freeform 72"/>
            <p:cNvSpPr>
              <a:spLocks/>
            </p:cNvSpPr>
            <p:nvPr/>
          </p:nvSpPr>
          <p:spPr bwMode="invGray">
            <a:xfrm>
              <a:off x="4688" y="3643"/>
              <a:ext cx="45" cy="60"/>
            </a:xfrm>
            <a:custGeom>
              <a:avLst/>
              <a:gdLst>
                <a:gd name="T0" fmla="*/ 4 w 60"/>
                <a:gd name="T1" fmla="*/ 2 h 81"/>
                <a:gd name="T2" fmla="*/ 2 w 60"/>
                <a:gd name="T3" fmla="*/ 5 h 81"/>
                <a:gd name="T4" fmla="*/ 5 w 60"/>
                <a:gd name="T5" fmla="*/ 12 h 81"/>
                <a:gd name="T6" fmla="*/ 8 w 60"/>
                <a:gd name="T7" fmla="*/ 16 h 81"/>
                <a:gd name="T8" fmla="*/ 13 w 60"/>
                <a:gd name="T9" fmla="*/ 19 h 81"/>
                <a:gd name="T10" fmla="*/ 17 w 60"/>
                <a:gd name="T11" fmla="*/ 24 h 81"/>
                <a:gd name="T12" fmla="*/ 17 w 60"/>
                <a:gd name="T13" fmla="*/ 17 h 81"/>
                <a:gd name="T14" fmla="*/ 14 w 60"/>
                <a:gd name="T15" fmla="*/ 11 h 81"/>
                <a:gd name="T16" fmla="*/ 8 w 60"/>
                <a:gd name="T17" fmla="*/ 5 h 81"/>
                <a:gd name="T18" fmla="*/ 4 w 60"/>
                <a:gd name="T19" fmla="*/ 2 h 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 h="81">
                  <a:moveTo>
                    <a:pt x="10" y="7"/>
                  </a:moveTo>
                  <a:cubicBezTo>
                    <a:pt x="0" y="0"/>
                    <a:pt x="0" y="9"/>
                    <a:pt x="3" y="18"/>
                  </a:cubicBezTo>
                  <a:cubicBezTo>
                    <a:pt x="5" y="25"/>
                    <a:pt x="12" y="32"/>
                    <a:pt x="15" y="39"/>
                  </a:cubicBezTo>
                  <a:cubicBezTo>
                    <a:pt x="16" y="51"/>
                    <a:pt x="17" y="51"/>
                    <a:pt x="27" y="54"/>
                  </a:cubicBezTo>
                  <a:cubicBezTo>
                    <a:pt x="31" y="57"/>
                    <a:pt x="36" y="60"/>
                    <a:pt x="40" y="63"/>
                  </a:cubicBezTo>
                  <a:cubicBezTo>
                    <a:pt x="43" y="70"/>
                    <a:pt x="45" y="77"/>
                    <a:pt x="51" y="81"/>
                  </a:cubicBezTo>
                  <a:cubicBezTo>
                    <a:pt x="60" y="75"/>
                    <a:pt x="56" y="66"/>
                    <a:pt x="52" y="57"/>
                  </a:cubicBezTo>
                  <a:cubicBezTo>
                    <a:pt x="51" y="49"/>
                    <a:pt x="50" y="41"/>
                    <a:pt x="43" y="37"/>
                  </a:cubicBezTo>
                  <a:cubicBezTo>
                    <a:pt x="37" y="30"/>
                    <a:pt x="33" y="23"/>
                    <a:pt x="25" y="18"/>
                  </a:cubicBezTo>
                  <a:cubicBezTo>
                    <a:pt x="20" y="12"/>
                    <a:pt x="17" y="9"/>
                    <a:pt x="10" y="7"/>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75" name="Freeform 73"/>
            <p:cNvSpPr>
              <a:spLocks/>
            </p:cNvSpPr>
            <p:nvPr/>
          </p:nvSpPr>
          <p:spPr bwMode="invGray">
            <a:xfrm>
              <a:off x="4919" y="3594"/>
              <a:ext cx="53" cy="46"/>
            </a:xfrm>
            <a:custGeom>
              <a:avLst/>
              <a:gdLst>
                <a:gd name="T0" fmla="*/ 9 w 71"/>
                <a:gd name="T1" fmla="*/ 8 h 61"/>
                <a:gd name="T2" fmla="*/ 4 w 71"/>
                <a:gd name="T3" fmla="*/ 11 h 61"/>
                <a:gd name="T4" fmla="*/ 1 w 71"/>
                <a:gd name="T5" fmla="*/ 14 h 61"/>
                <a:gd name="T6" fmla="*/ 4 w 71"/>
                <a:gd name="T7" fmla="*/ 19 h 61"/>
                <a:gd name="T8" fmla="*/ 9 w 71"/>
                <a:gd name="T9" fmla="*/ 14 h 61"/>
                <a:gd name="T10" fmla="*/ 12 w 71"/>
                <a:gd name="T11" fmla="*/ 8 h 61"/>
                <a:gd name="T12" fmla="*/ 17 w 71"/>
                <a:gd name="T13" fmla="*/ 0 h 61"/>
                <a:gd name="T14" fmla="*/ 22 w 71"/>
                <a:gd name="T15" fmla="*/ 4 h 61"/>
                <a:gd name="T16" fmla="*/ 10 w 71"/>
                <a:gd name="T17" fmla="*/ 8 h 61"/>
                <a:gd name="T18" fmla="*/ 9 w 71"/>
                <a:gd name="T19" fmla="*/ 8 h 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1" h="61">
                  <a:moveTo>
                    <a:pt x="28" y="23"/>
                  </a:moveTo>
                  <a:cubicBezTo>
                    <a:pt x="25" y="33"/>
                    <a:pt x="25" y="33"/>
                    <a:pt x="13" y="32"/>
                  </a:cubicBezTo>
                  <a:cubicBezTo>
                    <a:pt x="2" y="33"/>
                    <a:pt x="3" y="34"/>
                    <a:pt x="1" y="44"/>
                  </a:cubicBezTo>
                  <a:cubicBezTo>
                    <a:pt x="2" y="60"/>
                    <a:pt x="0" y="61"/>
                    <a:pt x="13" y="59"/>
                  </a:cubicBezTo>
                  <a:cubicBezTo>
                    <a:pt x="19" y="54"/>
                    <a:pt x="21" y="48"/>
                    <a:pt x="28" y="44"/>
                  </a:cubicBezTo>
                  <a:cubicBezTo>
                    <a:pt x="30" y="33"/>
                    <a:pt x="28" y="25"/>
                    <a:pt x="40" y="23"/>
                  </a:cubicBezTo>
                  <a:cubicBezTo>
                    <a:pt x="42" y="12"/>
                    <a:pt x="44" y="4"/>
                    <a:pt x="55" y="0"/>
                  </a:cubicBezTo>
                  <a:cubicBezTo>
                    <a:pt x="65" y="2"/>
                    <a:pt x="69" y="1"/>
                    <a:pt x="71" y="11"/>
                  </a:cubicBezTo>
                  <a:cubicBezTo>
                    <a:pt x="63" y="22"/>
                    <a:pt x="48" y="21"/>
                    <a:pt x="35" y="23"/>
                  </a:cubicBezTo>
                  <a:cubicBezTo>
                    <a:pt x="30" y="27"/>
                    <a:pt x="32" y="27"/>
                    <a:pt x="28" y="23"/>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76" name="Freeform 74"/>
            <p:cNvSpPr>
              <a:spLocks/>
            </p:cNvSpPr>
            <p:nvPr/>
          </p:nvSpPr>
          <p:spPr bwMode="invGray">
            <a:xfrm>
              <a:off x="4759" y="3569"/>
              <a:ext cx="17" cy="23"/>
            </a:xfrm>
            <a:custGeom>
              <a:avLst/>
              <a:gdLst>
                <a:gd name="T0" fmla="*/ 3 w 23"/>
                <a:gd name="T1" fmla="*/ 0 h 30"/>
                <a:gd name="T2" fmla="*/ 0 w 23"/>
                <a:gd name="T3" fmla="*/ 5 h 30"/>
                <a:gd name="T4" fmla="*/ 4 w 23"/>
                <a:gd name="T5" fmla="*/ 11 h 30"/>
                <a:gd name="T6" fmla="*/ 3 w 23"/>
                <a:gd name="T7" fmla="*/ 0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30">
                  <a:moveTo>
                    <a:pt x="9" y="0"/>
                  </a:moveTo>
                  <a:cubicBezTo>
                    <a:pt x="8" y="7"/>
                    <a:pt x="3" y="8"/>
                    <a:pt x="0" y="14"/>
                  </a:cubicBezTo>
                  <a:cubicBezTo>
                    <a:pt x="3" y="21"/>
                    <a:pt x="8" y="24"/>
                    <a:pt x="12" y="30"/>
                  </a:cubicBezTo>
                  <a:cubicBezTo>
                    <a:pt x="23" y="15"/>
                    <a:pt x="4" y="9"/>
                    <a:pt x="9"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77" name="Freeform 75"/>
            <p:cNvSpPr>
              <a:spLocks/>
            </p:cNvSpPr>
            <p:nvPr/>
          </p:nvSpPr>
          <p:spPr bwMode="invGray">
            <a:xfrm>
              <a:off x="4751" y="3547"/>
              <a:ext cx="20" cy="17"/>
            </a:xfrm>
            <a:custGeom>
              <a:avLst/>
              <a:gdLst>
                <a:gd name="T0" fmla="*/ 7 w 26"/>
                <a:gd name="T1" fmla="*/ 0 h 23"/>
                <a:gd name="T2" fmla="*/ 0 w 26"/>
                <a:gd name="T3" fmla="*/ 4 h 23"/>
                <a:gd name="T4" fmla="*/ 7 w 26"/>
                <a:gd name="T5" fmla="*/ 6 h 23"/>
                <a:gd name="T6" fmla="*/ 7 w 26"/>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23">
                  <a:moveTo>
                    <a:pt x="19" y="0"/>
                  </a:moveTo>
                  <a:cubicBezTo>
                    <a:pt x="17" y="12"/>
                    <a:pt x="10" y="11"/>
                    <a:pt x="0" y="14"/>
                  </a:cubicBezTo>
                  <a:cubicBezTo>
                    <a:pt x="5" y="23"/>
                    <a:pt x="11" y="22"/>
                    <a:pt x="21" y="20"/>
                  </a:cubicBezTo>
                  <a:cubicBezTo>
                    <a:pt x="26" y="12"/>
                    <a:pt x="23" y="7"/>
                    <a:pt x="19"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78" name="Freeform 76"/>
            <p:cNvSpPr>
              <a:spLocks/>
            </p:cNvSpPr>
            <p:nvPr/>
          </p:nvSpPr>
          <p:spPr bwMode="invGray">
            <a:xfrm>
              <a:off x="4598" y="3353"/>
              <a:ext cx="24" cy="33"/>
            </a:xfrm>
            <a:custGeom>
              <a:avLst/>
              <a:gdLst>
                <a:gd name="T0" fmla="*/ 9 w 32"/>
                <a:gd name="T1" fmla="*/ 0 h 44"/>
                <a:gd name="T2" fmla="*/ 4 w 32"/>
                <a:gd name="T3" fmla="*/ 4 h 44"/>
                <a:gd name="T4" fmla="*/ 4 w 32"/>
                <a:gd name="T5" fmla="*/ 11 h 44"/>
                <a:gd name="T6" fmla="*/ 8 w 32"/>
                <a:gd name="T7" fmla="*/ 11 h 44"/>
                <a:gd name="T8" fmla="*/ 9 w 32"/>
                <a:gd name="T9" fmla="*/ 0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44">
                  <a:moveTo>
                    <a:pt x="28" y="0"/>
                  </a:moveTo>
                  <a:cubicBezTo>
                    <a:pt x="32" y="10"/>
                    <a:pt x="18" y="9"/>
                    <a:pt x="10" y="11"/>
                  </a:cubicBezTo>
                  <a:cubicBezTo>
                    <a:pt x="0" y="18"/>
                    <a:pt x="7" y="24"/>
                    <a:pt x="12" y="32"/>
                  </a:cubicBezTo>
                  <a:cubicBezTo>
                    <a:pt x="14" y="44"/>
                    <a:pt x="15" y="41"/>
                    <a:pt x="24" y="36"/>
                  </a:cubicBezTo>
                  <a:cubicBezTo>
                    <a:pt x="32" y="25"/>
                    <a:pt x="29" y="14"/>
                    <a:pt x="28"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79" name="Freeform 77"/>
            <p:cNvSpPr>
              <a:spLocks/>
            </p:cNvSpPr>
            <p:nvPr/>
          </p:nvSpPr>
          <p:spPr bwMode="invGray">
            <a:xfrm>
              <a:off x="4632" y="3396"/>
              <a:ext cx="26" cy="33"/>
            </a:xfrm>
            <a:custGeom>
              <a:avLst/>
              <a:gdLst>
                <a:gd name="T0" fmla="*/ 11 w 34"/>
                <a:gd name="T1" fmla="*/ 0 h 44"/>
                <a:gd name="T2" fmla="*/ 4 w 34"/>
                <a:gd name="T3" fmla="*/ 3 h 44"/>
                <a:gd name="T4" fmla="*/ 5 w 34"/>
                <a:gd name="T5" fmla="*/ 11 h 44"/>
                <a:gd name="T6" fmla="*/ 8 w 34"/>
                <a:gd name="T7" fmla="*/ 11 h 44"/>
                <a:gd name="T8" fmla="*/ 11 w 34"/>
                <a:gd name="T9" fmla="*/ 0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44">
                  <a:moveTo>
                    <a:pt x="30" y="0"/>
                  </a:moveTo>
                  <a:cubicBezTo>
                    <a:pt x="34" y="10"/>
                    <a:pt x="18" y="7"/>
                    <a:pt x="10" y="9"/>
                  </a:cubicBezTo>
                  <a:cubicBezTo>
                    <a:pt x="0" y="16"/>
                    <a:pt x="9" y="24"/>
                    <a:pt x="14" y="32"/>
                  </a:cubicBezTo>
                  <a:cubicBezTo>
                    <a:pt x="16" y="44"/>
                    <a:pt x="17" y="41"/>
                    <a:pt x="26" y="36"/>
                  </a:cubicBezTo>
                  <a:cubicBezTo>
                    <a:pt x="34" y="25"/>
                    <a:pt x="31" y="14"/>
                    <a:pt x="30"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80" name="Freeform 78"/>
            <p:cNvSpPr>
              <a:spLocks/>
            </p:cNvSpPr>
            <p:nvPr/>
          </p:nvSpPr>
          <p:spPr bwMode="invGray">
            <a:xfrm>
              <a:off x="4659" y="3459"/>
              <a:ext cx="28" cy="28"/>
            </a:xfrm>
            <a:custGeom>
              <a:avLst/>
              <a:gdLst>
                <a:gd name="T0" fmla="*/ 10 w 38"/>
                <a:gd name="T1" fmla="*/ 2 h 37"/>
                <a:gd name="T2" fmla="*/ 3 w 38"/>
                <a:gd name="T3" fmla="*/ 2 h 37"/>
                <a:gd name="T4" fmla="*/ 4 w 38"/>
                <a:gd name="T5" fmla="*/ 8 h 37"/>
                <a:gd name="T6" fmla="*/ 7 w 38"/>
                <a:gd name="T7" fmla="*/ 10 h 37"/>
                <a:gd name="T8" fmla="*/ 10 w 38"/>
                <a:gd name="T9" fmla="*/ 2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 h="37">
                  <a:moveTo>
                    <a:pt x="34" y="2"/>
                  </a:moveTo>
                  <a:cubicBezTo>
                    <a:pt x="38" y="12"/>
                    <a:pt x="18" y="0"/>
                    <a:pt x="10" y="2"/>
                  </a:cubicBezTo>
                  <a:cubicBezTo>
                    <a:pt x="0" y="9"/>
                    <a:pt x="9" y="17"/>
                    <a:pt x="14" y="25"/>
                  </a:cubicBezTo>
                  <a:cubicBezTo>
                    <a:pt x="16" y="37"/>
                    <a:pt x="17" y="34"/>
                    <a:pt x="26" y="29"/>
                  </a:cubicBezTo>
                  <a:cubicBezTo>
                    <a:pt x="34" y="18"/>
                    <a:pt x="35" y="16"/>
                    <a:pt x="34" y="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81" name="Freeform 79"/>
            <p:cNvSpPr>
              <a:spLocks/>
            </p:cNvSpPr>
            <p:nvPr/>
          </p:nvSpPr>
          <p:spPr bwMode="invGray">
            <a:xfrm>
              <a:off x="4693" y="3449"/>
              <a:ext cx="28" cy="26"/>
            </a:xfrm>
            <a:custGeom>
              <a:avLst/>
              <a:gdLst>
                <a:gd name="T0" fmla="*/ 10 w 38"/>
                <a:gd name="T1" fmla="*/ 2 h 34"/>
                <a:gd name="T2" fmla="*/ 3 w 38"/>
                <a:gd name="T3" fmla="*/ 2 h 34"/>
                <a:gd name="T4" fmla="*/ 5 w 38"/>
                <a:gd name="T5" fmla="*/ 8 h 34"/>
                <a:gd name="T6" fmla="*/ 8 w 38"/>
                <a:gd name="T7" fmla="*/ 8 h 34"/>
                <a:gd name="T8" fmla="*/ 10 w 38"/>
                <a:gd name="T9" fmla="*/ 2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 h="34">
                  <a:moveTo>
                    <a:pt x="34" y="2"/>
                  </a:moveTo>
                  <a:cubicBezTo>
                    <a:pt x="38" y="12"/>
                    <a:pt x="18" y="0"/>
                    <a:pt x="10" y="2"/>
                  </a:cubicBezTo>
                  <a:cubicBezTo>
                    <a:pt x="0" y="9"/>
                    <a:pt x="11" y="14"/>
                    <a:pt x="16" y="22"/>
                  </a:cubicBezTo>
                  <a:cubicBezTo>
                    <a:pt x="18" y="34"/>
                    <a:pt x="18" y="27"/>
                    <a:pt x="27" y="22"/>
                  </a:cubicBezTo>
                  <a:cubicBezTo>
                    <a:pt x="35" y="11"/>
                    <a:pt x="35" y="16"/>
                    <a:pt x="34" y="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82" name="Freeform 80"/>
            <p:cNvSpPr>
              <a:spLocks/>
            </p:cNvSpPr>
            <p:nvPr/>
          </p:nvSpPr>
          <p:spPr bwMode="invGray">
            <a:xfrm>
              <a:off x="4683" y="3413"/>
              <a:ext cx="26" cy="20"/>
            </a:xfrm>
            <a:custGeom>
              <a:avLst/>
              <a:gdLst>
                <a:gd name="T0" fmla="*/ 10 w 35"/>
                <a:gd name="T1" fmla="*/ 1 h 27"/>
                <a:gd name="T2" fmla="*/ 3 w 35"/>
                <a:gd name="T3" fmla="*/ 1 h 27"/>
                <a:gd name="T4" fmla="*/ 4 w 35"/>
                <a:gd name="T5" fmla="*/ 4 h 27"/>
                <a:gd name="T6" fmla="*/ 7 w 35"/>
                <a:gd name="T7" fmla="*/ 5 h 27"/>
                <a:gd name="T8" fmla="*/ 10 w 35"/>
                <a:gd name="T9" fmla="*/ 1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27">
                  <a:moveTo>
                    <a:pt x="31" y="1"/>
                  </a:moveTo>
                  <a:cubicBezTo>
                    <a:pt x="35" y="11"/>
                    <a:pt x="18" y="0"/>
                    <a:pt x="10" y="2"/>
                  </a:cubicBezTo>
                  <a:cubicBezTo>
                    <a:pt x="0" y="9"/>
                    <a:pt x="8" y="7"/>
                    <a:pt x="13" y="15"/>
                  </a:cubicBezTo>
                  <a:cubicBezTo>
                    <a:pt x="15" y="27"/>
                    <a:pt x="16" y="24"/>
                    <a:pt x="25" y="19"/>
                  </a:cubicBezTo>
                  <a:cubicBezTo>
                    <a:pt x="33" y="8"/>
                    <a:pt x="32" y="15"/>
                    <a:pt x="31" y="1"/>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83" name="Freeform 81"/>
            <p:cNvSpPr>
              <a:spLocks/>
            </p:cNvSpPr>
            <p:nvPr/>
          </p:nvSpPr>
          <p:spPr bwMode="invGray">
            <a:xfrm>
              <a:off x="4657" y="3388"/>
              <a:ext cx="26" cy="35"/>
            </a:xfrm>
            <a:custGeom>
              <a:avLst/>
              <a:gdLst>
                <a:gd name="T0" fmla="*/ 9 w 35"/>
                <a:gd name="T1" fmla="*/ 5 h 47"/>
                <a:gd name="T2" fmla="*/ 5 w 35"/>
                <a:gd name="T3" fmla="*/ 1 h 47"/>
                <a:gd name="T4" fmla="*/ 3 w 35"/>
                <a:gd name="T5" fmla="*/ 7 h 47"/>
                <a:gd name="T6" fmla="*/ 5 w 35"/>
                <a:gd name="T7" fmla="*/ 10 h 47"/>
                <a:gd name="T8" fmla="*/ 8 w 35"/>
                <a:gd name="T9" fmla="*/ 9 h 47"/>
                <a:gd name="T10" fmla="*/ 9 w 35"/>
                <a:gd name="T11" fmla="*/ 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47">
                  <a:moveTo>
                    <a:pt x="28" y="16"/>
                  </a:moveTo>
                  <a:cubicBezTo>
                    <a:pt x="27" y="13"/>
                    <a:pt x="22" y="0"/>
                    <a:pt x="19" y="2"/>
                  </a:cubicBezTo>
                  <a:cubicBezTo>
                    <a:pt x="16" y="4"/>
                    <a:pt x="10" y="20"/>
                    <a:pt x="10" y="25"/>
                  </a:cubicBezTo>
                  <a:cubicBezTo>
                    <a:pt x="0" y="32"/>
                    <a:pt x="14" y="27"/>
                    <a:pt x="19" y="35"/>
                  </a:cubicBezTo>
                  <a:cubicBezTo>
                    <a:pt x="21" y="47"/>
                    <a:pt x="18" y="34"/>
                    <a:pt x="27" y="29"/>
                  </a:cubicBezTo>
                  <a:cubicBezTo>
                    <a:pt x="35" y="18"/>
                    <a:pt x="29" y="30"/>
                    <a:pt x="28" y="16"/>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84" name="Freeform 82"/>
            <p:cNvSpPr>
              <a:spLocks/>
            </p:cNvSpPr>
            <p:nvPr/>
          </p:nvSpPr>
          <p:spPr bwMode="invGray">
            <a:xfrm>
              <a:off x="4625" y="3372"/>
              <a:ext cx="24" cy="26"/>
            </a:xfrm>
            <a:custGeom>
              <a:avLst/>
              <a:gdLst>
                <a:gd name="T0" fmla="*/ 8 w 32"/>
                <a:gd name="T1" fmla="*/ 3 h 35"/>
                <a:gd name="T2" fmla="*/ 4 w 32"/>
                <a:gd name="T3" fmla="*/ 1 h 35"/>
                <a:gd name="T4" fmla="*/ 4 w 32"/>
                <a:gd name="T5" fmla="*/ 7 h 35"/>
                <a:gd name="T6" fmla="*/ 8 w 32"/>
                <a:gd name="T7" fmla="*/ 8 h 35"/>
                <a:gd name="T8" fmla="*/ 8 w 32"/>
                <a:gd name="T9" fmla="*/ 3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35">
                  <a:moveTo>
                    <a:pt x="22" y="10"/>
                  </a:moveTo>
                  <a:cubicBezTo>
                    <a:pt x="26" y="20"/>
                    <a:pt x="18" y="0"/>
                    <a:pt x="10" y="2"/>
                  </a:cubicBezTo>
                  <a:cubicBezTo>
                    <a:pt x="0" y="9"/>
                    <a:pt x="7" y="15"/>
                    <a:pt x="12" y="23"/>
                  </a:cubicBezTo>
                  <a:cubicBezTo>
                    <a:pt x="14" y="35"/>
                    <a:pt x="15" y="32"/>
                    <a:pt x="24" y="27"/>
                  </a:cubicBezTo>
                  <a:cubicBezTo>
                    <a:pt x="32" y="16"/>
                    <a:pt x="23" y="24"/>
                    <a:pt x="22" y="1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85" name="Freeform 83"/>
            <p:cNvSpPr>
              <a:spLocks/>
            </p:cNvSpPr>
            <p:nvPr/>
          </p:nvSpPr>
          <p:spPr bwMode="invGray">
            <a:xfrm>
              <a:off x="4665" y="3425"/>
              <a:ext cx="24" cy="26"/>
            </a:xfrm>
            <a:custGeom>
              <a:avLst/>
              <a:gdLst>
                <a:gd name="T0" fmla="*/ 8 w 32"/>
                <a:gd name="T1" fmla="*/ 3 h 35"/>
                <a:gd name="T2" fmla="*/ 4 w 32"/>
                <a:gd name="T3" fmla="*/ 1 h 35"/>
                <a:gd name="T4" fmla="*/ 4 w 32"/>
                <a:gd name="T5" fmla="*/ 7 h 35"/>
                <a:gd name="T6" fmla="*/ 8 w 32"/>
                <a:gd name="T7" fmla="*/ 8 h 35"/>
                <a:gd name="T8" fmla="*/ 8 w 32"/>
                <a:gd name="T9" fmla="*/ 3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35">
                  <a:moveTo>
                    <a:pt x="22" y="10"/>
                  </a:moveTo>
                  <a:cubicBezTo>
                    <a:pt x="26" y="20"/>
                    <a:pt x="18" y="0"/>
                    <a:pt x="10" y="2"/>
                  </a:cubicBezTo>
                  <a:cubicBezTo>
                    <a:pt x="0" y="9"/>
                    <a:pt x="7" y="15"/>
                    <a:pt x="12" y="23"/>
                  </a:cubicBezTo>
                  <a:cubicBezTo>
                    <a:pt x="14" y="35"/>
                    <a:pt x="15" y="32"/>
                    <a:pt x="24" y="27"/>
                  </a:cubicBezTo>
                  <a:cubicBezTo>
                    <a:pt x="32" y="16"/>
                    <a:pt x="23" y="24"/>
                    <a:pt x="22" y="1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86" name="Freeform 84"/>
            <p:cNvSpPr>
              <a:spLocks/>
            </p:cNvSpPr>
            <p:nvPr/>
          </p:nvSpPr>
          <p:spPr bwMode="invGray">
            <a:xfrm>
              <a:off x="3055" y="2051"/>
              <a:ext cx="141" cy="108"/>
            </a:xfrm>
            <a:custGeom>
              <a:avLst/>
              <a:gdLst>
                <a:gd name="T0" fmla="*/ 53 w 189"/>
                <a:gd name="T1" fmla="*/ 2 h 144"/>
                <a:gd name="T2" fmla="*/ 57 w 189"/>
                <a:gd name="T3" fmla="*/ 2 h 144"/>
                <a:gd name="T4" fmla="*/ 58 w 189"/>
                <a:gd name="T5" fmla="*/ 5 h 144"/>
                <a:gd name="T6" fmla="*/ 58 w 189"/>
                <a:gd name="T7" fmla="*/ 8 h 144"/>
                <a:gd name="T8" fmla="*/ 40 w 189"/>
                <a:gd name="T9" fmla="*/ 14 h 144"/>
                <a:gd name="T10" fmla="*/ 34 w 189"/>
                <a:gd name="T11" fmla="*/ 19 h 144"/>
                <a:gd name="T12" fmla="*/ 30 w 189"/>
                <a:gd name="T13" fmla="*/ 20 h 144"/>
                <a:gd name="T14" fmla="*/ 22 w 189"/>
                <a:gd name="T15" fmla="*/ 26 h 144"/>
                <a:gd name="T16" fmla="*/ 23 w 189"/>
                <a:gd name="T17" fmla="*/ 29 h 144"/>
                <a:gd name="T18" fmla="*/ 25 w 189"/>
                <a:gd name="T19" fmla="*/ 37 h 144"/>
                <a:gd name="T20" fmla="*/ 34 w 189"/>
                <a:gd name="T21" fmla="*/ 40 h 144"/>
                <a:gd name="T22" fmla="*/ 28 w 189"/>
                <a:gd name="T23" fmla="*/ 44 h 144"/>
                <a:gd name="T24" fmla="*/ 25 w 189"/>
                <a:gd name="T25" fmla="*/ 42 h 144"/>
                <a:gd name="T26" fmla="*/ 22 w 189"/>
                <a:gd name="T27" fmla="*/ 43 h 144"/>
                <a:gd name="T28" fmla="*/ 7 w 189"/>
                <a:gd name="T29" fmla="*/ 39 h 144"/>
                <a:gd name="T30" fmla="*/ 5 w 189"/>
                <a:gd name="T31" fmla="*/ 34 h 144"/>
                <a:gd name="T32" fmla="*/ 14 w 189"/>
                <a:gd name="T33" fmla="*/ 29 h 144"/>
                <a:gd name="T34" fmla="*/ 16 w 189"/>
                <a:gd name="T35" fmla="*/ 24 h 144"/>
                <a:gd name="T36" fmla="*/ 14 w 189"/>
                <a:gd name="T37" fmla="*/ 20 h 144"/>
                <a:gd name="T38" fmla="*/ 22 w 189"/>
                <a:gd name="T39" fmla="*/ 15 h 144"/>
                <a:gd name="T40" fmla="*/ 30 w 189"/>
                <a:gd name="T41" fmla="*/ 11 h 144"/>
                <a:gd name="T42" fmla="*/ 35 w 189"/>
                <a:gd name="T43" fmla="*/ 8 h 144"/>
                <a:gd name="T44" fmla="*/ 53 w 189"/>
                <a:gd name="T45" fmla="*/ 2 h 1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89" h="144">
                  <a:moveTo>
                    <a:pt x="171" y="4"/>
                  </a:moveTo>
                  <a:cubicBezTo>
                    <a:pt x="174" y="3"/>
                    <a:pt x="182" y="0"/>
                    <a:pt x="185" y="4"/>
                  </a:cubicBezTo>
                  <a:cubicBezTo>
                    <a:pt x="187" y="7"/>
                    <a:pt x="189" y="16"/>
                    <a:pt x="189" y="16"/>
                  </a:cubicBezTo>
                  <a:cubicBezTo>
                    <a:pt x="188" y="19"/>
                    <a:pt x="189" y="22"/>
                    <a:pt x="187" y="24"/>
                  </a:cubicBezTo>
                  <a:cubicBezTo>
                    <a:pt x="175" y="34"/>
                    <a:pt x="146" y="34"/>
                    <a:pt x="131" y="44"/>
                  </a:cubicBezTo>
                  <a:cubicBezTo>
                    <a:pt x="125" y="53"/>
                    <a:pt x="120" y="54"/>
                    <a:pt x="109" y="58"/>
                  </a:cubicBezTo>
                  <a:cubicBezTo>
                    <a:pt x="105" y="59"/>
                    <a:pt x="97" y="62"/>
                    <a:pt x="97" y="62"/>
                  </a:cubicBezTo>
                  <a:cubicBezTo>
                    <a:pt x="88" y="76"/>
                    <a:pt x="83" y="74"/>
                    <a:pt x="71" y="82"/>
                  </a:cubicBezTo>
                  <a:cubicBezTo>
                    <a:pt x="66" y="98"/>
                    <a:pt x="70" y="78"/>
                    <a:pt x="75" y="92"/>
                  </a:cubicBezTo>
                  <a:cubicBezTo>
                    <a:pt x="81" y="108"/>
                    <a:pt x="71" y="108"/>
                    <a:pt x="83" y="116"/>
                  </a:cubicBezTo>
                  <a:cubicBezTo>
                    <a:pt x="90" y="121"/>
                    <a:pt x="107" y="126"/>
                    <a:pt x="107" y="126"/>
                  </a:cubicBezTo>
                  <a:cubicBezTo>
                    <a:pt x="105" y="139"/>
                    <a:pt x="106" y="144"/>
                    <a:pt x="93" y="140"/>
                  </a:cubicBezTo>
                  <a:cubicBezTo>
                    <a:pt x="91" y="137"/>
                    <a:pt x="87" y="130"/>
                    <a:pt x="83" y="130"/>
                  </a:cubicBezTo>
                  <a:cubicBezTo>
                    <a:pt x="79" y="130"/>
                    <a:pt x="71" y="134"/>
                    <a:pt x="71" y="134"/>
                  </a:cubicBezTo>
                  <a:cubicBezTo>
                    <a:pt x="52" y="129"/>
                    <a:pt x="42" y="124"/>
                    <a:pt x="21" y="122"/>
                  </a:cubicBezTo>
                  <a:cubicBezTo>
                    <a:pt x="14" y="115"/>
                    <a:pt x="0" y="102"/>
                    <a:pt x="19" y="106"/>
                  </a:cubicBezTo>
                  <a:cubicBezTo>
                    <a:pt x="29" y="91"/>
                    <a:pt x="26" y="93"/>
                    <a:pt x="47" y="90"/>
                  </a:cubicBezTo>
                  <a:cubicBezTo>
                    <a:pt x="55" y="84"/>
                    <a:pt x="54" y="88"/>
                    <a:pt x="51" y="76"/>
                  </a:cubicBezTo>
                  <a:cubicBezTo>
                    <a:pt x="50" y="72"/>
                    <a:pt x="47" y="64"/>
                    <a:pt x="47" y="64"/>
                  </a:cubicBezTo>
                  <a:cubicBezTo>
                    <a:pt x="50" y="41"/>
                    <a:pt x="50" y="43"/>
                    <a:pt x="73" y="46"/>
                  </a:cubicBezTo>
                  <a:cubicBezTo>
                    <a:pt x="82" y="45"/>
                    <a:pt x="97" y="36"/>
                    <a:pt x="97" y="36"/>
                  </a:cubicBezTo>
                  <a:cubicBezTo>
                    <a:pt x="102" y="29"/>
                    <a:pt x="105" y="27"/>
                    <a:pt x="113" y="24"/>
                  </a:cubicBezTo>
                  <a:cubicBezTo>
                    <a:pt x="134" y="27"/>
                    <a:pt x="161" y="25"/>
                    <a:pt x="171" y="4"/>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87" name="Freeform 85"/>
            <p:cNvSpPr>
              <a:spLocks/>
            </p:cNvSpPr>
            <p:nvPr/>
          </p:nvSpPr>
          <p:spPr bwMode="invGray">
            <a:xfrm>
              <a:off x="3139" y="2155"/>
              <a:ext cx="40" cy="12"/>
            </a:xfrm>
            <a:custGeom>
              <a:avLst/>
              <a:gdLst>
                <a:gd name="T0" fmla="*/ 8 w 53"/>
                <a:gd name="T1" fmla="*/ 0 h 17"/>
                <a:gd name="T2" fmla="*/ 4 w 53"/>
                <a:gd name="T3" fmla="*/ 1 h 17"/>
                <a:gd name="T4" fmla="*/ 11 w 53"/>
                <a:gd name="T5" fmla="*/ 4 h 17"/>
                <a:gd name="T6" fmla="*/ 14 w 53"/>
                <a:gd name="T7" fmla="*/ 4 h 17"/>
                <a:gd name="T8" fmla="*/ 8 w 53"/>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17">
                  <a:moveTo>
                    <a:pt x="24" y="0"/>
                  </a:moveTo>
                  <a:cubicBezTo>
                    <a:pt x="20" y="1"/>
                    <a:pt x="16" y="0"/>
                    <a:pt x="12" y="2"/>
                  </a:cubicBezTo>
                  <a:cubicBezTo>
                    <a:pt x="0" y="9"/>
                    <a:pt x="30" y="15"/>
                    <a:pt x="32" y="16"/>
                  </a:cubicBezTo>
                  <a:cubicBezTo>
                    <a:pt x="36" y="15"/>
                    <a:pt x="41" y="17"/>
                    <a:pt x="44" y="14"/>
                  </a:cubicBezTo>
                  <a:cubicBezTo>
                    <a:pt x="53" y="3"/>
                    <a:pt x="30" y="0"/>
                    <a:pt x="24"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88" name="Freeform 86"/>
            <p:cNvSpPr>
              <a:spLocks/>
            </p:cNvSpPr>
            <p:nvPr/>
          </p:nvSpPr>
          <p:spPr bwMode="invGray">
            <a:xfrm>
              <a:off x="3344" y="1999"/>
              <a:ext cx="42" cy="28"/>
            </a:xfrm>
            <a:custGeom>
              <a:avLst/>
              <a:gdLst>
                <a:gd name="T0" fmla="*/ 17 w 57"/>
                <a:gd name="T1" fmla="*/ 2 h 37"/>
                <a:gd name="T2" fmla="*/ 7 w 57"/>
                <a:gd name="T3" fmla="*/ 8 h 37"/>
                <a:gd name="T4" fmla="*/ 3 w 57"/>
                <a:gd name="T5" fmla="*/ 11 h 37"/>
                <a:gd name="T6" fmla="*/ 3 w 57"/>
                <a:gd name="T7" fmla="*/ 2 h 37"/>
                <a:gd name="T8" fmla="*/ 6 w 57"/>
                <a:gd name="T9" fmla="*/ 0 h 37"/>
                <a:gd name="T10" fmla="*/ 17 w 57"/>
                <a:gd name="T11" fmla="*/ 2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 h="37">
                  <a:moveTo>
                    <a:pt x="57" y="4"/>
                  </a:moveTo>
                  <a:cubicBezTo>
                    <a:pt x="53" y="16"/>
                    <a:pt x="35" y="17"/>
                    <a:pt x="25" y="24"/>
                  </a:cubicBezTo>
                  <a:cubicBezTo>
                    <a:pt x="22" y="34"/>
                    <a:pt x="22" y="37"/>
                    <a:pt x="11" y="34"/>
                  </a:cubicBezTo>
                  <a:cubicBezTo>
                    <a:pt x="6" y="27"/>
                    <a:pt x="0" y="10"/>
                    <a:pt x="9" y="4"/>
                  </a:cubicBezTo>
                  <a:cubicBezTo>
                    <a:pt x="12" y="2"/>
                    <a:pt x="21" y="0"/>
                    <a:pt x="21" y="0"/>
                  </a:cubicBezTo>
                  <a:cubicBezTo>
                    <a:pt x="33" y="2"/>
                    <a:pt x="45" y="4"/>
                    <a:pt x="57" y="4"/>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89" name="Freeform 87"/>
            <p:cNvSpPr>
              <a:spLocks/>
            </p:cNvSpPr>
            <p:nvPr/>
          </p:nvSpPr>
          <p:spPr bwMode="invGray">
            <a:xfrm>
              <a:off x="3374" y="2012"/>
              <a:ext cx="50" cy="20"/>
            </a:xfrm>
            <a:custGeom>
              <a:avLst/>
              <a:gdLst>
                <a:gd name="T0" fmla="*/ 8 w 68"/>
                <a:gd name="T1" fmla="*/ 0 h 26"/>
                <a:gd name="T2" fmla="*/ 3 w 68"/>
                <a:gd name="T3" fmla="*/ 2 h 26"/>
                <a:gd name="T4" fmla="*/ 17 w 68"/>
                <a:gd name="T5" fmla="*/ 9 h 26"/>
                <a:gd name="T6" fmla="*/ 18 w 68"/>
                <a:gd name="T7" fmla="*/ 8 h 26"/>
                <a:gd name="T8" fmla="*/ 8 w 68"/>
                <a:gd name="T9" fmla="*/ 0 h 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 h="26">
                  <a:moveTo>
                    <a:pt x="29" y="0"/>
                  </a:moveTo>
                  <a:cubicBezTo>
                    <a:pt x="23" y="2"/>
                    <a:pt x="11" y="6"/>
                    <a:pt x="11" y="6"/>
                  </a:cubicBezTo>
                  <a:cubicBezTo>
                    <a:pt x="0" y="23"/>
                    <a:pt x="47" y="24"/>
                    <a:pt x="57" y="26"/>
                  </a:cubicBezTo>
                  <a:cubicBezTo>
                    <a:pt x="59" y="25"/>
                    <a:pt x="62" y="26"/>
                    <a:pt x="63" y="24"/>
                  </a:cubicBezTo>
                  <a:cubicBezTo>
                    <a:pt x="68" y="3"/>
                    <a:pt x="42" y="3"/>
                    <a:pt x="29"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90" name="Freeform 88"/>
            <p:cNvSpPr>
              <a:spLocks/>
            </p:cNvSpPr>
            <p:nvPr/>
          </p:nvSpPr>
          <p:spPr bwMode="invGray">
            <a:xfrm>
              <a:off x="3428" y="2015"/>
              <a:ext cx="50" cy="32"/>
            </a:xfrm>
            <a:custGeom>
              <a:avLst/>
              <a:gdLst>
                <a:gd name="T0" fmla="*/ 17 w 66"/>
                <a:gd name="T1" fmla="*/ 3 h 43"/>
                <a:gd name="T2" fmla="*/ 8 w 66"/>
                <a:gd name="T3" fmla="*/ 3 h 43"/>
                <a:gd name="T4" fmla="*/ 4 w 66"/>
                <a:gd name="T5" fmla="*/ 3 h 43"/>
                <a:gd name="T6" fmla="*/ 3 w 66"/>
                <a:gd name="T7" fmla="*/ 10 h 43"/>
                <a:gd name="T8" fmla="*/ 11 w 66"/>
                <a:gd name="T9" fmla="*/ 13 h 43"/>
                <a:gd name="T10" fmla="*/ 20 w 66"/>
                <a:gd name="T11" fmla="*/ 8 h 43"/>
                <a:gd name="T12" fmla="*/ 17 w 66"/>
                <a:gd name="T13" fmla="*/ 3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 h="43">
                  <a:moveTo>
                    <a:pt x="50" y="9"/>
                  </a:moveTo>
                  <a:cubicBezTo>
                    <a:pt x="40" y="16"/>
                    <a:pt x="36" y="16"/>
                    <a:pt x="26" y="9"/>
                  </a:cubicBezTo>
                  <a:cubicBezTo>
                    <a:pt x="20" y="0"/>
                    <a:pt x="18" y="4"/>
                    <a:pt x="10" y="9"/>
                  </a:cubicBezTo>
                  <a:cubicBezTo>
                    <a:pt x="4" y="17"/>
                    <a:pt x="0" y="21"/>
                    <a:pt x="8" y="35"/>
                  </a:cubicBezTo>
                  <a:cubicBezTo>
                    <a:pt x="12" y="42"/>
                    <a:pt x="32" y="43"/>
                    <a:pt x="32" y="43"/>
                  </a:cubicBezTo>
                  <a:cubicBezTo>
                    <a:pt x="41" y="40"/>
                    <a:pt x="54" y="33"/>
                    <a:pt x="62" y="27"/>
                  </a:cubicBezTo>
                  <a:cubicBezTo>
                    <a:pt x="66" y="15"/>
                    <a:pt x="61" y="15"/>
                    <a:pt x="50" y="9"/>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91" name="Freeform 89"/>
            <p:cNvSpPr>
              <a:spLocks/>
            </p:cNvSpPr>
            <p:nvPr/>
          </p:nvSpPr>
          <p:spPr bwMode="invGray">
            <a:xfrm>
              <a:off x="3777" y="2042"/>
              <a:ext cx="88" cy="31"/>
            </a:xfrm>
            <a:custGeom>
              <a:avLst/>
              <a:gdLst>
                <a:gd name="T0" fmla="*/ 5 w 117"/>
                <a:gd name="T1" fmla="*/ 0 h 41"/>
                <a:gd name="T2" fmla="*/ 3 w 117"/>
                <a:gd name="T3" fmla="*/ 5 h 41"/>
                <a:gd name="T4" fmla="*/ 17 w 117"/>
                <a:gd name="T5" fmla="*/ 10 h 41"/>
                <a:gd name="T6" fmla="*/ 24 w 117"/>
                <a:gd name="T7" fmla="*/ 11 h 41"/>
                <a:gd name="T8" fmla="*/ 35 w 117"/>
                <a:gd name="T9" fmla="*/ 8 h 41"/>
                <a:gd name="T10" fmla="*/ 25 w 117"/>
                <a:gd name="T11" fmla="*/ 2 h 41"/>
                <a:gd name="T12" fmla="*/ 5 w 117"/>
                <a:gd name="T13" fmla="*/ 0 h 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 h="41">
                  <a:moveTo>
                    <a:pt x="14" y="0"/>
                  </a:moveTo>
                  <a:cubicBezTo>
                    <a:pt x="8" y="4"/>
                    <a:pt x="0" y="9"/>
                    <a:pt x="8" y="16"/>
                  </a:cubicBezTo>
                  <a:cubicBezTo>
                    <a:pt x="21" y="27"/>
                    <a:pt x="34" y="28"/>
                    <a:pt x="50" y="30"/>
                  </a:cubicBezTo>
                  <a:cubicBezTo>
                    <a:pt x="66" y="41"/>
                    <a:pt x="57" y="39"/>
                    <a:pt x="76" y="36"/>
                  </a:cubicBezTo>
                  <a:cubicBezTo>
                    <a:pt x="88" y="32"/>
                    <a:pt x="101" y="29"/>
                    <a:pt x="112" y="22"/>
                  </a:cubicBezTo>
                  <a:cubicBezTo>
                    <a:pt x="117" y="6"/>
                    <a:pt x="87" y="5"/>
                    <a:pt x="78" y="4"/>
                  </a:cubicBezTo>
                  <a:cubicBezTo>
                    <a:pt x="17" y="6"/>
                    <a:pt x="34" y="20"/>
                    <a:pt x="14"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92" name="Freeform 90"/>
            <p:cNvSpPr>
              <a:spLocks/>
            </p:cNvSpPr>
            <p:nvPr/>
          </p:nvSpPr>
          <p:spPr bwMode="invGray">
            <a:xfrm>
              <a:off x="3867" y="2041"/>
              <a:ext cx="46" cy="24"/>
            </a:xfrm>
            <a:custGeom>
              <a:avLst/>
              <a:gdLst>
                <a:gd name="T0" fmla="*/ 10 w 62"/>
                <a:gd name="T1" fmla="*/ 2 h 32"/>
                <a:gd name="T2" fmla="*/ 19 w 62"/>
                <a:gd name="T3" fmla="*/ 4 h 32"/>
                <a:gd name="T4" fmla="*/ 9 w 62"/>
                <a:gd name="T5" fmla="*/ 11 h 32"/>
                <a:gd name="T6" fmla="*/ 1 w 62"/>
                <a:gd name="T7" fmla="*/ 8 h 32"/>
                <a:gd name="T8" fmla="*/ 10 w 62"/>
                <a:gd name="T9" fmla="*/ 2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 h="32">
                  <a:moveTo>
                    <a:pt x="32" y="4"/>
                  </a:moveTo>
                  <a:cubicBezTo>
                    <a:pt x="44" y="0"/>
                    <a:pt x="53" y="1"/>
                    <a:pt x="62" y="10"/>
                  </a:cubicBezTo>
                  <a:cubicBezTo>
                    <a:pt x="59" y="23"/>
                    <a:pt x="42" y="28"/>
                    <a:pt x="30" y="32"/>
                  </a:cubicBezTo>
                  <a:cubicBezTo>
                    <a:pt x="15" y="22"/>
                    <a:pt x="23" y="25"/>
                    <a:pt x="6" y="22"/>
                  </a:cubicBezTo>
                  <a:cubicBezTo>
                    <a:pt x="0" y="4"/>
                    <a:pt x="14" y="8"/>
                    <a:pt x="32" y="4"/>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93" name="Freeform 91"/>
            <p:cNvSpPr>
              <a:spLocks/>
            </p:cNvSpPr>
            <p:nvPr/>
          </p:nvSpPr>
          <p:spPr bwMode="invGray">
            <a:xfrm>
              <a:off x="3846" y="2070"/>
              <a:ext cx="37" cy="17"/>
            </a:xfrm>
            <a:custGeom>
              <a:avLst/>
              <a:gdLst>
                <a:gd name="T0" fmla="*/ 6 w 49"/>
                <a:gd name="T1" fmla="*/ 1 h 23"/>
                <a:gd name="T2" fmla="*/ 2 w 49"/>
                <a:gd name="T3" fmla="*/ 1 h 23"/>
                <a:gd name="T4" fmla="*/ 13 w 49"/>
                <a:gd name="T5" fmla="*/ 7 h 23"/>
                <a:gd name="T6" fmla="*/ 6 w 49"/>
                <a:gd name="T7" fmla="*/ 1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 h="23">
                  <a:moveTo>
                    <a:pt x="20" y="1"/>
                  </a:moveTo>
                  <a:cubicBezTo>
                    <a:pt x="15" y="2"/>
                    <a:pt x="8" y="0"/>
                    <a:pt x="6" y="5"/>
                  </a:cubicBezTo>
                  <a:cubicBezTo>
                    <a:pt x="0" y="19"/>
                    <a:pt x="32" y="21"/>
                    <a:pt x="38" y="23"/>
                  </a:cubicBezTo>
                  <a:cubicBezTo>
                    <a:pt x="49" y="6"/>
                    <a:pt x="35" y="3"/>
                    <a:pt x="20" y="1"/>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94" name="Freeform 92"/>
            <p:cNvSpPr>
              <a:spLocks/>
            </p:cNvSpPr>
            <p:nvPr/>
          </p:nvSpPr>
          <p:spPr bwMode="invGray">
            <a:xfrm>
              <a:off x="4098" y="2294"/>
              <a:ext cx="76" cy="114"/>
            </a:xfrm>
            <a:custGeom>
              <a:avLst/>
              <a:gdLst>
                <a:gd name="T0" fmla="*/ 1 w 102"/>
                <a:gd name="T1" fmla="*/ 0 h 152"/>
                <a:gd name="T2" fmla="*/ 0 w 102"/>
                <a:gd name="T3" fmla="*/ 6 h 152"/>
                <a:gd name="T4" fmla="*/ 4 w 102"/>
                <a:gd name="T5" fmla="*/ 14 h 152"/>
                <a:gd name="T6" fmla="*/ 10 w 102"/>
                <a:gd name="T7" fmla="*/ 23 h 152"/>
                <a:gd name="T8" fmla="*/ 11 w 102"/>
                <a:gd name="T9" fmla="*/ 33 h 152"/>
                <a:gd name="T10" fmla="*/ 25 w 102"/>
                <a:gd name="T11" fmla="*/ 49 h 152"/>
                <a:gd name="T12" fmla="*/ 27 w 102"/>
                <a:gd name="T13" fmla="*/ 40 h 152"/>
                <a:gd name="T14" fmla="*/ 23 w 102"/>
                <a:gd name="T15" fmla="*/ 33 h 152"/>
                <a:gd name="T16" fmla="*/ 19 w 102"/>
                <a:gd name="T17" fmla="*/ 29 h 152"/>
                <a:gd name="T18" fmla="*/ 16 w 102"/>
                <a:gd name="T19" fmla="*/ 24 h 152"/>
                <a:gd name="T20" fmla="*/ 13 w 102"/>
                <a:gd name="T21" fmla="*/ 14 h 152"/>
                <a:gd name="T22" fmla="*/ 1 w 102"/>
                <a:gd name="T23" fmla="*/ 4 h 152"/>
                <a:gd name="T24" fmla="*/ 1 w 102"/>
                <a:gd name="T25" fmla="*/ 0 h 1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 h="152">
                  <a:moveTo>
                    <a:pt x="6" y="0"/>
                  </a:moveTo>
                  <a:cubicBezTo>
                    <a:pt x="4" y="6"/>
                    <a:pt x="0" y="18"/>
                    <a:pt x="0" y="18"/>
                  </a:cubicBezTo>
                  <a:cubicBezTo>
                    <a:pt x="3" y="26"/>
                    <a:pt x="9" y="35"/>
                    <a:pt x="14" y="42"/>
                  </a:cubicBezTo>
                  <a:cubicBezTo>
                    <a:pt x="17" y="58"/>
                    <a:pt x="16" y="69"/>
                    <a:pt x="32" y="72"/>
                  </a:cubicBezTo>
                  <a:cubicBezTo>
                    <a:pt x="44" y="80"/>
                    <a:pt x="40" y="91"/>
                    <a:pt x="36" y="104"/>
                  </a:cubicBezTo>
                  <a:cubicBezTo>
                    <a:pt x="57" y="118"/>
                    <a:pt x="60" y="139"/>
                    <a:pt x="80" y="152"/>
                  </a:cubicBezTo>
                  <a:cubicBezTo>
                    <a:pt x="95" y="148"/>
                    <a:pt x="102" y="135"/>
                    <a:pt x="86" y="124"/>
                  </a:cubicBezTo>
                  <a:cubicBezTo>
                    <a:pt x="72" y="129"/>
                    <a:pt x="78" y="110"/>
                    <a:pt x="74" y="102"/>
                  </a:cubicBezTo>
                  <a:cubicBezTo>
                    <a:pt x="72" y="98"/>
                    <a:pt x="65" y="94"/>
                    <a:pt x="62" y="92"/>
                  </a:cubicBezTo>
                  <a:cubicBezTo>
                    <a:pt x="59" y="82"/>
                    <a:pt x="65" y="65"/>
                    <a:pt x="52" y="74"/>
                  </a:cubicBezTo>
                  <a:cubicBezTo>
                    <a:pt x="46" y="65"/>
                    <a:pt x="47" y="54"/>
                    <a:pt x="42" y="44"/>
                  </a:cubicBezTo>
                  <a:cubicBezTo>
                    <a:pt x="36" y="32"/>
                    <a:pt x="16" y="18"/>
                    <a:pt x="4" y="12"/>
                  </a:cubicBezTo>
                  <a:lnTo>
                    <a:pt x="6" y="0"/>
                  </a:ln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95" name="Freeform 93"/>
            <p:cNvSpPr>
              <a:spLocks/>
            </p:cNvSpPr>
            <p:nvPr/>
          </p:nvSpPr>
          <p:spPr bwMode="invGray">
            <a:xfrm>
              <a:off x="4159" y="2412"/>
              <a:ext cx="55" cy="78"/>
            </a:xfrm>
            <a:custGeom>
              <a:avLst/>
              <a:gdLst>
                <a:gd name="T0" fmla="*/ 20 w 74"/>
                <a:gd name="T1" fmla="*/ 8 h 103"/>
                <a:gd name="T2" fmla="*/ 22 w 74"/>
                <a:gd name="T3" fmla="*/ 13 h 103"/>
                <a:gd name="T4" fmla="*/ 9 w 74"/>
                <a:gd name="T5" fmla="*/ 27 h 103"/>
                <a:gd name="T6" fmla="*/ 10 w 74"/>
                <a:gd name="T7" fmla="*/ 33 h 103"/>
                <a:gd name="T8" fmla="*/ 6 w 74"/>
                <a:gd name="T9" fmla="*/ 31 h 103"/>
                <a:gd name="T10" fmla="*/ 1 w 74"/>
                <a:gd name="T11" fmla="*/ 27 h 103"/>
                <a:gd name="T12" fmla="*/ 0 w 74"/>
                <a:gd name="T13" fmla="*/ 27 h 103"/>
                <a:gd name="T14" fmla="*/ 3 w 74"/>
                <a:gd name="T15" fmla="*/ 19 h 103"/>
                <a:gd name="T16" fmla="*/ 4 w 74"/>
                <a:gd name="T17" fmla="*/ 17 h 103"/>
                <a:gd name="T18" fmla="*/ 1 w 74"/>
                <a:gd name="T19" fmla="*/ 8 h 103"/>
                <a:gd name="T20" fmla="*/ 1 w 74"/>
                <a:gd name="T21" fmla="*/ 5 h 103"/>
                <a:gd name="T22" fmla="*/ 7 w 74"/>
                <a:gd name="T23" fmla="*/ 8 h 103"/>
                <a:gd name="T24" fmla="*/ 11 w 74"/>
                <a:gd name="T25" fmla="*/ 11 h 103"/>
                <a:gd name="T26" fmla="*/ 20 w 74"/>
                <a:gd name="T27" fmla="*/ 8 h 10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 h="103">
                  <a:moveTo>
                    <a:pt x="64" y="22"/>
                  </a:moveTo>
                  <a:cubicBezTo>
                    <a:pt x="73" y="36"/>
                    <a:pt x="70" y="29"/>
                    <a:pt x="74" y="40"/>
                  </a:cubicBezTo>
                  <a:cubicBezTo>
                    <a:pt x="70" y="77"/>
                    <a:pt x="68" y="81"/>
                    <a:pt x="30" y="84"/>
                  </a:cubicBezTo>
                  <a:cubicBezTo>
                    <a:pt x="33" y="88"/>
                    <a:pt x="39" y="95"/>
                    <a:pt x="32" y="100"/>
                  </a:cubicBezTo>
                  <a:cubicBezTo>
                    <a:pt x="28" y="103"/>
                    <a:pt x="24" y="95"/>
                    <a:pt x="20" y="94"/>
                  </a:cubicBezTo>
                  <a:cubicBezTo>
                    <a:pt x="17" y="84"/>
                    <a:pt x="20" y="89"/>
                    <a:pt x="6" y="84"/>
                  </a:cubicBezTo>
                  <a:cubicBezTo>
                    <a:pt x="4" y="83"/>
                    <a:pt x="0" y="82"/>
                    <a:pt x="0" y="82"/>
                  </a:cubicBezTo>
                  <a:cubicBezTo>
                    <a:pt x="3" y="73"/>
                    <a:pt x="7" y="67"/>
                    <a:pt x="10" y="58"/>
                  </a:cubicBezTo>
                  <a:cubicBezTo>
                    <a:pt x="11" y="56"/>
                    <a:pt x="12" y="52"/>
                    <a:pt x="12" y="52"/>
                  </a:cubicBezTo>
                  <a:cubicBezTo>
                    <a:pt x="10" y="42"/>
                    <a:pt x="8" y="33"/>
                    <a:pt x="2" y="24"/>
                  </a:cubicBezTo>
                  <a:cubicBezTo>
                    <a:pt x="3" y="21"/>
                    <a:pt x="2" y="17"/>
                    <a:pt x="4" y="14"/>
                  </a:cubicBezTo>
                  <a:cubicBezTo>
                    <a:pt x="11" y="0"/>
                    <a:pt x="18" y="19"/>
                    <a:pt x="26" y="22"/>
                  </a:cubicBezTo>
                  <a:cubicBezTo>
                    <a:pt x="31" y="36"/>
                    <a:pt x="26" y="33"/>
                    <a:pt x="36" y="36"/>
                  </a:cubicBezTo>
                  <a:cubicBezTo>
                    <a:pt x="45" y="30"/>
                    <a:pt x="55" y="28"/>
                    <a:pt x="64" y="2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96" name="Freeform 94"/>
            <p:cNvSpPr>
              <a:spLocks/>
            </p:cNvSpPr>
            <p:nvPr/>
          </p:nvSpPr>
          <p:spPr bwMode="invGray">
            <a:xfrm>
              <a:off x="4123" y="2492"/>
              <a:ext cx="109" cy="189"/>
            </a:xfrm>
            <a:custGeom>
              <a:avLst/>
              <a:gdLst>
                <a:gd name="T0" fmla="*/ 25 w 146"/>
                <a:gd name="T1" fmla="*/ 32 h 252"/>
                <a:gd name="T2" fmla="*/ 21 w 146"/>
                <a:gd name="T3" fmla="*/ 34 h 252"/>
                <a:gd name="T4" fmla="*/ 20 w 146"/>
                <a:gd name="T5" fmla="*/ 42 h 252"/>
                <a:gd name="T6" fmla="*/ 7 w 146"/>
                <a:gd name="T7" fmla="*/ 47 h 252"/>
                <a:gd name="T8" fmla="*/ 2 w 146"/>
                <a:gd name="T9" fmla="*/ 53 h 252"/>
                <a:gd name="T10" fmla="*/ 6 w 146"/>
                <a:gd name="T11" fmla="*/ 58 h 252"/>
                <a:gd name="T12" fmla="*/ 2 w 146"/>
                <a:gd name="T13" fmla="*/ 63 h 252"/>
                <a:gd name="T14" fmla="*/ 7 w 146"/>
                <a:gd name="T15" fmla="*/ 80 h 252"/>
                <a:gd name="T16" fmla="*/ 9 w 146"/>
                <a:gd name="T17" fmla="*/ 68 h 252"/>
                <a:gd name="T18" fmla="*/ 7 w 146"/>
                <a:gd name="T19" fmla="*/ 61 h 252"/>
                <a:gd name="T20" fmla="*/ 13 w 146"/>
                <a:gd name="T21" fmla="*/ 56 h 252"/>
                <a:gd name="T22" fmla="*/ 16 w 146"/>
                <a:gd name="T23" fmla="*/ 50 h 252"/>
                <a:gd name="T24" fmla="*/ 21 w 146"/>
                <a:gd name="T25" fmla="*/ 56 h 252"/>
                <a:gd name="T26" fmla="*/ 14 w 146"/>
                <a:gd name="T27" fmla="*/ 60 h 252"/>
                <a:gd name="T28" fmla="*/ 17 w 146"/>
                <a:gd name="T29" fmla="*/ 64 h 252"/>
                <a:gd name="T30" fmla="*/ 21 w 146"/>
                <a:gd name="T31" fmla="*/ 57 h 252"/>
                <a:gd name="T32" fmla="*/ 26 w 146"/>
                <a:gd name="T33" fmla="*/ 59 h 252"/>
                <a:gd name="T34" fmla="*/ 32 w 146"/>
                <a:gd name="T35" fmla="*/ 47 h 252"/>
                <a:gd name="T36" fmla="*/ 35 w 146"/>
                <a:gd name="T37" fmla="*/ 50 h 252"/>
                <a:gd name="T38" fmla="*/ 43 w 146"/>
                <a:gd name="T39" fmla="*/ 47 h 252"/>
                <a:gd name="T40" fmla="*/ 45 w 146"/>
                <a:gd name="T41" fmla="*/ 42 h 252"/>
                <a:gd name="T42" fmla="*/ 44 w 146"/>
                <a:gd name="T43" fmla="*/ 35 h 252"/>
                <a:gd name="T44" fmla="*/ 42 w 146"/>
                <a:gd name="T45" fmla="*/ 32 h 252"/>
                <a:gd name="T46" fmla="*/ 38 w 146"/>
                <a:gd name="T47" fmla="*/ 13 h 252"/>
                <a:gd name="T48" fmla="*/ 29 w 146"/>
                <a:gd name="T49" fmla="*/ 0 h 252"/>
                <a:gd name="T50" fmla="*/ 24 w 146"/>
                <a:gd name="T51" fmla="*/ 4 h 252"/>
                <a:gd name="T52" fmla="*/ 30 w 146"/>
                <a:gd name="T53" fmla="*/ 11 h 252"/>
                <a:gd name="T54" fmla="*/ 30 w 146"/>
                <a:gd name="T55" fmla="*/ 20 h 252"/>
                <a:gd name="T56" fmla="*/ 25 w 146"/>
                <a:gd name="T57" fmla="*/ 32 h 2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6" h="252">
                  <a:moveTo>
                    <a:pt x="82" y="100"/>
                  </a:moveTo>
                  <a:cubicBezTo>
                    <a:pt x="70" y="88"/>
                    <a:pt x="69" y="92"/>
                    <a:pt x="66" y="106"/>
                  </a:cubicBezTo>
                  <a:cubicBezTo>
                    <a:pt x="65" y="115"/>
                    <a:pt x="68" y="124"/>
                    <a:pt x="64" y="132"/>
                  </a:cubicBezTo>
                  <a:cubicBezTo>
                    <a:pt x="63" y="133"/>
                    <a:pt x="28" y="142"/>
                    <a:pt x="22" y="146"/>
                  </a:cubicBezTo>
                  <a:cubicBezTo>
                    <a:pt x="18" y="157"/>
                    <a:pt x="18" y="162"/>
                    <a:pt x="8" y="168"/>
                  </a:cubicBezTo>
                  <a:cubicBezTo>
                    <a:pt x="0" y="180"/>
                    <a:pt x="7" y="180"/>
                    <a:pt x="20" y="182"/>
                  </a:cubicBezTo>
                  <a:cubicBezTo>
                    <a:pt x="17" y="190"/>
                    <a:pt x="15" y="193"/>
                    <a:pt x="8" y="198"/>
                  </a:cubicBezTo>
                  <a:cubicBezTo>
                    <a:pt x="10" y="214"/>
                    <a:pt x="9" y="242"/>
                    <a:pt x="24" y="252"/>
                  </a:cubicBezTo>
                  <a:cubicBezTo>
                    <a:pt x="42" y="246"/>
                    <a:pt x="31" y="227"/>
                    <a:pt x="28" y="214"/>
                  </a:cubicBezTo>
                  <a:cubicBezTo>
                    <a:pt x="26" y="207"/>
                    <a:pt x="22" y="192"/>
                    <a:pt x="22" y="192"/>
                  </a:cubicBezTo>
                  <a:cubicBezTo>
                    <a:pt x="25" y="180"/>
                    <a:pt x="33" y="182"/>
                    <a:pt x="42" y="176"/>
                  </a:cubicBezTo>
                  <a:cubicBezTo>
                    <a:pt x="44" y="169"/>
                    <a:pt x="52" y="158"/>
                    <a:pt x="52" y="158"/>
                  </a:cubicBezTo>
                  <a:cubicBezTo>
                    <a:pt x="58" y="164"/>
                    <a:pt x="63" y="166"/>
                    <a:pt x="66" y="174"/>
                  </a:cubicBezTo>
                  <a:cubicBezTo>
                    <a:pt x="59" y="178"/>
                    <a:pt x="51" y="188"/>
                    <a:pt x="44" y="190"/>
                  </a:cubicBezTo>
                  <a:cubicBezTo>
                    <a:pt x="36" y="202"/>
                    <a:pt x="46" y="202"/>
                    <a:pt x="56" y="200"/>
                  </a:cubicBezTo>
                  <a:cubicBezTo>
                    <a:pt x="60" y="189"/>
                    <a:pt x="59" y="184"/>
                    <a:pt x="68" y="178"/>
                  </a:cubicBezTo>
                  <a:cubicBezTo>
                    <a:pt x="77" y="181"/>
                    <a:pt x="75" y="187"/>
                    <a:pt x="84" y="184"/>
                  </a:cubicBezTo>
                  <a:cubicBezTo>
                    <a:pt x="92" y="171"/>
                    <a:pt x="91" y="157"/>
                    <a:pt x="104" y="148"/>
                  </a:cubicBezTo>
                  <a:cubicBezTo>
                    <a:pt x="108" y="149"/>
                    <a:pt x="110" y="155"/>
                    <a:pt x="114" y="156"/>
                  </a:cubicBezTo>
                  <a:cubicBezTo>
                    <a:pt x="120" y="158"/>
                    <a:pt x="131" y="151"/>
                    <a:pt x="136" y="148"/>
                  </a:cubicBezTo>
                  <a:cubicBezTo>
                    <a:pt x="145" y="134"/>
                    <a:pt x="142" y="141"/>
                    <a:pt x="146" y="130"/>
                  </a:cubicBezTo>
                  <a:cubicBezTo>
                    <a:pt x="146" y="127"/>
                    <a:pt x="145" y="115"/>
                    <a:pt x="142" y="110"/>
                  </a:cubicBezTo>
                  <a:cubicBezTo>
                    <a:pt x="140" y="106"/>
                    <a:pt x="134" y="98"/>
                    <a:pt x="134" y="98"/>
                  </a:cubicBezTo>
                  <a:cubicBezTo>
                    <a:pt x="131" y="78"/>
                    <a:pt x="142" y="53"/>
                    <a:pt x="122" y="40"/>
                  </a:cubicBezTo>
                  <a:cubicBezTo>
                    <a:pt x="112" y="26"/>
                    <a:pt x="109" y="10"/>
                    <a:pt x="94" y="0"/>
                  </a:cubicBezTo>
                  <a:cubicBezTo>
                    <a:pt x="87" y="4"/>
                    <a:pt x="86" y="9"/>
                    <a:pt x="78" y="12"/>
                  </a:cubicBezTo>
                  <a:cubicBezTo>
                    <a:pt x="67" y="29"/>
                    <a:pt x="80" y="31"/>
                    <a:pt x="96" y="34"/>
                  </a:cubicBezTo>
                  <a:cubicBezTo>
                    <a:pt x="103" y="44"/>
                    <a:pt x="100" y="53"/>
                    <a:pt x="96" y="64"/>
                  </a:cubicBezTo>
                  <a:cubicBezTo>
                    <a:pt x="96" y="68"/>
                    <a:pt x="95" y="106"/>
                    <a:pt x="82" y="10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97" name="Freeform 95"/>
            <p:cNvSpPr>
              <a:spLocks/>
            </p:cNvSpPr>
            <p:nvPr/>
          </p:nvSpPr>
          <p:spPr bwMode="invGray">
            <a:xfrm>
              <a:off x="3062" y="1988"/>
              <a:ext cx="52" cy="30"/>
            </a:xfrm>
            <a:custGeom>
              <a:avLst/>
              <a:gdLst>
                <a:gd name="T0" fmla="*/ 19 w 70"/>
                <a:gd name="T1" fmla="*/ 0 h 40"/>
                <a:gd name="T2" fmla="*/ 20 w 70"/>
                <a:gd name="T3" fmla="*/ 6 h 40"/>
                <a:gd name="T4" fmla="*/ 12 w 70"/>
                <a:gd name="T5" fmla="*/ 8 h 40"/>
                <a:gd name="T6" fmla="*/ 10 w 70"/>
                <a:gd name="T7" fmla="*/ 13 h 40"/>
                <a:gd name="T8" fmla="*/ 2 w 70"/>
                <a:gd name="T9" fmla="*/ 13 h 40"/>
                <a:gd name="T10" fmla="*/ 1 w 70"/>
                <a:gd name="T11" fmla="*/ 11 h 40"/>
                <a:gd name="T12" fmla="*/ 10 w 70"/>
                <a:gd name="T13" fmla="*/ 6 h 40"/>
                <a:gd name="T14" fmla="*/ 19 w 70"/>
                <a:gd name="T15" fmla="*/ 0 h 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 h="40">
                  <a:moveTo>
                    <a:pt x="59" y="0"/>
                  </a:moveTo>
                  <a:cubicBezTo>
                    <a:pt x="68" y="3"/>
                    <a:pt x="70" y="10"/>
                    <a:pt x="65" y="20"/>
                  </a:cubicBezTo>
                  <a:cubicBezTo>
                    <a:pt x="61" y="27"/>
                    <a:pt x="49" y="23"/>
                    <a:pt x="41" y="24"/>
                  </a:cubicBezTo>
                  <a:cubicBezTo>
                    <a:pt x="36" y="38"/>
                    <a:pt x="41" y="34"/>
                    <a:pt x="31" y="40"/>
                  </a:cubicBezTo>
                  <a:cubicBezTo>
                    <a:pt x="23" y="39"/>
                    <a:pt x="15" y="39"/>
                    <a:pt x="7" y="38"/>
                  </a:cubicBezTo>
                  <a:cubicBezTo>
                    <a:pt x="5" y="38"/>
                    <a:pt x="0" y="38"/>
                    <a:pt x="1" y="36"/>
                  </a:cubicBezTo>
                  <a:cubicBezTo>
                    <a:pt x="7" y="26"/>
                    <a:pt x="23" y="23"/>
                    <a:pt x="33" y="20"/>
                  </a:cubicBezTo>
                  <a:cubicBezTo>
                    <a:pt x="39" y="11"/>
                    <a:pt x="51" y="8"/>
                    <a:pt x="59"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98" name="Freeform 96"/>
            <p:cNvSpPr>
              <a:spLocks/>
            </p:cNvSpPr>
            <p:nvPr/>
          </p:nvSpPr>
          <p:spPr bwMode="invGray">
            <a:xfrm>
              <a:off x="2955" y="1997"/>
              <a:ext cx="19" cy="22"/>
            </a:xfrm>
            <a:custGeom>
              <a:avLst/>
              <a:gdLst>
                <a:gd name="T0" fmla="*/ 5 w 26"/>
                <a:gd name="T1" fmla="*/ 0 h 29"/>
                <a:gd name="T2" fmla="*/ 0 w 26"/>
                <a:gd name="T3" fmla="*/ 6 h 29"/>
                <a:gd name="T4" fmla="*/ 5 w 26"/>
                <a:gd name="T5" fmla="*/ 8 h 29"/>
                <a:gd name="T6" fmla="*/ 5 w 26"/>
                <a:gd name="T7" fmla="*/ 0 h 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29">
                  <a:moveTo>
                    <a:pt x="18" y="0"/>
                  </a:moveTo>
                  <a:cubicBezTo>
                    <a:pt x="9" y="6"/>
                    <a:pt x="4" y="7"/>
                    <a:pt x="0" y="18"/>
                  </a:cubicBezTo>
                  <a:cubicBezTo>
                    <a:pt x="7" y="25"/>
                    <a:pt x="9" y="29"/>
                    <a:pt x="18" y="26"/>
                  </a:cubicBezTo>
                  <a:cubicBezTo>
                    <a:pt x="22" y="14"/>
                    <a:pt x="26" y="12"/>
                    <a:pt x="18"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99" name="Freeform 97"/>
            <p:cNvSpPr>
              <a:spLocks/>
            </p:cNvSpPr>
            <p:nvPr/>
          </p:nvSpPr>
          <p:spPr bwMode="invGray">
            <a:xfrm>
              <a:off x="2979" y="1996"/>
              <a:ext cx="37" cy="27"/>
            </a:xfrm>
            <a:custGeom>
              <a:avLst/>
              <a:gdLst>
                <a:gd name="T0" fmla="*/ 5 w 49"/>
                <a:gd name="T1" fmla="*/ 2 h 36"/>
                <a:gd name="T2" fmla="*/ 0 w 49"/>
                <a:gd name="T3" fmla="*/ 6 h 36"/>
                <a:gd name="T4" fmla="*/ 2 w 49"/>
                <a:gd name="T5" fmla="*/ 11 h 36"/>
                <a:gd name="T6" fmla="*/ 6 w 49"/>
                <a:gd name="T7" fmla="*/ 11 h 36"/>
                <a:gd name="T8" fmla="*/ 13 w 49"/>
                <a:gd name="T9" fmla="*/ 8 h 36"/>
                <a:gd name="T10" fmla="*/ 5 w 49"/>
                <a:gd name="T11" fmla="*/ 2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36">
                  <a:moveTo>
                    <a:pt x="14" y="6"/>
                  </a:moveTo>
                  <a:cubicBezTo>
                    <a:pt x="11" y="14"/>
                    <a:pt x="7" y="13"/>
                    <a:pt x="0" y="18"/>
                  </a:cubicBezTo>
                  <a:cubicBezTo>
                    <a:pt x="1" y="22"/>
                    <a:pt x="2" y="29"/>
                    <a:pt x="6" y="32"/>
                  </a:cubicBezTo>
                  <a:cubicBezTo>
                    <a:pt x="10" y="34"/>
                    <a:pt x="18" y="36"/>
                    <a:pt x="18" y="36"/>
                  </a:cubicBezTo>
                  <a:cubicBezTo>
                    <a:pt x="24" y="27"/>
                    <a:pt x="30" y="28"/>
                    <a:pt x="40" y="26"/>
                  </a:cubicBezTo>
                  <a:cubicBezTo>
                    <a:pt x="49" y="0"/>
                    <a:pt x="26" y="18"/>
                    <a:pt x="14" y="6"/>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00" name="Freeform 98"/>
            <p:cNvSpPr>
              <a:spLocks/>
            </p:cNvSpPr>
            <p:nvPr/>
          </p:nvSpPr>
          <p:spPr bwMode="invGray">
            <a:xfrm>
              <a:off x="3040" y="1987"/>
              <a:ext cx="20" cy="16"/>
            </a:xfrm>
            <a:custGeom>
              <a:avLst/>
              <a:gdLst>
                <a:gd name="T0" fmla="*/ 3 w 27"/>
                <a:gd name="T1" fmla="*/ 0 h 22"/>
                <a:gd name="T2" fmla="*/ 1 w 27"/>
                <a:gd name="T3" fmla="*/ 4 h 22"/>
                <a:gd name="T4" fmla="*/ 5 w 27"/>
                <a:gd name="T5" fmla="*/ 7 h 22"/>
                <a:gd name="T6" fmla="*/ 3 w 27"/>
                <a:gd name="T7" fmla="*/ 0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22">
                  <a:moveTo>
                    <a:pt x="11" y="0"/>
                  </a:moveTo>
                  <a:cubicBezTo>
                    <a:pt x="8" y="4"/>
                    <a:pt x="0" y="8"/>
                    <a:pt x="3" y="12"/>
                  </a:cubicBezTo>
                  <a:cubicBezTo>
                    <a:pt x="6" y="17"/>
                    <a:pt x="19" y="22"/>
                    <a:pt x="19" y="22"/>
                  </a:cubicBezTo>
                  <a:cubicBezTo>
                    <a:pt x="27" y="10"/>
                    <a:pt x="15" y="11"/>
                    <a:pt x="11"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01" name="Freeform 99"/>
            <p:cNvSpPr>
              <a:spLocks/>
            </p:cNvSpPr>
            <p:nvPr/>
          </p:nvSpPr>
          <p:spPr bwMode="invGray">
            <a:xfrm>
              <a:off x="3022" y="2005"/>
              <a:ext cx="15" cy="13"/>
            </a:xfrm>
            <a:custGeom>
              <a:avLst/>
              <a:gdLst>
                <a:gd name="T0" fmla="*/ 4 w 20"/>
                <a:gd name="T1" fmla="*/ 0 h 18"/>
                <a:gd name="T2" fmla="*/ 3 w 20"/>
                <a:gd name="T3" fmla="*/ 5 h 18"/>
                <a:gd name="T4" fmla="*/ 4 w 20"/>
                <a:gd name="T5" fmla="*/ 0 h 18"/>
                <a:gd name="T6" fmla="*/ 0 60000 65536"/>
                <a:gd name="T7" fmla="*/ 0 60000 65536"/>
                <a:gd name="T8" fmla="*/ 0 60000 65536"/>
              </a:gdLst>
              <a:ahLst/>
              <a:cxnLst>
                <a:cxn ang="T6">
                  <a:pos x="T0" y="T1"/>
                </a:cxn>
                <a:cxn ang="T7">
                  <a:pos x="T2" y="T3"/>
                </a:cxn>
                <a:cxn ang="T8">
                  <a:pos x="T4" y="T5"/>
                </a:cxn>
              </a:cxnLst>
              <a:rect l="0" t="0" r="r" b="b"/>
              <a:pathLst>
                <a:path w="20" h="18">
                  <a:moveTo>
                    <a:pt x="11" y="0"/>
                  </a:moveTo>
                  <a:cubicBezTo>
                    <a:pt x="1" y="14"/>
                    <a:pt x="0" y="9"/>
                    <a:pt x="9" y="18"/>
                  </a:cubicBezTo>
                  <a:cubicBezTo>
                    <a:pt x="20" y="14"/>
                    <a:pt x="16" y="18"/>
                    <a:pt x="11"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02" name="Freeform 100"/>
            <p:cNvSpPr>
              <a:spLocks/>
            </p:cNvSpPr>
            <p:nvPr/>
          </p:nvSpPr>
          <p:spPr bwMode="invGray">
            <a:xfrm>
              <a:off x="4162" y="2021"/>
              <a:ext cx="18" cy="33"/>
            </a:xfrm>
            <a:custGeom>
              <a:avLst/>
              <a:gdLst>
                <a:gd name="T0" fmla="*/ 8 w 24"/>
                <a:gd name="T1" fmla="*/ 0 h 44"/>
                <a:gd name="T2" fmla="*/ 3 w 24"/>
                <a:gd name="T3" fmla="*/ 5 h 44"/>
                <a:gd name="T4" fmla="*/ 0 w 24"/>
                <a:gd name="T5" fmla="*/ 11 h 44"/>
                <a:gd name="T6" fmla="*/ 5 w 24"/>
                <a:gd name="T7" fmla="*/ 13 h 44"/>
                <a:gd name="T8" fmla="*/ 8 w 24"/>
                <a:gd name="T9" fmla="*/ 0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4">
                  <a:moveTo>
                    <a:pt x="24" y="0"/>
                  </a:moveTo>
                  <a:cubicBezTo>
                    <a:pt x="19" y="7"/>
                    <a:pt x="15" y="11"/>
                    <a:pt x="8" y="16"/>
                  </a:cubicBezTo>
                  <a:cubicBezTo>
                    <a:pt x="4" y="21"/>
                    <a:pt x="0" y="34"/>
                    <a:pt x="0" y="34"/>
                  </a:cubicBezTo>
                  <a:cubicBezTo>
                    <a:pt x="3" y="44"/>
                    <a:pt x="7" y="42"/>
                    <a:pt x="16" y="40"/>
                  </a:cubicBezTo>
                  <a:cubicBezTo>
                    <a:pt x="20" y="27"/>
                    <a:pt x="24" y="14"/>
                    <a:pt x="24"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03" name="Freeform 101"/>
            <p:cNvSpPr>
              <a:spLocks/>
            </p:cNvSpPr>
            <p:nvPr/>
          </p:nvSpPr>
          <p:spPr bwMode="invGray">
            <a:xfrm>
              <a:off x="3278" y="3473"/>
              <a:ext cx="31" cy="18"/>
            </a:xfrm>
            <a:custGeom>
              <a:avLst/>
              <a:gdLst>
                <a:gd name="T0" fmla="*/ 10 w 41"/>
                <a:gd name="T1" fmla="*/ 0 h 24"/>
                <a:gd name="T2" fmla="*/ 8 w 41"/>
                <a:gd name="T3" fmla="*/ 8 h 24"/>
                <a:gd name="T4" fmla="*/ 10 w 41"/>
                <a:gd name="T5" fmla="*/ 0 h 24"/>
                <a:gd name="T6" fmla="*/ 0 60000 65536"/>
                <a:gd name="T7" fmla="*/ 0 60000 65536"/>
                <a:gd name="T8" fmla="*/ 0 60000 65536"/>
              </a:gdLst>
              <a:ahLst/>
              <a:cxnLst>
                <a:cxn ang="T6">
                  <a:pos x="T0" y="T1"/>
                </a:cxn>
                <a:cxn ang="T7">
                  <a:pos x="T2" y="T3"/>
                </a:cxn>
                <a:cxn ang="T8">
                  <a:pos x="T4" y="T5"/>
                </a:cxn>
              </a:cxnLst>
              <a:rect l="0" t="0" r="r" b="b"/>
              <a:pathLst>
                <a:path w="41" h="24">
                  <a:moveTo>
                    <a:pt x="30" y="0"/>
                  </a:moveTo>
                  <a:cubicBezTo>
                    <a:pt x="4" y="4"/>
                    <a:pt x="0" y="17"/>
                    <a:pt x="26" y="24"/>
                  </a:cubicBezTo>
                  <a:cubicBezTo>
                    <a:pt x="41" y="19"/>
                    <a:pt x="38" y="10"/>
                    <a:pt x="30"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04" name="Freeform 102"/>
            <p:cNvSpPr>
              <a:spLocks/>
            </p:cNvSpPr>
            <p:nvPr/>
          </p:nvSpPr>
          <p:spPr bwMode="invGray">
            <a:xfrm>
              <a:off x="3318" y="3466"/>
              <a:ext cx="10" cy="15"/>
            </a:xfrm>
            <a:custGeom>
              <a:avLst/>
              <a:gdLst>
                <a:gd name="T0" fmla="*/ 4 w 13"/>
                <a:gd name="T1" fmla="*/ 2 h 20"/>
                <a:gd name="T2" fmla="*/ 1 w 13"/>
                <a:gd name="T3" fmla="*/ 4 h 20"/>
                <a:gd name="T4" fmla="*/ 3 w 13"/>
                <a:gd name="T5" fmla="*/ 6 h 20"/>
                <a:gd name="T6" fmla="*/ 4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05" name="Freeform 103"/>
            <p:cNvSpPr>
              <a:spLocks/>
            </p:cNvSpPr>
            <p:nvPr/>
          </p:nvSpPr>
          <p:spPr bwMode="invGray">
            <a:xfrm>
              <a:off x="3251" y="3312"/>
              <a:ext cx="9" cy="15"/>
            </a:xfrm>
            <a:custGeom>
              <a:avLst/>
              <a:gdLst>
                <a:gd name="T0" fmla="*/ 2 w 13"/>
                <a:gd name="T1" fmla="*/ 2 h 20"/>
                <a:gd name="T2" fmla="*/ 1 w 13"/>
                <a:gd name="T3" fmla="*/ 4 h 20"/>
                <a:gd name="T4" fmla="*/ 2 w 13"/>
                <a:gd name="T5" fmla="*/ 6 h 20"/>
                <a:gd name="T6" fmla="*/ 2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06" name="Freeform 104"/>
            <p:cNvSpPr>
              <a:spLocks/>
            </p:cNvSpPr>
            <p:nvPr/>
          </p:nvSpPr>
          <p:spPr bwMode="invGray">
            <a:xfrm>
              <a:off x="3311" y="3239"/>
              <a:ext cx="11" cy="19"/>
            </a:xfrm>
            <a:custGeom>
              <a:avLst/>
              <a:gdLst>
                <a:gd name="T0" fmla="*/ 2 w 14"/>
                <a:gd name="T1" fmla="*/ 0 h 25"/>
                <a:gd name="T2" fmla="*/ 0 w 14"/>
                <a:gd name="T3" fmla="*/ 5 h 25"/>
                <a:gd name="T4" fmla="*/ 5 w 14"/>
                <a:gd name="T5" fmla="*/ 8 h 25"/>
                <a:gd name="T6" fmla="*/ 2 w 14"/>
                <a:gd name="T7" fmla="*/ 0 h 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25">
                  <a:moveTo>
                    <a:pt x="6" y="0"/>
                  </a:moveTo>
                  <a:cubicBezTo>
                    <a:pt x="4" y="5"/>
                    <a:pt x="3" y="9"/>
                    <a:pt x="0" y="13"/>
                  </a:cubicBezTo>
                  <a:cubicBezTo>
                    <a:pt x="1" y="24"/>
                    <a:pt x="1" y="25"/>
                    <a:pt x="12" y="24"/>
                  </a:cubicBezTo>
                  <a:cubicBezTo>
                    <a:pt x="14" y="12"/>
                    <a:pt x="8" y="10"/>
                    <a:pt x="6"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07" name="Freeform 105"/>
            <p:cNvSpPr>
              <a:spLocks/>
            </p:cNvSpPr>
            <p:nvPr/>
          </p:nvSpPr>
          <p:spPr bwMode="invGray">
            <a:xfrm>
              <a:off x="3287" y="3238"/>
              <a:ext cx="11" cy="19"/>
            </a:xfrm>
            <a:custGeom>
              <a:avLst/>
              <a:gdLst>
                <a:gd name="T0" fmla="*/ 2 w 14"/>
                <a:gd name="T1" fmla="*/ 0 h 25"/>
                <a:gd name="T2" fmla="*/ 0 w 14"/>
                <a:gd name="T3" fmla="*/ 5 h 25"/>
                <a:gd name="T4" fmla="*/ 5 w 14"/>
                <a:gd name="T5" fmla="*/ 8 h 25"/>
                <a:gd name="T6" fmla="*/ 2 w 14"/>
                <a:gd name="T7" fmla="*/ 0 h 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25">
                  <a:moveTo>
                    <a:pt x="6" y="0"/>
                  </a:moveTo>
                  <a:cubicBezTo>
                    <a:pt x="4" y="5"/>
                    <a:pt x="3" y="9"/>
                    <a:pt x="0" y="13"/>
                  </a:cubicBezTo>
                  <a:cubicBezTo>
                    <a:pt x="1" y="24"/>
                    <a:pt x="1" y="25"/>
                    <a:pt x="12" y="24"/>
                  </a:cubicBezTo>
                  <a:cubicBezTo>
                    <a:pt x="14" y="12"/>
                    <a:pt x="8" y="10"/>
                    <a:pt x="6"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08" name="Freeform 106"/>
            <p:cNvSpPr>
              <a:spLocks/>
            </p:cNvSpPr>
            <p:nvPr/>
          </p:nvSpPr>
          <p:spPr bwMode="invGray">
            <a:xfrm>
              <a:off x="3276" y="3260"/>
              <a:ext cx="10" cy="15"/>
            </a:xfrm>
            <a:custGeom>
              <a:avLst/>
              <a:gdLst>
                <a:gd name="T0" fmla="*/ 4 w 13"/>
                <a:gd name="T1" fmla="*/ 2 h 20"/>
                <a:gd name="T2" fmla="*/ 1 w 13"/>
                <a:gd name="T3" fmla="*/ 4 h 20"/>
                <a:gd name="T4" fmla="*/ 3 w 13"/>
                <a:gd name="T5" fmla="*/ 6 h 20"/>
                <a:gd name="T6" fmla="*/ 4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09" name="Freeform 107"/>
            <p:cNvSpPr>
              <a:spLocks/>
            </p:cNvSpPr>
            <p:nvPr/>
          </p:nvSpPr>
          <p:spPr bwMode="invGray">
            <a:xfrm>
              <a:off x="3251" y="3294"/>
              <a:ext cx="9" cy="15"/>
            </a:xfrm>
            <a:custGeom>
              <a:avLst/>
              <a:gdLst>
                <a:gd name="T0" fmla="*/ 2 w 13"/>
                <a:gd name="T1" fmla="*/ 2 h 20"/>
                <a:gd name="T2" fmla="*/ 1 w 13"/>
                <a:gd name="T3" fmla="*/ 4 h 20"/>
                <a:gd name="T4" fmla="*/ 2 w 13"/>
                <a:gd name="T5" fmla="*/ 6 h 20"/>
                <a:gd name="T6" fmla="*/ 2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10" name="Freeform 108"/>
            <p:cNvSpPr>
              <a:spLocks/>
            </p:cNvSpPr>
            <p:nvPr/>
          </p:nvSpPr>
          <p:spPr bwMode="invGray">
            <a:xfrm>
              <a:off x="3270" y="3281"/>
              <a:ext cx="10" cy="15"/>
            </a:xfrm>
            <a:custGeom>
              <a:avLst/>
              <a:gdLst>
                <a:gd name="T0" fmla="*/ 4 w 13"/>
                <a:gd name="T1" fmla="*/ 2 h 20"/>
                <a:gd name="T2" fmla="*/ 1 w 13"/>
                <a:gd name="T3" fmla="*/ 4 h 20"/>
                <a:gd name="T4" fmla="*/ 3 w 13"/>
                <a:gd name="T5" fmla="*/ 6 h 20"/>
                <a:gd name="T6" fmla="*/ 4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11" name="Freeform 109"/>
            <p:cNvSpPr>
              <a:spLocks/>
            </p:cNvSpPr>
            <p:nvPr/>
          </p:nvSpPr>
          <p:spPr bwMode="invGray">
            <a:xfrm>
              <a:off x="2537" y="2293"/>
              <a:ext cx="10" cy="15"/>
            </a:xfrm>
            <a:custGeom>
              <a:avLst/>
              <a:gdLst>
                <a:gd name="T0" fmla="*/ 4 w 13"/>
                <a:gd name="T1" fmla="*/ 2 h 20"/>
                <a:gd name="T2" fmla="*/ 1 w 13"/>
                <a:gd name="T3" fmla="*/ 4 h 20"/>
                <a:gd name="T4" fmla="*/ 3 w 13"/>
                <a:gd name="T5" fmla="*/ 6 h 20"/>
                <a:gd name="T6" fmla="*/ 4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12" name="Freeform 110"/>
            <p:cNvSpPr>
              <a:spLocks/>
            </p:cNvSpPr>
            <p:nvPr/>
          </p:nvSpPr>
          <p:spPr bwMode="invGray">
            <a:xfrm>
              <a:off x="2476" y="2259"/>
              <a:ext cx="10" cy="15"/>
            </a:xfrm>
            <a:custGeom>
              <a:avLst/>
              <a:gdLst>
                <a:gd name="T0" fmla="*/ 4 w 13"/>
                <a:gd name="T1" fmla="*/ 2 h 20"/>
                <a:gd name="T2" fmla="*/ 1 w 13"/>
                <a:gd name="T3" fmla="*/ 4 h 20"/>
                <a:gd name="T4" fmla="*/ 3 w 13"/>
                <a:gd name="T5" fmla="*/ 6 h 20"/>
                <a:gd name="T6" fmla="*/ 4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13" name="Freeform 111"/>
            <p:cNvSpPr>
              <a:spLocks/>
            </p:cNvSpPr>
            <p:nvPr/>
          </p:nvSpPr>
          <p:spPr bwMode="invGray">
            <a:xfrm>
              <a:off x="2238" y="2042"/>
              <a:ext cx="2060" cy="1644"/>
            </a:xfrm>
            <a:custGeom>
              <a:avLst/>
              <a:gdLst>
                <a:gd name="T0" fmla="*/ 452 w 2060"/>
                <a:gd name="T1" fmla="*/ 653 h 1644"/>
                <a:gd name="T2" fmla="*/ 333 w 2060"/>
                <a:gd name="T3" fmla="*/ 595 h 1644"/>
                <a:gd name="T4" fmla="*/ 158 w 2060"/>
                <a:gd name="T5" fmla="*/ 645 h 1644"/>
                <a:gd name="T6" fmla="*/ 46 w 2060"/>
                <a:gd name="T7" fmla="*/ 759 h 1644"/>
                <a:gd name="T8" fmla="*/ 12 w 2060"/>
                <a:gd name="T9" fmla="*/ 941 h 1644"/>
                <a:gd name="T10" fmla="*/ 146 w 2060"/>
                <a:gd name="T11" fmla="*/ 1059 h 1644"/>
                <a:gd name="T12" fmla="*/ 308 w 2060"/>
                <a:gd name="T13" fmla="*/ 1041 h 1644"/>
                <a:gd name="T14" fmla="*/ 396 w 2060"/>
                <a:gd name="T15" fmla="*/ 1138 h 1644"/>
                <a:gd name="T16" fmla="*/ 452 w 2060"/>
                <a:gd name="T17" fmla="*/ 1447 h 1644"/>
                <a:gd name="T18" fmla="*/ 497 w 2060"/>
                <a:gd name="T19" fmla="*/ 1628 h 1644"/>
                <a:gd name="T20" fmla="*/ 704 w 2060"/>
                <a:gd name="T21" fmla="*/ 1574 h 1644"/>
                <a:gd name="T22" fmla="*/ 817 w 2060"/>
                <a:gd name="T23" fmla="*/ 1380 h 1644"/>
                <a:gd name="T24" fmla="*/ 885 w 2060"/>
                <a:gd name="T25" fmla="*/ 1153 h 1644"/>
                <a:gd name="T26" fmla="*/ 998 w 2060"/>
                <a:gd name="T27" fmla="*/ 999 h 1644"/>
                <a:gd name="T28" fmla="*/ 796 w 2060"/>
                <a:gd name="T29" fmla="*/ 856 h 1644"/>
                <a:gd name="T30" fmla="*/ 817 w 2060"/>
                <a:gd name="T31" fmla="*/ 819 h 1644"/>
                <a:gd name="T32" fmla="*/ 1003 w 2060"/>
                <a:gd name="T33" fmla="*/ 916 h 1644"/>
                <a:gd name="T34" fmla="*/ 1098 w 2060"/>
                <a:gd name="T35" fmla="*/ 792 h 1644"/>
                <a:gd name="T36" fmla="*/ 1046 w 2060"/>
                <a:gd name="T37" fmla="*/ 763 h 1644"/>
                <a:gd name="T38" fmla="*/ 929 w 2060"/>
                <a:gd name="T39" fmla="*/ 716 h 1644"/>
                <a:gd name="T40" fmla="*/ 1141 w 2060"/>
                <a:gd name="T41" fmla="*/ 761 h 1644"/>
                <a:gd name="T42" fmla="*/ 1296 w 2060"/>
                <a:gd name="T43" fmla="*/ 852 h 1644"/>
                <a:gd name="T44" fmla="*/ 1373 w 2060"/>
                <a:gd name="T45" fmla="*/ 1033 h 1644"/>
                <a:gd name="T46" fmla="*/ 1608 w 2060"/>
                <a:gd name="T47" fmla="*/ 847 h 1644"/>
                <a:gd name="T48" fmla="*/ 1704 w 2060"/>
                <a:gd name="T49" fmla="*/ 1030 h 1644"/>
                <a:gd name="T50" fmla="*/ 1707 w 2060"/>
                <a:gd name="T51" fmla="*/ 874 h 1644"/>
                <a:gd name="T52" fmla="*/ 1759 w 2060"/>
                <a:gd name="T53" fmla="*/ 800 h 1644"/>
                <a:gd name="T54" fmla="*/ 1783 w 2060"/>
                <a:gd name="T55" fmla="*/ 544 h 1644"/>
                <a:gd name="T56" fmla="*/ 1824 w 2060"/>
                <a:gd name="T57" fmla="*/ 528 h 1644"/>
                <a:gd name="T58" fmla="*/ 1844 w 2060"/>
                <a:gd name="T59" fmla="*/ 427 h 1644"/>
                <a:gd name="T60" fmla="*/ 1805 w 2060"/>
                <a:gd name="T61" fmla="*/ 226 h 1644"/>
                <a:gd name="T62" fmla="*/ 1899 w 2060"/>
                <a:gd name="T63" fmla="*/ 108 h 1644"/>
                <a:gd name="T64" fmla="*/ 1947 w 2060"/>
                <a:gd name="T65" fmla="*/ 209 h 1644"/>
                <a:gd name="T66" fmla="*/ 1943 w 2060"/>
                <a:gd name="T67" fmla="*/ 123 h 1644"/>
                <a:gd name="T68" fmla="*/ 1975 w 2060"/>
                <a:gd name="T69" fmla="*/ 51 h 1644"/>
                <a:gd name="T70" fmla="*/ 2038 w 2060"/>
                <a:gd name="T71" fmla="*/ 0 h 1644"/>
                <a:gd name="T72" fmla="*/ 1820 w 2060"/>
                <a:gd name="T73" fmla="*/ 63 h 1644"/>
                <a:gd name="T74" fmla="*/ 1583 w 2060"/>
                <a:gd name="T75" fmla="*/ 83 h 1644"/>
                <a:gd name="T76" fmla="*/ 1349 w 2060"/>
                <a:gd name="T77" fmla="*/ 30 h 1644"/>
                <a:gd name="T78" fmla="*/ 1132 w 2060"/>
                <a:gd name="T79" fmla="*/ 65 h 1644"/>
                <a:gd name="T80" fmla="*/ 1040 w 2060"/>
                <a:gd name="T81" fmla="*/ 170 h 1644"/>
                <a:gd name="T82" fmla="*/ 926 w 2060"/>
                <a:gd name="T83" fmla="*/ 137 h 1644"/>
                <a:gd name="T84" fmla="*/ 758 w 2060"/>
                <a:gd name="T85" fmla="*/ 183 h 1644"/>
                <a:gd name="T86" fmla="*/ 667 w 2060"/>
                <a:gd name="T87" fmla="*/ 140 h 1644"/>
                <a:gd name="T88" fmla="*/ 364 w 2060"/>
                <a:gd name="T89" fmla="*/ 248 h 1644"/>
                <a:gd name="T90" fmla="*/ 535 w 2060"/>
                <a:gd name="T91" fmla="*/ 213 h 1644"/>
                <a:gd name="T92" fmla="*/ 638 w 2060"/>
                <a:gd name="T93" fmla="*/ 276 h 1644"/>
                <a:gd name="T94" fmla="*/ 443 w 2060"/>
                <a:gd name="T95" fmla="*/ 357 h 1644"/>
                <a:gd name="T96" fmla="*/ 275 w 2060"/>
                <a:gd name="T97" fmla="*/ 416 h 1644"/>
                <a:gd name="T98" fmla="*/ 167 w 2060"/>
                <a:gd name="T99" fmla="*/ 537 h 1644"/>
                <a:gd name="T100" fmla="*/ 283 w 2060"/>
                <a:gd name="T101" fmla="*/ 552 h 1644"/>
                <a:gd name="T102" fmla="*/ 381 w 2060"/>
                <a:gd name="T103" fmla="*/ 573 h 1644"/>
                <a:gd name="T104" fmla="*/ 493 w 2060"/>
                <a:gd name="T105" fmla="*/ 590 h 1644"/>
                <a:gd name="T106" fmla="*/ 487 w 2060"/>
                <a:gd name="T107" fmla="*/ 512 h 1644"/>
                <a:gd name="T108" fmla="*/ 592 w 2060"/>
                <a:gd name="T109" fmla="*/ 548 h 1644"/>
                <a:gd name="T110" fmla="*/ 686 w 2060"/>
                <a:gd name="T111" fmla="*/ 470 h 1644"/>
                <a:gd name="T112" fmla="*/ 772 w 2060"/>
                <a:gd name="T113" fmla="*/ 480 h 1644"/>
                <a:gd name="T114" fmla="*/ 639 w 2060"/>
                <a:gd name="T115" fmla="*/ 598 h 164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060" h="1644">
                  <a:moveTo>
                    <a:pt x="697" y="677"/>
                  </a:moveTo>
                  <a:cubicBezTo>
                    <a:pt x="659" y="675"/>
                    <a:pt x="652" y="669"/>
                    <a:pt x="618" y="667"/>
                  </a:cubicBezTo>
                  <a:cubicBezTo>
                    <a:pt x="607" y="666"/>
                    <a:pt x="594" y="661"/>
                    <a:pt x="582" y="658"/>
                  </a:cubicBezTo>
                  <a:cubicBezTo>
                    <a:pt x="577" y="655"/>
                    <a:pt x="568" y="650"/>
                    <a:pt x="568" y="650"/>
                  </a:cubicBezTo>
                  <a:cubicBezTo>
                    <a:pt x="551" y="652"/>
                    <a:pt x="557" y="655"/>
                    <a:pt x="546" y="658"/>
                  </a:cubicBezTo>
                  <a:cubicBezTo>
                    <a:pt x="540" y="667"/>
                    <a:pt x="542" y="669"/>
                    <a:pt x="546" y="677"/>
                  </a:cubicBezTo>
                  <a:cubicBezTo>
                    <a:pt x="548" y="680"/>
                    <a:pt x="550" y="686"/>
                    <a:pt x="550" y="686"/>
                  </a:cubicBezTo>
                  <a:cubicBezTo>
                    <a:pt x="526" y="694"/>
                    <a:pt x="506" y="678"/>
                    <a:pt x="488" y="670"/>
                  </a:cubicBezTo>
                  <a:cubicBezTo>
                    <a:pt x="481" y="653"/>
                    <a:pt x="472" y="655"/>
                    <a:pt x="452" y="653"/>
                  </a:cubicBezTo>
                  <a:cubicBezTo>
                    <a:pt x="446" y="648"/>
                    <a:pt x="444" y="648"/>
                    <a:pt x="437" y="650"/>
                  </a:cubicBezTo>
                  <a:cubicBezTo>
                    <a:pt x="427" y="647"/>
                    <a:pt x="433" y="648"/>
                    <a:pt x="423" y="642"/>
                  </a:cubicBezTo>
                  <a:cubicBezTo>
                    <a:pt x="421" y="641"/>
                    <a:pt x="418" y="639"/>
                    <a:pt x="418" y="639"/>
                  </a:cubicBezTo>
                  <a:cubicBezTo>
                    <a:pt x="416" y="638"/>
                    <a:pt x="413" y="633"/>
                    <a:pt x="413" y="630"/>
                  </a:cubicBezTo>
                  <a:cubicBezTo>
                    <a:pt x="415" y="625"/>
                    <a:pt x="418" y="616"/>
                    <a:pt x="418" y="616"/>
                  </a:cubicBezTo>
                  <a:cubicBezTo>
                    <a:pt x="416" y="592"/>
                    <a:pt x="421" y="588"/>
                    <a:pt x="398" y="591"/>
                  </a:cubicBezTo>
                  <a:cubicBezTo>
                    <a:pt x="390" y="598"/>
                    <a:pt x="390" y="595"/>
                    <a:pt x="381" y="592"/>
                  </a:cubicBezTo>
                  <a:cubicBezTo>
                    <a:pt x="370" y="592"/>
                    <a:pt x="361" y="595"/>
                    <a:pt x="348" y="597"/>
                  </a:cubicBezTo>
                  <a:cubicBezTo>
                    <a:pt x="344" y="595"/>
                    <a:pt x="337" y="597"/>
                    <a:pt x="333" y="595"/>
                  </a:cubicBezTo>
                  <a:cubicBezTo>
                    <a:pt x="331" y="594"/>
                    <a:pt x="330" y="592"/>
                    <a:pt x="328" y="592"/>
                  </a:cubicBezTo>
                  <a:cubicBezTo>
                    <a:pt x="314" y="591"/>
                    <a:pt x="296" y="597"/>
                    <a:pt x="283" y="602"/>
                  </a:cubicBezTo>
                  <a:cubicBezTo>
                    <a:pt x="276" y="603"/>
                    <a:pt x="268" y="606"/>
                    <a:pt x="260" y="608"/>
                  </a:cubicBezTo>
                  <a:cubicBezTo>
                    <a:pt x="255" y="609"/>
                    <a:pt x="246" y="613"/>
                    <a:pt x="246" y="613"/>
                  </a:cubicBezTo>
                  <a:cubicBezTo>
                    <a:pt x="228" y="611"/>
                    <a:pt x="209" y="609"/>
                    <a:pt x="189" y="611"/>
                  </a:cubicBezTo>
                  <a:cubicBezTo>
                    <a:pt x="184" y="613"/>
                    <a:pt x="180" y="614"/>
                    <a:pt x="175" y="617"/>
                  </a:cubicBezTo>
                  <a:cubicBezTo>
                    <a:pt x="173" y="619"/>
                    <a:pt x="173" y="620"/>
                    <a:pt x="173" y="622"/>
                  </a:cubicBezTo>
                  <a:cubicBezTo>
                    <a:pt x="172" y="623"/>
                    <a:pt x="169" y="623"/>
                    <a:pt x="169" y="625"/>
                  </a:cubicBezTo>
                  <a:cubicBezTo>
                    <a:pt x="163" y="634"/>
                    <a:pt x="167" y="641"/>
                    <a:pt x="158" y="645"/>
                  </a:cubicBezTo>
                  <a:cubicBezTo>
                    <a:pt x="153" y="648"/>
                    <a:pt x="149" y="652"/>
                    <a:pt x="144" y="655"/>
                  </a:cubicBezTo>
                  <a:cubicBezTo>
                    <a:pt x="141" y="656"/>
                    <a:pt x="135" y="659"/>
                    <a:pt x="135" y="659"/>
                  </a:cubicBezTo>
                  <a:cubicBezTo>
                    <a:pt x="133" y="664"/>
                    <a:pt x="130" y="666"/>
                    <a:pt x="130" y="669"/>
                  </a:cubicBezTo>
                  <a:cubicBezTo>
                    <a:pt x="128" y="677"/>
                    <a:pt x="132" y="691"/>
                    <a:pt x="124" y="698"/>
                  </a:cubicBezTo>
                  <a:cubicBezTo>
                    <a:pt x="118" y="703"/>
                    <a:pt x="108" y="709"/>
                    <a:pt x="101" y="711"/>
                  </a:cubicBezTo>
                  <a:cubicBezTo>
                    <a:pt x="101" y="711"/>
                    <a:pt x="90" y="716"/>
                    <a:pt x="87" y="716"/>
                  </a:cubicBezTo>
                  <a:cubicBezTo>
                    <a:pt x="85" y="717"/>
                    <a:pt x="82" y="717"/>
                    <a:pt x="82" y="717"/>
                  </a:cubicBezTo>
                  <a:cubicBezTo>
                    <a:pt x="76" y="725"/>
                    <a:pt x="68" y="733"/>
                    <a:pt x="60" y="738"/>
                  </a:cubicBezTo>
                  <a:cubicBezTo>
                    <a:pt x="56" y="745"/>
                    <a:pt x="53" y="755"/>
                    <a:pt x="46" y="759"/>
                  </a:cubicBezTo>
                  <a:cubicBezTo>
                    <a:pt x="43" y="764"/>
                    <a:pt x="37" y="767"/>
                    <a:pt x="31" y="773"/>
                  </a:cubicBezTo>
                  <a:cubicBezTo>
                    <a:pt x="26" y="780"/>
                    <a:pt x="25" y="789"/>
                    <a:pt x="23" y="797"/>
                  </a:cubicBezTo>
                  <a:cubicBezTo>
                    <a:pt x="20" y="803"/>
                    <a:pt x="19" y="809"/>
                    <a:pt x="17" y="816"/>
                  </a:cubicBezTo>
                  <a:cubicBezTo>
                    <a:pt x="15" y="817"/>
                    <a:pt x="14" y="824"/>
                    <a:pt x="14" y="824"/>
                  </a:cubicBezTo>
                  <a:cubicBezTo>
                    <a:pt x="15" y="831"/>
                    <a:pt x="26" y="842"/>
                    <a:pt x="26" y="842"/>
                  </a:cubicBezTo>
                  <a:cubicBezTo>
                    <a:pt x="26" y="847"/>
                    <a:pt x="17" y="855"/>
                    <a:pt x="17" y="855"/>
                  </a:cubicBezTo>
                  <a:cubicBezTo>
                    <a:pt x="14" y="863"/>
                    <a:pt x="17" y="867"/>
                    <a:pt x="25" y="870"/>
                  </a:cubicBezTo>
                  <a:cubicBezTo>
                    <a:pt x="28" y="884"/>
                    <a:pt x="17" y="902"/>
                    <a:pt x="6" y="909"/>
                  </a:cubicBezTo>
                  <a:cubicBezTo>
                    <a:pt x="0" y="927"/>
                    <a:pt x="5" y="927"/>
                    <a:pt x="12" y="941"/>
                  </a:cubicBezTo>
                  <a:cubicBezTo>
                    <a:pt x="23" y="963"/>
                    <a:pt x="29" y="969"/>
                    <a:pt x="53" y="977"/>
                  </a:cubicBezTo>
                  <a:cubicBezTo>
                    <a:pt x="60" y="986"/>
                    <a:pt x="56" y="983"/>
                    <a:pt x="63" y="989"/>
                  </a:cubicBezTo>
                  <a:cubicBezTo>
                    <a:pt x="62" y="994"/>
                    <a:pt x="59" y="997"/>
                    <a:pt x="59" y="1002"/>
                  </a:cubicBezTo>
                  <a:cubicBezTo>
                    <a:pt x="57" y="1009"/>
                    <a:pt x="70" y="1020"/>
                    <a:pt x="74" y="1027"/>
                  </a:cubicBezTo>
                  <a:cubicBezTo>
                    <a:pt x="77" y="1031"/>
                    <a:pt x="91" y="1036"/>
                    <a:pt x="91" y="1036"/>
                  </a:cubicBezTo>
                  <a:cubicBezTo>
                    <a:pt x="94" y="1036"/>
                    <a:pt x="96" y="1036"/>
                    <a:pt x="98" y="1034"/>
                  </a:cubicBezTo>
                  <a:cubicBezTo>
                    <a:pt x="99" y="1034"/>
                    <a:pt x="98" y="1031"/>
                    <a:pt x="99" y="1030"/>
                  </a:cubicBezTo>
                  <a:cubicBezTo>
                    <a:pt x="101" y="1030"/>
                    <a:pt x="107" y="1038"/>
                    <a:pt x="108" y="1038"/>
                  </a:cubicBezTo>
                  <a:cubicBezTo>
                    <a:pt x="119" y="1047"/>
                    <a:pt x="133" y="1055"/>
                    <a:pt x="146" y="1059"/>
                  </a:cubicBezTo>
                  <a:cubicBezTo>
                    <a:pt x="149" y="1067"/>
                    <a:pt x="152" y="1066"/>
                    <a:pt x="159" y="1064"/>
                  </a:cubicBezTo>
                  <a:cubicBezTo>
                    <a:pt x="163" y="1061"/>
                    <a:pt x="166" y="1059"/>
                    <a:pt x="169" y="1058"/>
                  </a:cubicBezTo>
                  <a:cubicBezTo>
                    <a:pt x="172" y="1056"/>
                    <a:pt x="178" y="1055"/>
                    <a:pt x="178" y="1055"/>
                  </a:cubicBezTo>
                  <a:cubicBezTo>
                    <a:pt x="192" y="1059"/>
                    <a:pt x="209" y="1061"/>
                    <a:pt x="224" y="1063"/>
                  </a:cubicBezTo>
                  <a:cubicBezTo>
                    <a:pt x="231" y="1067"/>
                    <a:pt x="229" y="1070"/>
                    <a:pt x="238" y="1069"/>
                  </a:cubicBezTo>
                  <a:cubicBezTo>
                    <a:pt x="238" y="1063"/>
                    <a:pt x="238" y="1056"/>
                    <a:pt x="238" y="1050"/>
                  </a:cubicBezTo>
                  <a:cubicBezTo>
                    <a:pt x="241" y="1041"/>
                    <a:pt x="257" y="1059"/>
                    <a:pt x="260" y="1061"/>
                  </a:cubicBezTo>
                  <a:cubicBezTo>
                    <a:pt x="266" y="1050"/>
                    <a:pt x="279" y="1052"/>
                    <a:pt x="291" y="1050"/>
                  </a:cubicBezTo>
                  <a:cubicBezTo>
                    <a:pt x="297" y="1049"/>
                    <a:pt x="302" y="1044"/>
                    <a:pt x="308" y="1041"/>
                  </a:cubicBezTo>
                  <a:cubicBezTo>
                    <a:pt x="319" y="1042"/>
                    <a:pt x="330" y="1045"/>
                    <a:pt x="341" y="1049"/>
                  </a:cubicBezTo>
                  <a:cubicBezTo>
                    <a:pt x="342" y="1050"/>
                    <a:pt x="344" y="1055"/>
                    <a:pt x="344" y="1058"/>
                  </a:cubicBezTo>
                  <a:cubicBezTo>
                    <a:pt x="344" y="1061"/>
                    <a:pt x="342" y="1067"/>
                    <a:pt x="342" y="1067"/>
                  </a:cubicBezTo>
                  <a:cubicBezTo>
                    <a:pt x="347" y="1070"/>
                    <a:pt x="355" y="1072"/>
                    <a:pt x="361" y="1075"/>
                  </a:cubicBezTo>
                  <a:cubicBezTo>
                    <a:pt x="362" y="1075"/>
                    <a:pt x="365" y="1077"/>
                    <a:pt x="365" y="1077"/>
                  </a:cubicBezTo>
                  <a:cubicBezTo>
                    <a:pt x="375" y="1074"/>
                    <a:pt x="384" y="1074"/>
                    <a:pt x="393" y="1080"/>
                  </a:cubicBezTo>
                  <a:cubicBezTo>
                    <a:pt x="396" y="1083"/>
                    <a:pt x="398" y="1088"/>
                    <a:pt x="401" y="1092"/>
                  </a:cubicBezTo>
                  <a:cubicBezTo>
                    <a:pt x="404" y="1095"/>
                    <a:pt x="407" y="1102"/>
                    <a:pt x="407" y="1102"/>
                  </a:cubicBezTo>
                  <a:cubicBezTo>
                    <a:pt x="404" y="1114"/>
                    <a:pt x="399" y="1127"/>
                    <a:pt x="396" y="1138"/>
                  </a:cubicBezTo>
                  <a:cubicBezTo>
                    <a:pt x="393" y="1147"/>
                    <a:pt x="395" y="1141"/>
                    <a:pt x="389" y="1152"/>
                  </a:cubicBezTo>
                  <a:cubicBezTo>
                    <a:pt x="387" y="1153"/>
                    <a:pt x="385" y="1156"/>
                    <a:pt x="385" y="1156"/>
                  </a:cubicBezTo>
                  <a:cubicBezTo>
                    <a:pt x="389" y="1185"/>
                    <a:pt x="396" y="1180"/>
                    <a:pt x="410" y="1197"/>
                  </a:cubicBezTo>
                  <a:cubicBezTo>
                    <a:pt x="427" y="1219"/>
                    <a:pt x="440" y="1239"/>
                    <a:pt x="447" y="1266"/>
                  </a:cubicBezTo>
                  <a:cubicBezTo>
                    <a:pt x="446" y="1280"/>
                    <a:pt x="452" y="1314"/>
                    <a:pt x="435" y="1325"/>
                  </a:cubicBezTo>
                  <a:cubicBezTo>
                    <a:pt x="427" y="1347"/>
                    <a:pt x="433" y="1325"/>
                    <a:pt x="430" y="1367"/>
                  </a:cubicBezTo>
                  <a:cubicBezTo>
                    <a:pt x="429" y="1377"/>
                    <a:pt x="421" y="1381"/>
                    <a:pt x="418" y="1391"/>
                  </a:cubicBezTo>
                  <a:cubicBezTo>
                    <a:pt x="421" y="1413"/>
                    <a:pt x="430" y="1422"/>
                    <a:pt x="446" y="1438"/>
                  </a:cubicBezTo>
                  <a:cubicBezTo>
                    <a:pt x="449" y="1441"/>
                    <a:pt x="450" y="1442"/>
                    <a:pt x="452" y="1447"/>
                  </a:cubicBezTo>
                  <a:cubicBezTo>
                    <a:pt x="454" y="1450"/>
                    <a:pt x="455" y="1456"/>
                    <a:pt x="455" y="1456"/>
                  </a:cubicBezTo>
                  <a:cubicBezTo>
                    <a:pt x="457" y="1475"/>
                    <a:pt x="458" y="1488"/>
                    <a:pt x="460" y="1505"/>
                  </a:cubicBezTo>
                  <a:cubicBezTo>
                    <a:pt x="461" y="1514"/>
                    <a:pt x="461" y="1511"/>
                    <a:pt x="464" y="1522"/>
                  </a:cubicBezTo>
                  <a:cubicBezTo>
                    <a:pt x="466" y="1524"/>
                    <a:pt x="466" y="1527"/>
                    <a:pt x="466" y="1527"/>
                  </a:cubicBezTo>
                  <a:cubicBezTo>
                    <a:pt x="468" y="1542"/>
                    <a:pt x="469" y="1552"/>
                    <a:pt x="481" y="1561"/>
                  </a:cubicBezTo>
                  <a:cubicBezTo>
                    <a:pt x="485" y="1566"/>
                    <a:pt x="488" y="1569"/>
                    <a:pt x="494" y="1572"/>
                  </a:cubicBezTo>
                  <a:cubicBezTo>
                    <a:pt x="497" y="1585"/>
                    <a:pt x="503" y="1597"/>
                    <a:pt x="506" y="1610"/>
                  </a:cubicBezTo>
                  <a:cubicBezTo>
                    <a:pt x="506" y="1614"/>
                    <a:pt x="508" y="1619"/>
                    <a:pt x="505" y="1622"/>
                  </a:cubicBezTo>
                  <a:cubicBezTo>
                    <a:pt x="503" y="1625"/>
                    <a:pt x="497" y="1628"/>
                    <a:pt x="497" y="1628"/>
                  </a:cubicBezTo>
                  <a:cubicBezTo>
                    <a:pt x="488" y="1642"/>
                    <a:pt x="509" y="1644"/>
                    <a:pt x="517" y="1644"/>
                  </a:cubicBezTo>
                  <a:cubicBezTo>
                    <a:pt x="539" y="1639"/>
                    <a:pt x="557" y="1635"/>
                    <a:pt x="579" y="1633"/>
                  </a:cubicBezTo>
                  <a:cubicBezTo>
                    <a:pt x="598" y="1630"/>
                    <a:pt x="613" y="1627"/>
                    <a:pt x="632" y="1624"/>
                  </a:cubicBezTo>
                  <a:cubicBezTo>
                    <a:pt x="635" y="1624"/>
                    <a:pt x="638" y="1622"/>
                    <a:pt x="641" y="1621"/>
                  </a:cubicBezTo>
                  <a:cubicBezTo>
                    <a:pt x="642" y="1621"/>
                    <a:pt x="644" y="1619"/>
                    <a:pt x="646" y="1617"/>
                  </a:cubicBezTo>
                  <a:cubicBezTo>
                    <a:pt x="649" y="1617"/>
                    <a:pt x="655" y="1616"/>
                    <a:pt x="655" y="1616"/>
                  </a:cubicBezTo>
                  <a:cubicBezTo>
                    <a:pt x="659" y="1610"/>
                    <a:pt x="664" y="1603"/>
                    <a:pt x="670" y="1600"/>
                  </a:cubicBezTo>
                  <a:cubicBezTo>
                    <a:pt x="675" y="1594"/>
                    <a:pt x="678" y="1591"/>
                    <a:pt x="683" y="1588"/>
                  </a:cubicBezTo>
                  <a:cubicBezTo>
                    <a:pt x="687" y="1581"/>
                    <a:pt x="697" y="1577"/>
                    <a:pt x="704" y="1574"/>
                  </a:cubicBezTo>
                  <a:cubicBezTo>
                    <a:pt x="715" y="1563"/>
                    <a:pt x="726" y="1550"/>
                    <a:pt x="731" y="1535"/>
                  </a:cubicBezTo>
                  <a:cubicBezTo>
                    <a:pt x="731" y="1531"/>
                    <a:pt x="729" y="1528"/>
                    <a:pt x="729" y="1525"/>
                  </a:cubicBezTo>
                  <a:cubicBezTo>
                    <a:pt x="729" y="1494"/>
                    <a:pt x="737" y="1505"/>
                    <a:pt x="754" y="1494"/>
                  </a:cubicBezTo>
                  <a:cubicBezTo>
                    <a:pt x="759" y="1488"/>
                    <a:pt x="762" y="1483"/>
                    <a:pt x="765" y="1475"/>
                  </a:cubicBezTo>
                  <a:cubicBezTo>
                    <a:pt x="763" y="1458"/>
                    <a:pt x="765" y="1439"/>
                    <a:pt x="755" y="1424"/>
                  </a:cubicBezTo>
                  <a:cubicBezTo>
                    <a:pt x="759" y="1413"/>
                    <a:pt x="771" y="1419"/>
                    <a:pt x="779" y="1422"/>
                  </a:cubicBezTo>
                  <a:cubicBezTo>
                    <a:pt x="782" y="1427"/>
                    <a:pt x="782" y="1435"/>
                    <a:pt x="785" y="1427"/>
                  </a:cubicBezTo>
                  <a:cubicBezTo>
                    <a:pt x="786" y="1416"/>
                    <a:pt x="786" y="1405"/>
                    <a:pt x="786" y="1396"/>
                  </a:cubicBezTo>
                  <a:cubicBezTo>
                    <a:pt x="788" y="1386"/>
                    <a:pt x="810" y="1385"/>
                    <a:pt x="817" y="1380"/>
                  </a:cubicBezTo>
                  <a:cubicBezTo>
                    <a:pt x="820" y="1374"/>
                    <a:pt x="831" y="1367"/>
                    <a:pt x="837" y="1363"/>
                  </a:cubicBezTo>
                  <a:cubicBezTo>
                    <a:pt x="841" y="1361"/>
                    <a:pt x="847" y="1356"/>
                    <a:pt x="847" y="1356"/>
                  </a:cubicBezTo>
                  <a:cubicBezTo>
                    <a:pt x="855" y="1345"/>
                    <a:pt x="845" y="1333"/>
                    <a:pt x="844" y="1320"/>
                  </a:cubicBezTo>
                  <a:cubicBezTo>
                    <a:pt x="845" y="1310"/>
                    <a:pt x="847" y="1308"/>
                    <a:pt x="850" y="1299"/>
                  </a:cubicBezTo>
                  <a:cubicBezTo>
                    <a:pt x="847" y="1288"/>
                    <a:pt x="842" y="1288"/>
                    <a:pt x="834" y="1280"/>
                  </a:cubicBezTo>
                  <a:cubicBezTo>
                    <a:pt x="833" y="1275"/>
                    <a:pt x="830" y="1266"/>
                    <a:pt x="830" y="1266"/>
                  </a:cubicBezTo>
                  <a:cubicBezTo>
                    <a:pt x="831" y="1250"/>
                    <a:pt x="831" y="1236"/>
                    <a:pt x="831" y="1220"/>
                  </a:cubicBezTo>
                  <a:cubicBezTo>
                    <a:pt x="833" y="1192"/>
                    <a:pt x="861" y="1183"/>
                    <a:pt x="876" y="1166"/>
                  </a:cubicBezTo>
                  <a:cubicBezTo>
                    <a:pt x="879" y="1160"/>
                    <a:pt x="884" y="1160"/>
                    <a:pt x="885" y="1153"/>
                  </a:cubicBezTo>
                  <a:cubicBezTo>
                    <a:pt x="890" y="1144"/>
                    <a:pt x="889" y="1142"/>
                    <a:pt x="895" y="1136"/>
                  </a:cubicBezTo>
                  <a:cubicBezTo>
                    <a:pt x="898" y="1127"/>
                    <a:pt x="906" y="1114"/>
                    <a:pt x="915" y="1111"/>
                  </a:cubicBezTo>
                  <a:cubicBezTo>
                    <a:pt x="920" y="1105"/>
                    <a:pt x="924" y="1099"/>
                    <a:pt x="930" y="1094"/>
                  </a:cubicBezTo>
                  <a:cubicBezTo>
                    <a:pt x="935" y="1089"/>
                    <a:pt x="938" y="1089"/>
                    <a:pt x="943" y="1084"/>
                  </a:cubicBezTo>
                  <a:cubicBezTo>
                    <a:pt x="947" y="1080"/>
                    <a:pt x="949" y="1078"/>
                    <a:pt x="955" y="1077"/>
                  </a:cubicBezTo>
                  <a:cubicBezTo>
                    <a:pt x="961" y="1066"/>
                    <a:pt x="958" y="1069"/>
                    <a:pt x="966" y="1064"/>
                  </a:cubicBezTo>
                  <a:cubicBezTo>
                    <a:pt x="972" y="1055"/>
                    <a:pt x="978" y="1045"/>
                    <a:pt x="983" y="1036"/>
                  </a:cubicBezTo>
                  <a:cubicBezTo>
                    <a:pt x="988" y="1030"/>
                    <a:pt x="989" y="1019"/>
                    <a:pt x="991" y="1013"/>
                  </a:cubicBezTo>
                  <a:cubicBezTo>
                    <a:pt x="994" y="1003"/>
                    <a:pt x="992" y="1009"/>
                    <a:pt x="998" y="999"/>
                  </a:cubicBezTo>
                  <a:cubicBezTo>
                    <a:pt x="1003" y="992"/>
                    <a:pt x="1003" y="984"/>
                    <a:pt x="1005" y="977"/>
                  </a:cubicBezTo>
                  <a:cubicBezTo>
                    <a:pt x="1003" y="966"/>
                    <a:pt x="1000" y="970"/>
                    <a:pt x="989" y="974"/>
                  </a:cubicBezTo>
                  <a:cubicBezTo>
                    <a:pt x="971" y="986"/>
                    <a:pt x="941" y="983"/>
                    <a:pt x="921" y="983"/>
                  </a:cubicBezTo>
                  <a:cubicBezTo>
                    <a:pt x="892" y="981"/>
                    <a:pt x="895" y="977"/>
                    <a:pt x="878" y="961"/>
                  </a:cubicBezTo>
                  <a:cubicBezTo>
                    <a:pt x="875" y="949"/>
                    <a:pt x="867" y="944"/>
                    <a:pt x="858" y="936"/>
                  </a:cubicBezTo>
                  <a:cubicBezTo>
                    <a:pt x="853" y="933"/>
                    <a:pt x="844" y="930"/>
                    <a:pt x="844" y="930"/>
                  </a:cubicBezTo>
                  <a:cubicBezTo>
                    <a:pt x="837" y="909"/>
                    <a:pt x="828" y="891"/>
                    <a:pt x="817" y="872"/>
                  </a:cubicBezTo>
                  <a:cubicBezTo>
                    <a:pt x="811" y="866"/>
                    <a:pt x="816" y="869"/>
                    <a:pt x="805" y="863"/>
                  </a:cubicBezTo>
                  <a:cubicBezTo>
                    <a:pt x="802" y="859"/>
                    <a:pt x="796" y="856"/>
                    <a:pt x="796" y="856"/>
                  </a:cubicBezTo>
                  <a:cubicBezTo>
                    <a:pt x="786" y="842"/>
                    <a:pt x="794" y="825"/>
                    <a:pt x="785" y="813"/>
                  </a:cubicBezTo>
                  <a:cubicBezTo>
                    <a:pt x="774" y="794"/>
                    <a:pt x="759" y="772"/>
                    <a:pt x="745" y="758"/>
                  </a:cubicBezTo>
                  <a:cubicBezTo>
                    <a:pt x="742" y="744"/>
                    <a:pt x="737" y="736"/>
                    <a:pt x="729" y="723"/>
                  </a:cubicBezTo>
                  <a:cubicBezTo>
                    <a:pt x="726" y="720"/>
                    <a:pt x="723" y="709"/>
                    <a:pt x="723" y="709"/>
                  </a:cubicBezTo>
                  <a:cubicBezTo>
                    <a:pt x="740" y="705"/>
                    <a:pt x="757" y="733"/>
                    <a:pt x="766" y="744"/>
                  </a:cubicBezTo>
                  <a:cubicBezTo>
                    <a:pt x="771" y="758"/>
                    <a:pt x="771" y="759"/>
                    <a:pt x="786" y="764"/>
                  </a:cubicBezTo>
                  <a:cubicBezTo>
                    <a:pt x="793" y="766"/>
                    <a:pt x="800" y="773"/>
                    <a:pt x="800" y="773"/>
                  </a:cubicBezTo>
                  <a:cubicBezTo>
                    <a:pt x="803" y="780"/>
                    <a:pt x="808" y="784"/>
                    <a:pt x="813" y="791"/>
                  </a:cubicBezTo>
                  <a:cubicBezTo>
                    <a:pt x="813" y="803"/>
                    <a:pt x="814" y="809"/>
                    <a:pt x="817" y="819"/>
                  </a:cubicBezTo>
                  <a:cubicBezTo>
                    <a:pt x="819" y="842"/>
                    <a:pt x="820" y="841"/>
                    <a:pt x="839" y="847"/>
                  </a:cubicBezTo>
                  <a:cubicBezTo>
                    <a:pt x="844" y="852"/>
                    <a:pt x="847" y="856"/>
                    <a:pt x="851" y="861"/>
                  </a:cubicBezTo>
                  <a:cubicBezTo>
                    <a:pt x="851" y="863"/>
                    <a:pt x="853" y="864"/>
                    <a:pt x="853" y="866"/>
                  </a:cubicBezTo>
                  <a:cubicBezTo>
                    <a:pt x="853" y="869"/>
                    <a:pt x="853" y="874"/>
                    <a:pt x="855" y="877"/>
                  </a:cubicBezTo>
                  <a:cubicBezTo>
                    <a:pt x="856" y="884"/>
                    <a:pt x="870" y="889"/>
                    <a:pt x="875" y="894"/>
                  </a:cubicBezTo>
                  <a:cubicBezTo>
                    <a:pt x="887" y="927"/>
                    <a:pt x="870" y="945"/>
                    <a:pt x="910" y="955"/>
                  </a:cubicBezTo>
                  <a:cubicBezTo>
                    <a:pt x="921" y="953"/>
                    <a:pt x="926" y="955"/>
                    <a:pt x="933" y="949"/>
                  </a:cubicBezTo>
                  <a:cubicBezTo>
                    <a:pt x="938" y="942"/>
                    <a:pt x="944" y="941"/>
                    <a:pt x="951" y="936"/>
                  </a:cubicBezTo>
                  <a:cubicBezTo>
                    <a:pt x="972" y="924"/>
                    <a:pt x="978" y="920"/>
                    <a:pt x="1003" y="916"/>
                  </a:cubicBezTo>
                  <a:cubicBezTo>
                    <a:pt x="1009" y="914"/>
                    <a:pt x="1017" y="911"/>
                    <a:pt x="1025" y="909"/>
                  </a:cubicBezTo>
                  <a:cubicBezTo>
                    <a:pt x="1031" y="906"/>
                    <a:pt x="1036" y="899"/>
                    <a:pt x="1042" y="897"/>
                  </a:cubicBezTo>
                  <a:cubicBezTo>
                    <a:pt x="1051" y="894"/>
                    <a:pt x="1060" y="894"/>
                    <a:pt x="1068" y="888"/>
                  </a:cubicBezTo>
                  <a:cubicBezTo>
                    <a:pt x="1073" y="881"/>
                    <a:pt x="1079" y="877"/>
                    <a:pt x="1084" y="869"/>
                  </a:cubicBezTo>
                  <a:cubicBezTo>
                    <a:pt x="1087" y="861"/>
                    <a:pt x="1088" y="850"/>
                    <a:pt x="1098" y="844"/>
                  </a:cubicBezTo>
                  <a:cubicBezTo>
                    <a:pt x="1104" y="836"/>
                    <a:pt x="1105" y="825"/>
                    <a:pt x="1108" y="816"/>
                  </a:cubicBezTo>
                  <a:cubicBezTo>
                    <a:pt x="1110" y="811"/>
                    <a:pt x="1115" y="808"/>
                    <a:pt x="1116" y="803"/>
                  </a:cubicBezTo>
                  <a:cubicBezTo>
                    <a:pt x="1110" y="800"/>
                    <a:pt x="1110" y="805"/>
                    <a:pt x="1102" y="808"/>
                  </a:cubicBezTo>
                  <a:cubicBezTo>
                    <a:pt x="1099" y="802"/>
                    <a:pt x="1104" y="795"/>
                    <a:pt x="1098" y="792"/>
                  </a:cubicBezTo>
                  <a:cubicBezTo>
                    <a:pt x="1094" y="789"/>
                    <a:pt x="1084" y="788"/>
                    <a:pt x="1084" y="788"/>
                  </a:cubicBezTo>
                  <a:cubicBezTo>
                    <a:pt x="1077" y="780"/>
                    <a:pt x="1076" y="783"/>
                    <a:pt x="1067" y="786"/>
                  </a:cubicBezTo>
                  <a:cubicBezTo>
                    <a:pt x="1064" y="788"/>
                    <a:pt x="1057" y="789"/>
                    <a:pt x="1057" y="789"/>
                  </a:cubicBezTo>
                  <a:cubicBezTo>
                    <a:pt x="1054" y="789"/>
                    <a:pt x="1051" y="789"/>
                    <a:pt x="1048" y="788"/>
                  </a:cubicBezTo>
                  <a:cubicBezTo>
                    <a:pt x="1046" y="786"/>
                    <a:pt x="1045" y="778"/>
                    <a:pt x="1045" y="778"/>
                  </a:cubicBezTo>
                  <a:cubicBezTo>
                    <a:pt x="1046" y="778"/>
                    <a:pt x="1048" y="777"/>
                    <a:pt x="1050" y="775"/>
                  </a:cubicBezTo>
                  <a:cubicBezTo>
                    <a:pt x="1060" y="772"/>
                    <a:pt x="1067" y="778"/>
                    <a:pt x="1060" y="763"/>
                  </a:cubicBezTo>
                  <a:cubicBezTo>
                    <a:pt x="1059" y="763"/>
                    <a:pt x="1057" y="761"/>
                    <a:pt x="1056" y="761"/>
                  </a:cubicBezTo>
                  <a:cubicBezTo>
                    <a:pt x="1053" y="761"/>
                    <a:pt x="1048" y="761"/>
                    <a:pt x="1046" y="763"/>
                  </a:cubicBezTo>
                  <a:cubicBezTo>
                    <a:pt x="1046" y="764"/>
                    <a:pt x="1045" y="766"/>
                    <a:pt x="1043" y="767"/>
                  </a:cubicBezTo>
                  <a:cubicBezTo>
                    <a:pt x="1036" y="775"/>
                    <a:pt x="1025" y="777"/>
                    <a:pt x="1016" y="780"/>
                  </a:cubicBezTo>
                  <a:cubicBezTo>
                    <a:pt x="1011" y="780"/>
                    <a:pt x="1006" y="778"/>
                    <a:pt x="1003" y="777"/>
                  </a:cubicBezTo>
                  <a:cubicBezTo>
                    <a:pt x="1002" y="777"/>
                    <a:pt x="997" y="775"/>
                    <a:pt x="997" y="775"/>
                  </a:cubicBezTo>
                  <a:cubicBezTo>
                    <a:pt x="988" y="763"/>
                    <a:pt x="986" y="761"/>
                    <a:pt x="971" y="758"/>
                  </a:cubicBezTo>
                  <a:cubicBezTo>
                    <a:pt x="971" y="753"/>
                    <a:pt x="974" y="747"/>
                    <a:pt x="971" y="742"/>
                  </a:cubicBezTo>
                  <a:cubicBezTo>
                    <a:pt x="969" y="739"/>
                    <a:pt x="960" y="736"/>
                    <a:pt x="957" y="734"/>
                  </a:cubicBezTo>
                  <a:cubicBezTo>
                    <a:pt x="954" y="733"/>
                    <a:pt x="947" y="731"/>
                    <a:pt x="947" y="731"/>
                  </a:cubicBezTo>
                  <a:cubicBezTo>
                    <a:pt x="941" y="725"/>
                    <a:pt x="935" y="722"/>
                    <a:pt x="929" y="716"/>
                  </a:cubicBezTo>
                  <a:cubicBezTo>
                    <a:pt x="930" y="706"/>
                    <a:pt x="932" y="700"/>
                    <a:pt x="941" y="697"/>
                  </a:cubicBezTo>
                  <a:cubicBezTo>
                    <a:pt x="955" y="698"/>
                    <a:pt x="968" y="702"/>
                    <a:pt x="980" y="705"/>
                  </a:cubicBezTo>
                  <a:cubicBezTo>
                    <a:pt x="986" y="711"/>
                    <a:pt x="988" y="716"/>
                    <a:pt x="995" y="720"/>
                  </a:cubicBezTo>
                  <a:cubicBezTo>
                    <a:pt x="1005" y="734"/>
                    <a:pt x="1012" y="736"/>
                    <a:pt x="1025" y="744"/>
                  </a:cubicBezTo>
                  <a:cubicBezTo>
                    <a:pt x="1033" y="742"/>
                    <a:pt x="1045" y="747"/>
                    <a:pt x="1051" y="741"/>
                  </a:cubicBezTo>
                  <a:cubicBezTo>
                    <a:pt x="1060" y="733"/>
                    <a:pt x="1048" y="738"/>
                    <a:pt x="1059" y="734"/>
                  </a:cubicBezTo>
                  <a:cubicBezTo>
                    <a:pt x="1064" y="738"/>
                    <a:pt x="1068" y="739"/>
                    <a:pt x="1073" y="742"/>
                  </a:cubicBezTo>
                  <a:cubicBezTo>
                    <a:pt x="1079" y="752"/>
                    <a:pt x="1093" y="750"/>
                    <a:pt x="1104" y="753"/>
                  </a:cubicBezTo>
                  <a:cubicBezTo>
                    <a:pt x="1121" y="764"/>
                    <a:pt x="1110" y="759"/>
                    <a:pt x="1141" y="761"/>
                  </a:cubicBezTo>
                  <a:cubicBezTo>
                    <a:pt x="1152" y="763"/>
                    <a:pt x="1156" y="766"/>
                    <a:pt x="1163" y="775"/>
                  </a:cubicBezTo>
                  <a:cubicBezTo>
                    <a:pt x="1159" y="788"/>
                    <a:pt x="1167" y="781"/>
                    <a:pt x="1173" y="777"/>
                  </a:cubicBezTo>
                  <a:cubicBezTo>
                    <a:pt x="1175" y="770"/>
                    <a:pt x="1178" y="770"/>
                    <a:pt x="1181" y="764"/>
                  </a:cubicBezTo>
                  <a:cubicBezTo>
                    <a:pt x="1190" y="767"/>
                    <a:pt x="1189" y="772"/>
                    <a:pt x="1187" y="783"/>
                  </a:cubicBezTo>
                  <a:cubicBezTo>
                    <a:pt x="1195" y="789"/>
                    <a:pt x="1206" y="786"/>
                    <a:pt x="1215" y="789"/>
                  </a:cubicBezTo>
                  <a:cubicBezTo>
                    <a:pt x="1221" y="791"/>
                    <a:pt x="1226" y="797"/>
                    <a:pt x="1234" y="800"/>
                  </a:cubicBezTo>
                  <a:cubicBezTo>
                    <a:pt x="1245" y="803"/>
                    <a:pt x="1255" y="808"/>
                    <a:pt x="1265" y="816"/>
                  </a:cubicBezTo>
                  <a:cubicBezTo>
                    <a:pt x="1268" y="827"/>
                    <a:pt x="1272" y="831"/>
                    <a:pt x="1282" y="834"/>
                  </a:cubicBezTo>
                  <a:cubicBezTo>
                    <a:pt x="1286" y="842"/>
                    <a:pt x="1288" y="847"/>
                    <a:pt x="1296" y="852"/>
                  </a:cubicBezTo>
                  <a:cubicBezTo>
                    <a:pt x="1308" y="849"/>
                    <a:pt x="1302" y="850"/>
                    <a:pt x="1314" y="847"/>
                  </a:cubicBezTo>
                  <a:cubicBezTo>
                    <a:pt x="1316" y="845"/>
                    <a:pt x="1319" y="845"/>
                    <a:pt x="1319" y="845"/>
                  </a:cubicBezTo>
                  <a:cubicBezTo>
                    <a:pt x="1328" y="852"/>
                    <a:pt x="1322" y="842"/>
                    <a:pt x="1319" y="839"/>
                  </a:cubicBezTo>
                  <a:cubicBezTo>
                    <a:pt x="1316" y="844"/>
                    <a:pt x="1311" y="847"/>
                    <a:pt x="1310" y="853"/>
                  </a:cubicBezTo>
                  <a:cubicBezTo>
                    <a:pt x="1310" y="856"/>
                    <a:pt x="1307" y="863"/>
                    <a:pt x="1307" y="863"/>
                  </a:cubicBezTo>
                  <a:cubicBezTo>
                    <a:pt x="1308" y="869"/>
                    <a:pt x="1310" y="880"/>
                    <a:pt x="1319" y="880"/>
                  </a:cubicBezTo>
                  <a:lnTo>
                    <a:pt x="1320" y="916"/>
                  </a:lnTo>
                  <a:lnTo>
                    <a:pt x="1348" y="1005"/>
                  </a:lnTo>
                  <a:lnTo>
                    <a:pt x="1373" y="1033"/>
                  </a:lnTo>
                  <a:lnTo>
                    <a:pt x="1416" y="994"/>
                  </a:lnTo>
                  <a:lnTo>
                    <a:pt x="1413" y="967"/>
                  </a:lnTo>
                  <a:lnTo>
                    <a:pt x="1424" y="959"/>
                  </a:lnTo>
                  <a:lnTo>
                    <a:pt x="1423" y="925"/>
                  </a:lnTo>
                  <a:lnTo>
                    <a:pt x="1452" y="916"/>
                  </a:lnTo>
                  <a:lnTo>
                    <a:pt x="1520" y="855"/>
                  </a:lnTo>
                  <a:lnTo>
                    <a:pt x="1533" y="839"/>
                  </a:lnTo>
                  <a:lnTo>
                    <a:pt x="1588" y="824"/>
                  </a:lnTo>
                  <a:lnTo>
                    <a:pt x="1608" y="847"/>
                  </a:lnTo>
                  <a:lnTo>
                    <a:pt x="1602" y="858"/>
                  </a:lnTo>
                  <a:lnTo>
                    <a:pt x="1619" y="875"/>
                  </a:lnTo>
                  <a:lnTo>
                    <a:pt x="1624" y="899"/>
                  </a:lnTo>
                  <a:lnTo>
                    <a:pt x="1641" y="906"/>
                  </a:lnTo>
                  <a:lnTo>
                    <a:pt x="1677" y="892"/>
                  </a:lnTo>
                  <a:lnTo>
                    <a:pt x="1675" y="975"/>
                  </a:lnTo>
                  <a:lnTo>
                    <a:pt x="1684" y="956"/>
                  </a:lnTo>
                  <a:lnTo>
                    <a:pt x="1707" y="1000"/>
                  </a:lnTo>
                  <a:lnTo>
                    <a:pt x="1704" y="1030"/>
                  </a:lnTo>
                  <a:lnTo>
                    <a:pt x="1718" y="1013"/>
                  </a:lnTo>
                  <a:lnTo>
                    <a:pt x="1721" y="997"/>
                  </a:lnTo>
                  <a:lnTo>
                    <a:pt x="1738" y="972"/>
                  </a:lnTo>
                  <a:lnTo>
                    <a:pt x="1728" y="958"/>
                  </a:lnTo>
                  <a:lnTo>
                    <a:pt x="1737" y="942"/>
                  </a:lnTo>
                  <a:lnTo>
                    <a:pt x="1725" y="913"/>
                  </a:lnTo>
                  <a:lnTo>
                    <a:pt x="1732" y="889"/>
                  </a:lnTo>
                  <a:lnTo>
                    <a:pt x="1715" y="895"/>
                  </a:lnTo>
                  <a:lnTo>
                    <a:pt x="1707" y="874"/>
                  </a:lnTo>
                  <a:lnTo>
                    <a:pt x="1701" y="844"/>
                  </a:lnTo>
                  <a:lnTo>
                    <a:pt x="1714" y="816"/>
                  </a:lnTo>
                  <a:lnTo>
                    <a:pt x="1728" y="834"/>
                  </a:lnTo>
                  <a:lnTo>
                    <a:pt x="1721" y="880"/>
                  </a:lnTo>
                  <a:lnTo>
                    <a:pt x="1738" y="849"/>
                  </a:lnTo>
                  <a:lnTo>
                    <a:pt x="1732" y="824"/>
                  </a:lnTo>
                  <a:lnTo>
                    <a:pt x="1752" y="808"/>
                  </a:lnTo>
                  <a:lnTo>
                    <a:pt x="1752" y="797"/>
                  </a:lnTo>
                  <a:lnTo>
                    <a:pt x="1759" y="800"/>
                  </a:lnTo>
                  <a:lnTo>
                    <a:pt x="1796" y="756"/>
                  </a:lnTo>
                  <a:lnTo>
                    <a:pt x="1805" y="684"/>
                  </a:lnTo>
                  <a:lnTo>
                    <a:pt x="1810" y="655"/>
                  </a:lnTo>
                  <a:lnTo>
                    <a:pt x="1794" y="664"/>
                  </a:lnTo>
                  <a:lnTo>
                    <a:pt x="1788" y="655"/>
                  </a:lnTo>
                  <a:lnTo>
                    <a:pt x="1800" y="638"/>
                  </a:lnTo>
                  <a:lnTo>
                    <a:pt x="1776" y="592"/>
                  </a:lnTo>
                  <a:lnTo>
                    <a:pt x="1763" y="580"/>
                  </a:lnTo>
                  <a:lnTo>
                    <a:pt x="1783" y="544"/>
                  </a:lnTo>
                  <a:lnTo>
                    <a:pt x="1762" y="539"/>
                  </a:lnTo>
                  <a:lnTo>
                    <a:pt x="1743" y="531"/>
                  </a:lnTo>
                  <a:lnTo>
                    <a:pt x="1751" y="503"/>
                  </a:lnTo>
                  <a:lnTo>
                    <a:pt x="1763" y="487"/>
                  </a:lnTo>
                  <a:lnTo>
                    <a:pt x="1766" y="519"/>
                  </a:lnTo>
                  <a:lnTo>
                    <a:pt x="1788" y="498"/>
                  </a:lnTo>
                  <a:lnTo>
                    <a:pt x="1805" y="497"/>
                  </a:lnTo>
                  <a:lnTo>
                    <a:pt x="1797" y="519"/>
                  </a:lnTo>
                  <a:lnTo>
                    <a:pt x="1824" y="528"/>
                  </a:lnTo>
                  <a:lnTo>
                    <a:pt x="1816" y="545"/>
                  </a:lnTo>
                  <a:lnTo>
                    <a:pt x="1830" y="559"/>
                  </a:lnTo>
                  <a:lnTo>
                    <a:pt x="1830" y="588"/>
                  </a:lnTo>
                  <a:lnTo>
                    <a:pt x="1861" y="559"/>
                  </a:lnTo>
                  <a:lnTo>
                    <a:pt x="1850" y="531"/>
                  </a:lnTo>
                  <a:lnTo>
                    <a:pt x="1821" y="489"/>
                  </a:lnTo>
                  <a:lnTo>
                    <a:pt x="1830" y="473"/>
                  </a:lnTo>
                  <a:lnTo>
                    <a:pt x="1824" y="448"/>
                  </a:lnTo>
                  <a:lnTo>
                    <a:pt x="1844" y="427"/>
                  </a:lnTo>
                  <a:lnTo>
                    <a:pt x="1868" y="416"/>
                  </a:lnTo>
                  <a:lnTo>
                    <a:pt x="1867" y="367"/>
                  </a:lnTo>
                  <a:lnTo>
                    <a:pt x="1865" y="333"/>
                  </a:lnTo>
                  <a:lnTo>
                    <a:pt x="1858" y="302"/>
                  </a:lnTo>
                  <a:lnTo>
                    <a:pt x="1830" y="248"/>
                  </a:lnTo>
                  <a:lnTo>
                    <a:pt x="1825" y="275"/>
                  </a:lnTo>
                  <a:lnTo>
                    <a:pt x="1807" y="258"/>
                  </a:lnTo>
                  <a:lnTo>
                    <a:pt x="1790" y="266"/>
                  </a:lnTo>
                  <a:lnTo>
                    <a:pt x="1805" y="226"/>
                  </a:lnTo>
                  <a:lnTo>
                    <a:pt x="1821" y="192"/>
                  </a:lnTo>
                  <a:lnTo>
                    <a:pt x="1850" y="176"/>
                  </a:lnTo>
                  <a:lnTo>
                    <a:pt x="1853" y="161"/>
                  </a:lnTo>
                  <a:lnTo>
                    <a:pt x="1873" y="155"/>
                  </a:lnTo>
                  <a:lnTo>
                    <a:pt x="1873" y="170"/>
                  </a:lnTo>
                  <a:lnTo>
                    <a:pt x="1896" y="145"/>
                  </a:lnTo>
                  <a:lnTo>
                    <a:pt x="1882" y="139"/>
                  </a:lnTo>
                  <a:lnTo>
                    <a:pt x="1882" y="120"/>
                  </a:lnTo>
                  <a:lnTo>
                    <a:pt x="1899" y="108"/>
                  </a:lnTo>
                  <a:lnTo>
                    <a:pt x="1906" y="122"/>
                  </a:lnTo>
                  <a:lnTo>
                    <a:pt x="1929" y="100"/>
                  </a:lnTo>
                  <a:lnTo>
                    <a:pt x="1926" y="120"/>
                  </a:lnTo>
                  <a:lnTo>
                    <a:pt x="1927" y="136"/>
                  </a:lnTo>
                  <a:lnTo>
                    <a:pt x="1926" y="158"/>
                  </a:lnTo>
                  <a:lnTo>
                    <a:pt x="1918" y="175"/>
                  </a:lnTo>
                  <a:lnTo>
                    <a:pt x="1932" y="197"/>
                  </a:lnTo>
                  <a:lnTo>
                    <a:pt x="1938" y="212"/>
                  </a:lnTo>
                  <a:lnTo>
                    <a:pt x="1947" y="209"/>
                  </a:lnTo>
                  <a:lnTo>
                    <a:pt x="1992" y="256"/>
                  </a:lnTo>
                  <a:lnTo>
                    <a:pt x="2002" y="233"/>
                  </a:lnTo>
                  <a:lnTo>
                    <a:pt x="2014" y="216"/>
                  </a:lnTo>
                  <a:lnTo>
                    <a:pt x="1994" y="205"/>
                  </a:lnTo>
                  <a:lnTo>
                    <a:pt x="1999" y="184"/>
                  </a:lnTo>
                  <a:lnTo>
                    <a:pt x="1999" y="172"/>
                  </a:lnTo>
                  <a:lnTo>
                    <a:pt x="1978" y="150"/>
                  </a:lnTo>
                  <a:lnTo>
                    <a:pt x="1960" y="147"/>
                  </a:lnTo>
                  <a:lnTo>
                    <a:pt x="1943" y="123"/>
                  </a:lnTo>
                  <a:lnTo>
                    <a:pt x="1966" y="119"/>
                  </a:lnTo>
                  <a:lnTo>
                    <a:pt x="1977" y="100"/>
                  </a:lnTo>
                  <a:lnTo>
                    <a:pt x="1991" y="106"/>
                  </a:lnTo>
                  <a:lnTo>
                    <a:pt x="2005" y="98"/>
                  </a:lnTo>
                  <a:lnTo>
                    <a:pt x="1990" y="80"/>
                  </a:lnTo>
                  <a:lnTo>
                    <a:pt x="2002" y="69"/>
                  </a:lnTo>
                  <a:lnTo>
                    <a:pt x="2021" y="68"/>
                  </a:lnTo>
                  <a:lnTo>
                    <a:pt x="2000" y="53"/>
                  </a:lnTo>
                  <a:lnTo>
                    <a:pt x="1975" y="51"/>
                  </a:lnTo>
                  <a:lnTo>
                    <a:pt x="1990" y="32"/>
                  </a:lnTo>
                  <a:lnTo>
                    <a:pt x="1989" y="11"/>
                  </a:lnTo>
                  <a:lnTo>
                    <a:pt x="2005" y="27"/>
                  </a:lnTo>
                  <a:lnTo>
                    <a:pt x="2015" y="18"/>
                  </a:lnTo>
                  <a:lnTo>
                    <a:pt x="2024" y="21"/>
                  </a:lnTo>
                  <a:lnTo>
                    <a:pt x="2038" y="36"/>
                  </a:lnTo>
                  <a:lnTo>
                    <a:pt x="2060" y="33"/>
                  </a:lnTo>
                  <a:lnTo>
                    <a:pt x="2042" y="15"/>
                  </a:lnTo>
                  <a:lnTo>
                    <a:pt x="2038" y="0"/>
                  </a:lnTo>
                  <a:lnTo>
                    <a:pt x="2006" y="5"/>
                  </a:lnTo>
                  <a:lnTo>
                    <a:pt x="1994" y="0"/>
                  </a:lnTo>
                  <a:lnTo>
                    <a:pt x="1955" y="11"/>
                  </a:lnTo>
                  <a:lnTo>
                    <a:pt x="1913" y="18"/>
                  </a:lnTo>
                  <a:lnTo>
                    <a:pt x="1886" y="30"/>
                  </a:lnTo>
                  <a:lnTo>
                    <a:pt x="1885" y="47"/>
                  </a:lnTo>
                  <a:lnTo>
                    <a:pt x="1864" y="50"/>
                  </a:lnTo>
                  <a:cubicBezTo>
                    <a:pt x="1858" y="55"/>
                    <a:pt x="1854" y="75"/>
                    <a:pt x="1847" y="77"/>
                  </a:cubicBezTo>
                  <a:cubicBezTo>
                    <a:pt x="1839" y="82"/>
                    <a:pt x="1830" y="65"/>
                    <a:pt x="1820" y="63"/>
                  </a:cubicBezTo>
                  <a:lnTo>
                    <a:pt x="1786" y="66"/>
                  </a:lnTo>
                  <a:lnTo>
                    <a:pt x="1732" y="56"/>
                  </a:lnTo>
                  <a:lnTo>
                    <a:pt x="1709" y="62"/>
                  </a:lnTo>
                  <a:lnTo>
                    <a:pt x="1678" y="56"/>
                  </a:lnTo>
                  <a:lnTo>
                    <a:pt x="1666" y="47"/>
                  </a:lnTo>
                  <a:lnTo>
                    <a:pt x="1643" y="50"/>
                  </a:lnTo>
                  <a:cubicBezTo>
                    <a:pt x="1635" y="52"/>
                    <a:pt x="1626" y="57"/>
                    <a:pt x="1618" y="60"/>
                  </a:cubicBezTo>
                  <a:cubicBezTo>
                    <a:pt x="1610" y="63"/>
                    <a:pt x="1603" y="67"/>
                    <a:pt x="1597" y="71"/>
                  </a:cubicBezTo>
                  <a:cubicBezTo>
                    <a:pt x="1591" y="75"/>
                    <a:pt x="1587" y="84"/>
                    <a:pt x="1583" y="83"/>
                  </a:cubicBezTo>
                  <a:cubicBezTo>
                    <a:pt x="1571" y="90"/>
                    <a:pt x="1576" y="67"/>
                    <a:pt x="1571" y="65"/>
                  </a:cubicBezTo>
                  <a:lnTo>
                    <a:pt x="1553" y="69"/>
                  </a:lnTo>
                  <a:cubicBezTo>
                    <a:pt x="1544" y="66"/>
                    <a:pt x="1531" y="50"/>
                    <a:pt x="1517" y="47"/>
                  </a:cubicBezTo>
                  <a:cubicBezTo>
                    <a:pt x="1503" y="46"/>
                    <a:pt x="1479" y="45"/>
                    <a:pt x="1468" y="48"/>
                  </a:cubicBezTo>
                  <a:cubicBezTo>
                    <a:pt x="1457" y="51"/>
                    <a:pt x="1461" y="63"/>
                    <a:pt x="1451" y="63"/>
                  </a:cubicBezTo>
                  <a:cubicBezTo>
                    <a:pt x="1439" y="66"/>
                    <a:pt x="1419" y="48"/>
                    <a:pt x="1408" y="47"/>
                  </a:cubicBezTo>
                  <a:cubicBezTo>
                    <a:pt x="1397" y="46"/>
                    <a:pt x="1390" y="59"/>
                    <a:pt x="1382" y="59"/>
                  </a:cubicBezTo>
                  <a:cubicBezTo>
                    <a:pt x="1374" y="59"/>
                    <a:pt x="1362" y="52"/>
                    <a:pt x="1357" y="47"/>
                  </a:cubicBezTo>
                  <a:cubicBezTo>
                    <a:pt x="1352" y="42"/>
                    <a:pt x="1356" y="36"/>
                    <a:pt x="1349" y="30"/>
                  </a:cubicBezTo>
                  <a:cubicBezTo>
                    <a:pt x="1333" y="26"/>
                    <a:pt x="1330" y="13"/>
                    <a:pt x="1318" y="11"/>
                  </a:cubicBezTo>
                  <a:cubicBezTo>
                    <a:pt x="1306" y="9"/>
                    <a:pt x="1287" y="20"/>
                    <a:pt x="1277" y="20"/>
                  </a:cubicBezTo>
                  <a:cubicBezTo>
                    <a:pt x="1267" y="20"/>
                    <a:pt x="1268" y="10"/>
                    <a:pt x="1259" y="9"/>
                  </a:cubicBezTo>
                  <a:lnTo>
                    <a:pt x="1222" y="14"/>
                  </a:lnTo>
                  <a:lnTo>
                    <a:pt x="1210" y="32"/>
                  </a:lnTo>
                  <a:cubicBezTo>
                    <a:pt x="1203" y="35"/>
                    <a:pt x="1187" y="28"/>
                    <a:pt x="1178" y="29"/>
                  </a:cubicBezTo>
                  <a:cubicBezTo>
                    <a:pt x="1169" y="30"/>
                    <a:pt x="1164" y="36"/>
                    <a:pt x="1154" y="39"/>
                  </a:cubicBezTo>
                  <a:cubicBezTo>
                    <a:pt x="1144" y="42"/>
                    <a:pt x="1124" y="44"/>
                    <a:pt x="1120" y="48"/>
                  </a:cubicBezTo>
                  <a:cubicBezTo>
                    <a:pt x="1109" y="57"/>
                    <a:pt x="1132" y="61"/>
                    <a:pt x="1132" y="65"/>
                  </a:cubicBezTo>
                  <a:cubicBezTo>
                    <a:pt x="1132" y="69"/>
                    <a:pt x="1126" y="70"/>
                    <a:pt x="1118" y="72"/>
                  </a:cubicBezTo>
                  <a:cubicBezTo>
                    <a:pt x="1110" y="74"/>
                    <a:pt x="1084" y="72"/>
                    <a:pt x="1085" y="77"/>
                  </a:cubicBezTo>
                  <a:cubicBezTo>
                    <a:pt x="1085" y="86"/>
                    <a:pt x="1126" y="103"/>
                    <a:pt x="1127" y="105"/>
                  </a:cubicBezTo>
                  <a:lnTo>
                    <a:pt x="1090" y="90"/>
                  </a:lnTo>
                  <a:lnTo>
                    <a:pt x="1072" y="95"/>
                  </a:lnTo>
                  <a:cubicBezTo>
                    <a:pt x="1063" y="93"/>
                    <a:pt x="1039" y="65"/>
                    <a:pt x="1033" y="80"/>
                  </a:cubicBezTo>
                  <a:cubicBezTo>
                    <a:pt x="1027" y="95"/>
                    <a:pt x="1077" y="132"/>
                    <a:pt x="1084" y="147"/>
                  </a:cubicBezTo>
                  <a:lnTo>
                    <a:pt x="1075" y="171"/>
                  </a:lnTo>
                  <a:lnTo>
                    <a:pt x="1040" y="170"/>
                  </a:lnTo>
                  <a:cubicBezTo>
                    <a:pt x="1040" y="170"/>
                    <a:pt x="1061" y="164"/>
                    <a:pt x="1060" y="155"/>
                  </a:cubicBezTo>
                  <a:cubicBezTo>
                    <a:pt x="1059" y="146"/>
                    <a:pt x="1043" y="127"/>
                    <a:pt x="1031" y="113"/>
                  </a:cubicBezTo>
                  <a:cubicBezTo>
                    <a:pt x="1025" y="101"/>
                    <a:pt x="1030" y="84"/>
                    <a:pt x="1024" y="81"/>
                  </a:cubicBezTo>
                  <a:cubicBezTo>
                    <a:pt x="1018" y="78"/>
                    <a:pt x="997" y="65"/>
                    <a:pt x="989" y="71"/>
                  </a:cubicBezTo>
                  <a:cubicBezTo>
                    <a:pt x="968" y="74"/>
                    <a:pt x="970" y="107"/>
                    <a:pt x="974" y="116"/>
                  </a:cubicBezTo>
                  <a:cubicBezTo>
                    <a:pt x="978" y="125"/>
                    <a:pt x="1009" y="122"/>
                    <a:pt x="1012" y="125"/>
                  </a:cubicBezTo>
                  <a:cubicBezTo>
                    <a:pt x="1028" y="153"/>
                    <a:pt x="1005" y="143"/>
                    <a:pt x="989" y="134"/>
                  </a:cubicBezTo>
                  <a:cubicBezTo>
                    <a:pt x="973" y="125"/>
                    <a:pt x="968" y="128"/>
                    <a:pt x="958" y="128"/>
                  </a:cubicBezTo>
                  <a:cubicBezTo>
                    <a:pt x="948" y="128"/>
                    <a:pt x="931" y="133"/>
                    <a:pt x="926" y="137"/>
                  </a:cubicBezTo>
                  <a:cubicBezTo>
                    <a:pt x="921" y="141"/>
                    <a:pt x="939" y="157"/>
                    <a:pt x="926" y="152"/>
                  </a:cubicBezTo>
                  <a:cubicBezTo>
                    <a:pt x="913" y="147"/>
                    <a:pt x="899" y="149"/>
                    <a:pt x="886" y="147"/>
                  </a:cubicBezTo>
                  <a:cubicBezTo>
                    <a:pt x="873" y="145"/>
                    <a:pt x="863" y="136"/>
                    <a:pt x="847" y="140"/>
                  </a:cubicBezTo>
                  <a:cubicBezTo>
                    <a:pt x="825" y="147"/>
                    <a:pt x="794" y="185"/>
                    <a:pt x="787" y="171"/>
                  </a:cubicBezTo>
                  <a:cubicBezTo>
                    <a:pt x="780" y="157"/>
                    <a:pt x="800" y="155"/>
                    <a:pt x="800" y="150"/>
                  </a:cubicBezTo>
                  <a:cubicBezTo>
                    <a:pt x="800" y="145"/>
                    <a:pt x="796" y="138"/>
                    <a:pt x="790" y="138"/>
                  </a:cubicBezTo>
                  <a:cubicBezTo>
                    <a:pt x="784" y="138"/>
                    <a:pt x="764" y="144"/>
                    <a:pt x="763" y="152"/>
                  </a:cubicBezTo>
                  <a:cubicBezTo>
                    <a:pt x="761" y="163"/>
                    <a:pt x="783" y="181"/>
                    <a:pt x="782" y="186"/>
                  </a:cubicBezTo>
                  <a:cubicBezTo>
                    <a:pt x="781" y="191"/>
                    <a:pt x="765" y="180"/>
                    <a:pt x="758" y="183"/>
                  </a:cubicBezTo>
                  <a:cubicBezTo>
                    <a:pt x="751" y="186"/>
                    <a:pt x="746" y="207"/>
                    <a:pt x="742" y="203"/>
                  </a:cubicBezTo>
                  <a:lnTo>
                    <a:pt x="728" y="189"/>
                  </a:lnTo>
                  <a:lnTo>
                    <a:pt x="746" y="170"/>
                  </a:lnTo>
                  <a:lnTo>
                    <a:pt x="733" y="158"/>
                  </a:lnTo>
                  <a:cubicBezTo>
                    <a:pt x="727" y="155"/>
                    <a:pt x="718" y="150"/>
                    <a:pt x="712" y="149"/>
                  </a:cubicBezTo>
                  <a:cubicBezTo>
                    <a:pt x="706" y="148"/>
                    <a:pt x="701" y="154"/>
                    <a:pt x="698" y="152"/>
                  </a:cubicBezTo>
                  <a:cubicBezTo>
                    <a:pt x="695" y="150"/>
                    <a:pt x="698" y="139"/>
                    <a:pt x="695" y="138"/>
                  </a:cubicBezTo>
                  <a:cubicBezTo>
                    <a:pt x="692" y="137"/>
                    <a:pt x="685" y="146"/>
                    <a:pt x="680" y="146"/>
                  </a:cubicBezTo>
                  <a:cubicBezTo>
                    <a:pt x="675" y="146"/>
                    <a:pt x="677" y="142"/>
                    <a:pt x="667" y="140"/>
                  </a:cubicBezTo>
                  <a:cubicBezTo>
                    <a:pt x="657" y="138"/>
                    <a:pt x="632" y="139"/>
                    <a:pt x="622" y="135"/>
                  </a:cubicBezTo>
                  <a:cubicBezTo>
                    <a:pt x="612" y="131"/>
                    <a:pt x="632" y="117"/>
                    <a:pt x="608" y="113"/>
                  </a:cubicBezTo>
                  <a:cubicBezTo>
                    <a:pt x="584" y="109"/>
                    <a:pt x="590" y="119"/>
                    <a:pt x="583" y="119"/>
                  </a:cubicBezTo>
                  <a:lnTo>
                    <a:pt x="568" y="114"/>
                  </a:lnTo>
                  <a:cubicBezTo>
                    <a:pt x="555" y="116"/>
                    <a:pt x="521" y="125"/>
                    <a:pt x="505" y="131"/>
                  </a:cubicBezTo>
                  <a:cubicBezTo>
                    <a:pt x="482" y="140"/>
                    <a:pt x="485" y="140"/>
                    <a:pt x="472" y="152"/>
                  </a:cubicBezTo>
                  <a:cubicBezTo>
                    <a:pt x="459" y="164"/>
                    <a:pt x="443" y="192"/>
                    <a:pt x="428" y="204"/>
                  </a:cubicBezTo>
                  <a:cubicBezTo>
                    <a:pt x="410" y="223"/>
                    <a:pt x="393" y="217"/>
                    <a:pt x="382" y="224"/>
                  </a:cubicBezTo>
                  <a:lnTo>
                    <a:pt x="364" y="248"/>
                  </a:lnTo>
                  <a:lnTo>
                    <a:pt x="368" y="290"/>
                  </a:lnTo>
                  <a:lnTo>
                    <a:pt x="389" y="306"/>
                  </a:lnTo>
                  <a:lnTo>
                    <a:pt x="436" y="290"/>
                  </a:lnTo>
                  <a:cubicBezTo>
                    <a:pt x="447" y="296"/>
                    <a:pt x="448" y="335"/>
                    <a:pt x="457" y="341"/>
                  </a:cubicBezTo>
                  <a:cubicBezTo>
                    <a:pt x="468" y="348"/>
                    <a:pt x="486" y="330"/>
                    <a:pt x="491" y="324"/>
                  </a:cubicBezTo>
                  <a:lnTo>
                    <a:pt x="496" y="300"/>
                  </a:lnTo>
                  <a:lnTo>
                    <a:pt x="514" y="281"/>
                  </a:lnTo>
                  <a:cubicBezTo>
                    <a:pt x="515" y="270"/>
                    <a:pt x="499" y="245"/>
                    <a:pt x="502" y="234"/>
                  </a:cubicBezTo>
                  <a:cubicBezTo>
                    <a:pt x="505" y="225"/>
                    <a:pt x="526" y="220"/>
                    <a:pt x="535" y="213"/>
                  </a:cubicBezTo>
                  <a:cubicBezTo>
                    <a:pt x="544" y="206"/>
                    <a:pt x="546" y="192"/>
                    <a:pt x="554" y="191"/>
                  </a:cubicBezTo>
                  <a:cubicBezTo>
                    <a:pt x="567" y="190"/>
                    <a:pt x="580" y="200"/>
                    <a:pt x="581" y="204"/>
                  </a:cubicBezTo>
                  <a:cubicBezTo>
                    <a:pt x="581" y="208"/>
                    <a:pt x="560" y="200"/>
                    <a:pt x="557" y="215"/>
                  </a:cubicBezTo>
                  <a:cubicBezTo>
                    <a:pt x="554" y="230"/>
                    <a:pt x="535" y="233"/>
                    <a:pt x="533" y="242"/>
                  </a:cubicBezTo>
                  <a:lnTo>
                    <a:pt x="548" y="267"/>
                  </a:lnTo>
                  <a:lnTo>
                    <a:pt x="571" y="276"/>
                  </a:lnTo>
                  <a:lnTo>
                    <a:pt x="598" y="264"/>
                  </a:lnTo>
                  <a:lnTo>
                    <a:pt x="625" y="261"/>
                  </a:lnTo>
                  <a:cubicBezTo>
                    <a:pt x="632" y="263"/>
                    <a:pt x="645" y="271"/>
                    <a:pt x="638" y="276"/>
                  </a:cubicBezTo>
                  <a:cubicBezTo>
                    <a:pt x="631" y="281"/>
                    <a:pt x="593" y="287"/>
                    <a:pt x="584" y="293"/>
                  </a:cubicBezTo>
                  <a:cubicBezTo>
                    <a:pt x="575" y="299"/>
                    <a:pt x="587" y="309"/>
                    <a:pt x="581" y="311"/>
                  </a:cubicBezTo>
                  <a:cubicBezTo>
                    <a:pt x="567" y="319"/>
                    <a:pt x="556" y="301"/>
                    <a:pt x="550" y="303"/>
                  </a:cubicBezTo>
                  <a:lnTo>
                    <a:pt x="547" y="323"/>
                  </a:lnTo>
                  <a:lnTo>
                    <a:pt x="536" y="350"/>
                  </a:lnTo>
                  <a:lnTo>
                    <a:pt x="512" y="351"/>
                  </a:lnTo>
                  <a:lnTo>
                    <a:pt x="476" y="360"/>
                  </a:lnTo>
                  <a:lnTo>
                    <a:pt x="457" y="351"/>
                  </a:lnTo>
                  <a:lnTo>
                    <a:pt x="443" y="357"/>
                  </a:lnTo>
                  <a:lnTo>
                    <a:pt x="419" y="342"/>
                  </a:lnTo>
                  <a:cubicBezTo>
                    <a:pt x="417" y="335"/>
                    <a:pt x="433" y="329"/>
                    <a:pt x="428" y="317"/>
                  </a:cubicBezTo>
                  <a:cubicBezTo>
                    <a:pt x="423" y="305"/>
                    <a:pt x="396" y="313"/>
                    <a:pt x="392" y="321"/>
                  </a:cubicBezTo>
                  <a:lnTo>
                    <a:pt x="397" y="362"/>
                  </a:lnTo>
                  <a:lnTo>
                    <a:pt x="373" y="362"/>
                  </a:lnTo>
                  <a:cubicBezTo>
                    <a:pt x="365" y="366"/>
                    <a:pt x="355" y="380"/>
                    <a:pt x="347" y="386"/>
                  </a:cubicBezTo>
                  <a:cubicBezTo>
                    <a:pt x="339" y="392"/>
                    <a:pt x="332" y="379"/>
                    <a:pt x="322" y="399"/>
                  </a:cubicBezTo>
                  <a:cubicBezTo>
                    <a:pt x="312" y="419"/>
                    <a:pt x="301" y="411"/>
                    <a:pt x="293" y="414"/>
                  </a:cubicBezTo>
                  <a:cubicBezTo>
                    <a:pt x="285" y="417"/>
                    <a:pt x="280" y="414"/>
                    <a:pt x="275" y="416"/>
                  </a:cubicBezTo>
                  <a:cubicBezTo>
                    <a:pt x="270" y="418"/>
                    <a:pt x="267" y="426"/>
                    <a:pt x="260" y="426"/>
                  </a:cubicBezTo>
                  <a:cubicBezTo>
                    <a:pt x="253" y="426"/>
                    <a:pt x="238" y="417"/>
                    <a:pt x="232" y="419"/>
                  </a:cubicBezTo>
                  <a:cubicBezTo>
                    <a:pt x="226" y="421"/>
                    <a:pt x="221" y="432"/>
                    <a:pt x="226" y="437"/>
                  </a:cubicBezTo>
                  <a:lnTo>
                    <a:pt x="263" y="449"/>
                  </a:lnTo>
                  <a:lnTo>
                    <a:pt x="272" y="474"/>
                  </a:lnTo>
                  <a:lnTo>
                    <a:pt x="262" y="503"/>
                  </a:lnTo>
                  <a:cubicBezTo>
                    <a:pt x="251" y="507"/>
                    <a:pt x="223" y="499"/>
                    <a:pt x="206" y="498"/>
                  </a:cubicBezTo>
                  <a:cubicBezTo>
                    <a:pt x="189" y="497"/>
                    <a:pt x="164" y="492"/>
                    <a:pt x="158" y="498"/>
                  </a:cubicBezTo>
                  <a:cubicBezTo>
                    <a:pt x="152" y="504"/>
                    <a:pt x="167" y="527"/>
                    <a:pt x="167" y="537"/>
                  </a:cubicBezTo>
                  <a:cubicBezTo>
                    <a:pt x="167" y="547"/>
                    <a:pt x="159" y="551"/>
                    <a:pt x="157" y="557"/>
                  </a:cubicBezTo>
                  <a:cubicBezTo>
                    <a:pt x="155" y="563"/>
                    <a:pt x="161" y="569"/>
                    <a:pt x="157" y="576"/>
                  </a:cubicBezTo>
                  <a:cubicBezTo>
                    <a:pt x="153" y="583"/>
                    <a:pt x="127" y="594"/>
                    <a:pt x="130" y="597"/>
                  </a:cubicBezTo>
                  <a:cubicBezTo>
                    <a:pt x="139" y="606"/>
                    <a:pt x="160" y="592"/>
                    <a:pt x="176" y="592"/>
                  </a:cubicBezTo>
                  <a:lnTo>
                    <a:pt x="226" y="598"/>
                  </a:lnTo>
                  <a:lnTo>
                    <a:pt x="260" y="588"/>
                  </a:lnTo>
                  <a:lnTo>
                    <a:pt x="274" y="576"/>
                  </a:lnTo>
                  <a:cubicBezTo>
                    <a:pt x="282" y="573"/>
                    <a:pt x="306" y="573"/>
                    <a:pt x="307" y="569"/>
                  </a:cubicBezTo>
                  <a:cubicBezTo>
                    <a:pt x="321" y="557"/>
                    <a:pt x="283" y="559"/>
                    <a:pt x="283" y="552"/>
                  </a:cubicBezTo>
                  <a:cubicBezTo>
                    <a:pt x="283" y="545"/>
                    <a:pt x="300" y="533"/>
                    <a:pt x="307" y="528"/>
                  </a:cubicBezTo>
                  <a:lnTo>
                    <a:pt x="325" y="522"/>
                  </a:lnTo>
                  <a:lnTo>
                    <a:pt x="320" y="503"/>
                  </a:lnTo>
                  <a:cubicBezTo>
                    <a:pt x="323" y="499"/>
                    <a:pt x="336" y="495"/>
                    <a:pt x="342" y="495"/>
                  </a:cubicBezTo>
                  <a:cubicBezTo>
                    <a:pt x="348" y="495"/>
                    <a:pt x="350" y="506"/>
                    <a:pt x="358" y="505"/>
                  </a:cubicBezTo>
                  <a:cubicBezTo>
                    <a:pt x="366" y="504"/>
                    <a:pt x="384" y="490"/>
                    <a:pt x="393" y="491"/>
                  </a:cubicBezTo>
                  <a:lnTo>
                    <a:pt x="415" y="510"/>
                  </a:lnTo>
                  <a:cubicBezTo>
                    <a:pt x="416" y="517"/>
                    <a:pt x="407" y="520"/>
                    <a:pt x="401" y="530"/>
                  </a:cubicBezTo>
                  <a:lnTo>
                    <a:pt x="381" y="573"/>
                  </a:lnTo>
                  <a:lnTo>
                    <a:pt x="406" y="576"/>
                  </a:lnTo>
                  <a:lnTo>
                    <a:pt x="412" y="561"/>
                  </a:lnTo>
                  <a:lnTo>
                    <a:pt x="404" y="543"/>
                  </a:lnTo>
                  <a:cubicBezTo>
                    <a:pt x="406" y="539"/>
                    <a:pt x="417" y="541"/>
                    <a:pt x="423" y="538"/>
                  </a:cubicBezTo>
                  <a:cubicBezTo>
                    <a:pt x="430" y="537"/>
                    <a:pt x="435" y="526"/>
                    <a:pt x="441" y="527"/>
                  </a:cubicBezTo>
                  <a:cubicBezTo>
                    <a:pt x="447" y="528"/>
                    <a:pt x="453" y="542"/>
                    <a:pt x="460" y="547"/>
                  </a:cubicBezTo>
                  <a:lnTo>
                    <a:pt x="483" y="559"/>
                  </a:lnTo>
                  <a:lnTo>
                    <a:pt x="490" y="573"/>
                  </a:lnTo>
                  <a:lnTo>
                    <a:pt x="493" y="590"/>
                  </a:lnTo>
                  <a:lnTo>
                    <a:pt x="508" y="579"/>
                  </a:lnTo>
                  <a:cubicBezTo>
                    <a:pt x="508" y="579"/>
                    <a:pt x="507" y="566"/>
                    <a:pt x="509" y="564"/>
                  </a:cubicBezTo>
                  <a:cubicBezTo>
                    <a:pt x="513" y="561"/>
                    <a:pt x="512" y="581"/>
                    <a:pt x="521" y="569"/>
                  </a:cubicBezTo>
                  <a:cubicBezTo>
                    <a:pt x="530" y="557"/>
                    <a:pt x="525" y="556"/>
                    <a:pt x="515" y="549"/>
                  </a:cubicBezTo>
                  <a:lnTo>
                    <a:pt x="468" y="523"/>
                  </a:lnTo>
                  <a:lnTo>
                    <a:pt x="441" y="508"/>
                  </a:lnTo>
                  <a:lnTo>
                    <a:pt x="455" y="480"/>
                  </a:lnTo>
                  <a:lnTo>
                    <a:pt x="464" y="498"/>
                  </a:lnTo>
                  <a:lnTo>
                    <a:pt x="487" y="512"/>
                  </a:lnTo>
                  <a:lnTo>
                    <a:pt x="517" y="527"/>
                  </a:lnTo>
                  <a:cubicBezTo>
                    <a:pt x="526" y="535"/>
                    <a:pt x="529" y="546"/>
                    <a:pt x="539" y="559"/>
                  </a:cubicBezTo>
                  <a:cubicBezTo>
                    <a:pt x="549" y="572"/>
                    <a:pt x="570" y="602"/>
                    <a:pt x="579" y="608"/>
                  </a:cubicBezTo>
                  <a:cubicBezTo>
                    <a:pt x="588" y="614"/>
                    <a:pt x="588" y="598"/>
                    <a:pt x="592" y="597"/>
                  </a:cubicBezTo>
                  <a:cubicBezTo>
                    <a:pt x="596" y="594"/>
                    <a:pt x="604" y="602"/>
                    <a:pt x="604" y="599"/>
                  </a:cubicBezTo>
                  <a:cubicBezTo>
                    <a:pt x="604" y="596"/>
                    <a:pt x="596" y="583"/>
                    <a:pt x="593" y="578"/>
                  </a:cubicBezTo>
                  <a:cubicBezTo>
                    <a:pt x="589" y="574"/>
                    <a:pt x="590" y="568"/>
                    <a:pt x="587" y="567"/>
                  </a:cubicBezTo>
                  <a:cubicBezTo>
                    <a:pt x="585" y="563"/>
                    <a:pt x="583" y="558"/>
                    <a:pt x="584" y="555"/>
                  </a:cubicBezTo>
                  <a:cubicBezTo>
                    <a:pt x="585" y="552"/>
                    <a:pt x="589" y="550"/>
                    <a:pt x="592" y="548"/>
                  </a:cubicBezTo>
                  <a:lnTo>
                    <a:pt x="601" y="542"/>
                  </a:lnTo>
                  <a:cubicBezTo>
                    <a:pt x="607" y="541"/>
                    <a:pt x="621" y="541"/>
                    <a:pt x="627" y="541"/>
                  </a:cubicBezTo>
                  <a:cubicBezTo>
                    <a:pt x="633" y="541"/>
                    <a:pt x="636" y="541"/>
                    <a:pt x="640" y="539"/>
                  </a:cubicBezTo>
                  <a:cubicBezTo>
                    <a:pt x="644" y="537"/>
                    <a:pt x="648" y="532"/>
                    <a:pt x="650" y="528"/>
                  </a:cubicBezTo>
                  <a:lnTo>
                    <a:pt x="653" y="513"/>
                  </a:lnTo>
                  <a:lnTo>
                    <a:pt x="639" y="505"/>
                  </a:lnTo>
                  <a:cubicBezTo>
                    <a:pt x="639" y="503"/>
                    <a:pt x="650" y="505"/>
                    <a:pt x="655" y="501"/>
                  </a:cubicBezTo>
                  <a:cubicBezTo>
                    <a:pt x="660" y="497"/>
                    <a:pt x="665" y="488"/>
                    <a:pt x="670" y="483"/>
                  </a:cubicBezTo>
                  <a:cubicBezTo>
                    <a:pt x="675" y="478"/>
                    <a:pt x="681" y="471"/>
                    <a:pt x="686" y="470"/>
                  </a:cubicBezTo>
                  <a:lnTo>
                    <a:pt x="703" y="476"/>
                  </a:lnTo>
                  <a:lnTo>
                    <a:pt x="718" y="494"/>
                  </a:lnTo>
                  <a:cubicBezTo>
                    <a:pt x="723" y="498"/>
                    <a:pt x="727" y="503"/>
                    <a:pt x="731" y="501"/>
                  </a:cubicBezTo>
                  <a:cubicBezTo>
                    <a:pt x="735" y="499"/>
                    <a:pt x="742" y="488"/>
                    <a:pt x="742" y="482"/>
                  </a:cubicBezTo>
                  <a:lnTo>
                    <a:pt x="728" y="466"/>
                  </a:lnTo>
                  <a:cubicBezTo>
                    <a:pt x="730" y="462"/>
                    <a:pt x="746" y="463"/>
                    <a:pt x="755" y="459"/>
                  </a:cubicBezTo>
                  <a:cubicBezTo>
                    <a:pt x="764" y="455"/>
                    <a:pt x="777" y="444"/>
                    <a:pt x="782" y="444"/>
                  </a:cubicBezTo>
                  <a:cubicBezTo>
                    <a:pt x="787" y="444"/>
                    <a:pt x="786" y="452"/>
                    <a:pt x="784" y="458"/>
                  </a:cubicBezTo>
                  <a:cubicBezTo>
                    <a:pt x="782" y="464"/>
                    <a:pt x="765" y="469"/>
                    <a:pt x="772" y="480"/>
                  </a:cubicBezTo>
                  <a:cubicBezTo>
                    <a:pt x="779" y="491"/>
                    <a:pt x="820" y="516"/>
                    <a:pt x="824" y="525"/>
                  </a:cubicBezTo>
                  <a:cubicBezTo>
                    <a:pt x="828" y="534"/>
                    <a:pt x="808" y="535"/>
                    <a:pt x="796" y="537"/>
                  </a:cubicBezTo>
                  <a:cubicBezTo>
                    <a:pt x="784" y="539"/>
                    <a:pt x="763" y="541"/>
                    <a:pt x="751" y="539"/>
                  </a:cubicBezTo>
                  <a:cubicBezTo>
                    <a:pt x="739" y="537"/>
                    <a:pt x="739" y="524"/>
                    <a:pt x="722" y="524"/>
                  </a:cubicBezTo>
                  <a:cubicBezTo>
                    <a:pt x="705" y="524"/>
                    <a:pt x="707" y="533"/>
                    <a:pt x="697" y="537"/>
                  </a:cubicBezTo>
                  <a:lnTo>
                    <a:pt x="667" y="538"/>
                  </a:lnTo>
                  <a:lnTo>
                    <a:pt x="623" y="560"/>
                  </a:lnTo>
                  <a:lnTo>
                    <a:pt x="634" y="576"/>
                  </a:lnTo>
                  <a:lnTo>
                    <a:pt x="639" y="598"/>
                  </a:lnTo>
                  <a:lnTo>
                    <a:pt x="669" y="617"/>
                  </a:lnTo>
                  <a:lnTo>
                    <a:pt x="700" y="602"/>
                  </a:lnTo>
                  <a:lnTo>
                    <a:pt x="718" y="611"/>
                  </a:lnTo>
                  <a:lnTo>
                    <a:pt x="752" y="608"/>
                  </a:lnTo>
                  <a:lnTo>
                    <a:pt x="757" y="644"/>
                  </a:lnTo>
                  <a:lnTo>
                    <a:pt x="697" y="677"/>
                  </a:ln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grpSp>
      <p:pic>
        <p:nvPicPr>
          <p:cNvPr id="114" name="Picture 115" descr="artplus_nature_naturalcity42_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0450" y="3167063"/>
            <a:ext cx="4425950" cy="298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 name="Picture 116" descr="artplus_nature_naturalcity42_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6425" y="3352800"/>
            <a:ext cx="1654175"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 name="Picture 118" descr="artplus_nature_naturalcity42_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4275" y="4594225"/>
            <a:ext cx="4911725" cy="188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 name="Text Box 121"/>
          <p:cNvSpPr txBox="1">
            <a:spLocks noChangeArrowheads="1"/>
          </p:cNvSpPr>
          <p:nvPr/>
        </p:nvSpPr>
        <p:spPr bwMode="auto">
          <a:xfrm>
            <a:off x="8007350" y="152400"/>
            <a:ext cx="9842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defRPr/>
            </a:pPr>
            <a:r>
              <a:rPr lang="en-US" sz="2000" b="1" smtClean="0">
                <a:solidFill>
                  <a:srgbClr val="000000"/>
                </a:solidFill>
                <a:latin typeface="Verdana" pitchFamily="34" charset="0"/>
              </a:rPr>
              <a:t>LOGO</a:t>
            </a:r>
          </a:p>
        </p:txBody>
      </p:sp>
      <p:pic>
        <p:nvPicPr>
          <p:cNvPr id="118" name="Picture 122" descr="artplus_nature_naturalcity42_b"/>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95888" y="3097213"/>
            <a:ext cx="297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 name="Picture 123" descr="artplus_nature_naturalcity42_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43600" y="1993900"/>
            <a:ext cx="1546225"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 name="Picture 124" descr="artplus_nature_naturalcity42_d"/>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26100" y="2862263"/>
            <a:ext cx="623888"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0807" name="Rectangle 119"/>
          <p:cNvSpPr>
            <a:spLocks noGrp="1" noChangeArrowheads="1"/>
          </p:cNvSpPr>
          <p:nvPr>
            <p:ph type="ctrTitle"/>
          </p:nvPr>
        </p:nvSpPr>
        <p:spPr>
          <a:xfrm>
            <a:off x="304800" y="4419600"/>
            <a:ext cx="6400800" cy="1143000"/>
          </a:xfrm>
        </p:spPr>
        <p:txBody>
          <a:bodyPr/>
          <a:lstStyle>
            <a:lvl1pPr algn="l">
              <a:defRPr sz="4300">
                <a:solidFill>
                  <a:schemeClr val="bg1"/>
                </a:solidFill>
              </a:defRPr>
            </a:lvl1pPr>
          </a:lstStyle>
          <a:p>
            <a:r>
              <a:rPr lang="vi-VN" smtClean="0"/>
              <a:t>Bấm &amp; sửa kiểu tiêu đề</a:t>
            </a:r>
            <a:endParaRPr lang="en-US"/>
          </a:p>
        </p:txBody>
      </p:sp>
      <p:sp>
        <p:nvSpPr>
          <p:cNvPr id="370808" name="Rectangle 120"/>
          <p:cNvSpPr>
            <a:spLocks noGrp="1" noChangeArrowheads="1"/>
          </p:cNvSpPr>
          <p:nvPr>
            <p:ph type="subTitle" idx="1"/>
          </p:nvPr>
        </p:nvSpPr>
        <p:spPr>
          <a:xfrm>
            <a:off x="304800" y="5715000"/>
            <a:ext cx="6400800" cy="381000"/>
          </a:xfrm>
        </p:spPr>
        <p:txBody>
          <a:bodyPr/>
          <a:lstStyle>
            <a:lvl1pPr marL="0" indent="0">
              <a:buFont typeface="Wingdings" pitchFamily="2" charset="2"/>
              <a:buNone/>
              <a:defRPr sz="1800" b="1" i="1">
                <a:solidFill>
                  <a:schemeClr val="bg1"/>
                </a:solidFill>
              </a:defRPr>
            </a:lvl1pPr>
          </a:lstStyle>
          <a:p>
            <a:r>
              <a:rPr lang="vi-VN" smtClean="0"/>
              <a:t>Bấm &amp; sửa kiểu phụ đề</a:t>
            </a:r>
            <a:endParaRPr lang="en-US"/>
          </a:p>
        </p:txBody>
      </p:sp>
      <p:sp>
        <p:nvSpPr>
          <p:cNvPr id="121" name="Rectangle 112"/>
          <p:cNvSpPr>
            <a:spLocks noGrp="1" noChangeArrowheads="1"/>
          </p:cNvSpPr>
          <p:nvPr>
            <p:ph type="dt" sz="half" idx="10"/>
          </p:nvPr>
        </p:nvSpPr>
        <p:spPr>
          <a:xfrm>
            <a:off x="304800" y="6477000"/>
            <a:ext cx="2133600" cy="168275"/>
          </a:xfrm>
        </p:spPr>
        <p:txBody>
          <a:bodyPr/>
          <a:lstStyle>
            <a:lvl1pPr>
              <a:defRPr/>
            </a:lvl1pPr>
          </a:lstStyle>
          <a:p>
            <a:pPr>
              <a:defRPr/>
            </a:pPr>
            <a:fld id="{236D6FB8-8E85-4CB9-A7F1-FEF91F5A57C8}" type="datetime1">
              <a:rPr lang="en-US" smtClean="0"/>
              <a:pPr>
                <a:defRPr/>
              </a:pPr>
              <a:t>26/02/2018</a:t>
            </a:fld>
            <a:endParaRPr lang="en-US"/>
          </a:p>
        </p:txBody>
      </p:sp>
      <p:sp>
        <p:nvSpPr>
          <p:cNvPr id="122" name="Rectangle 113"/>
          <p:cNvSpPr>
            <a:spLocks noGrp="1" noChangeArrowheads="1"/>
          </p:cNvSpPr>
          <p:nvPr>
            <p:ph type="ftr" sz="quarter" idx="11"/>
          </p:nvPr>
        </p:nvSpPr>
        <p:spPr>
          <a:xfrm>
            <a:off x="6705600" y="6477000"/>
            <a:ext cx="2286000" cy="168275"/>
          </a:xfrm>
        </p:spPr>
        <p:txBody>
          <a:bodyPr/>
          <a:lstStyle>
            <a:lvl1pPr algn="r">
              <a:defRPr/>
            </a:lvl1pPr>
          </a:lstStyle>
          <a:p>
            <a:pPr>
              <a:defRPr/>
            </a:pPr>
            <a:endParaRPr lang="vi-VN"/>
          </a:p>
        </p:txBody>
      </p:sp>
      <p:sp>
        <p:nvSpPr>
          <p:cNvPr id="123" name="Rectangle 114"/>
          <p:cNvSpPr>
            <a:spLocks noGrp="1" noChangeArrowheads="1"/>
          </p:cNvSpPr>
          <p:nvPr>
            <p:ph type="sldNum" sz="quarter" idx="12"/>
          </p:nvPr>
        </p:nvSpPr>
        <p:spPr>
          <a:xfrm>
            <a:off x="3657600" y="6477000"/>
            <a:ext cx="2133600" cy="168275"/>
          </a:xfrm>
        </p:spPr>
        <p:txBody>
          <a:bodyPr/>
          <a:lstStyle>
            <a:lvl1pPr algn="ctr">
              <a:defRPr/>
            </a:lvl1pPr>
          </a:lstStyle>
          <a:p>
            <a:pPr>
              <a:defRPr/>
            </a:pPr>
            <a:fld id="{40AA971C-0D01-43F1-B0B3-95F636F1584C}" type="slidenum">
              <a:rPr lang="en-US"/>
              <a:pPr>
                <a:defRPr/>
              </a:pPr>
              <a:t>‹#›</a:t>
            </a:fld>
            <a:endParaRPr lang="en-US"/>
          </a:p>
        </p:txBody>
      </p:sp>
    </p:spTree>
    <p:extLst>
      <p:ext uri="{BB962C8B-B14F-4D97-AF65-F5344CB8AC3E}">
        <p14:creationId xmlns:p14="http://schemas.microsoft.com/office/powerpoint/2010/main" val="25809495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14"/>
                                        </p:tgtEl>
                                        <p:attrNameLst>
                                          <p:attrName>style.visibility</p:attrName>
                                        </p:attrNameLst>
                                      </p:cBhvr>
                                      <p:to>
                                        <p:strVal val="visible"/>
                                      </p:to>
                                    </p:set>
                                    <p:animEffect transition="in" filter="fade">
                                      <p:cBhvr>
                                        <p:cTn id="10" dur="2000"/>
                                        <p:tgtEl>
                                          <p:spTgt spid="114"/>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118"/>
                                        </p:tgtEl>
                                        <p:attrNameLst>
                                          <p:attrName>style.visibility</p:attrName>
                                        </p:attrNameLst>
                                      </p:cBhvr>
                                      <p:to>
                                        <p:strVal val="visible"/>
                                      </p:to>
                                    </p:set>
                                    <p:animEffect transition="in" filter="fade">
                                      <p:cBhvr>
                                        <p:cTn id="14" dur="1000"/>
                                        <p:tgtEl>
                                          <p:spTgt spid="118"/>
                                        </p:tgtEl>
                                      </p:cBhvr>
                                    </p:animEffect>
                                  </p:childTnLst>
                                </p:cTn>
                              </p:par>
                            </p:childTnLst>
                          </p:cTn>
                        </p:par>
                        <p:par>
                          <p:cTn id="15" fill="hold">
                            <p:stCondLst>
                              <p:cond delay="3000"/>
                            </p:stCondLst>
                            <p:childTnLst>
                              <p:par>
                                <p:cTn id="16" presetID="22" presetClass="entr" presetSubtype="4" fill="hold" nodeType="afterEffect">
                                  <p:stCondLst>
                                    <p:cond delay="0"/>
                                  </p:stCondLst>
                                  <p:childTnLst>
                                    <p:set>
                                      <p:cBhvr>
                                        <p:cTn id="17" dur="1" fill="hold">
                                          <p:stCondLst>
                                            <p:cond delay="0"/>
                                          </p:stCondLst>
                                        </p:cTn>
                                        <p:tgtEl>
                                          <p:spTgt spid="120"/>
                                        </p:tgtEl>
                                        <p:attrNameLst>
                                          <p:attrName>style.visibility</p:attrName>
                                        </p:attrNameLst>
                                      </p:cBhvr>
                                      <p:to>
                                        <p:strVal val="visible"/>
                                      </p:to>
                                    </p:set>
                                    <p:animEffect transition="in" filter="wipe(down)">
                                      <p:cBhvr>
                                        <p:cTn id="18" dur="500"/>
                                        <p:tgtEl>
                                          <p:spTgt spid="120"/>
                                        </p:tgtEl>
                                      </p:cBhvr>
                                    </p:animEffect>
                                  </p:childTnLst>
                                </p:cTn>
                              </p:par>
                            </p:childTnLst>
                          </p:cTn>
                        </p:par>
                        <p:par>
                          <p:cTn id="19" fill="hold">
                            <p:stCondLst>
                              <p:cond delay="3500"/>
                            </p:stCondLst>
                            <p:childTnLst>
                              <p:par>
                                <p:cTn id="20" presetID="22" presetClass="entr" presetSubtype="4" fill="hold" nodeType="afterEffect">
                                  <p:stCondLst>
                                    <p:cond delay="0"/>
                                  </p:stCondLst>
                                  <p:childTnLst>
                                    <p:set>
                                      <p:cBhvr>
                                        <p:cTn id="21" dur="1" fill="hold">
                                          <p:stCondLst>
                                            <p:cond delay="0"/>
                                          </p:stCondLst>
                                        </p:cTn>
                                        <p:tgtEl>
                                          <p:spTgt spid="119"/>
                                        </p:tgtEl>
                                        <p:attrNameLst>
                                          <p:attrName>style.visibility</p:attrName>
                                        </p:attrNameLst>
                                      </p:cBhvr>
                                      <p:to>
                                        <p:strVal val="visible"/>
                                      </p:to>
                                    </p:set>
                                    <p:animEffect transition="in" filter="wipe(down)">
                                      <p:cBhvr>
                                        <p:cTn id="22" dur="500"/>
                                        <p:tgtEl>
                                          <p:spTgt spid="119"/>
                                        </p:tgtEl>
                                      </p:cBhvr>
                                    </p:animEffect>
                                  </p:childTnLst>
                                </p:cTn>
                              </p:par>
                            </p:childTnLst>
                          </p:cTn>
                        </p:par>
                        <p:par>
                          <p:cTn id="23" fill="hold">
                            <p:stCondLst>
                              <p:cond delay="4000"/>
                            </p:stCondLst>
                            <p:childTnLst>
                              <p:par>
                                <p:cTn id="24" presetID="22" presetClass="entr" presetSubtype="4" fill="hold" nodeType="afterEffect">
                                  <p:stCondLst>
                                    <p:cond delay="0"/>
                                  </p:stCondLst>
                                  <p:childTnLst>
                                    <p:set>
                                      <p:cBhvr>
                                        <p:cTn id="25" dur="1" fill="hold">
                                          <p:stCondLst>
                                            <p:cond delay="0"/>
                                          </p:stCondLst>
                                        </p:cTn>
                                        <p:tgtEl>
                                          <p:spTgt spid="115"/>
                                        </p:tgtEl>
                                        <p:attrNameLst>
                                          <p:attrName>style.visibility</p:attrName>
                                        </p:attrNameLst>
                                      </p:cBhvr>
                                      <p:to>
                                        <p:strVal val="visible"/>
                                      </p:to>
                                    </p:set>
                                    <p:animEffect transition="in" filter="wipe(down)">
                                      <p:cBhvr>
                                        <p:cTn id="26" dur="500"/>
                                        <p:tgtEl>
                                          <p:spTgt spid="115"/>
                                        </p:tgtEl>
                                      </p:cBhvr>
                                    </p:animEffect>
                                  </p:childTnLst>
                                </p:cTn>
                              </p:par>
                            </p:childTnLst>
                          </p:cTn>
                        </p:par>
                        <p:par>
                          <p:cTn id="27" fill="hold">
                            <p:stCondLst>
                              <p:cond delay="4500"/>
                            </p:stCondLst>
                            <p:childTnLst>
                              <p:par>
                                <p:cTn id="28" presetID="22" presetClass="entr" presetSubtype="4" fill="hold" nodeType="afterEffect">
                                  <p:stCondLst>
                                    <p:cond delay="0"/>
                                  </p:stCondLst>
                                  <p:childTnLst>
                                    <p:set>
                                      <p:cBhvr>
                                        <p:cTn id="29" dur="1" fill="hold">
                                          <p:stCondLst>
                                            <p:cond delay="0"/>
                                          </p:stCondLst>
                                        </p:cTn>
                                        <p:tgtEl>
                                          <p:spTgt spid="116"/>
                                        </p:tgtEl>
                                        <p:attrNameLst>
                                          <p:attrName>style.visibility</p:attrName>
                                        </p:attrNameLst>
                                      </p:cBhvr>
                                      <p:to>
                                        <p:strVal val="visible"/>
                                      </p:to>
                                    </p:set>
                                    <p:animEffect transition="in" filter="wipe(down)">
                                      <p:cBhvr>
                                        <p:cTn id="30" dur="10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5"/>
          <p:cNvSpPr>
            <a:spLocks noGrp="1" noChangeArrowheads="1"/>
          </p:cNvSpPr>
          <p:nvPr>
            <p:ph type="dt" sz="half" idx="10"/>
          </p:nvPr>
        </p:nvSpPr>
        <p:spPr>
          <a:ln/>
        </p:spPr>
        <p:txBody>
          <a:bodyPr/>
          <a:lstStyle>
            <a:lvl1pPr>
              <a:defRPr/>
            </a:lvl1pPr>
          </a:lstStyle>
          <a:p>
            <a:pPr>
              <a:defRPr/>
            </a:pPr>
            <a:fld id="{E3A8A8B0-6952-4B7B-87FF-3DDC7A86E9B7}" type="datetime1">
              <a:rPr lang="en-US" smtClean="0"/>
              <a:pPr>
                <a:defRPr/>
              </a:pPr>
              <a:t>26/02/2018</a:t>
            </a:fld>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vi-VN"/>
          </a:p>
        </p:txBody>
      </p:sp>
      <p:sp>
        <p:nvSpPr>
          <p:cNvPr id="6" name="Rectangle 7"/>
          <p:cNvSpPr>
            <a:spLocks noGrp="1" noChangeArrowheads="1"/>
          </p:cNvSpPr>
          <p:nvPr>
            <p:ph type="sldNum" sz="quarter" idx="12"/>
          </p:nvPr>
        </p:nvSpPr>
        <p:spPr>
          <a:ln/>
        </p:spPr>
        <p:txBody>
          <a:bodyPr/>
          <a:lstStyle>
            <a:lvl1pPr>
              <a:defRPr/>
            </a:lvl1pPr>
          </a:lstStyle>
          <a:p>
            <a:pPr>
              <a:defRPr/>
            </a:pPr>
            <a:fld id="{5F001806-7064-4D7C-A603-B370D2C3C760}" type="slidenum">
              <a:rPr lang="en-US"/>
              <a:pPr>
                <a:defRPr/>
              </a:pPr>
              <a:t>‹#›</a:t>
            </a:fld>
            <a:endParaRPr lang="en-US"/>
          </a:p>
        </p:txBody>
      </p:sp>
    </p:spTree>
    <p:extLst>
      <p:ext uri="{BB962C8B-B14F-4D97-AF65-F5344CB8AC3E}">
        <p14:creationId xmlns:p14="http://schemas.microsoft.com/office/powerpoint/2010/main" val="39048298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AC7C6AAD-4EEB-4363-A680-4502BB2C5B91}" type="datetime1">
              <a:rPr lang="en-US" smtClean="0"/>
              <a:pPr>
                <a:defRPr/>
              </a:pPr>
              <a:t>26/02/2018</a:t>
            </a:fld>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vi-VN"/>
          </a:p>
        </p:txBody>
      </p:sp>
      <p:sp>
        <p:nvSpPr>
          <p:cNvPr id="4" name="Rectangle 6"/>
          <p:cNvSpPr>
            <a:spLocks noGrp="1" noChangeArrowheads="1"/>
          </p:cNvSpPr>
          <p:nvPr>
            <p:ph type="sldNum" sz="quarter" idx="12"/>
          </p:nvPr>
        </p:nvSpPr>
        <p:spPr/>
        <p:txBody>
          <a:bodyPr/>
          <a:lstStyle>
            <a:lvl1pPr>
              <a:defRPr/>
            </a:lvl1pPr>
          </a:lstStyle>
          <a:p>
            <a:pPr>
              <a:defRPr/>
            </a:pPr>
            <a:fld id="{4FF90699-7580-4FFA-B71A-FDC2CC8F0D88}" type="slidenum">
              <a:rPr lang="en-US"/>
              <a:pPr>
                <a:defRPr/>
              </a:pPr>
              <a:t>‹#›</a:t>
            </a:fld>
            <a:endParaRPr lang="en-US"/>
          </a:p>
        </p:txBody>
      </p:sp>
    </p:spTree>
    <p:extLst>
      <p:ext uri="{BB962C8B-B14F-4D97-AF65-F5344CB8AC3E}">
        <p14:creationId xmlns:p14="http://schemas.microsoft.com/office/powerpoint/2010/main" val="65376696"/>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5"/>
          <p:cNvSpPr>
            <a:spLocks noGrp="1" noChangeArrowheads="1"/>
          </p:cNvSpPr>
          <p:nvPr>
            <p:ph type="dt" sz="half" idx="10"/>
          </p:nvPr>
        </p:nvSpPr>
        <p:spPr>
          <a:ln/>
        </p:spPr>
        <p:txBody>
          <a:bodyPr/>
          <a:lstStyle>
            <a:lvl1pPr>
              <a:defRPr/>
            </a:lvl1pPr>
          </a:lstStyle>
          <a:p>
            <a:pPr>
              <a:defRPr/>
            </a:pPr>
            <a:fld id="{CD589EC8-2CF6-4568-8687-74C46F88F092}" type="datetime1">
              <a:rPr lang="en-US" smtClean="0"/>
              <a:pPr>
                <a:defRPr/>
              </a:pPr>
              <a:t>26/02/2018</a:t>
            </a:fld>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vi-VN"/>
          </a:p>
        </p:txBody>
      </p:sp>
      <p:sp>
        <p:nvSpPr>
          <p:cNvPr id="6" name="Rectangle 7"/>
          <p:cNvSpPr>
            <a:spLocks noGrp="1" noChangeArrowheads="1"/>
          </p:cNvSpPr>
          <p:nvPr>
            <p:ph type="sldNum" sz="quarter" idx="12"/>
          </p:nvPr>
        </p:nvSpPr>
        <p:spPr>
          <a:ln/>
        </p:spPr>
        <p:txBody>
          <a:bodyPr/>
          <a:lstStyle>
            <a:lvl1pPr>
              <a:defRPr/>
            </a:lvl1pPr>
          </a:lstStyle>
          <a:p>
            <a:pPr>
              <a:defRPr/>
            </a:pPr>
            <a:fld id="{AA1658D1-E72A-42AC-83CA-5C0182318C92}" type="slidenum">
              <a:rPr lang="en-US"/>
              <a:pPr>
                <a:defRPr/>
              </a:pPr>
              <a:t>‹#›</a:t>
            </a:fld>
            <a:endParaRPr lang="en-US"/>
          </a:p>
        </p:txBody>
      </p:sp>
    </p:spTree>
    <p:extLst>
      <p:ext uri="{BB962C8B-B14F-4D97-AF65-F5344CB8AC3E}">
        <p14:creationId xmlns:p14="http://schemas.microsoft.com/office/powerpoint/2010/main" val="2751755626"/>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sz="half" idx="1"/>
          </p:nvPr>
        </p:nvSpPr>
        <p:spPr>
          <a:xfrm>
            <a:off x="457200" y="1295400"/>
            <a:ext cx="40386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Nội dung 3"/>
          <p:cNvSpPr>
            <a:spLocks noGrp="1"/>
          </p:cNvSpPr>
          <p:nvPr>
            <p:ph sz="half" idx="2"/>
          </p:nvPr>
        </p:nvSpPr>
        <p:spPr>
          <a:xfrm>
            <a:off x="4648200" y="1295400"/>
            <a:ext cx="40386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5"/>
          <p:cNvSpPr>
            <a:spLocks noGrp="1" noChangeArrowheads="1"/>
          </p:cNvSpPr>
          <p:nvPr>
            <p:ph type="dt" sz="half" idx="10"/>
          </p:nvPr>
        </p:nvSpPr>
        <p:spPr>
          <a:ln/>
        </p:spPr>
        <p:txBody>
          <a:bodyPr/>
          <a:lstStyle>
            <a:lvl1pPr>
              <a:defRPr/>
            </a:lvl1pPr>
          </a:lstStyle>
          <a:p>
            <a:pPr>
              <a:defRPr/>
            </a:pPr>
            <a:fld id="{8F65EE9D-9021-4E05-80E4-B4AB23659C7F}" type="datetime1">
              <a:rPr lang="en-US" smtClean="0"/>
              <a:pPr>
                <a:defRPr/>
              </a:pPr>
              <a:t>26/02/2018</a:t>
            </a:fld>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vi-VN"/>
          </a:p>
        </p:txBody>
      </p:sp>
      <p:sp>
        <p:nvSpPr>
          <p:cNvPr id="7" name="Rectangle 7"/>
          <p:cNvSpPr>
            <a:spLocks noGrp="1" noChangeArrowheads="1"/>
          </p:cNvSpPr>
          <p:nvPr>
            <p:ph type="sldNum" sz="quarter" idx="12"/>
          </p:nvPr>
        </p:nvSpPr>
        <p:spPr>
          <a:ln/>
        </p:spPr>
        <p:txBody>
          <a:bodyPr/>
          <a:lstStyle>
            <a:lvl1pPr>
              <a:defRPr/>
            </a:lvl1pPr>
          </a:lstStyle>
          <a:p>
            <a:pPr>
              <a:defRPr/>
            </a:pPr>
            <a:fld id="{BFFBBB08-77C0-49F7-B927-CA6BBD2D55B3}" type="slidenum">
              <a:rPr lang="en-US"/>
              <a:pPr>
                <a:defRPr/>
              </a:pPr>
              <a:t>‹#›</a:t>
            </a:fld>
            <a:endParaRPr lang="en-US"/>
          </a:p>
        </p:txBody>
      </p:sp>
    </p:spTree>
    <p:extLst>
      <p:ext uri="{BB962C8B-B14F-4D97-AF65-F5344CB8AC3E}">
        <p14:creationId xmlns:p14="http://schemas.microsoft.com/office/powerpoint/2010/main" val="1774104877"/>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4638"/>
            <a:ext cx="8229600" cy="1143000"/>
          </a:xfrm>
        </p:spPr>
        <p:txBody>
          <a:bodyPr/>
          <a:lstStyle>
            <a:lvl1pPr>
              <a:defRPr/>
            </a:lvl1pPr>
          </a:lstStyle>
          <a:p>
            <a:r>
              <a:rPr lang="vi-VN" smtClean="0"/>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5"/>
          <p:cNvSpPr>
            <a:spLocks noGrp="1" noChangeArrowheads="1"/>
          </p:cNvSpPr>
          <p:nvPr>
            <p:ph type="dt" sz="half" idx="10"/>
          </p:nvPr>
        </p:nvSpPr>
        <p:spPr>
          <a:ln/>
        </p:spPr>
        <p:txBody>
          <a:bodyPr/>
          <a:lstStyle>
            <a:lvl1pPr>
              <a:defRPr/>
            </a:lvl1pPr>
          </a:lstStyle>
          <a:p>
            <a:pPr>
              <a:defRPr/>
            </a:pPr>
            <a:fld id="{C23EB8B7-236E-4EA1-BA54-E81BA72FE4C2}" type="datetime1">
              <a:rPr lang="en-US" smtClean="0"/>
              <a:pPr>
                <a:defRPr/>
              </a:pPr>
              <a:t>26/02/2018</a:t>
            </a:fld>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vi-VN"/>
          </a:p>
        </p:txBody>
      </p:sp>
      <p:sp>
        <p:nvSpPr>
          <p:cNvPr id="9" name="Rectangle 7"/>
          <p:cNvSpPr>
            <a:spLocks noGrp="1" noChangeArrowheads="1"/>
          </p:cNvSpPr>
          <p:nvPr>
            <p:ph type="sldNum" sz="quarter" idx="12"/>
          </p:nvPr>
        </p:nvSpPr>
        <p:spPr>
          <a:ln/>
        </p:spPr>
        <p:txBody>
          <a:bodyPr/>
          <a:lstStyle>
            <a:lvl1pPr>
              <a:defRPr/>
            </a:lvl1pPr>
          </a:lstStyle>
          <a:p>
            <a:pPr>
              <a:defRPr/>
            </a:pPr>
            <a:fld id="{96345738-AB30-4BD6-88B1-3F8F5A094C63}" type="slidenum">
              <a:rPr lang="en-US"/>
              <a:pPr>
                <a:defRPr/>
              </a:pPr>
              <a:t>‹#›</a:t>
            </a:fld>
            <a:endParaRPr lang="en-US"/>
          </a:p>
        </p:txBody>
      </p:sp>
    </p:spTree>
    <p:extLst>
      <p:ext uri="{BB962C8B-B14F-4D97-AF65-F5344CB8AC3E}">
        <p14:creationId xmlns:p14="http://schemas.microsoft.com/office/powerpoint/2010/main" val="2416799039"/>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Rectangle 5"/>
          <p:cNvSpPr>
            <a:spLocks noGrp="1" noChangeArrowheads="1"/>
          </p:cNvSpPr>
          <p:nvPr>
            <p:ph type="dt" sz="half" idx="10"/>
          </p:nvPr>
        </p:nvSpPr>
        <p:spPr>
          <a:ln/>
        </p:spPr>
        <p:txBody>
          <a:bodyPr/>
          <a:lstStyle>
            <a:lvl1pPr>
              <a:defRPr/>
            </a:lvl1pPr>
          </a:lstStyle>
          <a:p>
            <a:pPr>
              <a:defRPr/>
            </a:pPr>
            <a:fld id="{C571E407-3400-466F-8E7A-C9E56CA000D6}" type="datetime1">
              <a:rPr lang="en-US" smtClean="0"/>
              <a:pPr>
                <a:defRPr/>
              </a:pPr>
              <a:t>26/02/2018</a:t>
            </a:fld>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vi-VN"/>
          </a:p>
        </p:txBody>
      </p:sp>
      <p:sp>
        <p:nvSpPr>
          <p:cNvPr id="5" name="Rectangle 7"/>
          <p:cNvSpPr>
            <a:spLocks noGrp="1" noChangeArrowheads="1"/>
          </p:cNvSpPr>
          <p:nvPr>
            <p:ph type="sldNum" sz="quarter" idx="12"/>
          </p:nvPr>
        </p:nvSpPr>
        <p:spPr>
          <a:ln/>
        </p:spPr>
        <p:txBody>
          <a:bodyPr/>
          <a:lstStyle>
            <a:lvl1pPr>
              <a:defRPr/>
            </a:lvl1pPr>
          </a:lstStyle>
          <a:p>
            <a:pPr>
              <a:defRPr/>
            </a:pPr>
            <a:fld id="{298866B1-CC14-4FF6-AE1A-2480D6558975}" type="slidenum">
              <a:rPr lang="en-US"/>
              <a:pPr>
                <a:defRPr/>
              </a:pPr>
              <a:t>‹#›</a:t>
            </a:fld>
            <a:endParaRPr lang="en-US"/>
          </a:p>
        </p:txBody>
      </p:sp>
    </p:spTree>
    <p:extLst>
      <p:ext uri="{BB962C8B-B14F-4D97-AF65-F5344CB8AC3E}">
        <p14:creationId xmlns:p14="http://schemas.microsoft.com/office/powerpoint/2010/main" val="2171996831"/>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p:txBody>
          <a:bodyPr/>
          <a:lstStyle>
            <a:lvl1pPr>
              <a:defRPr/>
            </a:lvl1pPr>
          </a:lstStyle>
          <a:p>
            <a:pPr>
              <a:defRPr/>
            </a:pPr>
            <a:fld id="{0E229CEE-EA0E-4B9E-9B01-E8C334CF6367}" type="datetime1">
              <a:rPr lang="en-US" smtClean="0"/>
              <a:pPr>
                <a:defRPr/>
              </a:pPr>
              <a:t>26/02/2018</a:t>
            </a:fld>
            <a:endParaRPr lang="en-US"/>
          </a:p>
        </p:txBody>
      </p:sp>
      <p:sp>
        <p:nvSpPr>
          <p:cNvPr id="3" name="Rectangle 6"/>
          <p:cNvSpPr>
            <a:spLocks noGrp="1" noChangeArrowheads="1"/>
          </p:cNvSpPr>
          <p:nvPr>
            <p:ph type="ftr" sz="quarter" idx="11"/>
          </p:nvPr>
        </p:nvSpPr>
        <p:spPr/>
        <p:txBody>
          <a:bodyPr/>
          <a:lstStyle>
            <a:lvl1pPr>
              <a:defRPr/>
            </a:lvl1pPr>
          </a:lstStyle>
          <a:p>
            <a:pPr>
              <a:defRPr/>
            </a:pPr>
            <a:endParaRPr lang="vi-VN"/>
          </a:p>
        </p:txBody>
      </p:sp>
      <p:sp>
        <p:nvSpPr>
          <p:cNvPr id="4" name="Rectangle 7"/>
          <p:cNvSpPr>
            <a:spLocks noGrp="1" noChangeArrowheads="1"/>
          </p:cNvSpPr>
          <p:nvPr>
            <p:ph type="sldNum" sz="quarter" idx="12"/>
          </p:nvPr>
        </p:nvSpPr>
        <p:spPr/>
        <p:txBody>
          <a:bodyPr/>
          <a:lstStyle>
            <a:lvl1pPr>
              <a:defRPr/>
            </a:lvl1pPr>
          </a:lstStyle>
          <a:p>
            <a:pPr>
              <a:defRPr/>
            </a:pPr>
            <a:fld id="{4A7381D4-31F1-4ED1-AC90-5B9DFAF44F93}" type="slidenum">
              <a:rPr lang="en-US"/>
              <a:pPr>
                <a:defRPr/>
              </a:pPr>
              <a:t>‹#›</a:t>
            </a:fld>
            <a:endParaRPr lang="en-US"/>
          </a:p>
        </p:txBody>
      </p:sp>
    </p:spTree>
    <p:extLst>
      <p:ext uri="{BB962C8B-B14F-4D97-AF65-F5344CB8AC3E}">
        <p14:creationId xmlns:p14="http://schemas.microsoft.com/office/powerpoint/2010/main" val="1361923442"/>
      </p:ext>
    </p:extLst>
  </p:cSld>
  <p:clrMapOvr>
    <a:masterClrMapping/>
  </p:clrMapOvr>
  <p:transition spd="slow">
    <p:pull/>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5"/>
          <p:cNvSpPr>
            <a:spLocks noGrp="1" noChangeArrowheads="1"/>
          </p:cNvSpPr>
          <p:nvPr>
            <p:ph type="dt" sz="half" idx="10"/>
          </p:nvPr>
        </p:nvSpPr>
        <p:spPr>
          <a:ln/>
        </p:spPr>
        <p:txBody>
          <a:bodyPr/>
          <a:lstStyle>
            <a:lvl1pPr>
              <a:defRPr/>
            </a:lvl1pPr>
          </a:lstStyle>
          <a:p>
            <a:pPr>
              <a:defRPr/>
            </a:pPr>
            <a:fld id="{45B00A1D-0808-4304-B20D-A1CEA78F2858}" type="datetime1">
              <a:rPr lang="en-US" smtClean="0"/>
              <a:pPr>
                <a:defRPr/>
              </a:pPr>
              <a:t>26/02/2018</a:t>
            </a:fld>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vi-VN"/>
          </a:p>
        </p:txBody>
      </p:sp>
      <p:sp>
        <p:nvSpPr>
          <p:cNvPr id="7" name="Rectangle 7"/>
          <p:cNvSpPr>
            <a:spLocks noGrp="1" noChangeArrowheads="1"/>
          </p:cNvSpPr>
          <p:nvPr>
            <p:ph type="sldNum" sz="quarter" idx="12"/>
          </p:nvPr>
        </p:nvSpPr>
        <p:spPr>
          <a:ln/>
        </p:spPr>
        <p:txBody>
          <a:bodyPr/>
          <a:lstStyle>
            <a:lvl1pPr>
              <a:defRPr/>
            </a:lvl1pPr>
          </a:lstStyle>
          <a:p>
            <a:pPr>
              <a:defRPr/>
            </a:pPr>
            <a:fld id="{BAA0D5F5-44E4-4D7B-AF67-7FED6D8FC3C2}" type="slidenum">
              <a:rPr lang="en-US"/>
              <a:pPr>
                <a:defRPr/>
              </a:pPr>
              <a:t>‹#›</a:t>
            </a:fld>
            <a:endParaRPr lang="en-US"/>
          </a:p>
        </p:txBody>
      </p:sp>
    </p:spTree>
    <p:extLst>
      <p:ext uri="{BB962C8B-B14F-4D97-AF65-F5344CB8AC3E}">
        <p14:creationId xmlns:p14="http://schemas.microsoft.com/office/powerpoint/2010/main" val="1318113063"/>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5"/>
          <p:cNvSpPr>
            <a:spLocks noGrp="1" noChangeArrowheads="1"/>
          </p:cNvSpPr>
          <p:nvPr>
            <p:ph type="dt" sz="half" idx="10"/>
          </p:nvPr>
        </p:nvSpPr>
        <p:spPr>
          <a:ln/>
        </p:spPr>
        <p:txBody>
          <a:bodyPr/>
          <a:lstStyle>
            <a:lvl1pPr>
              <a:defRPr/>
            </a:lvl1pPr>
          </a:lstStyle>
          <a:p>
            <a:pPr>
              <a:defRPr/>
            </a:pPr>
            <a:fld id="{0F888959-A145-41F9-99F9-3CA6799D4DA5}" type="datetime1">
              <a:rPr lang="en-US" smtClean="0"/>
              <a:pPr>
                <a:defRPr/>
              </a:pPr>
              <a:t>26/02/2018</a:t>
            </a:fld>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vi-VN"/>
          </a:p>
        </p:txBody>
      </p:sp>
      <p:sp>
        <p:nvSpPr>
          <p:cNvPr id="7" name="Rectangle 7"/>
          <p:cNvSpPr>
            <a:spLocks noGrp="1" noChangeArrowheads="1"/>
          </p:cNvSpPr>
          <p:nvPr>
            <p:ph type="sldNum" sz="quarter" idx="12"/>
          </p:nvPr>
        </p:nvSpPr>
        <p:spPr>
          <a:ln/>
        </p:spPr>
        <p:txBody>
          <a:bodyPr/>
          <a:lstStyle>
            <a:lvl1pPr>
              <a:defRPr/>
            </a:lvl1pPr>
          </a:lstStyle>
          <a:p>
            <a:pPr>
              <a:defRPr/>
            </a:pPr>
            <a:fld id="{93B32663-807F-4503-A678-250EF2541AE5}" type="slidenum">
              <a:rPr lang="en-US"/>
              <a:pPr>
                <a:defRPr/>
              </a:pPr>
              <a:t>‹#›</a:t>
            </a:fld>
            <a:endParaRPr lang="en-US"/>
          </a:p>
        </p:txBody>
      </p:sp>
    </p:spTree>
    <p:extLst>
      <p:ext uri="{BB962C8B-B14F-4D97-AF65-F5344CB8AC3E}">
        <p14:creationId xmlns:p14="http://schemas.microsoft.com/office/powerpoint/2010/main" val="3823612795"/>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5"/>
          <p:cNvSpPr>
            <a:spLocks noGrp="1" noChangeArrowheads="1"/>
          </p:cNvSpPr>
          <p:nvPr>
            <p:ph type="dt" sz="half" idx="10"/>
          </p:nvPr>
        </p:nvSpPr>
        <p:spPr>
          <a:ln/>
        </p:spPr>
        <p:txBody>
          <a:bodyPr/>
          <a:lstStyle>
            <a:lvl1pPr>
              <a:defRPr/>
            </a:lvl1pPr>
          </a:lstStyle>
          <a:p>
            <a:pPr>
              <a:defRPr/>
            </a:pPr>
            <a:fld id="{1E295002-E92A-4313-9445-65E750B3922A}" type="datetime1">
              <a:rPr lang="en-US" smtClean="0"/>
              <a:pPr>
                <a:defRPr/>
              </a:pPr>
              <a:t>26/02/2018</a:t>
            </a:fld>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vi-VN"/>
          </a:p>
        </p:txBody>
      </p:sp>
      <p:sp>
        <p:nvSpPr>
          <p:cNvPr id="6" name="Rectangle 7"/>
          <p:cNvSpPr>
            <a:spLocks noGrp="1" noChangeArrowheads="1"/>
          </p:cNvSpPr>
          <p:nvPr>
            <p:ph type="sldNum" sz="quarter" idx="12"/>
          </p:nvPr>
        </p:nvSpPr>
        <p:spPr>
          <a:ln/>
        </p:spPr>
        <p:txBody>
          <a:bodyPr/>
          <a:lstStyle>
            <a:lvl1pPr>
              <a:defRPr/>
            </a:lvl1pPr>
          </a:lstStyle>
          <a:p>
            <a:pPr>
              <a:defRPr/>
            </a:pPr>
            <a:fld id="{9F776A52-F7F3-4B7F-AAF4-2B6F8A76093F}" type="slidenum">
              <a:rPr lang="en-US"/>
              <a:pPr>
                <a:defRPr/>
              </a:pPr>
              <a:t>‹#›</a:t>
            </a:fld>
            <a:endParaRPr lang="en-US"/>
          </a:p>
        </p:txBody>
      </p:sp>
    </p:spTree>
    <p:extLst>
      <p:ext uri="{BB962C8B-B14F-4D97-AF65-F5344CB8AC3E}">
        <p14:creationId xmlns:p14="http://schemas.microsoft.com/office/powerpoint/2010/main" val="460264250"/>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28600"/>
            <a:ext cx="2057400" cy="6096000"/>
          </a:xfrm>
        </p:spPr>
        <p:txBody>
          <a:bodyPr vert="eaVert"/>
          <a:lstStyle/>
          <a:p>
            <a:r>
              <a:rPr lang="vi-VN" smtClean="0"/>
              <a:t>Bấm &amp; sửa kiểu tiêu đề</a:t>
            </a:r>
            <a:endParaRPr lang="en-US"/>
          </a:p>
        </p:txBody>
      </p:sp>
      <p:sp>
        <p:nvSpPr>
          <p:cNvPr id="3" name="Nơi giữ chỗ cho Văn bản Dọc 2"/>
          <p:cNvSpPr>
            <a:spLocks noGrp="1"/>
          </p:cNvSpPr>
          <p:nvPr>
            <p:ph type="body" orient="vert" idx="1"/>
          </p:nvPr>
        </p:nvSpPr>
        <p:spPr>
          <a:xfrm>
            <a:off x="457200" y="228600"/>
            <a:ext cx="6019800" cy="6096000"/>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5"/>
          <p:cNvSpPr>
            <a:spLocks noGrp="1" noChangeArrowheads="1"/>
          </p:cNvSpPr>
          <p:nvPr>
            <p:ph type="dt" sz="half" idx="10"/>
          </p:nvPr>
        </p:nvSpPr>
        <p:spPr>
          <a:ln/>
        </p:spPr>
        <p:txBody>
          <a:bodyPr/>
          <a:lstStyle>
            <a:lvl1pPr>
              <a:defRPr/>
            </a:lvl1pPr>
          </a:lstStyle>
          <a:p>
            <a:pPr>
              <a:defRPr/>
            </a:pPr>
            <a:fld id="{F4BCC585-77C6-40F8-A5B5-78712F3D7656}" type="datetime1">
              <a:rPr lang="en-US" smtClean="0"/>
              <a:pPr>
                <a:defRPr/>
              </a:pPr>
              <a:t>26/02/2018</a:t>
            </a:fld>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vi-VN"/>
          </a:p>
        </p:txBody>
      </p:sp>
      <p:sp>
        <p:nvSpPr>
          <p:cNvPr id="6" name="Rectangle 7"/>
          <p:cNvSpPr>
            <a:spLocks noGrp="1" noChangeArrowheads="1"/>
          </p:cNvSpPr>
          <p:nvPr>
            <p:ph type="sldNum" sz="quarter" idx="12"/>
          </p:nvPr>
        </p:nvSpPr>
        <p:spPr>
          <a:ln/>
        </p:spPr>
        <p:txBody>
          <a:bodyPr/>
          <a:lstStyle>
            <a:lvl1pPr>
              <a:defRPr/>
            </a:lvl1pPr>
          </a:lstStyle>
          <a:p>
            <a:pPr>
              <a:defRPr/>
            </a:pPr>
            <a:fld id="{DA0B4C27-91A0-4048-BACD-3986EDE491CF}" type="slidenum">
              <a:rPr lang="en-US"/>
              <a:pPr>
                <a:defRPr/>
              </a:pPr>
              <a:t>‹#›</a:t>
            </a:fld>
            <a:endParaRPr lang="en-US"/>
          </a:p>
        </p:txBody>
      </p:sp>
    </p:spTree>
    <p:extLst>
      <p:ext uri="{BB962C8B-B14F-4D97-AF65-F5344CB8AC3E}">
        <p14:creationId xmlns:p14="http://schemas.microsoft.com/office/powerpoint/2010/main" val="3208382857"/>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êu đề bản chiếu">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2"/>
          <p:cNvSpPr>
            <a:spLocks noChangeArrowheads="1"/>
          </p:cNvSpPr>
          <p:nvPr/>
        </p:nvSpPr>
        <p:spPr bwMode="gray">
          <a:xfrm>
            <a:off x="0" y="0"/>
            <a:ext cx="9144000" cy="1828800"/>
          </a:xfrm>
          <a:prstGeom prst="rect">
            <a:avLst/>
          </a:prstGeom>
          <a:gradFill rotWithShape="1">
            <a:gsLst>
              <a:gs pos="0">
                <a:schemeClr val="accent1"/>
              </a:gs>
              <a:gs pos="100000">
                <a:schemeClr val="accent1">
                  <a:gamma/>
                  <a:tint val="0"/>
                  <a:invGamma/>
                  <a:alpha val="0"/>
                </a:schemeClr>
              </a:gs>
            </a:gsLst>
            <a:lin ang="5400000" scaled="1"/>
          </a:gradFill>
          <a:ln w="9525">
            <a:noFill/>
            <a:miter lim="800000"/>
            <a:headEnd/>
            <a:tailEnd/>
          </a:ln>
          <a:effectLst/>
        </p:spPr>
        <p:txBody>
          <a:bodyPr wrap="none" anchor="ctr"/>
          <a:lstStyle/>
          <a:p>
            <a:pPr>
              <a:defRPr/>
            </a:pPr>
            <a:endParaRPr lang="vi-VN"/>
          </a:p>
        </p:txBody>
      </p:sp>
      <p:grpSp>
        <p:nvGrpSpPr>
          <p:cNvPr id="5" name="Group 3"/>
          <p:cNvGrpSpPr>
            <a:grpSpLocks/>
          </p:cNvGrpSpPr>
          <p:nvPr/>
        </p:nvGrpSpPr>
        <p:grpSpPr bwMode="auto">
          <a:xfrm>
            <a:off x="152400" y="381000"/>
            <a:ext cx="6838950" cy="3365500"/>
            <a:chOff x="664" y="1951"/>
            <a:chExt cx="4308" cy="2120"/>
          </a:xfrm>
        </p:grpSpPr>
        <p:sp>
          <p:nvSpPr>
            <p:cNvPr id="6" name="Freeform 4"/>
            <p:cNvSpPr>
              <a:spLocks/>
            </p:cNvSpPr>
            <p:nvPr/>
          </p:nvSpPr>
          <p:spPr bwMode="invGray">
            <a:xfrm>
              <a:off x="743" y="2045"/>
              <a:ext cx="1267" cy="1938"/>
            </a:xfrm>
            <a:custGeom>
              <a:avLst/>
              <a:gdLst>
                <a:gd name="T0" fmla="*/ 37 w 1692"/>
                <a:gd name="T1" fmla="*/ 82 h 2586"/>
                <a:gd name="T2" fmla="*/ 101 w 1692"/>
                <a:gd name="T3" fmla="*/ 66 h 2586"/>
                <a:gd name="T4" fmla="*/ 136 w 1692"/>
                <a:gd name="T5" fmla="*/ 76 h 2586"/>
                <a:gd name="T6" fmla="*/ 131 w 1692"/>
                <a:gd name="T7" fmla="*/ 140 h 2586"/>
                <a:gd name="T8" fmla="*/ 86 w 1692"/>
                <a:gd name="T9" fmla="*/ 184 h 2586"/>
                <a:gd name="T10" fmla="*/ 68 w 1692"/>
                <a:gd name="T11" fmla="*/ 226 h 2586"/>
                <a:gd name="T12" fmla="*/ 89 w 1692"/>
                <a:gd name="T13" fmla="*/ 304 h 2586"/>
                <a:gd name="T14" fmla="*/ 100 w 1692"/>
                <a:gd name="T15" fmla="*/ 303 h 2586"/>
                <a:gd name="T16" fmla="*/ 103 w 1692"/>
                <a:gd name="T17" fmla="*/ 286 h 2586"/>
                <a:gd name="T18" fmla="*/ 151 w 1692"/>
                <a:gd name="T19" fmla="*/ 364 h 2586"/>
                <a:gd name="T20" fmla="*/ 204 w 1692"/>
                <a:gd name="T21" fmla="*/ 378 h 2586"/>
                <a:gd name="T22" fmla="*/ 250 w 1692"/>
                <a:gd name="T23" fmla="*/ 426 h 2586"/>
                <a:gd name="T24" fmla="*/ 268 w 1692"/>
                <a:gd name="T25" fmla="*/ 449 h 2586"/>
                <a:gd name="T26" fmla="*/ 242 w 1692"/>
                <a:gd name="T27" fmla="*/ 507 h 2586"/>
                <a:gd name="T28" fmla="*/ 288 w 1692"/>
                <a:gd name="T29" fmla="*/ 561 h 2586"/>
                <a:gd name="T30" fmla="*/ 325 w 1692"/>
                <a:gd name="T31" fmla="*/ 638 h 2586"/>
                <a:gd name="T32" fmla="*/ 344 w 1692"/>
                <a:gd name="T33" fmla="*/ 728 h 2586"/>
                <a:gd name="T34" fmla="*/ 375 w 1692"/>
                <a:gd name="T35" fmla="*/ 801 h 2586"/>
                <a:gd name="T36" fmla="*/ 402 w 1692"/>
                <a:gd name="T37" fmla="*/ 795 h 2586"/>
                <a:gd name="T38" fmla="*/ 392 w 1692"/>
                <a:gd name="T39" fmla="*/ 755 h 2586"/>
                <a:gd name="T40" fmla="*/ 405 w 1692"/>
                <a:gd name="T41" fmla="*/ 727 h 2586"/>
                <a:gd name="T42" fmla="*/ 430 w 1692"/>
                <a:gd name="T43" fmla="*/ 703 h 2586"/>
                <a:gd name="T44" fmla="*/ 455 w 1692"/>
                <a:gd name="T45" fmla="*/ 655 h 2586"/>
                <a:gd name="T46" fmla="*/ 493 w 1692"/>
                <a:gd name="T47" fmla="*/ 615 h 2586"/>
                <a:gd name="T48" fmla="*/ 510 w 1692"/>
                <a:gd name="T49" fmla="*/ 550 h 2586"/>
                <a:gd name="T50" fmla="*/ 487 w 1692"/>
                <a:gd name="T51" fmla="*/ 485 h 2586"/>
                <a:gd name="T52" fmla="*/ 432 w 1692"/>
                <a:gd name="T53" fmla="*/ 445 h 2586"/>
                <a:gd name="T54" fmla="*/ 347 w 1692"/>
                <a:gd name="T55" fmla="*/ 404 h 2586"/>
                <a:gd name="T56" fmla="*/ 306 w 1692"/>
                <a:gd name="T57" fmla="*/ 397 h 2586"/>
                <a:gd name="T58" fmla="*/ 285 w 1692"/>
                <a:gd name="T59" fmla="*/ 400 h 2586"/>
                <a:gd name="T60" fmla="*/ 250 w 1692"/>
                <a:gd name="T61" fmla="*/ 412 h 2586"/>
                <a:gd name="T62" fmla="*/ 238 w 1692"/>
                <a:gd name="T63" fmla="*/ 370 h 2586"/>
                <a:gd name="T64" fmla="*/ 231 w 1692"/>
                <a:gd name="T65" fmla="*/ 335 h 2586"/>
                <a:gd name="T66" fmla="*/ 198 w 1692"/>
                <a:gd name="T67" fmla="*/ 348 h 2586"/>
                <a:gd name="T68" fmla="*/ 178 w 1692"/>
                <a:gd name="T69" fmla="*/ 300 h 2586"/>
                <a:gd name="T70" fmla="*/ 233 w 1692"/>
                <a:gd name="T71" fmla="*/ 288 h 2586"/>
                <a:gd name="T72" fmla="*/ 265 w 1692"/>
                <a:gd name="T73" fmla="*/ 286 h 2586"/>
                <a:gd name="T74" fmla="*/ 282 w 1692"/>
                <a:gd name="T75" fmla="*/ 283 h 2586"/>
                <a:gd name="T76" fmla="*/ 332 w 1692"/>
                <a:gd name="T77" fmla="*/ 237 h 2586"/>
                <a:gd name="T78" fmla="*/ 372 w 1692"/>
                <a:gd name="T79" fmla="*/ 214 h 2586"/>
                <a:gd name="T80" fmla="*/ 402 w 1692"/>
                <a:gd name="T81" fmla="*/ 201 h 2586"/>
                <a:gd name="T82" fmla="*/ 421 w 1692"/>
                <a:gd name="T83" fmla="*/ 169 h 2586"/>
                <a:gd name="T84" fmla="*/ 405 w 1692"/>
                <a:gd name="T85" fmla="*/ 162 h 2586"/>
                <a:gd name="T86" fmla="*/ 480 w 1692"/>
                <a:gd name="T87" fmla="*/ 144 h 2586"/>
                <a:gd name="T88" fmla="*/ 443 w 1692"/>
                <a:gd name="T89" fmla="*/ 108 h 2586"/>
                <a:gd name="T90" fmla="*/ 417 w 1692"/>
                <a:gd name="T91" fmla="*/ 83 h 2586"/>
                <a:gd name="T92" fmla="*/ 384 w 1692"/>
                <a:gd name="T93" fmla="*/ 115 h 2586"/>
                <a:gd name="T94" fmla="*/ 349 w 1692"/>
                <a:gd name="T95" fmla="*/ 140 h 2586"/>
                <a:gd name="T96" fmla="*/ 321 w 1692"/>
                <a:gd name="T97" fmla="*/ 96 h 2586"/>
                <a:gd name="T98" fmla="*/ 381 w 1692"/>
                <a:gd name="T99" fmla="*/ 76 h 2586"/>
                <a:gd name="T100" fmla="*/ 398 w 1692"/>
                <a:gd name="T101" fmla="*/ 62 h 2586"/>
                <a:gd name="T102" fmla="*/ 417 w 1692"/>
                <a:gd name="T103" fmla="*/ 55 h 2586"/>
                <a:gd name="T104" fmla="*/ 404 w 1692"/>
                <a:gd name="T105" fmla="*/ 46 h 2586"/>
                <a:gd name="T106" fmla="*/ 397 w 1692"/>
                <a:gd name="T107" fmla="*/ 37 h 2586"/>
                <a:gd name="T108" fmla="*/ 378 w 1692"/>
                <a:gd name="T109" fmla="*/ 32 h 2586"/>
                <a:gd name="T110" fmla="*/ 347 w 1692"/>
                <a:gd name="T111" fmla="*/ 43 h 2586"/>
                <a:gd name="T112" fmla="*/ 298 w 1692"/>
                <a:gd name="T113" fmla="*/ 37 h 2586"/>
                <a:gd name="T114" fmla="*/ 173 w 1692"/>
                <a:gd name="T115" fmla="*/ 0 h 2586"/>
                <a:gd name="T116" fmla="*/ 109 w 1692"/>
                <a:gd name="T117" fmla="*/ 10 h 2586"/>
                <a:gd name="T118" fmla="*/ 91 w 1692"/>
                <a:gd name="T119" fmla="*/ 32 h 2586"/>
                <a:gd name="T120" fmla="*/ 40 w 1692"/>
                <a:gd name="T121" fmla="*/ 55 h 2586"/>
                <a:gd name="T122" fmla="*/ 40 w 1692"/>
                <a:gd name="T123" fmla="*/ 68 h 2586"/>
                <a:gd name="T124" fmla="*/ 1 w 1692"/>
                <a:gd name="T125" fmla="*/ 79 h 258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692" h="2586">
                  <a:moveTo>
                    <a:pt x="2" y="252"/>
                  </a:moveTo>
                  <a:lnTo>
                    <a:pt x="68" y="264"/>
                  </a:lnTo>
                  <a:lnTo>
                    <a:pt x="116" y="258"/>
                  </a:lnTo>
                  <a:lnTo>
                    <a:pt x="188" y="216"/>
                  </a:lnTo>
                  <a:lnTo>
                    <a:pt x="236" y="210"/>
                  </a:lnTo>
                  <a:lnTo>
                    <a:pt x="320" y="210"/>
                  </a:lnTo>
                  <a:lnTo>
                    <a:pt x="368" y="216"/>
                  </a:lnTo>
                  <a:lnTo>
                    <a:pt x="398" y="246"/>
                  </a:lnTo>
                  <a:lnTo>
                    <a:pt x="434" y="240"/>
                  </a:lnTo>
                  <a:lnTo>
                    <a:pt x="422" y="294"/>
                  </a:lnTo>
                  <a:lnTo>
                    <a:pt x="404" y="354"/>
                  </a:lnTo>
                  <a:lnTo>
                    <a:pt x="416" y="444"/>
                  </a:lnTo>
                  <a:lnTo>
                    <a:pt x="408" y="480"/>
                  </a:lnTo>
                  <a:lnTo>
                    <a:pt x="380" y="474"/>
                  </a:lnTo>
                  <a:lnTo>
                    <a:pt x="272" y="582"/>
                  </a:lnTo>
                  <a:lnTo>
                    <a:pt x="236" y="628"/>
                  </a:lnTo>
                  <a:lnTo>
                    <a:pt x="242" y="672"/>
                  </a:lnTo>
                  <a:lnTo>
                    <a:pt x="218" y="714"/>
                  </a:lnTo>
                  <a:lnTo>
                    <a:pt x="268" y="774"/>
                  </a:lnTo>
                  <a:lnTo>
                    <a:pt x="262" y="844"/>
                  </a:lnTo>
                  <a:lnTo>
                    <a:pt x="284" y="964"/>
                  </a:lnTo>
                  <a:lnTo>
                    <a:pt x="320" y="1010"/>
                  </a:lnTo>
                  <a:lnTo>
                    <a:pt x="324" y="970"/>
                  </a:lnTo>
                  <a:lnTo>
                    <a:pt x="316" y="960"/>
                  </a:lnTo>
                  <a:lnTo>
                    <a:pt x="302" y="834"/>
                  </a:lnTo>
                  <a:lnTo>
                    <a:pt x="326" y="830"/>
                  </a:lnTo>
                  <a:lnTo>
                    <a:pt x="328" y="906"/>
                  </a:lnTo>
                  <a:lnTo>
                    <a:pt x="380" y="996"/>
                  </a:lnTo>
                  <a:lnTo>
                    <a:pt x="368" y="1074"/>
                  </a:lnTo>
                  <a:lnTo>
                    <a:pt x="478" y="1154"/>
                  </a:lnTo>
                  <a:lnTo>
                    <a:pt x="564" y="1164"/>
                  </a:lnTo>
                  <a:lnTo>
                    <a:pt x="612" y="1208"/>
                  </a:lnTo>
                  <a:lnTo>
                    <a:pt x="650" y="1200"/>
                  </a:lnTo>
                  <a:lnTo>
                    <a:pt x="680" y="1224"/>
                  </a:lnTo>
                  <a:lnTo>
                    <a:pt x="698" y="1272"/>
                  </a:lnTo>
                  <a:lnTo>
                    <a:pt x="794" y="1350"/>
                  </a:lnTo>
                  <a:lnTo>
                    <a:pt x="842" y="1308"/>
                  </a:lnTo>
                  <a:lnTo>
                    <a:pt x="848" y="1350"/>
                  </a:lnTo>
                  <a:lnTo>
                    <a:pt x="854" y="1422"/>
                  </a:lnTo>
                  <a:lnTo>
                    <a:pt x="786" y="1490"/>
                  </a:lnTo>
                  <a:lnTo>
                    <a:pt x="788" y="1542"/>
                  </a:lnTo>
                  <a:lnTo>
                    <a:pt x="770" y="1608"/>
                  </a:lnTo>
                  <a:lnTo>
                    <a:pt x="802" y="1634"/>
                  </a:lnTo>
                  <a:lnTo>
                    <a:pt x="848" y="1668"/>
                  </a:lnTo>
                  <a:lnTo>
                    <a:pt x="916" y="1782"/>
                  </a:lnTo>
                  <a:lnTo>
                    <a:pt x="956" y="1800"/>
                  </a:lnTo>
                  <a:lnTo>
                    <a:pt x="1010" y="1848"/>
                  </a:lnTo>
                  <a:lnTo>
                    <a:pt x="1034" y="2022"/>
                  </a:lnTo>
                  <a:lnTo>
                    <a:pt x="1058" y="2178"/>
                  </a:lnTo>
                  <a:lnTo>
                    <a:pt x="1046" y="2244"/>
                  </a:lnTo>
                  <a:lnTo>
                    <a:pt x="1094" y="2310"/>
                  </a:lnTo>
                  <a:lnTo>
                    <a:pt x="1118" y="2364"/>
                  </a:lnTo>
                  <a:lnTo>
                    <a:pt x="1138" y="2458"/>
                  </a:lnTo>
                  <a:lnTo>
                    <a:pt x="1194" y="2540"/>
                  </a:lnTo>
                  <a:lnTo>
                    <a:pt x="1286" y="2586"/>
                  </a:lnTo>
                  <a:lnTo>
                    <a:pt x="1382" y="2574"/>
                  </a:lnTo>
                  <a:lnTo>
                    <a:pt x="1280" y="2520"/>
                  </a:lnTo>
                  <a:lnTo>
                    <a:pt x="1266" y="2472"/>
                  </a:lnTo>
                  <a:lnTo>
                    <a:pt x="1288" y="2428"/>
                  </a:lnTo>
                  <a:lnTo>
                    <a:pt x="1244" y="2394"/>
                  </a:lnTo>
                  <a:lnTo>
                    <a:pt x="1284" y="2334"/>
                  </a:lnTo>
                  <a:lnTo>
                    <a:pt x="1244" y="2300"/>
                  </a:lnTo>
                  <a:lnTo>
                    <a:pt x="1288" y="2306"/>
                  </a:lnTo>
                  <a:lnTo>
                    <a:pt x="1286" y="2244"/>
                  </a:lnTo>
                  <a:lnTo>
                    <a:pt x="1330" y="2268"/>
                  </a:lnTo>
                  <a:lnTo>
                    <a:pt x="1368" y="2228"/>
                  </a:lnTo>
                  <a:lnTo>
                    <a:pt x="1334" y="2160"/>
                  </a:lnTo>
                  <a:lnTo>
                    <a:pt x="1382" y="2184"/>
                  </a:lnTo>
                  <a:lnTo>
                    <a:pt x="1448" y="2076"/>
                  </a:lnTo>
                  <a:lnTo>
                    <a:pt x="1468" y="2052"/>
                  </a:lnTo>
                  <a:lnTo>
                    <a:pt x="1476" y="1982"/>
                  </a:lnTo>
                  <a:lnTo>
                    <a:pt x="1568" y="1950"/>
                  </a:lnTo>
                  <a:lnTo>
                    <a:pt x="1612" y="1880"/>
                  </a:lnTo>
                  <a:lnTo>
                    <a:pt x="1628" y="1830"/>
                  </a:lnTo>
                  <a:lnTo>
                    <a:pt x="1622" y="1746"/>
                  </a:lnTo>
                  <a:lnTo>
                    <a:pt x="1692" y="1644"/>
                  </a:lnTo>
                  <a:lnTo>
                    <a:pt x="1652" y="1578"/>
                  </a:lnTo>
                  <a:lnTo>
                    <a:pt x="1552" y="1538"/>
                  </a:lnTo>
                  <a:lnTo>
                    <a:pt x="1448" y="1500"/>
                  </a:lnTo>
                  <a:lnTo>
                    <a:pt x="1376" y="1494"/>
                  </a:lnTo>
                  <a:lnTo>
                    <a:pt x="1376" y="1410"/>
                  </a:lnTo>
                  <a:lnTo>
                    <a:pt x="1262" y="1356"/>
                  </a:lnTo>
                  <a:lnTo>
                    <a:pt x="1166" y="1272"/>
                  </a:lnTo>
                  <a:lnTo>
                    <a:pt x="1104" y="1280"/>
                  </a:lnTo>
                  <a:lnTo>
                    <a:pt x="1048" y="1276"/>
                  </a:lnTo>
                  <a:lnTo>
                    <a:pt x="1020" y="1244"/>
                  </a:lnTo>
                  <a:lnTo>
                    <a:pt x="974" y="1260"/>
                  </a:lnTo>
                  <a:lnTo>
                    <a:pt x="984" y="1238"/>
                  </a:lnTo>
                  <a:lnTo>
                    <a:pt x="934" y="1268"/>
                  </a:lnTo>
                  <a:lnTo>
                    <a:pt x="904" y="1268"/>
                  </a:lnTo>
                  <a:lnTo>
                    <a:pt x="872" y="1314"/>
                  </a:lnTo>
                  <a:lnTo>
                    <a:pt x="836" y="1272"/>
                  </a:lnTo>
                  <a:lnTo>
                    <a:pt x="794" y="1308"/>
                  </a:lnTo>
                  <a:lnTo>
                    <a:pt x="748" y="1278"/>
                  </a:lnTo>
                  <a:lnTo>
                    <a:pt x="758" y="1242"/>
                  </a:lnTo>
                  <a:lnTo>
                    <a:pt x="758" y="1174"/>
                  </a:lnTo>
                  <a:lnTo>
                    <a:pt x="698" y="1176"/>
                  </a:lnTo>
                  <a:lnTo>
                    <a:pt x="668" y="1140"/>
                  </a:lnTo>
                  <a:lnTo>
                    <a:pt x="736" y="1062"/>
                  </a:lnTo>
                  <a:lnTo>
                    <a:pt x="712" y="1050"/>
                  </a:lnTo>
                  <a:lnTo>
                    <a:pt x="658" y="1062"/>
                  </a:lnTo>
                  <a:lnTo>
                    <a:pt x="632" y="1104"/>
                  </a:lnTo>
                  <a:lnTo>
                    <a:pt x="596" y="1110"/>
                  </a:lnTo>
                  <a:lnTo>
                    <a:pt x="538" y="1066"/>
                  </a:lnTo>
                  <a:lnTo>
                    <a:pt x="568" y="950"/>
                  </a:lnTo>
                  <a:lnTo>
                    <a:pt x="632" y="894"/>
                  </a:lnTo>
                  <a:lnTo>
                    <a:pt x="686" y="894"/>
                  </a:lnTo>
                  <a:lnTo>
                    <a:pt x="740" y="912"/>
                  </a:lnTo>
                  <a:lnTo>
                    <a:pt x="736" y="900"/>
                  </a:lnTo>
                  <a:lnTo>
                    <a:pt x="766" y="868"/>
                  </a:lnTo>
                  <a:lnTo>
                    <a:pt x="842" y="906"/>
                  </a:lnTo>
                  <a:lnTo>
                    <a:pt x="848" y="966"/>
                  </a:lnTo>
                  <a:lnTo>
                    <a:pt x="884" y="984"/>
                  </a:lnTo>
                  <a:lnTo>
                    <a:pt x="896" y="900"/>
                  </a:lnTo>
                  <a:lnTo>
                    <a:pt x="878" y="858"/>
                  </a:lnTo>
                  <a:lnTo>
                    <a:pt x="998" y="806"/>
                  </a:lnTo>
                  <a:lnTo>
                    <a:pt x="1058" y="750"/>
                  </a:lnTo>
                  <a:lnTo>
                    <a:pt x="1100" y="696"/>
                  </a:lnTo>
                  <a:lnTo>
                    <a:pt x="1130" y="672"/>
                  </a:lnTo>
                  <a:lnTo>
                    <a:pt x="1184" y="678"/>
                  </a:lnTo>
                  <a:lnTo>
                    <a:pt x="1190" y="636"/>
                  </a:lnTo>
                  <a:lnTo>
                    <a:pt x="1280" y="588"/>
                  </a:lnTo>
                  <a:lnTo>
                    <a:pt x="1278" y="636"/>
                  </a:lnTo>
                  <a:lnTo>
                    <a:pt x="1360" y="602"/>
                  </a:lnTo>
                  <a:lnTo>
                    <a:pt x="1322" y="570"/>
                  </a:lnTo>
                  <a:lnTo>
                    <a:pt x="1340" y="538"/>
                  </a:lnTo>
                  <a:lnTo>
                    <a:pt x="1320" y="522"/>
                  </a:lnTo>
                  <a:lnTo>
                    <a:pt x="1286" y="546"/>
                  </a:lnTo>
                  <a:lnTo>
                    <a:pt x="1288" y="512"/>
                  </a:lnTo>
                  <a:lnTo>
                    <a:pt x="1400" y="504"/>
                  </a:lnTo>
                  <a:lnTo>
                    <a:pt x="1490" y="480"/>
                  </a:lnTo>
                  <a:lnTo>
                    <a:pt x="1526" y="456"/>
                  </a:lnTo>
                  <a:lnTo>
                    <a:pt x="1484" y="394"/>
                  </a:lnTo>
                  <a:cubicBezTo>
                    <a:pt x="1474" y="370"/>
                    <a:pt x="1479" y="319"/>
                    <a:pt x="1466" y="310"/>
                  </a:cubicBezTo>
                  <a:cubicBezTo>
                    <a:pt x="1456" y="300"/>
                    <a:pt x="1423" y="343"/>
                    <a:pt x="1406" y="342"/>
                  </a:cubicBezTo>
                  <a:lnTo>
                    <a:pt x="1376" y="312"/>
                  </a:lnTo>
                  <a:lnTo>
                    <a:pt x="1376" y="270"/>
                  </a:lnTo>
                  <a:lnTo>
                    <a:pt x="1328" y="264"/>
                  </a:lnTo>
                  <a:lnTo>
                    <a:pt x="1312" y="252"/>
                  </a:lnTo>
                  <a:lnTo>
                    <a:pt x="1256" y="314"/>
                  </a:lnTo>
                  <a:lnTo>
                    <a:pt x="1222" y="364"/>
                  </a:lnTo>
                  <a:lnTo>
                    <a:pt x="1172" y="402"/>
                  </a:lnTo>
                  <a:lnTo>
                    <a:pt x="1136" y="474"/>
                  </a:lnTo>
                  <a:lnTo>
                    <a:pt x="1110" y="444"/>
                  </a:lnTo>
                  <a:lnTo>
                    <a:pt x="1128" y="394"/>
                  </a:lnTo>
                  <a:lnTo>
                    <a:pt x="1038" y="334"/>
                  </a:lnTo>
                  <a:lnTo>
                    <a:pt x="1022" y="304"/>
                  </a:lnTo>
                  <a:lnTo>
                    <a:pt x="1122" y="226"/>
                  </a:lnTo>
                  <a:lnTo>
                    <a:pt x="1184" y="222"/>
                  </a:lnTo>
                  <a:lnTo>
                    <a:pt x="1212" y="240"/>
                  </a:lnTo>
                  <a:lnTo>
                    <a:pt x="1248" y="220"/>
                  </a:lnTo>
                  <a:lnTo>
                    <a:pt x="1300" y="220"/>
                  </a:lnTo>
                  <a:lnTo>
                    <a:pt x="1266" y="198"/>
                  </a:lnTo>
                  <a:lnTo>
                    <a:pt x="1208" y="196"/>
                  </a:lnTo>
                  <a:lnTo>
                    <a:pt x="1250" y="174"/>
                  </a:lnTo>
                  <a:lnTo>
                    <a:pt x="1328" y="172"/>
                  </a:lnTo>
                  <a:lnTo>
                    <a:pt x="1364" y="132"/>
                  </a:lnTo>
                  <a:cubicBezTo>
                    <a:pt x="1346" y="124"/>
                    <a:pt x="1343" y="119"/>
                    <a:pt x="1324" y="122"/>
                  </a:cubicBezTo>
                  <a:cubicBezTo>
                    <a:pt x="1310" y="124"/>
                    <a:pt x="1294" y="132"/>
                    <a:pt x="1286" y="144"/>
                  </a:cubicBezTo>
                  <a:cubicBezTo>
                    <a:pt x="1282" y="149"/>
                    <a:pt x="1274" y="148"/>
                    <a:pt x="1268" y="150"/>
                  </a:cubicBezTo>
                  <a:cubicBezTo>
                    <a:pt x="1266" y="144"/>
                    <a:pt x="1259" y="138"/>
                    <a:pt x="1262" y="132"/>
                  </a:cubicBezTo>
                  <a:cubicBezTo>
                    <a:pt x="1269" y="118"/>
                    <a:pt x="1303" y="134"/>
                    <a:pt x="1262" y="120"/>
                  </a:cubicBezTo>
                  <a:cubicBezTo>
                    <a:pt x="1221" y="134"/>
                    <a:pt x="1252" y="105"/>
                    <a:pt x="1262" y="90"/>
                  </a:cubicBezTo>
                  <a:cubicBezTo>
                    <a:pt x="1260" y="84"/>
                    <a:pt x="1262" y="75"/>
                    <a:pt x="1256" y="72"/>
                  </a:cubicBezTo>
                  <a:cubicBezTo>
                    <a:pt x="1238" y="63"/>
                    <a:pt x="1202" y="102"/>
                    <a:pt x="1202" y="102"/>
                  </a:cubicBezTo>
                  <a:cubicBezTo>
                    <a:pt x="1198" y="108"/>
                    <a:pt x="1186" y="140"/>
                    <a:pt x="1180" y="144"/>
                  </a:cubicBezTo>
                  <a:cubicBezTo>
                    <a:pt x="1169" y="151"/>
                    <a:pt x="1148" y="122"/>
                    <a:pt x="1148" y="122"/>
                  </a:cubicBezTo>
                  <a:cubicBezTo>
                    <a:pt x="1138" y="123"/>
                    <a:pt x="1121" y="137"/>
                    <a:pt x="1106" y="136"/>
                  </a:cubicBezTo>
                  <a:cubicBezTo>
                    <a:pt x="1091" y="135"/>
                    <a:pt x="1074" y="117"/>
                    <a:pt x="1056" y="116"/>
                  </a:cubicBezTo>
                  <a:cubicBezTo>
                    <a:pt x="1038" y="115"/>
                    <a:pt x="1016" y="131"/>
                    <a:pt x="998" y="132"/>
                  </a:cubicBezTo>
                  <a:cubicBezTo>
                    <a:pt x="997" y="132"/>
                    <a:pt x="956" y="125"/>
                    <a:pt x="950" y="120"/>
                  </a:cubicBezTo>
                  <a:cubicBezTo>
                    <a:pt x="918" y="94"/>
                    <a:pt x="960" y="108"/>
                    <a:pt x="920" y="90"/>
                  </a:cubicBezTo>
                  <a:cubicBezTo>
                    <a:pt x="852" y="60"/>
                    <a:pt x="806" y="58"/>
                    <a:pt x="730" y="54"/>
                  </a:cubicBezTo>
                  <a:cubicBezTo>
                    <a:pt x="656" y="39"/>
                    <a:pt x="625" y="15"/>
                    <a:pt x="550" y="0"/>
                  </a:cubicBezTo>
                  <a:cubicBezTo>
                    <a:pt x="510" y="2"/>
                    <a:pt x="486" y="5"/>
                    <a:pt x="446" y="8"/>
                  </a:cubicBezTo>
                  <a:cubicBezTo>
                    <a:pt x="424" y="9"/>
                    <a:pt x="423" y="14"/>
                    <a:pt x="406" y="18"/>
                  </a:cubicBezTo>
                  <a:cubicBezTo>
                    <a:pt x="389" y="22"/>
                    <a:pt x="353" y="24"/>
                    <a:pt x="344" y="32"/>
                  </a:cubicBezTo>
                  <a:cubicBezTo>
                    <a:pt x="346" y="38"/>
                    <a:pt x="354" y="60"/>
                    <a:pt x="350" y="64"/>
                  </a:cubicBezTo>
                  <a:cubicBezTo>
                    <a:pt x="274" y="50"/>
                    <a:pt x="250" y="81"/>
                    <a:pt x="236" y="82"/>
                  </a:cubicBezTo>
                  <a:cubicBezTo>
                    <a:pt x="278" y="110"/>
                    <a:pt x="270" y="72"/>
                    <a:pt x="290" y="102"/>
                  </a:cubicBezTo>
                  <a:cubicBezTo>
                    <a:pt x="234" y="121"/>
                    <a:pt x="178" y="104"/>
                    <a:pt x="128" y="138"/>
                  </a:cubicBezTo>
                  <a:cubicBezTo>
                    <a:pt x="126" y="144"/>
                    <a:pt x="122" y="150"/>
                    <a:pt x="122" y="156"/>
                  </a:cubicBezTo>
                  <a:cubicBezTo>
                    <a:pt x="122" y="162"/>
                    <a:pt x="132" y="170"/>
                    <a:pt x="128" y="174"/>
                  </a:cubicBezTo>
                  <a:cubicBezTo>
                    <a:pt x="126" y="182"/>
                    <a:pt x="109" y="197"/>
                    <a:pt x="112" y="202"/>
                  </a:cubicBezTo>
                  <a:cubicBezTo>
                    <a:pt x="124" y="206"/>
                    <a:pt x="137" y="195"/>
                    <a:pt x="146" y="204"/>
                  </a:cubicBezTo>
                  <a:cubicBezTo>
                    <a:pt x="151" y="209"/>
                    <a:pt x="135" y="213"/>
                    <a:pt x="128" y="216"/>
                  </a:cubicBezTo>
                  <a:cubicBezTo>
                    <a:pt x="116" y="221"/>
                    <a:pt x="104" y="226"/>
                    <a:pt x="92" y="228"/>
                  </a:cubicBezTo>
                  <a:cubicBezTo>
                    <a:pt x="48" y="237"/>
                    <a:pt x="72" y="233"/>
                    <a:pt x="20" y="240"/>
                  </a:cubicBezTo>
                  <a:cubicBezTo>
                    <a:pt x="0" y="247"/>
                    <a:pt x="2" y="240"/>
                    <a:pt x="2" y="25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7" name="Freeform 5"/>
            <p:cNvSpPr>
              <a:spLocks/>
            </p:cNvSpPr>
            <p:nvPr/>
          </p:nvSpPr>
          <p:spPr bwMode="invGray">
            <a:xfrm>
              <a:off x="703" y="2230"/>
              <a:ext cx="34" cy="28"/>
            </a:xfrm>
            <a:custGeom>
              <a:avLst/>
              <a:gdLst>
                <a:gd name="T0" fmla="*/ 5 w 46"/>
                <a:gd name="T1" fmla="*/ 1 h 38"/>
                <a:gd name="T2" fmla="*/ 0 w 46"/>
                <a:gd name="T3" fmla="*/ 7 h 38"/>
                <a:gd name="T4" fmla="*/ 7 w 46"/>
                <a:gd name="T5" fmla="*/ 11 h 38"/>
                <a:gd name="T6" fmla="*/ 13 w 46"/>
                <a:gd name="T7" fmla="*/ 7 h 38"/>
                <a:gd name="T8" fmla="*/ 9 w 46"/>
                <a:gd name="T9" fmla="*/ 0 h 38"/>
                <a:gd name="T10" fmla="*/ 5 w 46"/>
                <a:gd name="T11" fmla="*/ 1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6" h="38">
                  <a:moveTo>
                    <a:pt x="16" y="4"/>
                  </a:moveTo>
                  <a:lnTo>
                    <a:pt x="0" y="22"/>
                  </a:lnTo>
                  <a:lnTo>
                    <a:pt x="22" y="38"/>
                  </a:lnTo>
                  <a:lnTo>
                    <a:pt x="46" y="26"/>
                  </a:lnTo>
                  <a:lnTo>
                    <a:pt x="30" y="0"/>
                  </a:lnTo>
                  <a:lnTo>
                    <a:pt x="16" y="4"/>
                  </a:ln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8" name="Freeform 6"/>
            <p:cNvSpPr>
              <a:spLocks/>
            </p:cNvSpPr>
            <p:nvPr/>
          </p:nvSpPr>
          <p:spPr bwMode="invGray">
            <a:xfrm>
              <a:off x="1010" y="2353"/>
              <a:ext cx="39" cy="32"/>
            </a:xfrm>
            <a:custGeom>
              <a:avLst/>
              <a:gdLst>
                <a:gd name="T0" fmla="*/ 4 w 52"/>
                <a:gd name="T1" fmla="*/ 0 h 44"/>
                <a:gd name="T2" fmla="*/ 8 w 52"/>
                <a:gd name="T3" fmla="*/ 12 h 44"/>
                <a:gd name="T4" fmla="*/ 14 w 52"/>
                <a:gd name="T5" fmla="*/ 12 h 44"/>
                <a:gd name="T6" fmla="*/ 13 w 52"/>
                <a:gd name="T7" fmla="*/ 5 h 44"/>
                <a:gd name="T8" fmla="*/ 8 w 52"/>
                <a:gd name="T9" fmla="*/ 1 h 44"/>
                <a:gd name="T10" fmla="*/ 4 w 52"/>
                <a:gd name="T11" fmla="*/ 0 h 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2" h="44">
                  <a:moveTo>
                    <a:pt x="12" y="0"/>
                  </a:moveTo>
                  <a:cubicBezTo>
                    <a:pt x="16" y="14"/>
                    <a:pt x="18" y="32"/>
                    <a:pt x="26" y="44"/>
                  </a:cubicBezTo>
                  <a:cubicBezTo>
                    <a:pt x="31" y="43"/>
                    <a:pt x="37" y="44"/>
                    <a:pt x="42" y="42"/>
                  </a:cubicBezTo>
                  <a:cubicBezTo>
                    <a:pt x="52" y="38"/>
                    <a:pt x="48" y="19"/>
                    <a:pt x="38" y="16"/>
                  </a:cubicBezTo>
                  <a:cubicBezTo>
                    <a:pt x="33" y="9"/>
                    <a:pt x="34" y="5"/>
                    <a:pt x="26" y="2"/>
                  </a:cubicBezTo>
                  <a:cubicBezTo>
                    <a:pt x="4" y="4"/>
                    <a:pt x="0" y="8"/>
                    <a:pt x="12"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9" name="Freeform 7"/>
            <p:cNvSpPr>
              <a:spLocks/>
            </p:cNvSpPr>
            <p:nvPr/>
          </p:nvSpPr>
          <p:spPr bwMode="invGray">
            <a:xfrm>
              <a:off x="1792" y="2409"/>
              <a:ext cx="98" cy="74"/>
            </a:xfrm>
            <a:custGeom>
              <a:avLst/>
              <a:gdLst>
                <a:gd name="T0" fmla="*/ 31 w 131"/>
                <a:gd name="T1" fmla="*/ 0 h 98"/>
                <a:gd name="T2" fmla="*/ 25 w 131"/>
                <a:gd name="T3" fmla="*/ 3 h 98"/>
                <a:gd name="T4" fmla="*/ 16 w 131"/>
                <a:gd name="T5" fmla="*/ 8 h 98"/>
                <a:gd name="T6" fmla="*/ 12 w 131"/>
                <a:gd name="T7" fmla="*/ 13 h 98"/>
                <a:gd name="T8" fmla="*/ 7 w 131"/>
                <a:gd name="T9" fmla="*/ 17 h 98"/>
                <a:gd name="T10" fmla="*/ 19 w 131"/>
                <a:gd name="T11" fmla="*/ 26 h 98"/>
                <a:gd name="T12" fmla="*/ 25 w 131"/>
                <a:gd name="T13" fmla="*/ 31 h 98"/>
                <a:gd name="T14" fmla="*/ 27 w 131"/>
                <a:gd name="T15" fmla="*/ 29 h 98"/>
                <a:gd name="T16" fmla="*/ 28 w 131"/>
                <a:gd name="T17" fmla="*/ 28 h 98"/>
                <a:gd name="T18" fmla="*/ 31 w 131"/>
                <a:gd name="T19" fmla="*/ 32 h 98"/>
                <a:gd name="T20" fmla="*/ 39 w 131"/>
                <a:gd name="T21" fmla="*/ 28 h 98"/>
                <a:gd name="T22" fmla="*/ 41 w 131"/>
                <a:gd name="T23" fmla="*/ 24 h 98"/>
                <a:gd name="T24" fmla="*/ 32 w 131"/>
                <a:gd name="T25" fmla="*/ 13 h 98"/>
                <a:gd name="T26" fmla="*/ 36 w 131"/>
                <a:gd name="T27" fmla="*/ 8 h 98"/>
                <a:gd name="T28" fmla="*/ 34 w 131"/>
                <a:gd name="T29" fmla="*/ 2 h 98"/>
                <a:gd name="T30" fmla="*/ 31 w 131"/>
                <a:gd name="T31" fmla="*/ 0 h 9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1" h="98">
                  <a:moveTo>
                    <a:pt x="97" y="0"/>
                  </a:moveTo>
                  <a:cubicBezTo>
                    <a:pt x="83" y="5"/>
                    <a:pt x="89" y="2"/>
                    <a:pt x="79" y="8"/>
                  </a:cubicBezTo>
                  <a:cubicBezTo>
                    <a:pt x="76" y="18"/>
                    <a:pt x="62" y="18"/>
                    <a:pt x="53" y="24"/>
                  </a:cubicBezTo>
                  <a:cubicBezTo>
                    <a:pt x="49" y="29"/>
                    <a:pt x="44" y="36"/>
                    <a:pt x="39" y="40"/>
                  </a:cubicBezTo>
                  <a:cubicBezTo>
                    <a:pt x="34" y="45"/>
                    <a:pt x="21" y="52"/>
                    <a:pt x="21" y="52"/>
                  </a:cubicBezTo>
                  <a:cubicBezTo>
                    <a:pt x="0" y="84"/>
                    <a:pt x="41" y="75"/>
                    <a:pt x="63" y="82"/>
                  </a:cubicBezTo>
                  <a:cubicBezTo>
                    <a:pt x="68" y="89"/>
                    <a:pt x="71" y="91"/>
                    <a:pt x="79" y="94"/>
                  </a:cubicBezTo>
                  <a:cubicBezTo>
                    <a:pt x="81" y="93"/>
                    <a:pt x="83" y="93"/>
                    <a:pt x="85" y="92"/>
                  </a:cubicBezTo>
                  <a:cubicBezTo>
                    <a:pt x="87" y="90"/>
                    <a:pt x="87" y="85"/>
                    <a:pt x="89" y="86"/>
                  </a:cubicBezTo>
                  <a:cubicBezTo>
                    <a:pt x="93" y="88"/>
                    <a:pt x="97" y="98"/>
                    <a:pt x="97" y="98"/>
                  </a:cubicBezTo>
                  <a:cubicBezTo>
                    <a:pt x="112" y="95"/>
                    <a:pt x="111" y="90"/>
                    <a:pt x="123" y="86"/>
                  </a:cubicBezTo>
                  <a:cubicBezTo>
                    <a:pt x="124" y="82"/>
                    <a:pt x="128" y="78"/>
                    <a:pt x="129" y="74"/>
                  </a:cubicBezTo>
                  <a:cubicBezTo>
                    <a:pt x="131" y="61"/>
                    <a:pt x="108" y="47"/>
                    <a:pt x="101" y="40"/>
                  </a:cubicBezTo>
                  <a:cubicBezTo>
                    <a:pt x="103" y="33"/>
                    <a:pt x="115" y="24"/>
                    <a:pt x="115" y="24"/>
                  </a:cubicBezTo>
                  <a:cubicBezTo>
                    <a:pt x="121" y="15"/>
                    <a:pt x="124" y="8"/>
                    <a:pt x="111" y="4"/>
                  </a:cubicBezTo>
                  <a:cubicBezTo>
                    <a:pt x="101" y="7"/>
                    <a:pt x="97" y="13"/>
                    <a:pt x="97"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0" name="Freeform 8"/>
            <p:cNvSpPr>
              <a:spLocks/>
            </p:cNvSpPr>
            <p:nvPr/>
          </p:nvSpPr>
          <p:spPr bwMode="invGray">
            <a:xfrm>
              <a:off x="1318" y="2793"/>
              <a:ext cx="158" cy="84"/>
            </a:xfrm>
            <a:custGeom>
              <a:avLst/>
              <a:gdLst>
                <a:gd name="T0" fmla="*/ 14 w 212"/>
                <a:gd name="T1" fmla="*/ 4 h 112"/>
                <a:gd name="T2" fmla="*/ 5 w 212"/>
                <a:gd name="T3" fmla="*/ 4 h 112"/>
                <a:gd name="T4" fmla="*/ 1 w 212"/>
                <a:gd name="T5" fmla="*/ 5 h 112"/>
                <a:gd name="T6" fmla="*/ 7 w 212"/>
                <a:gd name="T7" fmla="*/ 17 h 112"/>
                <a:gd name="T8" fmla="*/ 16 w 212"/>
                <a:gd name="T9" fmla="*/ 14 h 112"/>
                <a:gd name="T10" fmla="*/ 28 w 212"/>
                <a:gd name="T11" fmla="*/ 17 h 112"/>
                <a:gd name="T12" fmla="*/ 34 w 212"/>
                <a:gd name="T13" fmla="*/ 20 h 112"/>
                <a:gd name="T14" fmla="*/ 41 w 212"/>
                <a:gd name="T15" fmla="*/ 29 h 112"/>
                <a:gd name="T16" fmla="*/ 43 w 212"/>
                <a:gd name="T17" fmla="*/ 35 h 112"/>
                <a:gd name="T18" fmla="*/ 48 w 212"/>
                <a:gd name="T19" fmla="*/ 32 h 112"/>
                <a:gd name="T20" fmla="*/ 52 w 212"/>
                <a:gd name="T21" fmla="*/ 31 h 112"/>
                <a:gd name="T22" fmla="*/ 58 w 212"/>
                <a:gd name="T23" fmla="*/ 33 h 112"/>
                <a:gd name="T24" fmla="*/ 60 w 212"/>
                <a:gd name="T25" fmla="*/ 26 h 112"/>
                <a:gd name="T26" fmla="*/ 47 w 212"/>
                <a:gd name="T27" fmla="*/ 17 h 112"/>
                <a:gd name="T28" fmla="*/ 32 w 212"/>
                <a:gd name="T29" fmla="*/ 6 h 112"/>
                <a:gd name="T30" fmla="*/ 16 w 212"/>
                <a:gd name="T31" fmla="*/ 8 h 112"/>
                <a:gd name="T32" fmla="*/ 14 w 212"/>
                <a:gd name="T33" fmla="*/ 4 h 1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2" h="112">
                  <a:moveTo>
                    <a:pt x="47" y="12"/>
                  </a:moveTo>
                  <a:cubicBezTo>
                    <a:pt x="39" y="0"/>
                    <a:pt x="28" y="7"/>
                    <a:pt x="17" y="12"/>
                  </a:cubicBezTo>
                  <a:cubicBezTo>
                    <a:pt x="13" y="14"/>
                    <a:pt x="5" y="16"/>
                    <a:pt x="5" y="16"/>
                  </a:cubicBezTo>
                  <a:cubicBezTo>
                    <a:pt x="0" y="31"/>
                    <a:pt x="10" y="48"/>
                    <a:pt x="25" y="52"/>
                  </a:cubicBezTo>
                  <a:cubicBezTo>
                    <a:pt x="37" y="50"/>
                    <a:pt x="41" y="47"/>
                    <a:pt x="51" y="44"/>
                  </a:cubicBezTo>
                  <a:cubicBezTo>
                    <a:pt x="65" y="53"/>
                    <a:pt x="76" y="53"/>
                    <a:pt x="93" y="54"/>
                  </a:cubicBezTo>
                  <a:cubicBezTo>
                    <a:pt x="99" y="56"/>
                    <a:pt x="111" y="60"/>
                    <a:pt x="111" y="60"/>
                  </a:cubicBezTo>
                  <a:cubicBezTo>
                    <a:pt x="120" y="69"/>
                    <a:pt x="129" y="75"/>
                    <a:pt x="133" y="88"/>
                  </a:cubicBezTo>
                  <a:cubicBezTo>
                    <a:pt x="125" y="100"/>
                    <a:pt x="126" y="107"/>
                    <a:pt x="141" y="112"/>
                  </a:cubicBezTo>
                  <a:cubicBezTo>
                    <a:pt x="145" y="106"/>
                    <a:pt x="150" y="103"/>
                    <a:pt x="157" y="100"/>
                  </a:cubicBezTo>
                  <a:cubicBezTo>
                    <a:pt x="161" y="98"/>
                    <a:pt x="169" y="96"/>
                    <a:pt x="169" y="96"/>
                  </a:cubicBezTo>
                  <a:cubicBezTo>
                    <a:pt x="175" y="98"/>
                    <a:pt x="187" y="102"/>
                    <a:pt x="187" y="102"/>
                  </a:cubicBezTo>
                  <a:cubicBezTo>
                    <a:pt x="203" y="100"/>
                    <a:pt x="212" y="94"/>
                    <a:pt x="195" y="80"/>
                  </a:cubicBezTo>
                  <a:cubicBezTo>
                    <a:pt x="183" y="70"/>
                    <a:pt x="165" y="66"/>
                    <a:pt x="153" y="54"/>
                  </a:cubicBezTo>
                  <a:cubicBezTo>
                    <a:pt x="141" y="42"/>
                    <a:pt x="122" y="26"/>
                    <a:pt x="105" y="20"/>
                  </a:cubicBezTo>
                  <a:cubicBezTo>
                    <a:pt x="85" y="21"/>
                    <a:pt x="71" y="20"/>
                    <a:pt x="53" y="26"/>
                  </a:cubicBezTo>
                  <a:cubicBezTo>
                    <a:pt x="47" y="24"/>
                    <a:pt x="33" y="12"/>
                    <a:pt x="47" y="1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1" name="Freeform 9"/>
            <p:cNvSpPr>
              <a:spLocks/>
            </p:cNvSpPr>
            <p:nvPr/>
          </p:nvSpPr>
          <p:spPr bwMode="invGray">
            <a:xfrm>
              <a:off x="1448" y="2857"/>
              <a:ext cx="99" cy="41"/>
            </a:xfrm>
            <a:custGeom>
              <a:avLst/>
              <a:gdLst>
                <a:gd name="T0" fmla="*/ 17 w 133"/>
                <a:gd name="T1" fmla="*/ 0 h 54"/>
                <a:gd name="T2" fmla="*/ 13 w 133"/>
                <a:gd name="T3" fmla="*/ 2 h 54"/>
                <a:gd name="T4" fmla="*/ 10 w 133"/>
                <a:gd name="T5" fmla="*/ 10 h 54"/>
                <a:gd name="T6" fmla="*/ 4 w 133"/>
                <a:gd name="T7" fmla="*/ 11 h 54"/>
                <a:gd name="T8" fmla="*/ 1 w 133"/>
                <a:gd name="T9" fmla="*/ 14 h 54"/>
                <a:gd name="T10" fmla="*/ 4 w 133"/>
                <a:gd name="T11" fmla="*/ 18 h 54"/>
                <a:gd name="T12" fmla="*/ 41 w 133"/>
                <a:gd name="T13" fmla="*/ 11 h 54"/>
                <a:gd name="T14" fmla="*/ 38 w 133"/>
                <a:gd name="T15" fmla="*/ 5 h 54"/>
                <a:gd name="T16" fmla="*/ 32 w 133"/>
                <a:gd name="T17" fmla="*/ 3 h 54"/>
                <a:gd name="T18" fmla="*/ 31 w 133"/>
                <a:gd name="T19" fmla="*/ 8 h 54"/>
                <a:gd name="T20" fmla="*/ 27 w 133"/>
                <a:gd name="T21" fmla="*/ 6 h 54"/>
                <a:gd name="T22" fmla="*/ 21 w 133"/>
                <a:gd name="T23" fmla="*/ 5 h 54"/>
                <a:gd name="T24" fmla="*/ 17 w 133"/>
                <a:gd name="T25" fmla="*/ 0 h 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 h="54">
                  <a:moveTo>
                    <a:pt x="57" y="0"/>
                  </a:moveTo>
                  <a:cubicBezTo>
                    <a:pt x="53" y="3"/>
                    <a:pt x="46" y="2"/>
                    <a:pt x="43" y="6"/>
                  </a:cubicBezTo>
                  <a:cubicBezTo>
                    <a:pt x="36" y="14"/>
                    <a:pt x="43" y="26"/>
                    <a:pt x="31" y="30"/>
                  </a:cubicBezTo>
                  <a:cubicBezTo>
                    <a:pt x="26" y="32"/>
                    <a:pt x="20" y="31"/>
                    <a:pt x="15" y="34"/>
                  </a:cubicBezTo>
                  <a:cubicBezTo>
                    <a:pt x="11" y="36"/>
                    <a:pt x="3" y="42"/>
                    <a:pt x="3" y="42"/>
                  </a:cubicBezTo>
                  <a:cubicBezTo>
                    <a:pt x="0" y="51"/>
                    <a:pt x="5" y="51"/>
                    <a:pt x="13" y="54"/>
                  </a:cubicBezTo>
                  <a:cubicBezTo>
                    <a:pt x="51" y="51"/>
                    <a:pt x="97" y="46"/>
                    <a:pt x="133" y="34"/>
                  </a:cubicBezTo>
                  <a:cubicBezTo>
                    <a:pt x="129" y="28"/>
                    <a:pt x="128" y="21"/>
                    <a:pt x="123" y="16"/>
                  </a:cubicBezTo>
                  <a:cubicBezTo>
                    <a:pt x="118" y="11"/>
                    <a:pt x="105" y="8"/>
                    <a:pt x="105" y="8"/>
                  </a:cubicBezTo>
                  <a:cubicBezTo>
                    <a:pt x="84" y="13"/>
                    <a:pt x="106" y="19"/>
                    <a:pt x="101" y="24"/>
                  </a:cubicBezTo>
                  <a:cubicBezTo>
                    <a:pt x="99" y="26"/>
                    <a:pt x="89" y="18"/>
                    <a:pt x="89" y="18"/>
                  </a:cubicBezTo>
                  <a:cubicBezTo>
                    <a:pt x="83" y="15"/>
                    <a:pt x="73" y="15"/>
                    <a:pt x="67" y="14"/>
                  </a:cubicBezTo>
                  <a:cubicBezTo>
                    <a:pt x="58" y="8"/>
                    <a:pt x="62" y="12"/>
                    <a:pt x="57"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2" name="Freeform 10"/>
            <p:cNvSpPr>
              <a:spLocks/>
            </p:cNvSpPr>
            <p:nvPr/>
          </p:nvSpPr>
          <p:spPr bwMode="invGray">
            <a:xfrm>
              <a:off x="1553" y="2883"/>
              <a:ext cx="38" cy="18"/>
            </a:xfrm>
            <a:custGeom>
              <a:avLst/>
              <a:gdLst>
                <a:gd name="T0" fmla="*/ 4 w 51"/>
                <a:gd name="T1" fmla="*/ 0 h 24"/>
                <a:gd name="T2" fmla="*/ 2 w 51"/>
                <a:gd name="T3" fmla="*/ 6 h 24"/>
                <a:gd name="T4" fmla="*/ 8 w 51"/>
                <a:gd name="T5" fmla="*/ 8 h 24"/>
                <a:gd name="T6" fmla="*/ 10 w 51"/>
                <a:gd name="T7" fmla="*/ 2 h 24"/>
                <a:gd name="T8" fmla="*/ 4 w 51"/>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3" name="Freeform 11"/>
            <p:cNvSpPr>
              <a:spLocks/>
            </p:cNvSpPr>
            <p:nvPr/>
          </p:nvSpPr>
          <p:spPr bwMode="invGray">
            <a:xfrm>
              <a:off x="1609" y="2886"/>
              <a:ext cx="12" cy="25"/>
            </a:xfrm>
            <a:custGeom>
              <a:avLst/>
              <a:gdLst>
                <a:gd name="T0" fmla="*/ 5 w 16"/>
                <a:gd name="T1" fmla="*/ 0 h 34"/>
                <a:gd name="T2" fmla="*/ 0 w 16"/>
                <a:gd name="T3" fmla="*/ 4 h 34"/>
                <a:gd name="T4" fmla="*/ 5 w 16"/>
                <a:gd name="T5" fmla="*/ 10 h 34"/>
                <a:gd name="T6" fmla="*/ 4 w 16"/>
                <a:gd name="T7" fmla="*/ 5 h 34"/>
                <a:gd name="T8" fmla="*/ 5 w 16"/>
                <a:gd name="T9" fmla="*/ 1 h 34"/>
                <a:gd name="T10" fmla="*/ 5 w 16"/>
                <a:gd name="T11" fmla="*/ 0 h 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 h="34">
                  <a:moveTo>
                    <a:pt x="14" y="0"/>
                  </a:moveTo>
                  <a:cubicBezTo>
                    <a:pt x="5" y="3"/>
                    <a:pt x="2" y="4"/>
                    <a:pt x="0" y="14"/>
                  </a:cubicBezTo>
                  <a:cubicBezTo>
                    <a:pt x="3" y="26"/>
                    <a:pt x="4" y="30"/>
                    <a:pt x="16" y="34"/>
                  </a:cubicBezTo>
                  <a:cubicBezTo>
                    <a:pt x="15" y="29"/>
                    <a:pt x="11" y="23"/>
                    <a:pt x="12" y="18"/>
                  </a:cubicBezTo>
                  <a:cubicBezTo>
                    <a:pt x="12" y="14"/>
                    <a:pt x="16" y="6"/>
                    <a:pt x="16" y="6"/>
                  </a:cubicBezTo>
                  <a:cubicBezTo>
                    <a:pt x="9" y="1"/>
                    <a:pt x="8" y="3"/>
                    <a:pt x="14"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4" name="Freeform 12"/>
            <p:cNvSpPr>
              <a:spLocks/>
            </p:cNvSpPr>
            <p:nvPr/>
          </p:nvSpPr>
          <p:spPr bwMode="invGray">
            <a:xfrm>
              <a:off x="1426" y="2040"/>
              <a:ext cx="180" cy="88"/>
            </a:xfrm>
            <a:custGeom>
              <a:avLst/>
              <a:gdLst>
                <a:gd name="T0" fmla="*/ 20 w 240"/>
                <a:gd name="T1" fmla="*/ 1 h 117"/>
                <a:gd name="T2" fmla="*/ 8 w 240"/>
                <a:gd name="T3" fmla="*/ 10 h 117"/>
                <a:gd name="T4" fmla="*/ 2 w 240"/>
                <a:gd name="T5" fmla="*/ 12 h 117"/>
                <a:gd name="T6" fmla="*/ 0 w 240"/>
                <a:gd name="T7" fmla="*/ 13 h 117"/>
                <a:gd name="T8" fmla="*/ 8 w 240"/>
                <a:gd name="T9" fmla="*/ 19 h 117"/>
                <a:gd name="T10" fmla="*/ 13 w 240"/>
                <a:gd name="T11" fmla="*/ 20 h 117"/>
                <a:gd name="T12" fmla="*/ 22 w 240"/>
                <a:gd name="T13" fmla="*/ 15 h 117"/>
                <a:gd name="T14" fmla="*/ 26 w 240"/>
                <a:gd name="T15" fmla="*/ 14 h 117"/>
                <a:gd name="T16" fmla="*/ 26 w 240"/>
                <a:gd name="T17" fmla="*/ 17 h 117"/>
                <a:gd name="T18" fmla="*/ 20 w 240"/>
                <a:gd name="T19" fmla="*/ 20 h 117"/>
                <a:gd name="T20" fmla="*/ 23 w 240"/>
                <a:gd name="T21" fmla="*/ 23 h 117"/>
                <a:gd name="T22" fmla="*/ 13 w 240"/>
                <a:gd name="T23" fmla="*/ 28 h 117"/>
                <a:gd name="T24" fmla="*/ 23 w 240"/>
                <a:gd name="T25" fmla="*/ 35 h 117"/>
                <a:gd name="T26" fmla="*/ 26 w 240"/>
                <a:gd name="T27" fmla="*/ 36 h 117"/>
                <a:gd name="T28" fmla="*/ 38 w 240"/>
                <a:gd name="T29" fmla="*/ 33 h 117"/>
                <a:gd name="T30" fmla="*/ 48 w 240"/>
                <a:gd name="T31" fmla="*/ 33 h 117"/>
                <a:gd name="T32" fmla="*/ 53 w 240"/>
                <a:gd name="T33" fmla="*/ 38 h 117"/>
                <a:gd name="T34" fmla="*/ 65 w 240"/>
                <a:gd name="T35" fmla="*/ 35 h 117"/>
                <a:gd name="T36" fmla="*/ 71 w 240"/>
                <a:gd name="T37" fmla="*/ 33 h 117"/>
                <a:gd name="T38" fmla="*/ 71 w 240"/>
                <a:gd name="T39" fmla="*/ 25 h 117"/>
                <a:gd name="T40" fmla="*/ 74 w 240"/>
                <a:gd name="T41" fmla="*/ 22 h 117"/>
                <a:gd name="T42" fmla="*/ 76 w 240"/>
                <a:gd name="T43" fmla="*/ 15 h 117"/>
                <a:gd name="T44" fmla="*/ 67 w 240"/>
                <a:gd name="T45" fmla="*/ 18 h 117"/>
                <a:gd name="T46" fmla="*/ 64 w 240"/>
                <a:gd name="T47" fmla="*/ 14 h 117"/>
                <a:gd name="T48" fmla="*/ 55 w 240"/>
                <a:gd name="T49" fmla="*/ 15 h 117"/>
                <a:gd name="T50" fmla="*/ 43 w 240"/>
                <a:gd name="T51" fmla="*/ 3 h 117"/>
                <a:gd name="T52" fmla="*/ 30 w 240"/>
                <a:gd name="T53" fmla="*/ 4 h 117"/>
                <a:gd name="T54" fmla="*/ 26 w 240"/>
                <a:gd name="T55" fmla="*/ 1 h 117"/>
                <a:gd name="T56" fmla="*/ 20 w 240"/>
                <a:gd name="T57" fmla="*/ 1 h 11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240" h="117">
                  <a:moveTo>
                    <a:pt x="64" y="1"/>
                  </a:moveTo>
                  <a:cubicBezTo>
                    <a:pt x="57" y="21"/>
                    <a:pt x="44" y="24"/>
                    <a:pt x="24" y="31"/>
                  </a:cubicBezTo>
                  <a:cubicBezTo>
                    <a:pt x="18" y="33"/>
                    <a:pt x="12" y="35"/>
                    <a:pt x="6" y="37"/>
                  </a:cubicBezTo>
                  <a:cubicBezTo>
                    <a:pt x="4" y="38"/>
                    <a:pt x="0" y="39"/>
                    <a:pt x="0" y="39"/>
                  </a:cubicBezTo>
                  <a:cubicBezTo>
                    <a:pt x="3" y="55"/>
                    <a:pt x="12" y="54"/>
                    <a:pt x="26" y="59"/>
                  </a:cubicBezTo>
                  <a:cubicBezTo>
                    <a:pt x="30" y="60"/>
                    <a:pt x="38" y="63"/>
                    <a:pt x="38" y="63"/>
                  </a:cubicBezTo>
                  <a:cubicBezTo>
                    <a:pt x="50" y="59"/>
                    <a:pt x="57" y="54"/>
                    <a:pt x="68" y="47"/>
                  </a:cubicBezTo>
                  <a:cubicBezTo>
                    <a:pt x="72" y="45"/>
                    <a:pt x="80" y="43"/>
                    <a:pt x="80" y="43"/>
                  </a:cubicBezTo>
                  <a:cubicBezTo>
                    <a:pt x="82" y="46"/>
                    <a:pt x="88" y="51"/>
                    <a:pt x="82" y="55"/>
                  </a:cubicBezTo>
                  <a:cubicBezTo>
                    <a:pt x="77" y="59"/>
                    <a:pt x="64" y="61"/>
                    <a:pt x="64" y="61"/>
                  </a:cubicBezTo>
                  <a:cubicBezTo>
                    <a:pt x="58" y="70"/>
                    <a:pt x="63" y="70"/>
                    <a:pt x="72" y="73"/>
                  </a:cubicBezTo>
                  <a:cubicBezTo>
                    <a:pt x="77" y="88"/>
                    <a:pt x="50" y="86"/>
                    <a:pt x="40" y="87"/>
                  </a:cubicBezTo>
                  <a:cubicBezTo>
                    <a:pt x="47" y="94"/>
                    <a:pt x="60" y="106"/>
                    <a:pt x="70" y="109"/>
                  </a:cubicBezTo>
                  <a:cubicBezTo>
                    <a:pt x="74" y="110"/>
                    <a:pt x="82" y="113"/>
                    <a:pt x="82" y="113"/>
                  </a:cubicBezTo>
                  <a:cubicBezTo>
                    <a:pt x="99" y="111"/>
                    <a:pt x="104" y="108"/>
                    <a:pt x="118" y="103"/>
                  </a:cubicBezTo>
                  <a:cubicBezTo>
                    <a:pt x="129" y="104"/>
                    <a:pt x="140" y="103"/>
                    <a:pt x="150" y="105"/>
                  </a:cubicBezTo>
                  <a:cubicBezTo>
                    <a:pt x="157" y="107"/>
                    <a:pt x="168" y="117"/>
                    <a:pt x="168" y="117"/>
                  </a:cubicBezTo>
                  <a:cubicBezTo>
                    <a:pt x="193" y="115"/>
                    <a:pt x="188" y="116"/>
                    <a:pt x="204" y="109"/>
                  </a:cubicBezTo>
                  <a:cubicBezTo>
                    <a:pt x="210" y="106"/>
                    <a:pt x="224" y="103"/>
                    <a:pt x="224" y="103"/>
                  </a:cubicBezTo>
                  <a:cubicBezTo>
                    <a:pt x="223" y="98"/>
                    <a:pt x="217" y="82"/>
                    <a:pt x="222" y="77"/>
                  </a:cubicBezTo>
                  <a:cubicBezTo>
                    <a:pt x="225" y="73"/>
                    <a:pt x="234" y="69"/>
                    <a:pt x="234" y="69"/>
                  </a:cubicBezTo>
                  <a:cubicBezTo>
                    <a:pt x="237" y="59"/>
                    <a:pt x="240" y="59"/>
                    <a:pt x="238" y="47"/>
                  </a:cubicBezTo>
                  <a:cubicBezTo>
                    <a:pt x="228" y="49"/>
                    <a:pt x="219" y="51"/>
                    <a:pt x="210" y="57"/>
                  </a:cubicBezTo>
                  <a:cubicBezTo>
                    <a:pt x="201" y="71"/>
                    <a:pt x="201" y="50"/>
                    <a:pt x="200" y="43"/>
                  </a:cubicBezTo>
                  <a:cubicBezTo>
                    <a:pt x="189" y="45"/>
                    <a:pt x="182" y="48"/>
                    <a:pt x="172" y="45"/>
                  </a:cubicBezTo>
                  <a:cubicBezTo>
                    <a:pt x="161" y="34"/>
                    <a:pt x="148" y="14"/>
                    <a:pt x="134" y="9"/>
                  </a:cubicBezTo>
                  <a:cubicBezTo>
                    <a:pt x="119" y="11"/>
                    <a:pt x="108" y="13"/>
                    <a:pt x="94" y="11"/>
                  </a:cubicBezTo>
                  <a:cubicBezTo>
                    <a:pt x="92" y="9"/>
                    <a:pt x="85" y="2"/>
                    <a:pt x="82" y="1"/>
                  </a:cubicBezTo>
                  <a:cubicBezTo>
                    <a:pt x="74" y="0"/>
                    <a:pt x="72" y="9"/>
                    <a:pt x="64" y="1"/>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5" name="Freeform 13"/>
            <p:cNvSpPr>
              <a:spLocks/>
            </p:cNvSpPr>
            <p:nvPr/>
          </p:nvSpPr>
          <p:spPr bwMode="invGray">
            <a:xfrm>
              <a:off x="1506" y="1999"/>
              <a:ext cx="146" cy="60"/>
            </a:xfrm>
            <a:custGeom>
              <a:avLst/>
              <a:gdLst>
                <a:gd name="T0" fmla="*/ 31 w 194"/>
                <a:gd name="T1" fmla="*/ 4 h 80"/>
                <a:gd name="T2" fmla="*/ 5 w 194"/>
                <a:gd name="T3" fmla="*/ 8 h 80"/>
                <a:gd name="T4" fmla="*/ 3 w 194"/>
                <a:gd name="T5" fmla="*/ 11 h 80"/>
                <a:gd name="T6" fmla="*/ 18 w 194"/>
                <a:gd name="T7" fmla="*/ 17 h 80"/>
                <a:gd name="T8" fmla="*/ 44 w 194"/>
                <a:gd name="T9" fmla="*/ 24 h 80"/>
                <a:gd name="T10" fmla="*/ 56 w 194"/>
                <a:gd name="T11" fmla="*/ 22 h 80"/>
                <a:gd name="T12" fmla="*/ 60 w 194"/>
                <a:gd name="T13" fmla="*/ 20 h 80"/>
                <a:gd name="T14" fmla="*/ 56 w 194"/>
                <a:gd name="T15" fmla="*/ 14 h 80"/>
                <a:gd name="T16" fmla="*/ 53 w 194"/>
                <a:gd name="T17" fmla="*/ 11 h 80"/>
                <a:gd name="T18" fmla="*/ 41 w 194"/>
                <a:gd name="T19" fmla="*/ 8 h 80"/>
                <a:gd name="T20" fmla="*/ 31 w 194"/>
                <a:gd name="T21" fmla="*/ 4 h 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94" h="80">
                  <a:moveTo>
                    <a:pt x="97" y="10"/>
                  </a:moveTo>
                  <a:cubicBezTo>
                    <a:pt x="70" y="19"/>
                    <a:pt x="42" y="22"/>
                    <a:pt x="13" y="24"/>
                  </a:cubicBezTo>
                  <a:cubicBezTo>
                    <a:pt x="9" y="25"/>
                    <a:pt x="0" y="26"/>
                    <a:pt x="9" y="34"/>
                  </a:cubicBezTo>
                  <a:cubicBezTo>
                    <a:pt x="21" y="44"/>
                    <a:pt x="43" y="43"/>
                    <a:pt x="57" y="52"/>
                  </a:cubicBezTo>
                  <a:cubicBezTo>
                    <a:pt x="75" y="80"/>
                    <a:pt x="104" y="73"/>
                    <a:pt x="135" y="74"/>
                  </a:cubicBezTo>
                  <a:cubicBezTo>
                    <a:pt x="153" y="73"/>
                    <a:pt x="159" y="73"/>
                    <a:pt x="175" y="68"/>
                  </a:cubicBezTo>
                  <a:cubicBezTo>
                    <a:pt x="179" y="67"/>
                    <a:pt x="187" y="64"/>
                    <a:pt x="187" y="64"/>
                  </a:cubicBezTo>
                  <a:cubicBezTo>
                    <a:pt x="194" y="53"/>
                    <a:pt x="184" y="49"/>
                    <a:pt x="175" y="44"/>
                  </a:cubicBezTo>
                  <a:cubicBezTo>
                    <a:pt x="171" y="42"/>
                    <a:pt x="163" y="36"/>
                    <a:pt x="163" y="36"/>
                  </a:cubicBezTo>
                  <a:cubicBezTo>
                    <a:pt x="140" y="41"/>
                    <a:pt x="147" y="38"/>
                    <a:pt x="129" y="26"/>
                  </a:cubicBezTo>
                  <a:cubicBezTo>
                    <a:pt x="123" y="17"/>
                    <a:pt x="107" y="0"/>
                    <a:pt x="97" y="1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6" name="Freeform 14"/>
            <p:cNvSpPr>
              <a:spLocks/>
            </p:cNvSpPr>
            <p:nvPr/>
          </p:nvSpPr>
          <p:spPr bwMode="invGray">
            <a:xfrm>
              <a:off x="1711" y="2069"/>
              <a:ext cx="233" cy="190"/>
            </a:xfrm>
            <a:custGeom>
              <a:avLst/>
              <a:gdLst>
                <a:gd name="T0" fmla="*/ 22 w 310"/>
                <a:gd name="T1" fmla="*/ 3 h 254"/>
                <a:gd name="T2" fmla="*/ 17 w 310"/>
                <a:gd name="T3" fmla="*/ 7 h 254"/>
                <a:gd name="T4" fmla="*/ 7 w 310"/>
                <a:gd name="T5" fmla="*/ 12 h 254"/>
                <a:gd name="T6" fmla="*/ 17 w 310"/>
                <a:gd name="T7" fmla="*/ 24 h 254"/>
                <a:gd name="T8" fmla="*/ 25 w 310"/>
                <a:gd name="T9" fmla="*/ 27 h 254"/>
                <a:gd name="T10" fmla="*/ 33 w 310"/>
                <a:gd name="T11" fmla="*/ 31 h 254"/>
                <a:gd name="T12" fmla="*/ 40 w 310"/>
                <a:gd name="T13" fmla="*/ 27 h 254"/>
                <a:gd name="T14" fmla="*/ 45 w 310"/>
                <a:gd name="T15" fmla="*/ 32 h 254"/>
                <a:gd name="T16" fmla="*/ 47 w 310"/>
                <a:gd name="T17" fmla="*/ 40 h 254"/>
                <a:gd name="T18" fmla="*/ 37 w 310"/>
                <a:gd name="T19" fmla="*/ 48 h 254"/>
                <a:gd name="T20" fmla="*/ 29 w 310"/>
                <a:gd name="T21" fmla="*/ 54 h 254"/>
                <a:gd name="T22" fmla="*/ 22 w 310"/>
                <a:gd name="T23" fmla="*/ 52 h 254"/>
                <a:gd name="T24" fmla="*/ 18 w 310"/>
                <a:gd name="T25" fmla="*/ 52 h 254"/>
                <a:gd name="T26" fmla="*/ 14 w 310"/>
                <a:gd name="T27" fmla="*/ 59 h 254"/>
                <a:gd name="T28" fmla="*/ 13 w 310"/>
                <a:gd name="T29" fmla="*/ 62 h 254"/>
                <a:gd name="T30" fmla="*/ 23 w 310"/>
                <a:gd name="T31" fmla="*/ 64 h 254"/>
                <a:gd name="T32" fmla="*/ 30 w 310"/>
                <a:gd name="T33" fmla="*/ 64 h 254"/>
                <a:gd name="T34" fmla="*/ 37 w 310"/>
                <a:gd name="T35" fmla="*/ 72 h 254"/>
                <a:gd name="T36" fmla="*/ 40 w 310"/>
                <a:gd name="T37" fmla="*/ 74 h 254"/>
                <a:gd name="T38" fmla="*/ 44 w 310"/>
                <a:gd name="T39" fmla="*/ 75 h 254"/>
                <a:gd name="T40" fmla="*/ 50 w 310"/>
                <a:gd name="T41" fmla="*/ 79 h 254"/>
                <a:gd name="T42" fmla="*/ 58 w 310"/>
                <a:gd name="T43" fmla="*/ 74 h 254"/>
                <a:gd name="T44" fmla="*/ 65 w 310"/>
                <a:gd name="T45" fmla="*/ 74 h 254"/>
                <a:gd name="T46" fmla="*/ 73 w 310"/>
                <a:gd name="T47" fmla="*/ 67 h 254"/>
                <a:gd name="T48" fmla="*/ 71 w 310"/>
                <a:gd name="T49" fmla="*/ 58 h 254"/>
                <a:gd name="T50" fmla="*/ 69 w 310"/>
                <a:gd name="T51" fmla="*/ 54 h 254"/>
                <a:gd name="T52" fmla="*/ 74 w 310"/>
                <a:gd name="T53" fmla="*/ 52 h 254"/>
                <a:gd name="T54" fmla="*/ 78 w 310"/>
                <a:gd name="T55" fmla="*/ 57 h 254"/>
                <a:gd name="T56" fmla="*/ 79 w 310"/>
                <a:gd name="T57" fmla="*/ 61 h 254"/>
                <a:gd name="T58" fmla="*/ 83 w 310"/>
                <a:gd name="T59" fmla="*/ 61 h 254"/>
                <a:gd name="T60" fmla="*/ 97 w 310"/>
                <a:gd name="T61" fmla="*/ 52 h 254"/>
                <a:gd name="T62" fmla="*/ 93 w 310"/>
                <a:gd name="T63" fmla="*/ 46 h 254"/>
                <a:gd name="T64" fmla="*/ 83 w 310"/>
                <a:gd name="T65" fmla="*/ 39 h 254"/>
                <a:gd name="T66" fmla="*/ 85 w 310"/>
                <a:gd name="T67" fmla="*/ 34 h 254"/>
                <a:gd name="T68" fmla="*/ 88 w 310"/>
                <a:gd name="T69" fmla="*/ 32 h 254"/>
                <a:gd name="T70" fmla="*/ 80 w 310"/>
                <a:gd name="T71" fmla="*/ 19 h 254"/>
                <a:gd name="T72" fmla="*/ 74 w 310"/>
                <a:gd name="T73" fmla="*/ 19 h 254"/>
                <a:gd name="T74" fmla="*/ 71 w 310"/>
                <a:gd name="T75" fmla="*/ 17 h 254"/>
                <a:gd name="T76" fmla="*/ 64 w 310"/>
                <a:gd name="T77" fmla="*/ 10 h 254"/>
                <a:gd name="T78" fmla="*/ 50 w 310"/>
                <a:gd name="T79" fmla="*/ 14 h 254"/>
                <a:gd name="T80" fmla="*/ 53 w 310"/>
                <a:gd name="T81" fmla="*/ 7 h 254"/>
                <a:gd name="T82" fmla="*/ 44 w 310"/>
                <a:gd name="T83" fmla="*/ 5 h 254"/>
                <a:gd name="T84" fmla="*/ 38 w 310"/>
                <a:gd name="T85" fmla="*/ 5 h 254"/>
                <a:gd name="T86" fmla="*/ 22 w 310"/>
                <a:gd name="T87" fmla="*/ 3 h 25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310" h="254">
                  <a:moveTo>
                    <a:pt x="67" y="9"/>
                  </a:moveTo>
                  <a:cubicBezTo>
                    <a:pt x="63" y="15"/>
                    <a:pt x="51" y="23"/>
                    <a:pt x="51" y="23"/>
                  </a:cubicBezTo>
                  <a:cubicBezTo>
                    <a:pt x="43" y="34"/>
                    <a:pt x="33" y="35"/>
                    <a:pt x="21" y="39"/>
                  </a:cubicBezTo>
                  <a:cubicBezTo>
                    <a:pt x="0" y="71"/>
                    <a:pt x="30" y="74"/>
                    <a:pt x="53" y="77"/>
                  </a:cubicBezTo>
                  <a:cubicBezTo>
                    <a:pt x="61" y="89"/>
                    <a:pt x="63" y="87"/>
                    <a:pt x="79" y="85"/>
                  </a:cubicBezTo>
                  <a:cubicBezTo>
                    <a:pt x="88" y="88"/>
                    <a:pt x="93" y="96"/>
                    <a:pt x="103" y="99"/>
                  </a:cubicBezTo>
                  <a:cubicBezTo>
                    <a:pt x="117" y="96"/>
                    <a:pt x="116" y="89"/>
                    <a:pt x="127" y="85"/>
                  </a:cubicBezTo>
                  <a:cubicBezTo>
                    <a:pt x="134" y="90"/>
                    <a:pt x="138" y="94"/>
                    <a:pt x="143" y="101"/>
                  </a:cubicBezTo>
                  <a:cubicBezTo>
                    <a:pt x="140" y="116"/>
                    <a:pt x="134" y="117"/>
                    <a:pt x="149" y="127"/>
                  </a:cubicBezTo>
                  <a:cubicBezTo>
                    <a:pt x="161" y="144"/>
                    <a:pt x="126" y="147"/>
                    <a:pt x="115" y="151"/>
                  </a:cubicBezTo>
                  <a:cubicBezTo>
                    <a:pt x="109" y="160"/>
                    <a:pt x="100" y="169"/>
                    <a:pt x="89" y="173"/>
                  </a:cubicBezTo>
                  <a:cubicBezTo>
                    <a:pt x="81" y="172"/>
                    <a:pt x="76" y="171"/>
                    <a:pt x="69" y="169"/>
                  </a:cubicBezTo>
                  <a:cubicBezTo>
                    <a:pt x="65" y="168"/>
                    <a:pt x="57" y="165"/>
                    <a:pt x="57" y="165"/>
                  </a:cubicBezTo>
                  <a:cubicBezTo>
                    <a:pt x="46" y="169"/>
                    <a:pt x="46" y="177"/>
                    <a:pt x="43" y="187"/>
                  </a:cubicBezTo>
                  <a:cubicBezTo>
                    <a:pt x="42" y="191"/>
                    <a:pt x="39" y="199"/>
                    <a:pt x="39" y="199"/>
                  </a:cubicBezTo>
                  <a:cubicBezTo>
                    <a:pt x="50" y="203"/>
                    <a:pt x="61" y="204"/>
                    <a:pt x="73" y="205"/>
                  </a:cubicBezTo>
                  <a:cubicBezTo>
                    <a:pt x="82" y="203"/>
                    <a:pt x="86" y="201"/>
                    <a:pt x="95" y="203"/>
                  </a:cubicBezTo>
                  <a:cubicBezTo>
                    <a:pt x="107" y="211"/>
                    <a:pt x="111" y="218"/>
                    <a:pt x="115" y="231"/>
                  </a:cubicBezTo>
                  <a:cubicBezTo>
                    <a:pt x="116" y="235"/>
                    <a:pt x="123" y="234"/>
                    <a:pt x="127" y="235"/>
                  </a:cubicBezTo>
                  <a:cubicBezTo>
                    <a:pt x="131" y="236"/>
                    <a:pt x="139" y="239"/>
                    <a:pt x="139" y="239"/>
                  </a:cubicBezTo>
                  <a:cubicBezTo>
                    <a:pt x="144" y="246"/>
                    <a:pt x="147" y="248"/>
                    <a:pt x="155" y="251"/>
                  </a:cubicBezTo>
                  <a:cubicBezTo>
                    <a:pt x="169" y="250"/>
                    <a:pt x="187" y="254"/>
                    <a:pt x="181" y="237"/>
                  </a:cubicBezTo>
                  <a:cubicBezTo>
                    <a:pt x="184" y="220"/>
                    <a:pt x="192" y="228"/>
                    <a:pt x="203" y="235"/>
                  </a:cubicBezTo>
                  <a:cubicBezTo>
                    <a:pt x="224" y="233"/>
                    <a:pt x="224" y="232"/>
                    <a:pt x="229" y="213"/>
                  </a:cubicBezTo>
                  <a:cubicBezTo>
                    <a:pt x="229" y="211"/>
                    <a:pt x="229" y="192"/>
                    <a:pt x="225" y="185"/>
                  </a:cubicBezTo>
                  <a:cubicBezTo>
                    <a:pt x="223" y="181"/>
                    <a:pt x="217" y="173"/>
                    <a:pt x="217" y="173"/>
                  </a:cubicBezTo>
                  <a:cubicBezTo>
                    <a:pt x="220" y="163"/>
                    <a:pt x="224" y="165"/>
                    <a:pt x="233" y="167"/>
                  </a:cubicBezTo>
                  <a:cubicBezTo>
                    <a:pt x="240" y="172"/>
                    <a:pt x="242" y="175"/>
                    <a:pt x="245" y="183"/>
                  </a:cubicBezTo>
                  <a:cubicBezTo>
                    <a:pt x="246" y="188"/>
                    <a:pt x="244" y="193"/>
                    <a:pt x="247" y="197"/>
                  </a:cubicBezTo>
                  <a:cubicBezTo>
                    <a:pt x="250" y="201"/>
                    <a:pt x="256" y="194"/>
                    <a:pt x="261" y="193"/>
                  </a:cubicBezTo>
                  <a:cubicBezTo>
                    <a:pt x="276" y="188"/>
                    <a:pt x="290" y="178"/>
                    <a:pt x="303" y="169"/>
                  </a:cubicBezTo>
                  <a:cubicBezTo>
                    <a:pt x="310" y="158"/>
                    <a:pt x="302" y="153"/>
                    <a:pt x="293" y="147"/>
                  </a:cubicBezTo>
                  <a:cubicBezTo>
                    <a:pt x="281" y="129"/>
                    <a:pt x="283" y="126"/>
                    <a:pt x="259" y="123"/>
                  </a:cubicBezTo>
                  <a:cubicBezTo>
                    <a:pt x="256" y="115"/>
                    <a:pt x="257" y="111"/>
                    <a:pt x="265" y="107"/>
                  </a:cubicBezTo>
                  <a:cubicBezTo>
                    <a:pt x="269" y="105"/>
                    <a:pt x="277" y="103"/>
                    <a:pt x="277" y="103"/>
                  </a:cubicBezTo>
                  <a:cubicBezTo>
                    <a:pt x="287" y="88"/>
                    <a:pt x="269" y="66"/>
                    <a:pt x="253" y="63"/>
                  </a:cubicBezTo>
                  <a:cubicBezTo>
                    <a:pt x="239" y="60"/>
                    <a:pt x="244" y="62"/>
                    <a:pt x="233" y="59"/>
                  </a:cubicBezTo>
                  <a:cubicBezTo>
                    <a:pt x="229" y="58"/>
                    <a:pt x="221" y="55"/>
                    <a:pt x="221" y="55"/>
                  </a:cubicBezTo>
                  <a:cubicBezTo>
                    <a:pt x="200" y="60"/>
                    <a:pt x="217" y="38"/>
                    <a:pt x="201" y="33"/>
                  </a:cubicBezTo>
                  <a:cubicBezTo>
                    <a:pt x="185" y="35"/>
                    <a:pt x="169" y="36"/>
                    <a:pt x="155" y="45"/>
                  </a:cubicBezTo>
                  <a:cubicBezTo>
                    <a:pt x="145" y="30"/>
                    <a:pt x="152" y="30"/>
                    <a:pt x="167" y="25"/>
                  </a:cubicBezTo>
                  <a:cubicBezTo>
                    <a:pt x="163" y="10"/>
                    <a:pt x="155" y="15"/>
                    <a:pt x="139" y="17"/>
                  </a:cubicBezTo>
                  <a:cubicBezTo>
                    <a:pt x="131" y="20"/>
                    <a:pt x="127" y="22"/>
                    <a:pt x="119" y="19"/>
                  </a:cubicBezTo>
                  <a:cubicBezTo>
                    <a:pt x="106" y="0"/>
                    <a:pt x="74" y="29"/>
                    <a:pt x="67" y="9"/>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7" name="Freeform 15"/>
            <p:cNvSpPr>
              <a:spLocks/>
            </p:cNvSpPr>
            <p:nvPr/>
          </p:nvSpPr>
          <p:spPr bwMode="invGray">
            <a:xfrm>
              <a:off x="1709" y="1987"/>
              <a:ext cx="44" cy="37"/>
            </a:xfrm>
            <a:custGeom>
              <a:avLst/>
              <a:gdLst>
                <a:gd name="T0" fmla="*/ 7 w 59"/>
                <a:gd name="T1" fmla="*/ 0 h 50"/>
                <a:gd name="T2" fmla="*/ 0 w 59"/>
                <a:gd name="T3" fmla="*/ 3 h 50"/>
                <a:gd name="T4" fmla="*/ 9 w 59"/>
                <a:gd name="T5" fmla="*/ 12 h 50"/>
                <a:gd name="T6" fmla="*/ 15 w 59"/>
                <a:gd name="T7" fmla="*/ 15 h 50"/>
                <a:gd name="T8" fmla="*/ 18 w 59"/>
                <a:gd name="T9" fmla="*/ 9 h 50"/>
                <a:gd name="T10" fmla="*/ 14 w 59"/>
                <a:gd name="T11" fmla="*/ 2 h 50"/>
                <a:gd name="T12" fmla="*/ 7 w 59"/>
                <a:gd name="T13" fmla="*/ 0 h 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9" h="50">
                  <a:moveTo>
                    <a:pt x="26" y="0"/>
                  </a:moveTo>
                  <a:cubicBezTo>
                    <a:pt x="13" y="2"/>
                    <a:pt x="7" y="0"/>
                    <a:pt x="0" y="10"/>
                  </a:cubicBezTo>
                  <a:cubicBezTo>
                    <a:pt x="4" y="22"/>
                    <a:pt x="18" y="36"/>
                    <a:pt x="30" y="40"/>
                  </a:cubicBezTo>
                  <a:cubicBezTo>
                    <a:pt x="37" y="42"/>
                    <a:pt x="48" y="50"/>
                    <a:pt x="48" y="50"/>
                  </a:cubicBezTo>
                  <a:cubicBezTo>
                    <a:pt x="57" y="44"/>
                    <a:pt x="55" y="37"/>
                    <a:pt x="58" y="28"/>
                  </a:cubicBezTo>
                  <a:cubicBezTo>
                    <a:pt x="55" y="11"/>
                    <a:pt x="59" y="18"/>
                    <a:pt x="44" y="8"/>
                  </a:cubicBezTo>
                  <a:cubicBezTo>
                    <a:pt x="42" y="6"/>
                    <a:pt x="26" y="5"/>
                    <a:pt x="26"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8" name="Freeform 16"/>
            <p:cNvSpPr>
              <a:spLocks/>
            </p:cNvSpPr>
            <p:nvPr/>
          </p:nvSpPr>
          <p:spPr bwMode="invGray">
            <a:xfrm>
              <a:off x="1625" y="2057"/>
              <a:ext cx="65" cy="42"/>
            </a:xfrm>
            <a:custGeom>
              <a:avLst/>
              <a:gdLst>
                <a:gd name="T0" fmla="*/ 14 w 86"/>
                <a:gd name="T1" fmla="*/ 2 h 57"/>
                <a:gd name="T2" fmla="*/ 8 w 86"/>
                <a:gd name="T3" fmla="*/ 7 h 57"/>
                <a:gd name="T4" fmla="*/ 2 w 86"/>
                <a:gd name="T5" fmla="*/ 8 h 57"/>
                <a:gd name="T6" fmla="*/ 5 w 86"/>
                <a:gd name="T7" fmla="*/ 17 h 57"/>
                <a:gd name="T8" fmla="*/ 24 w 86"/>
                <a:gd name="T9" fmla="*/ 10 h 57"/>
                <a:gd name="T10" fmla="*/ 28 w 86"/>
                <a:gd name="T11" fmla="*/ 5 h 57"/>
                <a:gd name="T12" fmla="*/ 18 w 86"/>
                <a:gd name="T13" fmla="*/ 2 h 57"/>
                <a:gd name="T14" fmla="*/ 14 w 86"/>
                <a:gd name="T15" fmla="*/ 2 h 5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 h="57">
                  <a:moveTo>
                    <a:pt x="44" y="7"/>
                  </a:moveTo>
                  <a:cubicBezTo>
                    <a:pt x="39" y="14"/>
                    <a:pt x="31" y="20"/>
                    <a:pt x="24" y="25"/>
                  </a:cubicBezTo>
                  <a:cubicBezTo>
                    <a:pt x="16" y="19"/>
                    <a:pt x="12" y="22"/>
                    <a:pt x="4" y="27"/>
                  </a:cubicBezTo>
                  <a:cubicBezTo>
                    <a:pt x="0" y="38"/>
                    <a:pt x="4" y="53"/>
                    <a:pt x="16" y="57"/>
                  </a:cubicBezTo>
                  <a:cubicBezTo>
                    <a:pt x="33" y="51"/>
                    <a:pt x="60" y="45"/>
                    <a:pt x="74" y="35"/>
                  </a:cubicBezTo>
                  <a:cubicBezTo>
                    <a:pt x="78" y="29"/>
                    <a:pt x="86" y="17"/>
                    <a:pt x="86" y="17"/>
                  </a:cubicBezTo>
                  <a:cubicBezTo>
                    <a:pt x="80" y="0"/>
                    <a:pt x="74" y="5"/>
                    <a:pt x="56" y="7"/>
                  </a:cubicBezTo>
                  <a:cubicBezTo>
                    <a:pt x="43" y="11"/>
                    <a:pt x="44" y="15"/>
                    <a:pt x="44" y="7"/>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9" name="Freeform 17"/>
            <p:cNvSpPr>
              <a:spLocks/>
            </p:cNvSpPr>
            <p:nvPr/>
          </p:nvSpPr>
          <p:spPr bwMode="invGray">
            <a:xfrm>
              <a:off x="1693" y="2065"/>
              <a:ext cx="54" cy="25"/>
            </a:xfrm>
            <a:custGeom>
              <a:avLst/>
              <a:gdLst>
                <a:gd name="T0" fmla="*/ 12 w 73"/>
                <a:gd name="T1" fmla="*/ 0 h 34"/>
                <a:gd name="T2" fmla="*/ 3 w 73"/>
                <a:gd name="T3" fmla="*/ 5 h 34"/>
                <a:gd name="T4" fmla="*/ 7 w 73"/>
                <a:gd name="T5" fmla="*/ 10 h 34"/>
                <a:gd name="T6" fmla="*/ 16 w 73"/>
                <a:gd name="T7" fmla="*/ 8 h 34"/>
                <a:gd name="T8" fmla="*/ 19 w 73"/>
                <a:gd name="T9" fmla="*/ 6 h 34"/>
                <a:gd name="T10" fmla="*/ 12 w 73"/>
                <a:gd name="T11" fmla="*/ 0 h 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 h="34">
                  <a:moveTo>
                    <a:pt x="40" y="0"/>
                  </a:moveTo>
                  <a:cubicBezTo>
                    <a:pt x="30" y="6"/>
                    <a:pt x="20" y="10"/>
                    <a:pt x="10" y="16"/>
                  </a:cubicBezTo>
                  <a:cubicBezTo>
                    <a:pt x="0" y="31"/>
                    <a:pt x="13" y="30"/>
                    <a:pt x="24" y="34"/>
                  </a:cubicBezTo>
                  <a:cubicBezTo>
                    <a:pt x="44" y="31"/>
                    <a:pt x="35" y="34"/>
                    <a:pt x="52" y="28"/>
                  </a:cubicBezTo>
                  <a:cubicBezTo>
                    <a:pt x="57" y="26"/>
                    <a:pt x="64" y="20"/>
                    <a:pt x="64" y="20"/>
                  </a:cubicBezTo>
                  <a:cubicBezTo>
                    <a:pt x="73" y="7"/>
                    <a:pt x="48" y="8"/>
                    <a:pt x="40"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20" name="Freeform 18"/>
            <p:cNvSpPr>
              <a:spLocks/>
            </p:cNvSpPr>
            <p:nvPr/>
          </p:nvSpPr>
          <p:spPr bwMode="invGray">
            <a:xfrm>
              <a:off x="1664" y="2029"/>
              <a:ext cx="64" cy="34"/>
            </a:xfrm>
            <a:custGeom>
              <a:avLst/>
              <a:gdLst>
                <a:gd name="T0" fmla="*/ 19 w 85"/>
                <a:gd name="T1" fmla="*/ 4 h 45"/>
                <a:gd name="T2" fmla="*/ 9 w 85"/>
                <a:gd name="T3" fmla="*/ 2 h 45"/>
                <a:gd name="T4" fmla="*/ 0 w 85"/>
                <a:gd name="T5" fmla="*/ 6 h 45"/>
                <a:gd name="T6" fmla="*/ 13 w 85"/>
                <a:gd name="T7" fmla="*/ 11 h 45"/>
                <a:gd name="T8" fmla="*/ 20 w 85"/>
                <a:gd name="T9" fmla="*/ 13 h 45"/>
                <a:gd name="T10" fmla="*/ 26 w 85"/>
                <a:gd name="T11" fmla="*/ 6 h 45"/>
                <a:gd name="T12" fmla="*/ 26 w 85"/>
                <a:gd name="T13" fmla="*/ 2 h 45"/>
                <a:gd name="T14" fmla="*/ 20 w 85"/>
                <a:gd name="T15" fmla="*/ 0 h 45"/>
                <a:gd name="T16" fmla="*/ 19 w 85"/>
                <a:gd name="T17" fmla="*/ 4 h 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5" h="45">
                  <a:moveTo>
                    <a:pt x="58" y="10"/>
                  </a:moveTo>
                  <a:cubicBezTo>
                    <a:pt x="39" y="16"/>
                    <a:pt x="45" y="10"/>
                    <a:pt x="28" y="4"/>
                  </a:cubicBezTo>
                  <a:cubicBezTo>
                    <a:pt x="7" y="6"/>
                    <a:pt x="5" y="2"/>
                    <a:pt x="0" y="18"/>
                  </a:cubicBezTo>
                  <a:cubicBezTo>
                    <a:pt x="5" y="34"/>
                    <a:pt x="26" y="31"/>
                    <a:pt x="40" y="32"/>
                  </a:cubicBezTo>
                  <a:cubicBezTo>
                    <a:pt x="50" y="42"/>
                    <a:pt x="49" y="45"/>
                    <a:pt x="64" y="40"/>
                  </a:cubicBezTo>
                  <a:cubicBezTo>
                    <a:pt x="69" y="32"/>
                    <a:pt x="77" y="25"/>
                    <a:pt x="84" y="18"/>
                  </a:cubicBezTo>
                  <a:cubicBezTo>
                    <a:pt x="83" y="14"/>
                    <a:pt x="85" y="9"/>
                    <a:pt x="82" y="6"/>
                  </a:cubicBezTo>
                  <a:cubicBezTo>
                    <a:pt x="78" y="1"/>
                    <a:pt x="64" y="0"/>
                    <a:pt x="64" y="0"/>
                  </a:cubicBezTo>
                  <a:cubicBezTo>
                    <a:pt x="56" y="3"/>
                    <a:pt x="47" y="21"/>
                    <a:pt x="58" y="1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21" name="Freeform 19"/>
            <p:cNvSpPr>
              <a:spLocks/>
            </p:cNvSpPr>
            <p:nvPr/>
          </p:nvSpPr>
          <p:spPr bwMode="invGray">
            <a:xfrm>
              <a:off x="1637" y="1997"/>
              <a:ext cx="44" cy="24"/>
            </a:xfrm>
            <a:custGeom>
              <a:avLst/>
              <a:gdLst>
                <a:gd name="T0" fmla="*/ 5 w 58"/>
                <a:gd name="T1" fmla="*/ 2 h 31"/>
                <a:gd name="T2" fmla="*/ 0 w 58"/>
                <a:gd name="T3" fmla="*/ 7 h 31"/>
                <a:gd name="T4" fmla="*/ 6 w 58"/>
                <a:gd name="T5" fmla="*/ 10 h 31"/>
                <a:gd name="T6" fmla="*/ 9 w 58"/>
                <a:gd name="T7" fmla="*/ 7 h 31"/>
                <a:gd name="T8" fmla="*/ 17 w 58"/>
                <a:gd name="T9" fmla="*/ 4 h 31"/>
                <a:gd name="T10" fmla="*/ 14 w 58"/>
                <a:gd name="T11" fmla="*/ 0 h 31"/>
                <a:gd name="T12" fmla="*/ 5 w 58"/>
                <a:gd name="T13" fmla="*/ 2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8" h="31">
                  <a:moveTo>
                    <a:pt x="16" y="4"/>
                  </a:moveTo>
                  <a:cubicBezTo>
                    <a:pt x="2" y="13"/>
                    <a:pt x="7" y="8"/>
                    <a:pt x="0" y="18"/>
                  </a:cubicBezTo>
                  <a:cubicBezTo>
                    <a:pt x="5" y="26"/>
                    <a:pt x="11" y="25"/>
                    <a:pt x="20" y="28"/>
                  </a:cubicBezTo>
                  <a:cubicBezTo>
                    <a:pt x="36" y="23"/>
                    <a:pt x="17" y="31"/>
                    <a:pt x="28" y="20"/>
                  </a:cubicBezTo>
                  <a:cubicBezTo>
                    <a:pt x="33" y="15"/>
                    <a:pt x="46" y="13"/>
                    <a:pt x="52" y="12"/>
                  </a:cubicBezTo>
                  <a:cubicBezTo>
                    <a:pt x="58" y="3"/>
                    <a:pt x="53" y="3"/>
                    <a:pt x="44" y="0"/>
                  </a:cubicBezTo>
                  <a:cubicBezTo>
                    <a:pt x="38" y="1"/>
                    <a:pt x="20" y="8"/>
                    <a:pt x="16" y="4"/>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22" name="Freeform 20"/>
            <p:cNvSpPr>
              <a:spLocks/>
            </p:cNvSpPr>
            <p:nvPr/>
          </p:nvSpPr>
          <p:spPr bwMode="invGray">
            <a:xfrm>
              <a:off x="1751" y="2000"/>
              <a:ext cx="114" cy="77"/>
            </a:xfrm>
            <a:custGeom>
              <a:avLst/>
              <a:gdLst>
                <a:gd name="T0" fmla="*/ 13 w 152"/>
                <a:gd name="T1" fmla="*/ 0 h 102"/>
                <a:gd name="T2" fmla="*/ 5 w 152"/>
                <a:gd name="T3" fmla="*/ 2 h 102"/>
                <a:gd name="T4" fmla="*/ 2 w 152"/>
                <a:gd name="T5" fmla="*/ 13 h 102"/>
                <a:gd name="T6" fmla="*/ 4 w 152"/>
                <a:gd name="T7" fmla="*/ 18 h 102"/>
                <a:gd name="T8" fmla="*/ 0 w 152"/>
                <a:gd name="T9" fmla="*/ 23 h 102"/>
                <a:gd name="T10" fmla="*/ 18 w 152"/>
                <a:gd name="T11" fmla="*/ 28 h 102"/>
                <a:gd name="T12" fmla="*/ 26 w 152"/>
                <a:gd name="T13" fmla="*/ 29 h 102"/>
                <a:gd name="T14" fmla="*/ 49 w 152"/>
                <a:gd name="T15" fmla="*/ 28 h 102"/>
                <a:gd name="T16" fmla="*/ 24 w 152"/>
                <a:gd name="T17" fmla="*/ 23 h 102"/>
                <a:gd name="T18" fmla="*/ 17 w 152"/>
                <a:gd name="T19" fmla="*/ 20 h 102"/>
                <a:gd name="T20" fmla="*/ 14 w 152"/>
                <a:gd name="T21" fmla="*/ 17 h 102"/>
                <a:gd name="T22" fmla="*/ 17 w 152"/>
                <a:gd name="T23" fmla="*/ 11 h 102"/>
                <a:gd name="T24" fmla="*/ 13 w 152"/>
                <a:gd name="T25" fmla="*/ 0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2" h="102">
                  <a:moveTo>
                    <a:pt x="38" y="0"/>
                  </a:moveTo>
                  <a:cubicBezTo>
                    <a:pt x="22" y="5"/>
                    <a:pt x="30" y="3"/>
                    <a:pt x="14" y="6"/>
                  </a:cubicBezTo>
                  <a:cubicBezTo>
                    <a:pt x="18" y="22"/>
                    <a:pt x="22" y="32"/>
                    <a:pt x="4" y="38"/>
                  </a:cubicBezTo>
                  <a:cubicBezTo>
                    <a:pt x="1" y="47"/>
                    <a:pt x="7" y="49"/>
                    <a:pt x="12" y="56"/>
                  </a:cubicBezTo>
                  <a:cubicBezTo>
                    <a:pt x="10" y="65"/>
                    <a:pt x="9" y="69"/>
                    <a:pt x="0" y="72"/>
                  </a:cubicBezTo>
                  <a:cubicBezTo>
                    <a:pt x="5" y="88"/>
                    <a:pt x="45" y="85"/>
                    <a:pt x="56" y="86"/>
                  </a:cubicBezTo>
                  <a:cubicBezTo>
                    <a:pt x="72" y="97"/>
                    <a:pt x="63" y="95"/>
                    <a:pt x="82" y="92"/>
                  </a:cubicBezTo>
                  <a:cubicBezTo>
                    <a:pt x="86" y="92"/>
                    <a:pt x="147" y="102"/>
                    <a:pt x="152" y="86"/>
                  </a:cubicBezTo>
                  <a:cubicBezTo>
                    <a:pt x="123" y="66"/>
                    <a:pt x="128" y="72"/>
                    <a:pt x="76" y="70"/>
                  </a:cubicBezTo>
                  <a:cubicBezTo>
                    <a:pt x="62" y="56"/>
                    <a:pt x="81" y="73"/>
                    <a:pt x="54" y="62"/>
                  </a:cubicBezTo>
                  <a:cubicBezTo>
                    <a:pt x="50" y="60"/>
                    <a:pt x="48" y="55"/>
                    <a:pt x="44" y="52"/>
                  </a:cubicBezTo>
                  <a:cubicBezTo>
                    <a:pt x="41" y="43"/>
                    <a:pt x="42" y="39"/>
                    <a:pt x="50" y="34"/>
                  </a:cubicBezTo>
                  <a:cubicBezTo>
                    <a:pt x="52" y="27"/>
                    <a:pt x="42" y="9"/>
                    <a:pt x="38"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23" name="Freeform 21"/>
            <p:cNvSpPr>
              <a:spLocks/>
            </p:cNvSpPr>
            <p:nvPr/>
          </p:nvSpPr>
          <p:spPr bwMode="invGray">
            <a:xfrm>
              <a:off x="664" y="2245"/>
              <a:ext cx="25" cy="15"/>
            </a:xfrm>
            <a:custGeom>
              <a:avLst/>
              <a:gdLst>
                <a:gd name="T0" fmla="*/ 10 w 34"/>
                <a:gd name="T1" fmla="*/ 0 h 20"/>
                <a:gd name="T2" fmla="*/ 7 w 34"/>
                <a:gd name="T3" fmla="*/ 6 h 20"/>
                <a:gd name="T4" fmla="*/ 1 w 34"/>
                <a:gd name="T5" fmla="*/ 6 h 20"/>
                <a:gd name="T6" fmla="*/ 1 w 34"/>
                <a:gd name="T7" fmla="*/ 2 h 20"/>
                <a:gd name="T8" fmla="*/ 10 w 34"/>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20">
                  <a:moveTo>
                    <a:pt x="34" y="0"/>
                  </a:moveTo>
                  <a:cubicBezTo>
                    <a:pt x="32" y="10"/>
                    <a:pt x="34" y="17"/>
                    <a:pt x="24" y="20"/>
                  </a:cubicBezTo>
                  <a:cubicBezTo>
                    <a:pt x="17" y="19"/>
                    <a:pt x="10" y="20"/>
                    <a:pt x="4" y="18"/>
                  </a:cubicBezTo>
                  <a:cubicBezTo>
                    <a:pt x="0" y="17"/>
                    <a:pt x="2" y="7"/>
                    <a:pt x="4" y="6"/>
                  </a:cubicBezTo>
                  <a:cubicBezTo>
                    <a:pt x="12" y="0"/>
                    <a:pt x="24" y="0"/>
                    <a:pt x="34"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24" name="Freeform 22"/>
            <p:cNvSpPr>
              <a:spLocks/>
            </p:cNvSpPr>
            <p:nvPr/>
          </p:nvSpPr>
          <p:spPr bwMode="invGray">
            <a:xfrm>
              <a:off x="1421" y="2756"/>
              <a:ext cx="16" cy="12"/>
            </a:xfrm>
            <a:custGeom>
              <a:avLst/>
              <a:gdLst>
                <a:gd name="T0" fmla="*/ 2 w 21"/>
                <a:gd name="T1" fmla="*/ 0 h 16"/>
                <a:gd name="T2" fmla="*/ 5 w 21"/>
                <a:gd name="T3" fmla="*/ 5 h 16"/>
                <a:gd name="T4" fmla="*/ 2 w 21"/>
                <a:gd name="T5" fmla="*/ 0 h 16"/>
                <a:gd name="T6" fmla="*/ 0 60000 65536"/>
                <a:gd name="T7" fmla="*/ 0 60000 65536"/>
                <a:gd name="T8" fmla="*/ 0 60000 65536"/>
              </a:gdLst>
              <a:ahLst/>
              <a:cxnLst>
                <a:cxn ang="T6">
                  <a:pos x="T0" y="T1"/>
                </a:cxn>
                <a:cxn ang="T7">
                  <a:pos x="T2" y="T3"/>
                </a:cxn>
                <a:cxn ang="T8">
                  <a:pos x="T4" y="T5"/>
                </a:cxn>
              </a:cxnLst>
              <a:rect l="0" t="0" r="r" b="b"/>
              <a:pathLst>
                <a:path w="21" h="16">
                  <a:moveTo>
                    <a:pt x="3" y="0"/>
                  </a:moveTo>
                  <a:cubicBezTo>
                    <a:pt x="0" y="9"/>
                    <a:pt x="6" y="11"/>
                    <a:pt x="13" y="16"/>
                  </a:cubicBezTo>
                  <a:cubicBezTo>
                    <a:pt x="21" y="4"/>
                    <a:pt x="16" y="2"/>
                    <a:pt x="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25" name="Freeform 23"/>
            <p:cNvSpPr>
              <a:spLocks/>
            </p:cNvSpPr>
            <p:nvPr/>
          </p:nvSpPr>
          <p:spPr bwMode="invGray">
            <a:xfrm>
              <a:off x="1424" y="2781"/>
              <a:ext cx="16" cy="12"/>
            </a:xfrm>
            <a:custGeom>
              <a:avLst/>
              <a:gdLst>
                <a:gd name="T0" fmla="*/ 2 w 21"/>
                <a:gd name="T1" fmla="*/ 0 h 16"/>
                <a:gd name="T2" fmla="*/ 5 w 21"/>
                <a:gd name="T3" fmla="*/ 5 h 16"/>
                <a:gd name="T4" fmla="*/ 2 w 21"/>
                <a:gd name="T5" fmla="*/ 0 h 16"/>
                <a:gd name="T6" fmla="*/ 0 60000 65536"/>
                <a:gd name="T7" fmla="*/ 0 60000 65536"/>
                <a:gd name="T8" fmla="*/ 0 60000 65536"/>
              </a:gdLst>
              <a:ahLst/>
              <a:cxnLst>
                <a:cxn ang="T6">
                  <a:pos x="T0" y="T1"/>
                </a:cxn>
                <a:cxn ang="T7">
                  <a:pos x="T2" y="T3"/>
                </a:cxn>
                <a:cxn ang="T8">
                  <a:pos x="T4" y="T5"/>
                </a:cxn>
              </a:cxnLst>
              <a:rect l="0" t="0" r="r" b="b"/>
              <a:pathLst>
                <a:path w="21" h="16">
                  <a:moveTo>
                    <a:pt x="3" y="0"/>
                  </a:moveTo>
                  <a:cubicBezTo>
                    <a:pt x="0" y="9"/>
                    <a:pt x="6" y="11"/>
                    <a:pt x="13" y="16"/>
                  </a:cubicBezTo>
                  <a:cubicBezTo>
                    <a:pt x="21" y="4"/>
                    <a:pt x="16" y="2"/>
                    <a:pt x="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26" name="Freeform 24"/>
            <p:cNvSpPr>
              <a:spLocks/>
            </p:cNvSpPr>
            <p:nvPr/>
          </p:nvSpPr>
          <p:spPr bwMode="invGray">
            <a:xfrm>
              <a:off x="1628" y="2913"/>
              <a:ext cx="15" cy="12"/>
            </a:xfrm>
            <a:custGeom>
              <a:avLst/>
              <a:gdLst>
                <a:gd name="T0" fmla="*/ 1 w 21"/>
                <a:gd name="T1" fmla="*/ 0 h 16"/>
                <a:gd name="T2" fmla="*/ 3 w 21"/>
                <a:gd name="T3" fmla="*/ 5 h 16"/>
                <a:gd name="T4" fmla="*/ 1 w 21"/>
                <a:gd name="T5" fmla="*/ 0 h 16"/>
                <a:gd name="T6" fmla="*/ 0 60000 65536"/>
                <a:gd name="T7" fmla="*/ 0 60000 65536"/>
                <a:gd name="T8" fmla="*/ 0 60000 65536"/>
              </a:gdLst>
              <a:ahLst/>
              <a:cxnLst>
                <a:cxn ang="T6">
                  <a:pos x="T0" y="T1"/>
                </a:cxn>
                <a:cxn ang="T7">
                  <a:pos x="T2" y="T3"/>
                </a:cxn>
                <a:cxn ang="T8">
                  <a:pos x="T4" y="T5"/>
                </a:cxn>
              </a:cxnLst>
              <a:rect l="0" t="0" r="r" b="b"/>
              <a:pathLst>
                <a:path w="21" h="16">
                  <a:moveTo>
                    <a:pt x="3" y="0"/>
                  </a:moveTo>
                  <a:cubicBezTo>
                    <a:pt x="0" y="9"/>
                    <a:pt x="6" y="11"/>
                    <a:pt x="13" y="16"/>
                  </a:cubicBezTo>
                  <a:cubicBezTo>
                    <a:pt x="21" y="4"/>
                    <a:pt x="16" y="2"/>
                    <a:pt x="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27" name="Freeform 25"/>
            <p:cNvSpPr>
              <a:spLocks/>
            </p:cNvSpPr>
            <p:nvPr/>
          </p:nvSpPr>
          <p:spPr bwMode="invGray">
            <a:xfrm>
              <a:off x="1752" y="2429"/>
              <a:ext cx="38" cy="18"/>
            </a:xfrm>
            <a:custGeom>
              <a:avLst/>
              <a:gdLst>
                <a:gd name="T0" fmla="*/ 4 w 51"/>
                <a:gd name="T1" fmla="*/ 0 h 24"/>
                <a:gd name="T2" fmla="*/ 2 w 51"/>
                <a:gd name="T3" fmla="*/ 6 h 24"/>
                <a:gd name="T4" fmla="*/ 8 w 51"/>
                <a:gd name="T5" fmla="*/ 8 h 24"/>
                <a:gd name="T6" fmla="*/ 10 w 51"/>
                <a:gd name="T7" fmla="*/ 2 h 24"/>
                <a:gd name="T8" fmla="*/ 4 w 51"/>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28" name="Freeform 26"/>
            <p:cNvSpPr>
              <a:spLocks/>
            </p:cNvSpPr>
            <p:nvPr/>
          </p:nvSpPr>
          <p:spPr bwMode="invGray">
            <a:xfrm>
              <a:off x="1652" y="2224"/>
              <a:ext cx="38" cy="18"/>
            </a:xfrm>
            <a:custGeom>
              <a:avLst/>
              <a:gdLst>
                <a:gd name="T0" fmla="*/ 4 w 51"/>
                <a:gd name="T1" fmla="*/ 0 h 24"/>
                <a:gd name="T2" fmla="*/ 2 w 51"/>
                <a:gd name="T3" fmla="*/ 6 h 24"/>
                <a:gd name="T4" fmla="*/ 8 w 51"/>
                <a:gd name="T5" fmla="*/ 8 h 24"/>
                <a:gd name="T6" fmla="*/ 10 w 51"/>
                <a:gd name="T7" fmla="*/ 2 h 24"/>
                <a:gd name="T8" fmla="*/ 4 w 51"/>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29" name="Freeform 27"/>
            <p:cNvSpPr>
              <a:spLocks/>
            </p:cNvSpPr>
            <p:nvPr/>
          </p:nvSpPr>
          <p:spPr bwMode="invGray">
            <a:xfrm>
              <a:off x="1717" y="2045"/>
              <a:ext cx="39" cy="18"/>
            </a:xfrm>
            <a:custGeom>
              <a:avLst/>
              <a:gdLst>
                <a:gd name="T0" fmla="*/ 5 w 51"/>
                <a:gd name="T1" fmla="*/ 0 h 24"/>
                <a:gd name="T2" fmla="*/ 2 w 51"/>
                <a:gd name="T3" fmla="*/ 6 h 24"/>
                <a:gd name="T4" fmla="*/ 9 w 51"/>
                <a:gd name="T5" fmla="*/ 8 h 24"/>
                <a:gd name="T6" fmla="*/ 11 w 51"/>
                <a:gd name="T7" fmla="*/ 2 h 24"/>
                <a:gd name="T8" fmla="*/ 5 w 51"/>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30" name="Freeform 28"/>
            <p:cNvSpPr>
              <a:spLocks/>
            </p:cNvSpPr>
            <p:nvPr/>
          </p:nvSpPr>
          <p:spPr bwMode="invGray">
            <a:xfrm>
              <a:off x="1780" y="2153"/>
              <a:ext cx="38" cy="18"/>
            </a:xfrm>
            <a:custGeom>
              <a:avLst/>
              <a:gdLst>
                <a:gd name="T0" fmla="*/ 4 w 51"/>
                <a:gd name="T1" fmla="*/ 0 h 24"/>
                <a:gd name="T2" fmla="*/ 2 w 51"/>
                <a:gd name="T3" fmla="*/ 6 h 24"/>
                <a:gd name="T4" fmla="*/ 8 w 51"/>
                <a:gd name="T5" fmla="*/ 8 h 24"/>
                <a:gd name="T6" fmla="*/ 10 w 51"/>
                <a:gd name="T7" fmla="*/ 2 h 24"/>
                <a:gd name="T8" fmla="*/ 4 w 51"/>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 h="24">
                  <a:moveTo>
                    <a:pt x="13" y="0"/>
                  </a:moveTo>
                  <a:cubicBezTo>
                    <a:pt x="12" y="2"/>
                    <a:pt x="0" y="12"/>
                    <a:pt x="7" y="18"/>
                  </a:cubicBezTo>
                  <a:cubicBezTo>
                    <a:pt x="12" y="22"/>
                    <a:pt x="27" y="24"/>
                    <a:pt x="27" y="24"/>
                  </a:cubicBezTo>
                  <a:cubicBezTo>
                    <a:pt x="44" y="22"/>
                    <a:pt x="51" y="16"/>
                    <a:pt x="33" y="4"/>
                  </a:cubicBezTo>
                  <a:cubicBezTo>
                    <a:pt x="29" y="1"/>
                    <a:pt x="14" y="0"/>
                    <a:pt x="1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31" name="Freeform 29"/>
            <p:cNvSpPr>
              <a:spLocks/>
            </p:cNvSpPr>
            <p:nvPr/>
          </p:nvSpPr>
          <p:spPr bwMode="invGray">
            <a:xfrm>
              <a:off x="1796" y="1951"/>
              <a:ext cx="696" cy="346"/>
            </a:xfrm>
            <a:custGeom>
              <a:avLst/>
              <a:gdLst>
                <a:gd name="T0" fmla="*/ 9 w 929"/>
                <a:gd name="T1" fmla="*/ 17 h 462"/>
                <a:gd name="T2" fmla="*/ 1 w 929"/>
                <a:gd name="T3" fmla="*/ 29 h 462"/>
                <a:gd name="T4" fmla="*/ 11 w 929"/>
                <a:gd name="T5" fmla="*/ 31 h 462"/>
                <a:gd name="T6" fmla="*/ 5 w 929"/>
                <a:gd name="T7" fmla="*/ 37 h 462"/>
                <a:gd name="T8" fmla="*/ 32 w 929"/>
                <a:gd name="T9" fmla="*/ 43 h 462"/>
                <a:gd name="T10" fmla="*/ 44 w 929"/>
                <a:gd name="T11" fmla="*/ 41 h 462"/>
                <a:gd name="T12" fmla="*/ 79 w 929"/>
                <a:gd name="T13" fmla="*/ 24 h 462"/>
                <a:gd name="T14" fmla="*/ 95 w 929"/>
                <a:gd name="T15" fmla="*/ 21 h 462"/>
                <a:gd name="T16" fmla="*/ 102 w 929"/>
                <a:gd name="T17" fmla="*/ 25 h 462"/>
                <a:gd name="T18" fmla="*/ 86 w 929"/>
                <a:gd name="T19" fmla="*/ 28 h 462"/>
                <a:gd name="T20" fmla="*/ 76 w 929"/>
                <a:gd name="T21" fmla="*/ 35 h 462"/>
                <a:gd name="T22" fmla="*/ 79 w 929"/>
                <a:gd name="T23" fmla="*/ 37 h 462"/>
                <a:gd name="T24" fmla="*/ 82 w 929"/>
                <a:gd name="T25" fmla="*/ 49 h 462"/>
                <a:gd name="T26" fmla="*/ 110 w 929"/>
                <a:gd name="T27" fmla="*/ 61 h 462"/>
                <a:gd name="T28" fmla="*/ 106 w 929"/>
                <a:gd name="T29" fmla="*/ 66 h 462"/>
                <a:gd name="T30" fmla="*/ 116 w 929"/>
                <a:gd name="T31" fmla="*/ 77 h 462"/>
                <a:gd name="T32" fmla="*/ 110 w 929"/>
                <a:gd name="T33" fmla="*/ 84 h 462"/>
                <a:gd name="T34" fmla="*/ 102 w 929"/>
                <a:gd name="T35" fmla="*/ 93 h 462"/>
                <a:gd name="T36" fmla="*/ 93 w 929"/>
                <a:gd name="T37" fmla="*/ 102 h 462"/>
                <a:gd name="T38" fmla="*/ 92 w 929"/>
                <a:gd name="T39" fmla="*/ 133 h 462"/>
                <a:gd name="T40" fmla="*/ 105 w 929"/>
                <a:gd name="T41" fmla="*/ 140 h 462"/>
                <a:gd name="T42" fmla="*/ 122 w 929"/>
                <a:gd name="T43" fmla="*/ 142 h 462"/>
                <a:gd name="T44" fmla="*/ 130 w 929"/>
                <a:gd name="T45" fmla="*/ 133 h 462"/>
                <a:gd name="T46" fmla="*/ 160 w 929"/>
                <a:gd name="T47" fmla="*/ 112 h 462"/>
                <a:gd name="T48" fmla="*/ 180 w 929"/>
                <a:gd name="T49" fmla="*/ 105 h 462"/>
                <a:gd name="T50" fmla="*/ 204 w 929"/>
                <a:gd name="T51" fmla="*/ 97 h 462"/>
                <a:gd name="T52" fmla="*/ 227 w 929"/>
                <a:gd name="T53" fmla="*/ 91 h 462"/>
                <a:gd name="T54" fmla="*/ 240 w 929"/>
                <a:gd name="T55" fmla="*/ 82 h 462"/>
                <a:gd name="T56" fmla="*/ 252 w 929"/>
                <a:gd name="T57" fmla="*/ 63 h 462"/>
                <a:gd name="T58" fmla="*/ 252 w 929"/>
                <a:gd name="T59" fmla="*/ 48 h 462"/>
                <a:gd name="T60" fmla="*/ 252 w 929"/>
                <a:gd name="T61" fmla="*/ 39 h 462"/>
                <a:gd name="T62" fmla="*/ 262 w 929"/>
                <a:gd name="T63" fmla="*/ 28 h 462"/>
                <a:gd name="T64" fmla="*/ 276 w 929"/>
                <a:gd name="T65" fmla="*/ 29 h 462"/>
                <a:gd name="T66" fmla="*/ 291 w 929"/>
                <a:gd name="T67" fmla="*/ 16 h 462"/>
                <a:gd name="T68" fmla="*/ 279 w 929"/>
                <a:gd name="T69" fmla="*/ 17 h 462"/>
                <a:gd name="T70" fmla="*/ 267 w 929"/>
                <a:gd name="T71" fmla="*/ 14 h 462"/>
                <a:gd name="T72" fmla="*/ 250 w 929"/>
                <a:gd name="T73" fmla="*/ 7 h 462"/>
                <a:gd name="T74" fmla="*/ 202 w 929"/>
                <a:gd name="T75" fmla="*/ 7 h 462"/>
                <a:gd name="T76" fmla="*/ 184 w 929"/>
                <a:gd name="T77" fmla="*/ 12 h 462"/>
                <a:gd name="T78" fmla="*/ 175 w 929"/>
                <a:gd name="T79" fmla="*/ 12 h 462"/>
                <a:gd name="T80" fmla="*/ 163 w 929"/>
                <a:gd name="T81" fmla="*/ 16 h 462"/>
                <a:gd name="T82" fmla="*/ 151 w 929"/>
                <a:gd name="T83" fmla="*/ 9 h 462"/>
                <a:gd name="T84" fmla="*/ 136 w 929"/>
                <a:gd name="T85" fmla="*/ 12 h 462"/>
                <a:gd name="T86" fmla="*/ 115 w 929"/>
                <a:gd name="T87" fmla="*/ 16 h 462"/>
                <a:gd name="T88" fmla="*/ 129 w 929"/>
                <a:gd name="T89" fmla="*/ 12 h 462"/>
                <a:gd name="T90" fmla="*/ 111 w 929"/>
                <a:gd name="T91" fmla="*/ 2 h 462"/>
                <a:gd name="T92" fmla="*/ 105 w 929"/>
                <a:gd name="T93" fmla="*/ 1 h 462"/>
                <a:gd name="T94" fmla="*/ 99 w 929"/>
                <a:gd name="T95" fmla="*/ 2 h 462"/>
                <a:gd name="T96" fmla="*/ 76 w 929"/>
                <a:gd name="T97" fmla="*/ 5 h 462"/>
                <a:gd name="T98" fmla="*/ 50 w 929"/>
                <a:gd name="T99" fmla="*/ 9 h 462"/>
                <a:gd name="T100" fmla="*/ 34 w 929"/>
                <a:gd name="T101" fmla="*/ 7 h 462"/>
                <a:gd name="T102" fmla="*/ 36 w 929"/>
                <a:gd name="T103" fmla="*/ 21 h 462"/>
                <a:gd name="T104" fmla="*/ 32 w 929"/>
                <a:gd name="T105" fmla="*/ 16 h 462"/>
                <a:gd name="T106" fmla="*/ 19 w 929"/>
                <a:gd name="T107" fmla="*/ 13 h 46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29" h="462">
                  <a:moveTo>
                    <a:pt x="60" y="42"/>
                  </a:moveTo>
                  <a:cubicBezTo>
                    <a:pt x="40" y="45"/>
                    <a:pt x="42" y="46"/>
                    <a:pt x="28" y="56"/>
                  </a:cubicBezTo>
                  <a:cubicBezTo>
                    <a:pt x="26" y="74"/>
                    <a:pt x="27" y="75"/>
                    <a:pt x="10" y="78"/>
                  </a:cubicBezTo>
                  <a:cubicBezTo>
                    <a:pt x="4" y="82"/>
                    <a:pt x="0" y="82"/>
                    <a:pt x="6" y="92"/>
                  </a:cubicBezTo>
                  <a:cubicBezTo>
                    <a:pt x="10" y="98"/>
                    <a:pt x="21" y="96"/>
                    <a:pt x="28" y="98"/>
                  </a:cubicBezTo>
                  <a:cubicBezTo>
                    <a:pt x="31" y="99"/>
                    <a:pt x="36" y="100"/>
                    <a:pt x="36" y="100"/>
                  </a:cubicBezTo>
                  <a:cubicBezTo>
                    <a:pt x="47" y="99"/>
                    <a:pt x="69" y="97"/>
                    <a:pt x="50" y="110"/>
                  </a:cubicBezTo>
                  <a:cubicBezTo>
                    <a:pt x="37" y="108"/>
                    <a:pt x="24" y="104"/>
                    <a:pt x="16" y="116"/>
                  </a:cubicBezTo>
                  <a:cubicBezTo>
                    <a:pt x="24" y="141"/>
                    <a:pt x="68" y="125"/>
                    <a:pt x="94" y="126"/>
                  </a:cubicBezTo>
                  <a:cubicBezTo>
                    <a:pt x="98" y="129"/>
                    <a:pt x="100" y="134"/>
                    <a:pt x="104" y="136"/>
                  </a:cubicBezTo>
                  <a:cubicBezTo>
                    <a:pt x="108" y="138"/>
                    <a:pt x="116" y="140"/>
                    <a:pt x="116" y="140"/>
                  </a:cubicBezTo>
                  <a:cubicBezTo>
                    <a:pt x="129" y="138"/>
                    <a:pt x="133" y="139"/>
                    <a:pt x="142" y="130"/>
                  </a:cubicBezTo>
                  <a:cubicBezTo>
                    <a:pt x="151" y="104"/>
                    <a:pt x="179" y="110"/>
                    <a:pt x="202" y="102"/>
                  </a:cubicBezTo>
                  <a:cubicBezTo>
                    <a:pt x="219" y="96"/>
                    <a:pt x="233" y="84"/>
                    <a:pt x="250" y="78"/>
                  </a:cubicBezTo>
                  <a:cubicBezTo>
                    <a:pt x="260" y="75"/>
                    <a:pt x="269" y="74"/>
                    <a:pt x="280" y="72"/>
                  </a:cubicBezTo>
                  <a:cubicBezTo>
                    <a:pt x="287" y="71"/>
                    <a:pt x="300" y="66"/>
                    <a:pt x="300" y="66"/>
                  </a:cubicBezTo>
                  <a:cubicBezTo>
                    <a:pt x="311" y="49"/>
                    <a:pt x="336" y="54"/>
                    <a:pt x="354" y="60"/>
                  </a:cubicBezTo>
                  <a:cubicBezTo>
                    <a:pt x="367" y="79"/>
                    <a:pt x="335" y="79"/>
                    <a:pt x="324" y="80"/>
                  </a:cubicBezTo>
                  <a:cubicBezTo>
                    <a:pt x="312" y="83"/>
                    <a:pt x="306" y="93"/>
                    <a:pt x="292" y="96"/>
                  </a:cubicBezTo>
                  <a:cubicBezTo>
                    <a:pt x="284" y="94"/>
                    <a:pt x="279" y="90"/>
                    <a:pt x="272" y="88"/>
                  </a:cubicBezTo>
                  <a:cubicBezTo>
                    <a:pt x="253" y="91"/>
                    <a:pt x="232" y="96"/>
                    <a:pt x="214" y="102"/>
                  </a:cubicBezTo>
                  <a:cubicBezTo>
                    <a:pt x="223" y="108"/>
                    <a:pt x="231" y="109"/>
                    <a:pt x="242" y="112"/>
                  </a:cubicBezTo>
                  <a:cubicBezTo>
                    <a:pt x="245" y="113"/>
                    <a:pt x="250" y="114"/>
                    <a:pt x="250" y="114"/>
                  </a:cubicBezTo>
                  <a:cubicBezTo>
                    <a:pt x="251" y="116"/>
                    <a:pt x="255" y="118"/>
                    <a:pt x="254" y="120"/>
                  </a:cubicBezTo>
                  <a:cubicBezTo>
                    <a:pt x="252" y="124"/>
                    <a:pt x="242" y="128"/>
                    <a:pt x="242" y="128"/>
                  </a:cubicBezTo>
                  <a:cubicBezTo>
                    <a:pt x="233" y="141"/>
                    <a:pt x="247" y="154"/>
                    <a:pt x="260" y="158"/>
                  </a:cubicBezTo>
                  <a:cubicBezTo>
                    <a:pt x="282" y="155"/>
                    <a:pt x="295" y="151"/>
                    <a:pt x="318" y="150"/>
                  </a:cubicBezTo>
                  <a:cubicBezTo>
                    <a:pt x="334" y="155"/>
                    <a:pt x="345" y="176"/>
                    <a:pt x="350" y="192"/>
                  </a:cubicBezTo>
                  <a:cubicBezTo>
                    <a:pt x="349" y="195"/>
                    <a:pt x="350" y="199"/>
                    <a:pt x="348" y="202"/>
                  </a:cubicBezTo>
                  <a:cubicBezTo>
                    <a:pt x="345" y="206"/>
                    <a:pt x="336" y="210"/>
                    <a:pt x="336" y="210"/>
                  </a:cubicBezTo>
                  <a:cubicBezTo>
                    <a:pt x="327" y="224"/>
                    <a:pt x="332" y="235"/>
                    <a:pt x="348" y="240"/>
                  </a:cubicBezTo>
                  <a:cubicBezTo>
                    <a:pt x="358" y="237"/>
                    <a:pt x="362" y="237"/>
                    <a:pt x="368" y="246"/>
                  </a:cubicBezTo>
                  <a:cubicBezTo>
                    <a:pt x="360" y="252"/>
                    <a:pt x="346" y="246"/>
                    <a:pt x="338" y="252"/>
                  </a:cubicBezTo>
                  <a:cubicBezTo>
                    <a:pt x="326" y="260"/>
                    <a:pt x="346" y="265"/>
                    <a:pt x="348" y="266"/>
                  </a:cubicBezTo>
                  <a:cubicBezTo>
                    <a:pt x="352" y="278"/>
                    <a:pt x="347" y="279"/>
                    <a:pt x="336" y="286"/>
                  </a:cubicBezTo>
                  <a:cubicBezTo>
                    <a:pt x="332" y="289"/>
                    <a:pt x="324" y="294"/>
                    <a:pt x="324" y="294"/>
                  </a:cubicBezTo>
                  <a:cubicBezTo>
                    <a:pt x="315" y="308"/>
                    <a:pt x="320" y="303"/>
                    <a:pt x="310" y="310"/>
                  </a:cubicBezTo>
                  <a:cubicBezTo>
                    <a:pt x="306" y="316"/>
                    <a:pt x="294" y="324"/>
                    <a:pt x="294" y="324"/>
                  </a:cubicBezTo>
                  <a:cubicBezTo>
                    <a:pt x="285" y="338"/>
                    <a:pt x="288" y="331"/>
                    <a:pt x="284" y="342"/>
                  </a:cubicBezTo>
                  <a:cubicBezTo>
                    <a:pt x="285" y="374"/>
                    <a:pt x="283" y="393"/>
                    <a:pt x="292" y="420"/>
                  </a:cubicBezTo>
                  <a:cubicBezTo>
                    <a:pt x="295" y="429"/>
                    <a:pt x="307" y="435"/>
                    <a:pt x="314" y="440"/>
                  </a:cubicBezTo>
                  <a:cubicBezTo>
                    <a:pt x="319" y="444"/>
                    <a:pt x="332" y="446"/>
                    <a:pt x="332" y="446"/>
                  </a:cubicBezTo>
                  <a:cubicBezTo>
                    <a:pt x="340" y="457"/>
                    <a:pt x="345" y="459"/>
                    <a:pt x="358" y="462"/>
                  </a:cubicBezTo>
                  <a:cubicBezTo>
                    <a:pt x="376" y="459"/>
                    <a:pt x="375" y="457"/>
                    <a:pt x="388" y="448"/>
                  </a:cubicBezTo>
                  <a:cubicBezTo>
                    <a:pt x="390" y="441"/>
                    <a:pt x="394" y="435"/>
                    <a:pt x="400" y="430"/>
                  </a:cubicBezTo>
                  <a:cubicBezTo>
                    <a:pt x="404" y="427"/>
                    <a:pt x="412" y="422"/>
                    <a:pt x="412" y="422"/>
                  </a:cubicBezTo>
                  <a:cubicBezTo>
                    <a:pt x="417" y="415"/>
                    <a:pt x="451" y="367"/>
                    <a:pt x="458" y="364"/>
                  </a:cubicBezTo>
                  <a:cubicBezTo>
                    <a:pt x="475" y="356"/>
                    <a:pt x="486" y="357"/>
                    <a:pt x="506" y="356"/>
                  </a:cubicBezTo>
                  <a:cubicBezTo>
                    <a:pt x="525" y="350"/>
                    <a:pt x="533" y="342"/>
                    <a:pt x="554" y="340"/>
                  </a:cubicBezTo>
                  <a:cubicBezTo>
                    <a:pt x="560" y="338"/>
                    <a:pt x="566" y="336"/>
                    <a:pt x="572" y="334"/>
                  </a:cubicBezTo>
                  <a:cubicBezTo>
                    <a:pt x="576" y="333"/>
                    <a:pt x="584" y="330"/>
                    <a:pt x="584" y="330"/>
                  </a:cubicBezTo>
                  <a:cubicBezTo>
                    <a:pt x="603" y="311"/>
                    <a:pt x="618" y="310"/>
                    <a:pt x="646" y="308"/>
                  </a:cubicBezTo>
                  <a:cubicBezTo>
                    <a:pt x="665" y="304"/>
                    <a:pt x="684" y="303"/>
                    <a:pt x="704" y="302"/>
                  </a:cubicBezTo>
                  <a:cubicBezTo>
                    <a:pt x="712" y="299"/>
                    <a:pt x="712" y="293"/>
                    <a:pt x="720" y="290"/>
                  </a:cubicBezTo>
                  <a:cubicBezTo>
                    <a:pt x="732" y="285"/>
                    <a:pt x="743" y="285"/>
                    <a:pt x="754" y="278"/>
                  </a:cubicBezTo>
                  <a:cubicBezTo>
                    <a:pt x="756" y="271"/>
                    <a:pt x="760" y="267"/>
                    <a:pt x="762" y="260"/>
                  </a:cubicBezTo>
                  <a:cubicBezTo>
                    <a:pt x="763" y="247"/>
                    <a:pt x="762" y="233"/>
                    <a:pt x="764" y="220"/>
                  </a:cubicBezTo>
                  <a:cubicBezTo>
                    <a:pt x="764" y="219"/>
                    <a:pt x="794" y="204"/>
                    <a:pt x="800" y="200"/>
                  </a:cubicBezTo>
                  <a:cubicBezTo>
                    <a:pt x="807" y="189"/>
                    <a:pt x="808" y="186"/>
                    <a:pt x="820" y="182"/>
                  </a:cubicBezTo>
                  <a:cubicBezTo>
                    <a:pt x="825" y="166"/>
                    <a:pt x="814" y="162"/>
                    <a:pt x="802" y="154"/>
                  </a:cubicBezTo>
                  <a:cubicBezTo>
                    <a:pt x="797" y="151"/>
                    <a:pt x="790" y="142"/>
                    <a:pt x="790" y="142"/>
                  </a:cubicBezTo>
                  <a:cubicBezTo>
                    <a:pt x="786" y="131"/>
                    <a:pt x="792" y="127"/>
                    <a:pt x="802" y="124"/>
                  </a:cubicBezTo>
                  <a:cubicBezTo>
                    <a:pt x="810" y="116"/>
                    <a:pt x="813" y="98"/>
                    <a:pt x="820" y="94"/>
                  </a:cubicBezTo>
                  <a:cubicBezTo>
                    <a:pt x="824" y="92"/>
                    <a:pt x="832" y="90"/>
                    <a:pt x="832" y="90"/>
                  </a:cubicBezTo>
                  <a:cubicBezTo>
                    <a:pt x="844" y="92"/>
                    <a:pt x="848" y="92"/>
                    <a:pt x="856" y="100"/>
                  </a:cubicBezTo>
                  <a:cubicBezTo>
                    <a:pt x="863" y="98"/>
                    <a:pt x="876" y="94"/>
                    <a:pt x="876" y="94"/>
                  </a:cubicBezTo>
                  <a:cubicBezTo>
                    <a:pt x="889" y="81"/>
                    <a:pt x="906" y="77"/>
                    <a:pt x="924" y="74"/>
                  </a:cubicBezTo>
                  <a:cubicBezTo>
                    <a:pt x="929" y="67"/>
                    <a:pt x="929" y="58"/>
                    <a:pt x="922" y="52"/>
                  </a:cubicBezTo>
                  <a:cubicBezTo>
                    <a:pt x="918" y="49"/>
                    <a:pt x="910" y="44"/>
                    <a:pt x="910" y="44"/>
                  </a:cubicBezTo>
                  <a:cubicBezTo>
                    <a:pt x="894" y="47"/>
                    <a:pt x="899" y="49"/>
                    <a:pt x="888" y="56"/>
                  </a:cubicBezTo>
                  <a:cubicBezTo>
                    <a:pt x="884" y="58"/>
                    <a:pt x="876" y="60"/>
                    <a:pt x="876" y="60"/>
                  </a:cubicBezTo>
                  <a:cubicBezTo>
                    <a:pt x="853" y="59"/>
                    <a:pt x="810" y="59"/>
                    <a:pt x="848" y="46"/>
                  </a:cubicBezTo>
                  <a:cubicBezTo>
                    <a:pt x="844" y="33"/>
                    <a:pt x="831" y="37"/>
                    <a:pt x="818" y="36"/>
                  </a:cubicBezTo>
                  <a:cubicBezTo>
                    <a:pt x="809" y="33"/>
                    <a:pt x="802" y="27"/>
                    <a:pt x="794" y="22"/>
                  </a:cubicBezTo>
                  <a:cubicBezTo>
                    <a:pt x="790" y="20"/>
                    <a:pt x="782" y="18"/>
                    <a:pt x="782" y="18"/>
                  </a:cubicBezTo>
                  <a:cubicBezTo>
                    <a:pt x="727" y="19"/>
                    <a:pt x="688" y="11"/>
                    <a:pt x="642" y="26"/>
                  </a:cubicBezTo>
                  <a:cubicBezTo>
                    <a:pt x="635" y="16"/>
                    <a:pt x="632" y="18"/>
                    <a:pt x="620" y="20"/>
                  </a:cubicBezTo>
                  <a:cubicBezTo>
                    <a:pt x="611" y="34"/>
                    <a:pt x="600" y="36"/>
                    <a:pt x="584" y="38"/>
                  </a:cubicBezTo>
                  <a:cubicBezTo>
                    <a:pt x="575" y="44"/>
                    <a:pt x="581" y="46"/>
                    <a:pt x="578" y="56"/>
                  </a:cubicBezTo>
                  <a:cubicBezTo>
                    <a:pt x="572" y="47"/>
                    <a:pt x="566" y="41"/>
                    <a:pt x="556" y="38"/>
                  </a:cubicBezTo>
                  <a:cubicBezTo>
                    <a:pt x="553" y="38"/>
                    <a:pt x="539" y="39"/>
                    <a:pt x="534" y="42"/>
                  </a:cubicBezTo>
                  <a:cubicBezTo>
                    <a:pt x="528" y="46"/>
                    <a:pt x="516" y="54"/>
                    <a:pt x="516" y="54"/>
                  </a:cubicBezTo>
                  <a:cubicBezTo>
                    <a:pt x="507" y="52"/>
                    <a:pt x="503" y="51"/>
                    <a:pt x="500" y="42"/>
                  </a:cubicBezTo>
                  <a:cubicBezTo>
                    <a:pt x="505" y="28"/>
                    <a:pt x="488" y="31"/>
                    <a:pt x="478" y="30"/>
                  </a:cubicBezTo>
                  <a:cubicBezTo>
                    <a:pt x="469" y="33"/>
                    <a:pt x="473" y="37"/>
                    <a:pt x="464" y="40"/>
                  </a:cubicBezTo>
                  <a:cubicBezTo>
                    <a:pt x="447" y="34"/>
                    <a:pt x="451" y="27"/>
                    <a:pt x="432" y="40"/>
                  </a:cubicBezTo>
                  <a:cubicBezTo>
                    <a:pt x="427" y="54"/>
                    <a:pt x="427" y="52"/>
                    <a:pt x="410" y="50"/>
                  </a:cubicBezTo>
                  <a:cubicBezTo>
                    <a:pt x="391" y="52"/>
                    <a:pt x="385" y="54"/>
                    <a:pt x="366" y="52"/>
                  </a:cubicBezTo>
                  <a:cubicBezTo>
                    <a:pt x="357" y="49"/>
                    <a:pt x="356" y="46"/>
                    <a:pt x="364" y="40"/>
                  </a:cubicBezTo>
                  <a:cubicBezTo>
                    <a:pt x="380" y="42"/>
                    <a:pt x="395" y="43"/>
                    <a:pt x="410" y="38"/>
                  </a:cubicBezTo>
                  <a:cubicBezTo>
                    <a:pt x="426" y="15"/>
                    <a:pt x="386" y="21"/>
                    <a:pt x="370" y="20"/>
                  </a:cubicBezTo>
                  <a:cubicBezTo>
                    <a:pt x="364" y="16"/>
                    <a:pt x="358" y="12"/>
                    <a:pt x="352" y="8"/>
                  </a:cubicBezTo>
                  <a:cubicBezTo>
                    <a:pt x="348" y="5"/>
                    <a:pt x="340" y="0"/>
                    <a:pt x="340" y="0"/>
                  </a:cubicBezTo>
                  <a:cubicBezTo>
                    <a:pt x="338" y="1"/>
                    <a:pt x="336" y="1"/>
                    <a:pt x="334" y="2"/>
                  </a:cubicBezTo>
                  <a:cubicBezTo>
                    <a:pt x="331" y="3"/>
                    <a:pt x="329" y="3"/>
                    <a:pt x="326" y="4"/>
                  </a:cubicBezTo>
                  <a:cubicBezTo>
                    <a:pt x="322" y="5"/>
                    <a:pt x="314" y="8"/>
                    <a:pt x="314" y="8"/>
                  </a:cubicBezTo>
                  <a:cubicBezTo>
                    <a:pt x="305" y="22"/>
                    <a:pt x="288" y="6"/>
                    <a:pt x="276" y="2"/>
                  </a:cubicBezTo>
                  <a:cubicBezTo>
                    <a:pt x="270" y="3"/>
                    <a:pt x="241" y="16"/>
                    <a:pt x="240" y="16"/>
                  </a:cubicBezTo>
                  <a:cubicBezTo>
                    <a:pt x="226" y="17"/>
                    <a:pt x="212" y="17"/>
                    <a:pt x="198" y="18"/>
                  </a:cubicBezTo>
                  <a:cubicBezTo>
                    <a:pt x="183" y="19"/>
                    <a:pt x="172" y="20"/>
                    <a:pt x="160" y="28"/>
                  </a:cubicBezTo>
                  <a:cubicBezTo>
                    <a:pt x="146" y="26"/>
                    <a:pt x="141" y="27"/>
                    <a:pt x="130" y="20"/>
                  </a:cubicBezTo>
                  <a:cubicBezTo>
                    <a:pt x="123" y="22"/>
                    <a:pt x="115" y="24"/>
                    <a:pt x="108" y="26"/>
                  </a:cubicBezTo>
                  <a:cubicBezTo>
                    <a:pt x="102" y="35"/>
                    <a:pt x="113" y="41"/>
                    <a:pt x="122" y="44"/>
                  </a:cubicBezTo>
                  <a:cubicBezTo>
                    <a:pt x="125" y="52"/>
                    <a:pt x="114" y="68"/>
                    <a:pt x="114" y="68"/>
                  </a:cubicBezTo>
                  <a:cubicBezTo>
                    <a:pt x="112" y="79"/>
                    <a:pt x="111" y="82"/>
                    <a:pt x="100" y="78"/>
                  </a:cubicBezTo>
                  <a:cubicBezTo>
                    <a:pt x="93" y="67"/>
                    <a:pt x="100" y="63"/>
                    <a:pt x="104" y="52"/>
                  </a:cubicBezTo>
                  <a:cubicBezTo>
                    <a:pt x="96" y="44"/>
                    <a:pt x="91" y="36"/>
                    <a:pt x="80" y="32"/>
                  </a:cubicBezTo>
                  <a:cubicBezTo>
                    <a:pt x="73" y="34"/>
                    <a:pt x="67" y="39"/>
                    <a:pt x="60" y="4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32" name="Freeform 30"/>
            <p:cNvSpPr>
              <a:spLocks/>
            </p:cNvSpPr>
            <p:nvPr/>
          </p:nvSpPr>
          <p:spPr bwMode="invGray">
            <a:xfrm>
              <a:off x="2009" y="2135"/>
              <a:ext cx="39" cy="24"/>
            </a:xfrm>
            <a:custGeom>
              <a:avLst/>
              <a:gdLst>
                <a:gd name="T0" fmla="*/ 11 w 52"/>
                <a:gd name="T1" fmla="*/ 0 h 32"/>
                <a:gd name="T2" fmla="*/ 3 w 52"/>
                <a:gd name="T3" fmla="*/ 6 h 32"/>
                <a:gd name="T4" fmla="*/ 8 w 52"/>
                <a:gd name="T5" fmla="*/ 11 h 32"/>
                <a:gd name="T6" fmla="*/ 14 w 52"/>
                <a:gd name="T7" fmla="*/ 10 h 32"/>
                <a:gd name="T8" fmla="*/ 11 w 52"/>
                <a:gd name="T9" fmla="*/ 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32">
                  <a:moveTo>
                    <a:pt x="34" y="0"/>
                  </a:moveTo>
                  <a:cubicBezTo>
                    <a:pt x="30" y="12"/>
                    <a:pt x="19" y="16"/>
                    <a:pt x="8" y="20"/>
                  </a:cubicBezTo>
                  <a:cubicBezTo>
                    <a:pt x="0" y="32"/>
                    <a:pt x="14" y="31"/>
                    <a:pt x="24" y="32"/>
                  </a:cubicBezTo>
                  <a:cubicBezTo>
                    <a:pt x="30" y="31"/>
                    <a:pt x="36" y="32"/>
                    <a:pt x="42" y="30"/>
                  </a:cubicBezTo>
                  <a:cubicBezTo>
                    <a:pt x="52" y="26"/>
                    <a:pt x="34" y="3"/>
                    <a:pt x="34"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33" name="Freeform 31"/>
            <p:cNvSpPr>
              <a:spLocks/>
            </p:cNvSpPr>
            <p:nvPr/>
          </p:nvSpPr>
          <p:spPr bwMode="invGray">
            <a:xfrm>
              <a:off x="2292" y="2201"/>
              <a:ext cx="128" cy="54"/>
            </a:xfrm>
            <a:custGeom>
              <a:avLst/>
              <a:gdLst>
                <a:gd name="T0" fmla="*/ 31 w 172"/>
                <a:gd name="T1" fmla="*/ 3 h 72"/>
                <a:gd name="T2" fmla="*/ 20 w 172"/>
                <a:gd name="T3" fmla="*/ 2 h 72"/>
                <a:gd name="T4" fmla="*/ 16 w 172"/>
                <a:gd name="T5" fmla="*/ 0 h 72"/>
                <a:gd name="T6" fmla="*/ 0 w 172"/>
                <a:gd name="T7" fmla="*/ 9 h 72"/>
                <a:gd name="T8" fmla="*/ 9 w 172"/>
                <a:gd name="T9" fmla="*/ 13 h 72"/>
                <a:gd name="T10" fmla="*/ 13 w 172"/>
                <a:gd name="T11" fmla="*/ 20 h 72"/>
                <a:gd name="T12" fmla="*/ 20 w 172"/>
                <a:gd name="T13" fmla="*/ 22 h 72"/>
                <a:gd name="T14" fmla="*/ 24 w 172"/>
                <a:gd name="T15" fmla="*/ 23 h 72"/>
                <a:gd name="T16" fmla="*/ 40 w 172"/>
                <a:gd name="T17" fmla="*/ 20 h 72"/>
                <a:gd name="T18" fmla="*/ 53 w 172"/>
                <a:gd name="T19" fmla="*/ 14 h 72"/>
                <a:gd name="T20" fmla="*/ 45 w 172"/>
                <a:gd name="T21" fmla="*/ 6 h 72"/>
                <a:gd name="T22" fmla="*/ 42 w 172"/>
                <a:gd name="T23" fmla="*/ 2 h 72"/>
                <a:gd name="T24" fmla="*/ 31 w 172"/>
                <a:gd name="T25" fmla="*/ 3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2" h="72">
                  <a:moveTo>
                    <a:pt x="102" y="8"/>
                  </a:moveTo>
                  <a:cubicBezTo>
                    <a:pt x="89" y="12"/>
                    <a:pt x="78" y="8"/>
                    <a:pt x="66" y="4"/>
                  </a:cubicBezTo>
                  <a:cubicBezTo>
                    <a:pt x="62" y="3"/>
                    <a:pt x="54" y="0"/>
                    <a:pt x="54" y="0"/>
                  </a:cubicBezTo>
                  <a:cubicBezTo>
                    <a:pt x="38" y="5"/>
                    <a:pt x="12" y="16"/>
                    <a:pt x="0" y="28"/>
                  </a:cubicBezTo>
                  <a:cubicBezTo>
                    <a:pt x="4" y="39"/>
                    <a:pt x="18" y="39"/>
                    <a:pt x="28" y="40"/>
                  </a:cubicBezTo>
                  <a:cubicBezTo>
                    <a:pt x="39" y="44"/>
                    <a:pt x="41" y="60"/>
                    <a:pt x="42" y="60"/>
                  </a:cubicBezTo>
                  <a:cubicBezTo>
                    <a:pt x="50" y="63"/>
                    <a:pt x="58" y="65"/>
                    <a:pt x="66" y="68"/>
                  </a:cubicBezTo>
                  <a:cubicBezTo>
                    <a:pt x="70" y="69"/>
                    <a:pt x="78" y="72"/>
                    <a:pt x="78" y="72"/>
                  </a:cubicBezTo>
                  <a:cubicBezTo>
                    <a:pt x="92" y="71"/>
                    <a:pt x="117" y="69"/>
                    <a:pt x="130" y="60"/>
                  </a:cubicBezTo>
                  <a:cubicBezTo>
                    <a:pt x="148" y="48"/>
                    <a:pt x="150" y="46"/>
                    <a:pt x="172" y="44"/>
                  </a:cubicBezTo>
                  <a:cubicBezTo>
                    <a:pt x="169" y="29"/>
                    <a:pt x="162" y="23"/>
                    <a:pt x="148" y="18"/>
                  </a:cubicBezTo>
                  <a:cubicBezTo>
                    <a:pt x="145" y="10"/>
                    <a:pt x="144" y="7"/>
                    <a:pt x="136" y="4"/>
                  </a:cubicBezTo>
                  <a:cubicBezTo>
                    <a:pt x="134" y="4"/>
                    <a:pt x="105" y="11"/>
                    <a:pt x="102" y="8"/>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34" name="Freeform 32"/>
            <p:cNvSpPr>
              <a:spLocks/>
            </p:cNvSpPr>
            <p:nvPr/>
          </p:nvSpPr>
          <p:spPr bwMode="invGray">
            <a:xfrm>
              <a:off x="2393" y="2038"/>
              <a:ext cx="39" cy="24"/>
            </a:xfrm>
            <a:custGeom>
              <a:avLst/>
              <a:gdLst>
                <a:gd name="T0" fmla="*/ 11 w 52"/>
                <a:gd name="T1" fmla="*/ 0 h 32"/>
                <a:gd name="T2" fmla="*/ 3 w 52"/>
                <a:gd name="T3" fmla="*/ 6 h 32"/>
                <a:gd name="T4" fmla="*/ 8 w 52"/>
                <a:gd name="T5" fmla="*/ 11 h 32"/>
                <a:gd name="T6" fmla="*/ 14 w 52"/>
                <a:gd name="T7" fmla="*/ 10 h 32"/>
                <a:gd name="T8" fmla="*/ 11 w 52"/>
                <a:gd name="T9" fmla="*/ 0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2" h="32">
                  <a:moveTo>
                    <a:pt x="34" y="0"/>
                  </a:moveTo>
                  <a:cubicBezTo>
                    <a:pt x="30" y="12"/>
                    <a:pt x="19" y="16"/>
                    <a:pt x="8" y="20"/>
                  </a:cubicBezTo>
                  <a:cubicBezTo>
                    <a:pt x="0" y="32"/>
                    <a:pt x="14" y="31"/>
                    <a:pt x="24" y="32"/>
                  </a:cubicBezTo>
                  <a:cubicBezTo>
                    <a:pt x="30" y="31"/>
                    <a:pt x="36" y="32"/>
                    <a:pt x="42" y="30"/>
                  </a:cubicBezTo>
                  <a:cubicBezTo>
                    <a:pt x="52" y="26"/>
                    <a:pt x="34" y="3"/>
                    <a:pt x="34"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35" name="Freeform 33"/>
            <p:cNvSpPr>
              <a:spLocks/>
            </p:cNvSpPr>
            <p:nvPr/>
          </p:nvSpPr>
          <p:spPr bwMode="invGray">
            <a:xfrm>
              <a:off x="2662" y="2006"/>
              <a:ext cx="155" cy="63"/>
            </a:xfrm>
            <a:custGeom>
              <a:avLst/>
              <a:gdLst>
                <a:gd name="T0" fmla="*/ 61 w 206"/>
                <a:gd name="T1" fmla="*/ 2 h 85"/>
                <a:gd name="T2" fmla="*/ 33 w 206"/>
                <a:gd name="T3" fmla="*/ 3 h 85"/>
                <a:gd name="T4" fmla="*/ 35 w 206"/>
                <a:gd name="T5" fmla="*/ 7 h 85"/>
                <a:gd name="T6" fmla="*/ 35 w 206"/>
                <a:gd name="T7" fmla="*/ 10 h 85"/>
                <a:gd name="T8" fmla="*/ 29 w 206"/>
                <a:gd name="T9" fmla="*/ 8 h 85"/>
                <a:gd name="T10" fmla="*/ 25 w 206"/>
                <a:gd name="T11" fmla="*/ 5 h 85"/>
                <a:gd name="T12" fmla="*/ 8 w 206"/>
                <a:gd name="T13" fmla="*/ 8 h 85"/>
                <a:gd name="T14" fmla="*/ 10 w 206"/>
                <a:gd name="T15" fmla="*/ 15 h 85"/>
                <a:gd name="T16" fmla="*/ 17 w 206"/>
                <a:gd name="T17" fmla="*/ 16 h 85"/>
                <a:gd name="T18" fmla="*/ 24 w 206"/>
                <a:gd name="T19" fmla="*/ 22 h 85"/>
                <a:gd name="T20" fmla="*/ 29 w 206"/>
                <a:gd name="T21" fmla="*/ 26 h 85"/>
                <a:gd name="T22" fmla="*/ 35 w 206"/>
                <a:gd name="T23" fmla="*/ 20 h 85"/>
                <a:gd name="T24" fmla="*/ 38 w 206"/>
                <a:gd name="T25" fmla="*/ 18 h 85"/>
                <a:gd name="T26" fmla="*/ 41 w 206"/>
                <a:gd name="T27" fmla="*/ 14 h 85"/>
                <a:gd name="T28" fmla="*/ 53 w 206"/>
                <a:gd name="T29" fmla="*/ 10 h 85"/>
                <a:gd name="T30" fmla="*/ 60 w 206"/>
                <a:gd name="T31" fmla="*/ 10 h 85"/>
                <a:gd name="T32" fmla="*/ 64 w 206"/>
                <a:gd name="T33" fmla="*/ 8 h 85"/>
                <a:gd name="T34" fmla="*/ 61 w 206"/>
                <a:gd name="T35" fmla="*/ 2 h 8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6" h="85">
                  <a:moveTo>
                    <a:pt x="191" y="7"/>
                  </a:moveTo>
                  <a:cubicBezTo>
                    <a:pt x="165" y="6"/>
                    <a:pt x="130" y="0"/>
                    <a:pt x="103" y="9"/>
                  </a:cubicBezTo>
                  <a:cubicBezTo>
                    <a:pt x="100" y="18"/>
                    <a:pt x="101" y="20"/>
                    <a:pt x="109" y="25"/>
                  </a:cubicBezTo>
                  <a:cubicBezTo>
                    <a:pt x="111" y="28"/>
                    <a:pt x="118" y="34"/>
                    <a:pt x="107" y="33"/>
                  </a:cubicBezTo>
                  <a:cubicBezTo>
                    <a:pt x="101" y="32"/>
                    <a:pt x="89" y="27"/>
                    <a:pt x="89" y="27"/>
                  </a:cubicBezTo>
                  <a:cubicBezTo>
                    <a:pt x="86" y="24"/>
                    <a:pt x="82" y="18"/>
                    <a:pt x="77" y="19"/>
                  </a:cubicBezTo>
                  <a:cubicBezTo>
                    <a:pt x="52" y="22"/>
                    <a:pt x="57" y="25"/>
                    <a:pt x="23" y="27"/>
                  </a:cubicBezTo>
                  <a:cubicBezTo>
                    <a:pt x="0" y="31"/>
                    <a:pt x="18" y="45"/>
                    <a:pt x="31" y="49"/>
                  </a:cubicBezTo>
                  <a:cubicBezTo>
                    <a:pt x="43" y="53"/>
                    <a:pt x="35" y="51"/>
                    <a:pt x="55" y="53"/>
                  </a:cubicBezTo>
                  <a:cubicBezTo>
                    <a:pt x="63" y="59"/>
                    <a:pt x="66" y="67"/>
                    <a:pt x="75" y="73"/>
                  </a:cubicBezTo>
                  <a:cubicBezTo>
                    <a:pt x="78" y="81"/>
                    <a:pt x="81" y="82"/>
                    <a:pt x="89" y="85"/>
                  </a:cubicBezTo>
                  <a:cubicBezTo>
                    <a:pt x="104" y="81"/>
                    <a:pt x="99" y="75"/>
                    <a:pt x="109" y="67"/>
                  </a:cubicBezTo>
                  <a:cubicBezTo>
                    <a:pt x="113" y="64"/>
                    <a:pt x="121" y="59"/>
                    <a:pt x="121" y="59"/>
                  </a:cubicBezTo>
                  <a:cubicBezTo>
                    <a:pt x="123" y="55"/>
                    <a:pt x="124" y="50"/>
                    <a:pt x="127" y="47"/>
                  </a:cubicBezTo>
                  <a:cubicBezTo>
                    <a:pt x="132" y="41"/>
                    <a:pt x="158" y="37"/>
                    <a:pt x="167" y="35"/>
                  </a:cubicBezTo>
                  <a:cubicBezTo>
                    <a:pt x="174" y="34"/>
                    <a:pt x="181" y="33"/>
                    <a:pt x="187" y="31"/>
                  </a:cubicBezTo>
                  <a:cubicBezTo>
                    <a:pt x="191" y="30"/>
                    <a:pt x="199" y="27"/>
                    <a:pt x="199" y="27"/>
                  </a:cubicBezTo>
                  <a:cubicBezTo>
                    <a:pt x="206" y="16"/>
                    <a:pt x="199" y="15"/>
                    <a:pt x="191" y="7"/>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36" name="Freeform 34"/>
            <p:cNvSpPr>
              <a:spLocks/>
            </p:cNvSpPr>
            <p:nvPr/>
          </p:nvSpPr>
          <p:spPr bwMode="invGray">
            <a:xfrm>
              <a:off x="2759" y="2039"/>
              <a:ext cx="48" cy="21"/>
            </a:xfrm>
            <a:custGeom>
              <a:avLst/>
              <a:gdLst>
                <a:gd name="T0" fmla="*/ 11 w 64"/>
                <a:gd name="T1" fmla="*/ 2 h 28"/>
                <a:gd name="T2" fmla="*/ 3 w 64"/>
                <a:gd name="T3" fmla="*/ 2 h 28"/>
                <a:gd name="T4" fmla="*/ 8 w 64"/>
                <a:gd name="T5" fmla="*/ 9 h 28"/>
                <a:gd name="T6" fmla="*/ 17 w 64"/>
                <a:gd name="T7" fmla="*/ 5 h 28"/>
                <a:gd name="T8" fmla="*/ 11 w 64"/>
                <a:gd name="T9" fmla="*/ 2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4" h="28">
                  <a:moveTo>
                    <a:pt x="36" y="6"/>
                  </a:moveTo>
                  <a:cubicBezTo>
                    <a:pt x="32" y="18"/>
                    <a:pt x="19" y="0"/>
                    <a:pt x="8" y="4"/>
                  </a:cubicBezTo>
                  <a:cubicBezTo>
                    <a:pt x="0" y="16"/>
                    <a:pt x="14" y="27"/>
                    <a:pt x="24" y="28"/>
                  </a:cubicBezTo>
                  <a:cubicBezTo>
                    <a:pt x="30" y="27"/>
                    <a:pt x="48" y="16"/>
                    <a:pt x="54" y="14"/>
                  </a:cubicBezTo>
                  <a:cubicBezTo>
                    <a:pt x="64" y="10"/>
                    <a:pt x="36" y="9"/>
                    <a:pt x="36" y="6"/>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37" name="Freeform 35"/>
            <p:cNvSpPr>
              <a:spLocks/>
            </p:cNvSpPr>
            <p:nvPr/>
          </p:nvSpPr>
          <p:spPr bwMode="invGray">
            <a:xfrm>
              <a:off x="2467" y="2311"/>
              <a:ext cx="109" cy="132"/>
            </a:xfrm>
            <a:custGeom>
              <a:avLst/>
              <a:gdLst>
                <a:gd name="T0" fmla="*/ 7 w 146"/>
                <a:gd name="T1" fmla="*/ 6 h 176"/>
                <a:gd name="T2" fmla="*/ 0 w 146"/>
                <a:gd name="T3" fmla="*/ 8 h 176"/>
                <a:gd name="T4" fmla="*/ 4 w 146"/>
                <a:gd name="T5" fmla="*/ 14 h 176"/>
                <a:gd name="T6" fmla="*/ 10 w 146"/>
                <a:gd name="T7" fmla="*/ 28 h 176"/>
                <a:gd name="T8" fmla="*/ 16 w 146"/>
                <a:gd name="T9" fmla="*/ 29 h 176"/>
                <a:gd name="T10" fmla="*/ 16 w 146"/>
                <a:gd name="T11" fmla="*/ 34 h 176"/>
                <a:gd name="T12" fmla="*/ 9 w 146"/>
                <a:gd name="T13" fmla="*/ 36 h 176"/>
                <a:gd name="T14" fmla="*/ 5 w 146"/>
                <a:gd name="T15" fmla="*/ 42 h 176"/>
                <a:gd name="T16" fmla="*/ 5 w 146"/>
                <a:gd name="T17" fmla="*/ 44 h 176"/>
                <a:gd name="T18" fmla="*/ 9 w 146"/>
                <a:gd name="T19" fmla="*/ 45 h 176"/>
                <a:gd name="T20" fmla="*/ 5 w 146"/>
                <a:gd name="T21" fmla="*/ 53 h 176"/>
                <a:gd name="T22" fmla="*/ 6 w 146"/>
                <a:gd name="T23" fmla="*/ 56 h 176"/>
                <a:gd name="T24" fmla="*/ 10 w 146"/>
                <a:gd name="T25" fmla="*/ 54 h 176"/>
                <a:gd name="T26" fmla="*/ 18 w 146"/>
                <a:gd name="T27" fmla="*/ 53 h 176"/>
                <a:gd name="T28" fmla="*/ 29 w 146"/>
                <a:gd name="T29" fmla="*/ 54 h 176"/>
                <a:gd name="T30" fmla="*/ 34 w 146"/>
                <a:gd name="T31" fmla="*/ 53 h 176"/>
                <a:gd name="T32" fmla="*/ 38 w 146"/>
                <a:gd name="T33" fmla="*/ 53 h 176"/>
                <a:gd name="T34" fmla="*/ 40 w 146"/>
                <a:gd name="T35" fmla="*/ 45 h 176"/>
                <a:gd name="T36" fmla="*/ 45 w 146"/>
                <a:gd name="T37" fmla="*/ 42 h 176"/>
                <a:gd name="T38" fmla="*/ 34 w 146"/>
                <a:gd name="T39" fmla="*/ 35 h 176"/>
                <a:gd name="T40" fmla="*/ 28 w 146"/>
                <a:gd name="T41" fmla="*/ 26 h 176"/>
                <a:gd name="T42" fmla="*/ 25 w 146"/>
                <a:gd name="T43" fmla="*/ 22 h 176"/>
                <a:gd name="T44" fmla="*/ 20 w 146"/>
                <a:gd name="T45" fmla="*/ 20 h 176"/>
                <a:gd name="T46" fmla="*/ 27 w 146"/>
                <a:gd name="T47" fmla="*/ 15 h 176"/>
                <a:gd name="T48" fmla="*/ 20 w 146"/>
                <a:gd name="T49" fmla="*/ 10 h 176"/>
                <a:gd name="T50" fmla="*/ 22 w 146"/>
                <a:gd name="T51" fmla="*/ 5 h 176"/>
                <a:gd name="T52" fmla="*/ 14 w 146"/>
                <a:gd name="T53" fmla="*/ 1 h 176"/>
                <a:gd name="T54" fmla="*/ 9 w 146"/>
                <a:gd name="T55" fmla="*/ 3 h 176"/>
                <a:gd name="T56" fmla="*/ 7 w 146"/>
                <a:gd name="T57" fmla="*/ 6 h 17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6" h="176">
                  <a:moveTo>
                    <a:pt x="24" y="19"/>
                  </a:moveTo>
                  <a:cubicBezTo>
                    <a:pt x="13" y="23"/>
                    <a:pt x="7" y="15"/>
                    <a:pt x="0" y="25"/>
                  </a:cubicBezTo>
                  <a:cubicBezTo>
                    <a:pt x="2" y="32"/>
                    <a:pt x="14" y="43"/>
                    <a:pt x="14" y="43"/>
                  </a:cubicBezTo>
                  <a:cubicBezTo>
                    <a:pt x="19" y="58"/>
                    <a:pt x="20" y="78"/>
                    <a:pt x="34" y="87"/>
                  </a:cubicBezTo>
                  <a:cubicBezTo>
                    <a:pt x="42" y="84"/>
                    <a:pt x="45" y="86"/>
                    <a:pt x="52" y="91"/>
                  </a:cubicBezTo>
                  <a:cubicBezTo>
                    <a:pt x="57" y="105"/>
                    <a:pt x="60" y="101"/>
                    <a:pt x="50" y="107"/>
                  </a:cubicBezTo>
                  <a:cubicBezTo>
                    <a:pt x="38" y="105"/>
                    <a:pt x="32" y="101"/>
                    <a:pt x="28" y="113"/>
                  </a:cubicBezTo>
                  <a:cubicBezTo>
                    <a:pt x="32" y="129"/>
                    <a:pt x="33" y="128"/>
                    <a:pt x="16" y="131"/>
                  </a:cubicBezTo>
                  <a:cubicBezTo>
                    <a:pt x="17" y="133"/>
                    <a:pt x="16" y="136"/>
                    <a:pt x="18" y="137"/>
                  </a:cubicBezTo>
                  <a:cubicBezTo>
                    <a:pt x="21" y="139"/>
                    <a:pt x="30" y="141"/>
                    <a:pt x="30" y="141"/>
                  </a:cubicBezTo>
                  <a:cubicBezTo>
                    <a:pt x="28" y="152"/>
                    <a:pt x="21" y="159"/>
                    <a:pt x="18" y="169"/>
                  </a:cubicBezTo>
                  <a:cubicBezTo>
                    <a:pt x="19" y="171"/>
                    <a:pt x="18" y="174"/>
                    <a:pt x="20" y="175"/>
                  </a:cubicBezTo>
                  <a:cubicBezTo>
                    <a:pt x="22" y="176"/>
                    <a:pt x="32" y="171"/>
                    <a:pt x="34" y="171"/>
                  </a:cubicBezTo>
                  <a:cubicBezTo>
                    <a:pt x="42" y="170"/>
                    <a:pt x="50" y="170"/>
                    <a:pt x="58" y="169"/>
                  </a:cubicBezTo>
                  <a:cubicBezTo>
                    <a:pt x="70" y="167"/>
                    <a:pt x="80" y="167"/>
                    <a:pt x="92" y="171"/>
                  </a:cubicBezTo>
                  <a:cubicBezTo>
                    <a:pt x="98" y="170"/>
                    <a:pt x="104" y="170"/>
                    <a:pt x="110" y="169"/>
                  </a:cubicBezTo>
                  <a:cubicBezTo>
                    <a:pt x="114" y="168"/>
                    <a:pt x="122" y="165"/>
                    <a:pt x="122" y="165"/>
                  </a:cubicBezTo>
                  <a:cubicBezTo>
                    <a:pt x="124" y="158"/>
                    <a:pt x="123" y="147"/>
                    <a:pt x="128" y="141"/>
                  </a:cubicBezTo>
                  <a:cubicBezTo>
                    <a:pt x="132" y="136"/>
                    <a:pt x="146" y="133"/>
                    <a:pt x="146" y="133"/>
                  </a:cubicBezTo>
                  <a:cubicBezTo>
                    <a:pt x="142" y="105"/>
                    <a:pt x="143" y="111"/>
                    <a:pt x="110" y="109"/>
                  </a:cubicBezTo>
                  <a:cubicBezTo>
                    <a:pt x="102" y="97"/>
                    <a:pt x="103" y="88"/>
                    <a:pt x="88" y="83"/>
                  </a:cubicBezTo>
                  <a:cubicBezTo>
                    <a:pt x="85" y="79"/>
                    <a:pt x="86" y="72"/>
                    <a:pt x="82" y="69"/>
                  </a:cubicBezTo>
                  <a:cubicBezTo>
                    <a:pt x="77" y="65"/>
                    <a:pt x="69" y="65"/>
                    <a:pt x="64" y="61"/>
                  </a:cubicBezTo>
                  <a:cubicBezTo>
                    <a:pt x="52" y="43"/>
                    <a:pt x="67" y="47"/>
                    <a:pt x="86" y="45"/>
                  </a:cubicBezTo>
                  <a:cubicBezTo>
                    <a:pt x="93" y="25"/>
                    <a:pt x="83" y="29"/>
                    <a:pt x="64" y="31"/>
                  </a:cubicBezTo>
                  <a:cubicBezTo>
                    <a:pt x="62" y="25"/>
                    <a:pt x="70" y="13"/>
                    <a:pt x="70" y="13"/>
                  </a:cubicBezTo>
                  <a:cubicBezTo>
                    <a:pt x="64" y="4"/>
                    <a:pt x="56" y="3"/>
                    <a:pt x="46" y="1"/>
                  </a:cubicBezTo>
                  <a:cubicBezTo>
                    <a:pt x="35" y="3"/>
                    <a:pt x="34" y="0"/>
                    <a:pt x="30" y="9"/>
                  </a:cubicBezTo>
                  <a:cubicBezTo>
                    <a:pt x="25" y="21"/>
                    <a:pt x="29" y="24"/>
                    <a:pt x="24" y="19"/>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38" name="Freeform 36"/>
            <p:cNvSpPr>
              <a:spLocks/>
            </p:cNvSpPr>
            <p:nvPr/>
          </p:nvSpPr>
          <p:spPr bwMode="invGray">
            <a:xfrm>
              <a:off x="2413" y="2359"/>
              <a:ext cx="69" cy="68"/>
            </a:xfrm>
            <a:custGeom>
              <a:avLst/>
              <a:gdLst>
                <a:gd name="T0" fmla="*/ 19 w 92"/>
                <a:gd name="T1" fmla="*/ 1 h 92"/>
                <a:gd name="T2" fmla="*/ 26 w 92"/>
                <a:gd name="T3" fmla="*/ 2 h 92"/>
                <a:gd name="T4" fmla="*/ 29 w 92"/>
                <a:gd name="T5" fmla="*/ 7 h 92"/>
                <a:gd name="T6" fmla="*/ 25 w 92"/>
                <a:gd name="T7" fmla="*/ 14 h 92"/>
                <a:gd name="T8" fmla="*/ 15 w 92"/>
                <a:gd name="T9" fmla="*/ 22 h 92"/>
                <a:gd name="T10" fmla="*/ 6 w 92"/>
                <a:gd name="T11" fmla="*/ 27 h 92"/>
                <a:gd name="T12" fmla="*/ 3 w 92"/>
                <a:gd name="T13" fmla="*/ 21 h 92"/>
                <a:gd name="T14" fmla="*/ 6 w 92"/>
                <a:gd name="T15" fmla="*/ 19 h 92"/>
                <a:gd name="T16" fmla="*/ 5 w 92"/>
                <a:gd name="T17" fmla="*/ 13 h 92"/>
                <a:gd name="T18" fmla="*/ 13 w 92"/>
                <a:gd name="T19" fmla="*/ 9 h 92"/>
                <a:gd name="T20" fmla="*/ 19 w 92"/>
                <a:gd name="T21" fmla="*/ 1 h 9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2" h="92">
                  <a:moveTo>
                    <a:pt x="58" y="6"/>
                  </a:moveTo>
                  <a:cubicBezTo>
                    <a:pt x="67" y="0"/>
                    <a:pt x="73" y="2"/>
                    <a:pt x="82" y="8"/>
                  </a:cubicBezTo>
                  <a:cubicBezTo>
                    <a:pt x="91" y="22"/>
                    <a:pt x="88" y="15"/>
                    <a:pt x="92" y="26"/>
                  </a:cubicBezTo>
                  <a:cubicBezTo>
                    <a:pt x="89" y="36"/>
                    <a:pt x="82" y="37"/>
                    <a:pt x="78" y="48"/>
                  </a:cubicBezTo>
                  <a:cubicBezTo>
                    <a:pt x="85" y="69"/>
                    <a:pt x="60" y="71"/>
                    <a:pt x="46" y="76"/>
                  </a:cubicBezTo>
                  <a:cubicBezTo>
                    <a:pt x="40" y="86"/>
                    <a:pt x="28" y="86"/>
                    <a:pt x="18" y="92"/>
                  </a:cubicBezTo>
                  <a:cubicBezTo>
                    <a:pt x="9" y="90"/>
                    <a:pt x="0" y="84"/>
                    <a:pt x="8" y="72"/>
                  </a:cubicBezTo>
                  <a:cubicBezTo>
                    <a:pt x="11" y="68"/>
                    <a:pt x="20" y="64"/>
                    <a:pt x="20" y="64"/>
                  </a:cubicBezTo>
                  <a:cubicBezTo>
                    <a:pt x="23" y="55"/>
                    <a:pt x="21" y="53"/>
                    <a:pt x="14" y="46"/>
                  </a:cubicBezTo>
                  <a:cubicBezTo>
                    <a:pt x="18" y="30"/>
                    <a:pt x="28" y="36"/>
                    <a:pt x="40" y="28"/>
                  </a:cubicBezTo>
                  <a:cubicBezTo>
                    <a:pt x="56" y="17"/>
                    <a:pt x="50" y="24"/>
                    <a:pt x="58" y="6"/>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39" name="Freeform 37"/>
            <p:cNvSpPr>
              <a:spLocks/>
            </p:cNvSpPr>
            <p:nvPr/>
          </p:nvSpPr>
          <p:spPr bwMode="invGray">
            <a:xfrm>
              <a:off x="4099" y="3502"/>
              <a:ext cx="474" cy="495"/>
            </a:xfrm>
            <a:custGeom>
              <a:avLst/>
              <a:gdLst>
                <a:gd name="T0" fmla="*/ 67 w 633"/>
                <a:gd name="T1" fmla="*/ 4 h 660"/>
                <a:gd name="T2" fmla="*/ 55 w 633"/>
                <a:gd name="T3" fmla="*/ 6 h 660"/>
                <a:gd name="T4" fmla="*/ 46 w 633"/>
                <a:gd name="T5" fmla="*/ 17 h 660"/>
                <a:gd name="T6" fmla="*/ 32 w 633"/>
                <a:gd name="T7" fmla="*/ 19 h 660"/>
                <a:gd name="T8" fmla="*/ 26 w 633"/>
                <a:gd name="T9" fmla="*/ 24 h 660"/>
                <a:gd name="T10" fmla="*/ 21 w 633"/>
                <a:gd name="T11" fmla="*/ 37 h 660"/>
                <a:gd name="T12" fmla="*/ 11 w 633"/>
                <a:gd name="T13" fmla="*/ 53 h 660"/>
                <a:gd name="T14" fmla="*/ 0 w 633"/>
                <a:gd name="T15" fmla="*/ 57 h 660"/>
                <a:gd name="T16" fmla="*/ 22 w 633"/>
                <a:gd name="T17" fmla="*/ 103 h 660"/>
                <a:gd name="T18" fmla="*/ 37 w 633"/>
                <a:gd name="T19" fmla="*/ 135 h 660"/>
                <a:gd name="T20" fmla="*/ 46 w 633"/>
                <a:gd name="T21" fmla="*/ 140 h 660"/>
                <a:gd name="T22" fmla="*/ 52 w 633"/>
                <a:gd name="T23" fmla="*/ 143 h 660"/>
                <a:gd name="T24" fmla="*/ 72 w 633"/>
                <a:gd name="T25" fmla="*/ 137 h 660"/>
                <a:gd name="T26" fmla="*/ 79 w 633"/>
                <a:gd name="T27" fmla="*/ 134 h 660"/>
                <a:gd name="T28" fmla="*/ 94 w 633"/>
                <a:gd name="T29" fmla="*/ 143 h 660"/>
                <a:gd name="T30" fmla="*/ 102 w 633"/>
                <a:gd name="T31" fmla="*/ 167 h 660"/>
                <a:gd name="T32" fmla="*/ 106 w 633"/>
                <a:gd name="T33" fmla="*/ 166 h 660"/>
                <a:gd name="T34" fmla="*/ 109 w 633"/>
                <a:gd name="T35" fmla="*/ 161 h 660"/>
                <a:gd name="T36" fmla="*/ 116 w 633"/>
                <a:gd name="T37" fmla="*/ 173 h 660"/>
                <a:gd name="T38" fmla="*/ 127 w 633"/>
                <a:gd name="T39" fmla="*/ 181 h 660"/>
                <a:gd name="T40" fmla="*/ 137 w 633"/>
                <a:gd name="T41" fmla="*/ 191 h 660"/>
                <a:gd name="T42" fmla="*/ 139 w 633"/>
                <a:gd name="T43" fmla="*/ 195 h 660"/>
                <a:gd name="T44" fmla="*/ 143 w 633"/>
                <a:gd name="T45" fmla="*/ 197 h 660"/>
                <a:gd name="T46" fmla="*/ 152 w 633"/>
                <a:gd name="T47" fmla="*/ 207 h 660"/>
                <a:gd name="T48" fmla="*/ 155 w 633"/>
                <a:gd name="T49" fmla="*/ 200 h 660"/>
                <a:gd name="T50" fmla="*/ 170 w 633"/>
                <a:gd name="T51" fmla="*/ 209 h 660"/>
                <a:gd name="T52" fmla="*/ 184 w 633"/>
                <a:gd name="T53" fmla="*/ 207 h 660"/>
                <a:gd name="T54" fmla="*/ 193 w 633"/>
                <a:gd name="T55" fmla="*/ 168 h 660"/>
                <a:gd name="T56" fmla="*/ 198 w 633"/>
                <a:gd name="T57" fmla="*/ 146 h 660"/>
                <a:gd name="T58" fmla="*/ 195 w 633"/>
                <a:gd name="T59" fmla="*/ 116 h 660"/>
                <a:gd name="T60" fmla="*/ 168 w 633"/>
                <a:gd name="T61" fmla="*/ 86 h 660"/>
                <a:gd name="T62" fmla="*/ 166 w 633"/>
                <a:gd name="T63" fmla="*/ 74 h 660"/>
                <a:gd name="T64" fmla="*/ 145 w 633"/>
                <a:gd name="T65" fmla="*/ 57 h 660"/>
                <a:gd name="T66" fmla="*/ 148 w 633"/>
                <a:gd name="T67" fmla="*/ 49 h 660"/>
                <a:gd name="T68" fmla="*/ 143 w 633"/>
                <a:gd name="T69" fmla="*/ 42 h 660"/>
                <a:gd name="T70" fmla="*/ 131 w 633"/>
                <a:gd name="T71" fmla="*/ 25 h 660"/>
                <a:gd name="T72" fmla="*/ 124 w 633"/>
                <a:gd name="T73" fmla="*/ 10 h 660"/>
                <a:gd name="T74" fmla="*/ 122 w 633"/>
                <a:gd name="T75" fmla="*/ 6 h 660"/>
                <a:gd name="T76" fmla="*/ 115 w 633"/>
                <a:gd name="T77" fmla="*/ 48 h 660"/>
                <a:gd name="T78" fmla="*/ 102 w 633"/>
                <a:gd name="T79" fmla="*/ 37 h 660"/>
                <a:gd name="T80" fmla="*/ 92 w 633"/>
                <a:gd name="T81" fmla="*/ 35 h 660"/>
                <a:gd name="T82" fmla="*/ 86 w 633"/>
                <a:gd name="T83" fmla="*/ 28 h 660"/>
                <a:gd name="T84" fmla="*/ 83 w 633"/>
                <a:gd name="T85" fmla="*/ 20 h 660"/>
                <a:gd name="T86" fmla="*/ 87 w 633"/>
                <a:gd name="T87" fmla="*/ 17 h 660"/>
                <a:gd name="T88" fmla="*/ 76 w 633"/>
                <a:gd name="T89" fmla="*/ 6 h 660"/>
                <a:gd name="T90" fmla="*/ 68 w 633"/>
                <a:gd name="T91" fmla="*/ 4 h 660"/>
                <a:gd name="T92" fmla="*/ 64 w 633"/>
                <a:gd name="T93" fmla="*/ 2 h 660"/>
                <a:gd name="T94" fmla="*/ 67 w 633"/>
                <a:gd name="T95" fmla="*/ 4 h 66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633" h="660">
                  <a:moveTo>
                    <a:pt x="212" y="11"/>
                  </a:moveTo>
                  <a:cubicBezTo>
                    <a:pt x="195" y="0"/>
                    <a:pt x="187" y="2"/>
                    <a:pt x="176" y="19"/>
                  </a:cubicBezTo>
                  <a:cubicBezTo>
                    <a:pt x="171" y="61"/>
                    <a:pt x="181" y="88"/>
                    <a:pt x="144" y="51"/>
                  </a:cubicBezTo>
                  <a:cubicBezTo>
                    <a:pt x="131" y="53"/>
                    <a:pt x="115" y="51"/>
                    <a:pt x="104" y="59"/>
                  </a:cubicBezTo>
                  <a:cubicBezTo>
                    <a:pt x="78" y="80"/>
                    <a:pt x="114" y="65"/>
                    <a:pt x="84" y="75"/>
                  </a:cubicBezTo>
                  <a:cubicBezTo>
                    <a:pt x="78" y="94"/>
                    <a:pt x="92" y="107"/>
                    <a:pt x="68" y="115"/>
                  </a:cubicBezTo>
                  <a:cubicBezTo>
                    <a:pt x="55" y="135"/>
                    <a:pt x="59" y="159"/>
                    <a:pt x="36" y="167"/>
                  </a:cubicBezTo>
                  <a:cubicBezTo>
                    <a:pt x="16" y="163"/>
                    <a:pt x="7" y="158"/>
                    <a:pt x="0" y="179"/>
                  </a:cubicBezTo>
                  <a:cubicBezTo>
                    <a:pt x="9" y="232"/>
                    <a:pt x="43" y="279"/>
                    <a:pt x="72" y="323"/>
                  </a:cubicBezTo>
                  <a:cubicBezTo>
                    <a:pt x="82" y="371"/>
                    <a:pt x="85" y="392"/>
                    <a:pt x="120" y="427"/>
                  </a:cubicBezTo>
                  <a:cubicBezTo>
                    <a:pt x="127" y="434"/>
                    <a:pt x="136" y="438"/>
                    <a:pt x="144" y="443"/>
                  </a:cubicBezTo>
                  <a:cubicBezTo>
                    <a:pt x="151" y="448"/>
                    <a:pt x="168" y="451"/>
                    <a:pt x="168" y="451"/>
                  </a:cubicBezTo>
                  <a:cubicBezTo>
                    <a:pt x="188" y="444"/>
                    <a:pt x="208" y="438"/>
                    <a:pt x="228" y="431"/>
                  </a:cubicBezTo>
                  <a:cubicBezTo>
                    <a:pt x="236" y="428"/>
                    <a:pt x="252" y="423"/>
                    <a:pt x="252" y="423"/>
                  </a:cubicBezTo>
                  <a:cubicBezTo>
                    <a:pt x="271" y="429"/>
                    <a:pt x="281" y="445"/>
                    <a:pt x="300" y="451"/>
                  </a:cubicBezTo>
                  <a:cubicBezTo>
                    <a:pt x="320" y="471"/>
                    <a:pt x="315" y="500"/>
                    <a:pt x="324" y="527"/>
                  </a:cubicBezTo>
                  <a:cubicBezTo>
                    <a:pt x="328" y="526"/>
                    <a:pt x="333" y="526"/>
                    <a:pt x="336" y="523"/>
                  </a:cubicBezTo>
                  <a:cubicBezTo>
                    <a:pt x="340" y="520"/>
                    <a:pt x="339" y="511"/>
                    <a:pt x="344" y="511"/>
                  </a:cubicBezTo>
                  <a:cubicBezTo>
                    <a:pt x="358" y="511"/>
                    <a:pt x="362" y="541"/>
                    <a:pt x="368" y="547"/>
                  </a:cubicBezTo>
                  <a:cubicBezTo>
                    <a:pt x="378" y="557"/>
                    <a:pt x="392" y="563"/>
                    <a:pt x="404" y="571"/>
                  </a:cubicBezTo>
                  <a:cubicBezTo>
                    <a:pt x="418" y="580"/>
                    <a:pt x="422" y="594"/>
                    <a:pt x="436" y="603"/>
                  </a:cubicBezTo>
                  <a:cubicBezTo>
                    <a:pt x="439" y="607"/>
                    <a:pt x="441" y="612"/>
                    <a:pt x="444" y="615"/>
                  </a:cubicBezTo>
                  <a:cubicBezTo>
                    <a:pt x="447" y="618"/>
                    <a:pt x="453" y="619"/>
                    <a:pt x="456" y="623"/>
                  </a:cubicBezTo>
                  <a:cubicBezTo>
                    <a:pt x="489" y="660"/>
                    <a:pt x="457" y="637"/>
                    <a:pt x="484" y="655"/>
                  </a:cubicBezTo>
                  <a:cubicBezTo>
                    <a:pt x="487" y="647"/>
                    <a:pt x="485" y="626"/>
                    <a:pt x="492" y="631"/>
                  </a:cubicBezTo>
                  <a:cubicBezTo>
                    <a:pt x="509" y="642"/>
                    <a:pt x="522" y="653"/>
                    <a:pt x="540" y="659"/>
                  </a:cubicBezTo>
                  <a:cubicBezTo>
                    <a:pt x="557" y="642"/>
                    <a:pt x="567" y="648"/>
                    <a:pt x="588" y="655"/>
                  </a:cubicBezTo>
                  <a:cubicBezTo>
                    <a:pt x="611" y="621"/>
                    <a:pt x="573" y="560"/>
                    <a:pt x="616" y="531"/>
                  </a:cubicBezTo>
                  <a:cubicBezTo>
                    <a:pt x="632" y="507"/>
                    <a:pt x="629" y="496"/>
                    <a:pt x="632" y="463"/>
                  </a:cubicBezTo>
                  <a:cubicBezTo>
                    <a:pt x="630" y="440"/>
                    <a:pt x="633" y="390"/>
                    <a:pt x="620" y="367"/>
                  </a:cubicBezTo>
                  <a:cubicBezTo>
                    <a:pt x="600" y="332"/>
                    <a:pt x="565" y="300"/>
                    <a:pt x="536" y="271"/>
                  </a:cubicBezTo>
                  <a:cubicBezTo>
                    <a:pt x="532" y="259"/>
                    <a:pt x="532" y="247"/>
                    <a:pt x="528" y="235"/>
                  </a:cubicBezTo>
                  <a:cubicBezTo>
                    <a:pt x="525" y="225"/>
                    <a:pt x="474" y="188"/>
                    <a:pt x="460" y="179"/>
                  </a:cubicBezTo>
                  <a:cubicBezTo>
                    <a:pt x="463" y="171"/>
                    <a:pt x="471" y="164"/>
                    <a:pt x="472" y="155"/>
                  </a:cubicBezTo>
                  <a:cubicBezTo>
                    <a:pt x="474" y="144"/>
                    <a:pt x="461" y="137"/>
                    <a:pt x="456" y="131"/>
                  </a:cubicBezTo>
                  <a:cubicBezTo>
                    <a:pt x="435" y="106"/>
                    <a:pt x="451" y="88"/>
                    <a:pt x="416" y="79"/>
                  </a:cubicBezTo>
                  <a:cubicBezTo>
                    <a:pt x="395" y="48"/>
                    <a:pt x="403" y="64"/>
                    <a:pt x="392" y="31"/>
                  </a:cubicBezTo>
                  <a:cubicBezTo>
                    <a:pt x="391" y="27"/>
                    <a:pt x="388" y="19"/>
                    <a:pt x="388" y="19"/>
                  </a:cubicBezTo>
                  <a:cubicBezTo>
                    <a:pt x="362" y="58"/>
                    <a:pt x="379" y="107"/>
                    <a:pt x="364" y="151"/>
                  </a:cubicBezTo>
                  <a:cubicBezTo>
                    <a:pt x="344" y="144"/>
                    <a:pt x="344" y="120"/>
                    <a:pt x="324" y="115"/>
                  </a:cubicBezTo>
                  <a:cubicBezTo>
                    <a:pt x="314" y="112"/>
                    <a:pt x="303" y="112"/>
                    <a:pt x="292" y="111"/>
                  </a:cubicBezTo>
                  <a:cubicBezTo>
                    <a:pt x="284" y="103"/>
                    <a:pt x="276" y="97"/>
                    <a:pt x="272" y="87"/>
                  </a:cubicBezTo>
                  <a:cubicBezTo>
                    <a:pt x="269" y="79"/>
                    <a:pt x="264" y="63"/>
                    <a:pt x="264" y="63"/>
                  </a:cubicBezTo>
                  <a:cubicBezTo>
                    <a:pt x="268" y="60"/>
                    <a:pt x="273" y="58"/>
                    <a:pt x="276" y="55"/>
                  </a:cubicBezTo>
                  <a:cubicBezTo>
                    <a:pt x="300" y="31"/>
                    <a:pt x="256" y="24"/>
                    <a:pt x="240" y="19"/>
                  </a:cubicBezTo>
                  <a:cubicBezTo>
                    <a:pt x="232" y="16"/>
                    <a:pt x="224" y="14"/>
                    <a:pt x="216" y="11"/>
                  </a:cubicBezTo>
                  <a:cubicBezTo>
                    <a:pt x="212" y="10"/>
                    <a:pt x="200" y="5"/>
                    <a:pt x="204" y="7"/>
                  </a:cubicBezTo>
                  <a:cubicBezTo>
                    <a:pt x="207" y="8"/>
                    <a:pt x="209" y="10"/>
                    <a:pt x="212" y="11"/>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40" name="Freeform 38"/>
            <p:cNvSpPr>
              <a:spLocks/>
            </p:cNvSpPr>
            <p:nvPr/>
          </p:nvSpPr>
          <p:spPr bwMode="invGray">
            <a:xfrm>
              <a:off x="4246" y="3241"/>
              <a:ext cx="319" cy="210"/>
            </a:xfrm>
            <a:custGeom>
              <a:avLst/>
              <a:gdLst>
                <a:gd name="T0" fmla="*/ 26 w 426"/>
                <a:gd name="T1" fmla="*/ 20 h 280"/>
                <a:gd name="T2" fmla="*/ 21 w 426"/>
                <a:gd name="T3" fmla="*/ 11 h 280"/>
                <a:gd name="T4" fmla="*/ 20 w 426"/>
                <a:gd name="T5" fmla="*/ 5 h 280"/>
                <a:gd name="T6" fmla="*/ 16 w 426"/>
                <a:gd name="T7" fmla="*/ 4 h 280"/>
                <a:gd name="T8" fmla="*/ 5 w 426"/>
                <a:gd name="T9" fmla="*/ 5 h 280"/>
                <a:gd name="T10" fmla="*/ 14 w 426"/>
                <a:gd name="T11" fmla="*/ 13 h 280"/>
                <a:gd name="T12" fmla="*/ 15 w 426"/>
                <a:gd name="T13" fmla="*/ 17 h 280"/>
                <a:gd name="T14" fmla="*/ 7 w 426"/>
                <a:gd name="T15" fmla="*/ 22 h 280"/>
                <a:gd name="T16" fmla="*/ 28 w 426"/>
                <a:gd name="T17" fmla="*/ 29 h 280"/>
                <a:gd name="T18" fmla="*/ 39 w 426"/>
                <a:gd name="T19" fmla="*/ 35 h 280"/>
                <a:gd name="T20" fmla="*/ 40 w 426"/>
                <a:gd name="T21" fmla="*/ 40 h 280"/>
                <a:gd name="T22" fmla="*/ 44 w 426"/>
                <a:gd name="T23" fmla="*/ 42 h 280"/>
                <a:gd name="T24" fmla="*/ 46 w 426"/>
                <a:gd name="T25" fmla="*/ 50 h 280"/>
                <a:gd name="T26" fmla="*/ 41 w 426"/>
                <a:gd name="T27" fmla="*/ 62 h 280"/>
                <a:gd name="T28" fmla="*/ 57 w 426"/>
                <a:gd name="T29" fmla="*/ 60 h 280"/>
                <a:gd name="T30" fmla="*/ 61 w 426"/>
                <a:gd name="T31" fmla="*/ 69 h 280"/>
                <a:gd name="T32" fmla="*/ 68 w 426"/>
                <a:gd name="T33" fmla="*/ 71 h 280"/>
                <a:gd name="T34" fmla="*/ 72 w 426"/>
                <a:gd name="T35" fmla="*/ 72 h 280"/>
                <a:gd name="T36" fmla="*/ 79 w 426"/>
                <a:gd name="T37" fmla="*/ 71 h 280"/>
                <a:gd name="T38" fmla="*/ 87 w 426"/>
                <a:gd name="T39" fmla="*/ 62 h 280"/>
                <a:gd name="T40" fmla="*/ 106 w 426"/>
                <a:gd name="T41" fmla="*/ 80 h 280"/>
                <a:gd name="T42" fmla="*/ 115 w 426"/>
                <a:gd name="T43" fmla="*/ 89 h 280"/>
                <a:gd name="T44" fmla="*/ 113 w 426"/>
                <a:gd name="T45" fmla="*/ 71 h 280"/>
                <a:gd name="T46" fmla="*/ 106 w 426"/>
                <a:gd name="T47" fmla="*/ 64 h 280"/>
                <a:gd name="T48" fmla="*/ 118 w 426"/>
                <a:gd name="T49" fmla="*/ 53 h 280"/>
                <a:gd name="T50" fmla="*/ 128 w 426"/>
                <a:gd name="T51" fmla="*/ 50 h 280"/>
                <a:gd name="T52" fmla="*/ 133 w 426"/>
                <a:gd name="T53" fmla="*/ 49 h 280"/>
                <a:gd name="T54" fmla="*/ 133 w 426"/>
                <a:gd name="T55" fmla="*/ 44 h 280"/>
                <a:gd name="T56" fmla="*/ 112 w 426"/>
                <a:gd name="T57" fmla="*/ 47 h 280"/>
                <a:gd name="T58" fmla="*/ 96 w 426"/>
                <a:gd name="T59" fmla="*/ 44 h 280"/>
                <a:gd name="T60" fmla="*/ 94 w 426"/>
                <a:gd name="T61" fmla="*/ 41 h 280"/>
                <a:gd name="T62" fmla="*/ 92 w 426"/>
                <a:gd name="T63" fmla="*/ 37 h 280"/>
                <a:gd name="T64" fmla="*/ 70 w 426"/>
                <a:gd name="T65" fmla="*/ 26 h 280"/>
                <a:gd name="T66" fmla="*/ 50 w 426"/>
                <a:gd name="T67" fmla="*/ 20 h 280"/>
                <a:gd name="T68" fmla="*/ 43 w 426"/>
                <a:gd name="T69" fmla="*/ 17 h 280"/>
                <a:gd name="T70" fmla="*/ 25 w 426"/>
                <a:gd name="T71" fmla="*/ 17 h 280"/>
                <a:gd name="T72" fmla="*/ 21 w 426"/>
                <a:gd name="T73" fmla="*/ 11 h 280"/>
                <a:gd name="T74" fmla="*/ 21 w 426"/>
                <a:gd name="T75" fmla="*/ 0 h 28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26" h="280">
                  <a:moveTo>
                    <a:pt x="84" y="60"/>
                  </a:moveTo>
                  <a:cubicBezTo>
                    <a:pt x="79" y="52"/>
                    <a:pt x="70" y="45"/>
                    <a:pt x="68" y="36"/>
                  </a:cubicBezTo>
                  <a:cubicBezTo>
                    <a:pt x="67" y="29"/>
                    <a:pt x="68" y="22"/>
                    <a:pt x="64" y="16"/>
                  </a:cubicBezTo>
                  <a:cubicBezTo>
                    <a:pt x="62" y="12"/>
                    <a:pt x="56" y="13"/>
                    <a:pt x="52" y="12"/>
                  </a:cubicBezTo>
                  <a:cubicBezTo>
                    <a:pt x="40" y="13"/>
                    <a:pt x="27" y="11"/>
                    <a:pt x="16" y="16"/>
                  </a:cubicBezTo>
                  <a:cubicBezTo>
                    <a:pt x="0" y="24"/>
                    <a:pt x="43" y="40"/>
                    <a:pt x="44" y="40"/>
                  </a:cubicBezTo>
                  <a:cubicBezTo>
                    <a:pt x="45" y="44"/>
                    <a:pt x="50" y="49"/>
                    <a:pt x="48" y="52"/>
                  </a:cubicBezTo>
                  <a:cubicBezTo>
                    <a:pt x="42" y="60"/>
                    <a:pt x="24" y="68"/>
                    <a:pt x="24" y="68"/>
                  </a:cubicBezTo>
                  <a:cubicBezTo>
                    <a:pt x="38" y="88"/>
                    <a:pt x="65" y="89"/>
                    <a:pt x="88" y="92"/>
                  </a:cubicBezTo>
                  <a:cubicBezTo>
                    <a:pt x="101" y="96"/>
                    <a:pt x="124" y="112"/>
                    <a:pt x="124" y="112"/>
                  </a:cubicBezTo>
                  <a:cubicBezTo>
                    <a:pt x="125" y="116"/>
                    <a:pt x="125" y="121"/>
                    <a:pt x="128" y="124"/>
                  </a:cubicBezTo>
                  <a:cubicBezTo>
                    <a:pt x="131" y="128"/>
                    <a:pt x="137" y="128"/>
                    <a:pt x="140" y="132"/>
                  </a:cubicBezTo>
                  <a:cubicBezTo>
                    <a:pt x="144" y="139"/>
                    <a:pt x="148" y="156"/>
                    <a:pt x="148" y="156"/>
                  </a:cubicBezTo>
                  <a:cubicBezTo>
                    <a:pt x="144" y="171"/>
                    <a:pt x="137" y="181"/>
                    <a:pt x="132" y="196"/>
                  </a:cubicBezTo>
                  <a:cubicBezTo>
                    <a:pt x="151" y="209"/>
                    <a:pt x="167" y="207"/>
                    <a:pt x="180" y="188"/>
                  </a:cubicBezTo>
                  <a:cubicBezTo>
                    <a:pt x="182" y="196"/>
                    <a:pt x="184" y="211"/>
                    <a:pt x="192" y="216"/>
                  </a:cubicBezTo>
                  <a:cubicBezTo>
                    <a:pt x="199" y="220"/>
                    <a:pt x="208" y="221"/>
                    <a:pt x="216" y="224"/>
                  </a:cubicBezTo>
                  <a:cubicBezTo>
                    <a:pt x="220" y="225"/>
                    <a:pt x="228" y="228"/>
                    <a:pt x="228" y="228"/>
                  </a:cubicBezTo>
                  <a:cubicBezTo>
                    <a:pt x="236" y="227"/>
                    <a:pt x="245" y="228"/>
                    <a:pt x="252" y="224"/>
                  </a:cubicBezTo>
                  <a:cubicBezTo>
                    <a:pt x="269" y="216"/>
                    <a:pt x="252" y="204"/>
                    <a:pt x="276" y="196"/>
                  </a:cubicBezTo>
                  <a:cubicBezTo>
                    <a:pt x="296" y="209"/>
                    <a:pt x="322" y="231"/>
                    <a:pt x="336" y="252"/>
                  </a:cubicBezTo>
                  <a:cubicBezTo>
                    <a:pt x="354" y="280"/>
                    <a:pt x="343" y="273"/>
                    <a:pt x="364" y="280"/>
                  </a:cubicBezTo>
                  <a:cubicBezTo>
                    <a:pt x="376" y="262"/>
                    <a:pt x="375" y="241"/>
                    <a:pt x="360" y="224"/>
                  </a:cubicBezTo>
                  <a:cubicBezTo>
                    <a:pt x="352" y="216"/>
                    <a:pt x="336" y="200"/>
                    <a:pt x="336" y="200"/>
                  </a:cubicBezTo>
                  <a:cubicBezTo>
                    <a:pt x="323" y="162"/>
                    <a:pt x="322" y="174"/>
                    <a:pt x="372" y="168"/>
                  </a:cubicBezTo>
                  <a:cubicBezTo>
                    <a:pt x="384" y="164"/>
                    <a:pt x="396" y="160"/>
                    <a:pt x="408" y="156"/>
                  </a:cubicBezTo>
                  <a:cubicBezTo>
                    <a:pt x="412" y="155"/>
                    <a:pt x="420" y="152"/>
                    <a:pt x="420" y="152"/>
                  </a:cubicBezTo>
                  <a:cubicBezTo>
                    <a:pt x="421" y="148"/>
                    <a:pt x="426" y="144"/>
                    <a:pt x="424" y="140"/>
                  </a:cubicBezTo>
                  <a:cubicBezTo>
                    <a:pt x="420" y="131"/>
                    <a:pt x="365" y="146"/>
                    <a:pt x="356" y="148"/>
                  </a:cubicBezTo>
                  <a:cubicBezTo>
                    <a:pt x="339" y="146"/>
                    <a:pt x="316" y="152"/>
                    <a:pt x="304" y="140"/>
                  </a:cubicBezTo>
                  <a:cubicBezTo>
                    <a:pt x="301" y="137"/>
                    <a:pt x="302" y="132"/>
                    <a:pt x="300" y="128"/>
                  </a:cubicBezTo>
                  <a:cubicBezTo>
                    <a:pt x="298" y="124"/>
                    <a:pt x="296" y="119"/>
                    <a:pt x="292" y="116"/>
                  </a:cubicBezTo>
                  <a:cubicBezTo>
                    <a:pt x="272" y="98"/>
                    <a:pt x="244" y="91"/>
                    <a:pt x="220" y="80"/>
                  </a:cubicBezTo>
                  <a:cubicBezTo>
                    <a:pt x="201" y="72"/>
                    <a:pt x="180" y="67"/>
                    <a:pt x="160" y="60"/>
                  </a:cubicBezTo>
                  <a:cubicBezTo>
                    <a:pt x="152" y="57"/>
                    <a:pt x="136" y="52"/>
                    <a:pt x="136" y="52"/>
                  </a:cubicBezTo>
                  <a:cubicBezTo>
                    <a:pt x="113" y="55"/>
                    <a:pt x="98" y="64"/>
                    <a:pt x="80" y="52"/>
                  </a:cubicBezTo>
                  <a:cubicBezTo>
                    <a:pt x="70" y="38"/>
                    <a:pt x="74" y="44"/>
                    <a:pt x="68" y="32"/>
                  </a:cubicBezTo>
                  <a:lnTo>
                    <a:pt x="68" y="0"/>
                  </a:lnTo>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41" name="Freeform 39"/>
            <p:cNvSpPr>
              <a:spLocks/>
            </p:cNvSpPr>
            <p:nvPr/>
          </p:nvSpPr>
          <p:spPr bwMode="invGray">
            <a:xfrm>
              <a:off x="4255" y="3243"/>
              <a:ext cx="311" cy="211"/>
            </a:xfrm>
            <a:custGeom>
              <a:avLst/>
              <a:gdLst>
                <a:gd name="T0" fmla="*/ 0 w 416"/>
                <a:gd name="T1" fmla="*/ 1 h 282"/>
                <a:gd name="T2" fmla="*/ 6 w 416"/>
                <a:gd name="T3" fmla="*/ 12 h 282"/>
                <a:gd name="T4" fmla="*/ 9 w 416"/>
                <a:gd name="T5" fmla="*/ 16 h 282"/>
                <a:gd name="T6" fmla="*/ 26 w 416"/>
                <a:gd name="T7" fmla="*/ 28 h 282"/>
                <a:gd name="T8" fmla="*/ 37 w 416"/>
                <a:gd name="T9" fmla="*/ 36 h 282"/>
                <a:gd name="T10" fmla="*/ 41 w 416"/>
                <a:gd name="T11" fmla="*/ 38 h 282"/>
                <a:gd name="T12" fmla="*/ 43 w 416"/>
                <a:gd name="T13" fmla="*/ 52 h 282"/>
                <a:gd name="T14" fmla="*/ 37 w 416"/>
                <a:gd name="T15" fmla="*/ 63 h 282"/>
                <a:gd name="T16" fmla="*/ 43 w 416"/>
                <a:gd name="T17" fmla="*/ 61 h 282"/>
                <a:gd name="T18" fmla="*/ 46 w 416"/>
                <a:gd name="T19" fmla="*/ 59 h 282"/>
                <a:gd name="T20" fmla="*/ 50 w 416"/>
                <a:gd name="T21" fmla="*/ 63 h 282"/>
                <a:gd name="T22" fmla="*/ 58 w 416"/>
                <a:gd name="T23" fmla="*/ 68 h 282"/>
                <a:gd name="T24" fmla="*/ 65 w 416"/>
                <a:gd name="T25" fmla="*/ 73 h 282"/>
                <a:gd name="T26" fmla="*/ 75 w 416"/>
                <a:gd name="T27" fmla="*/ 69 h 282"/>
                <a:gd name="T28" fmla="*/ 77 w 416"/>
                <a:gd name="T29" fmla="*/ 61 h 282"/>
                <a:gd name="T30" fmla="*/ 84 w 416"/>
                <a:gd name="T31" fmla="*/ 63 h 282"/>
                <a:gd name="T32" fmla="*/ 91 w 416"/>
                <a:gd name="T33" fmla="*/ 66 h 282"/>
                <a:gd name="T34" fmla="*/ 106 w 416"/>
                <a:gd name="T35" fmla="*/ 88 h 282"/>
                <a:gd name="T36" fmla="*/ 111 w 416"/>
                <a:gd name="T37" fmla="*/ 87 h 282"/>
                <a:gd name="T38" fmla="*/ 110 w 416"/>
                <a:gd name="T39" fmla="*/ 79 h 282"/>
                <a:gd name="T40" fmla="*/ 99 w 416"/>
                <a:gd name="T41" fmla="*/ 61 h 282"/>
                <a:gd name="T42" fmla="*/ 112 w 416"/>
                <a:gd name="T43" fmla="*/ 55 h 282"/>
                <a:gd name="T44" fmla="*/ 127 w 416"/>
                <a:gd name="T45" fmla="*/ 46 h 282"/>
                <a:gd name="T46" fmla="*/ 128 w 416"/>
                <a:gd name="T47" fmla="*/ 37 h 282"/>
                <a:gd name="T48" fmla="*/ 114 w 416"/>
                <a:gd name="T49" fmla="*/ 43 h 282"/>
                <a:gd name="T50" fmla="*/ 96 w 416"/>
                <a:gd name="T51" fmla="*/ 43 h 282"/>
                <a:gd name="T52" fmla="*/ 82 w 416"/>
                <a:gd name="T53" fmla="*/ 31 h 282"/>
                <a:gd name="T54" fmla="*/ 57 w 416"/>
                <a:gd name="T55" fmla="*/ 19 h 282"/>
                <a:gd name="T56" fmla="*/ 41 w 416"/>
                <a:gd name="T57" fmla="*/ 10 h 282"/>
                <a:gd name="T58" fmla="*/ 29 w 416"/>
                <a:gd name="T59" fmla="*/ 13 h 282"/>
                <a:gd name="T60" fmla="*/ 24 w 416"/>
                <a:gd name="T61" fmla="*/ 18 h 282"/>
                <a:gd name="T62" fmla="*/ 17 w 416"/>
                <a:gd name="T63" fmla="*/ 5 h 282"/>
                <a:gd name="T64" fmla="*/ 0 w 416"/>
                <a:gd name="T65" fmla="*/ 1 h 2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16" h="282">
                  <a:moveTo>
                    <a:pt x="0" y="1"/>
                  </a:moveTo>
                  <a:cubicBezTo>
                    <a:pt x="7" y="22"/>
                    <a:pt x="2" y="9"/>
                    <a:pt x="20" y="37"/>
                  </a:cubicBezTo>
                  <a:cubicBezTo>
                    <a:pt x="23" y="41"/>
                    <a:pt x="28" y="49"/>
                    <a:pt x="28" y="49"/>
                  </a:cubicBezTo>
                  <a:cubicBezTo>
                    <a:pt x="5" y="84"/>
                    <a:pt x="65" y="78"/>
                    <a:pt x="84" y="89"/>
                  </a:cubicBezTo>
                  <a:cubicBezTo>
                    <a:pt x="97" y="96"/>
                    <a:pt x="108" y="105"/>
                    <a:pt x="120" y="113"/>
                  </a:cubicBezTo>
                  <a:cubicBezTo>
                    <a:pt x="124" y="116"/>
                    <a:pt x="132" y="121"/>
                    <a:pt x="132" y="121"/>
                  </a:cubicBezTo>
                  <a:cubicBezTo>
                    <a:pt x="138" y="138"/>
                    <a:pt x="132" y="151"/>
                    <a:pt x="136" y="169"/>
                  </a:cubicBezTo>
                  <a:cubicBezTo>
                    <a:pt x="107" y="188"/>
                    <a:pt x="110" y="176"/>
                    <a:pt x="116" y="201"/>
                  </a:cubicBezTo>
                  <a:cubicBezTo>
                    <a:pt x="123" y="200"/>
                    <a:pt x="130" y="199"/>
                    <a:pt x="136" y="197"/>
                  </a:cubicBezTo>
                  <a:cubicBezTo>
                    <a:pt x="141" y="195"/>
                    <a:pt x="143" y="188"/>
                    <a:pt x="148" y="189"/>
                  </a:cubicBezTo>
                  <a:cubicBezTo>
                    <a:pt x="154" y="190"/>
                    <a:pt x="156" y="198"/>
                    <a:pt x="160" y="201"/>
                  </a:cubicBezTo>
                  <a:cubicBezTo>
                    <a:pt x="168" y="207"/>
                    <a:pt x="176" y="212"/>
                    <a:pt x="184" y="217"/>
                  </a:cubicBezTo>
                  <a:cubicBezTo>
                    <a:pt x="192" y="222"/>
                    <a:pt x="208" y="233"/>
                    <a:pt x="208" y="233"/>
                  </a:cubicBezTo>
                  <a:cubicBezTo>
                    <a:pt x="216" y="231"/>
                    <a:pt x="234" y="230"/>
                    <a:pt x="240" y="221"/>
                  </a:cubicBezTo>
                  <a:cubicBezTo>
                    <a:pt x="244" y="214"/>
                    <a:pt x="248" y="197"/>
                    <a:pt x="248" y="197"/>
                  </a:cubicBezTo>
                  <a:cubicBezTo>
                    <a:pt x="255" y="198"/>
                    <a:pt x="261" y="199"/>
                    <a:pt x="268" y="201"/>
                  </a:cubicBezTo>
                  <a:cubicBezTo>
                    <a:pt x="276" y="203"/>
                    <a:pt x="292" y="209"/>
                    <a:pt x="292" y="209"/>
                  </a:cubicBezTo>
                  <a:cubicBezTo>
                    <a:pt x="298" y="242"/>
                    <a:pt x="306" y="270"/>
                    <a:pt x="340" y="281"/>
                  </a:cubicBezTo>
                  <a:cubicBezTo>
                    <a:pt x="345" y="280"/>
                    <a:pt x="354" y="282"/>
                    <a:pt x="356" y="277"/>
                  </a:cubicBezTo>
                  <a:cubicBezTo>
                    <a:pt x="359" y="270"/>
                    <a:pt x="355" y="260"/>
                    <a:pt x="352" y="253"/>
                  </a:cubicBezTo>
                  <a:cubicBezTo>
                    <a:pt x="346" y="238"/>
                    <a:pt x="329" y="206"/>
                    <a:pt x="316" y="197"/>
                  </a:cubicBezTo>
                  <a:cubicBezTo>
                    <a:pt x="307" y="170"/>
                    <a:pt x="339" y="175"/>
                    <a:pt x="360" y="173"/>
                  </a:cubicBezTo>
                  <a:cubicBezTo>
                    <a:pt x="383" y="165"/>
                    <a:pt x="391" y="162"/>
                    <a:pt x="408" y="145"/>
                  </a:cubicBezTo>
                  <a:cubicBezTo>
                    <a:pt x="412" y="140"/>
                    <a:pt x="416" y="121"/>
                    <a:pt x="409" y="120"/>
                  </a:cubicBezTo>
                  <a:cubicBezTo>
                    <a:pt x="402" y="119"/>
                    <a:pt x="384" y="135"/>
                    <a:pt x="367" y="138"/>
                  </a:cubicBezTo>
                  <a:cubicBezTo>
                    <a:pt x="350" y="141"/>
                    <a:pt x="325" y="144"/>
                    <a:pt x="308" y="137"/>
                  </a:cubicBezTo>
                  <a:cubicBezTo>
                    <a:pt x="286" y="130"/>
                    <a:pt x="284" y="111"/>
                    <a:pt x="264" y="97"/>
                  </a:cubicBezTo>
                  <a:cubicBezTo>
                    <a:pt x="238" y="80"/>
                    <a:pt x="203" y="76"/>
                    <a:pt x="180" y="61"/>
                  </a:cubicBezTo>
                  <a:cubicBezTo>
                    <a:pt x="163" y="50"/>
                    <a:pt x="150" y="39"/>
                    <a:pt x="132" y="33"/>
                  </a:cubicBezTo>
                  <a:cubicBezTo>
                    <a:pt x="119" y="35"/>
                    <a:pt x="102" y="31"/>
                    <a:pt x="92" y="41"/>
                  </a:cubicBezTo>
                  <a:cubicBezTo>
                    <a:pt x="71" y="62"/>
                    <a:pt x="108" y="46"/>
                    <a:pt x="76" y="57"/>
                  </a:cubicBezTo>
                  <a:cubicBezTo>
                    <a:pt x="52" y="49"/>
                    <a:pt x="67" y="38"/>
                    <a:pt x="56" y="17"/>
                  </a:cubicBezTo>
                  <a:cubicBezTo>
                    <a:pt x="48" y="0"/>
                    <a:pt x="16" y="1"/>
                    <a:pt x="0" y="1"/>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42" name="Freeform 40"/>
            <p:cNvSpPr>
              <a:spLocks/>
            </p:cNvSpPr>
            <p:nvPr/>
          </p:nvSpPr>
          <p:spPr bwMode="invGray">
            <a:xfrm>
              <a:off x="4485" y="4013"/>
              <a:ext cx="45" cy="58"/>
            </a:xfrm>
            <a:custGeom>
              <a:avLst/>
              <a:gdLst>
                <a:gd name="T0" fmla="*/ 11 w 60"/>
                <a:gd name="T1" fmla="*/ 5 h 78"/>
                <a:gd name="T2" fmla="*/ 0 w 60"/>
                <a:gd name="T3" fmla="*/ 5 h 78"/>
                <a:gd name="T4" fmla="*/ 6 w 60"/>
                <a:gd name="T5" fmla="*/ 13 h 78"/>
                <a:gd name="T6" fmla="*/ 9 w 60"/>
                <a:gd name="T7" fmla="*/ 20 h 78"/>
                <a:gd name="T8" fmla="*/ 11 w 60"/>
                <a:gd name="T9" fmla="*/ 24 h 78"/>
                <a:gd name="T10" fmla="*/ 20 w 60"/>
                <a:gd name="T11" fmla="*/ 16 h 78"/>
                <a:gd name="T12" fmla="*/ 11 w 60"/>
                <a:gd name="T13" fmla="*/ 5 h 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 h="78">
                  <a:moveTo>
                    <a:pt x="32" y="18"/>
                  </a:moveTo>
                  <a:cubicBezTo>
                    <a:pt x="16" y="7"/>
                    <a:pt x="12" y="0"/>
                    <a:pt x="0" y="18"/>
                  </a:cubicBezTo>
                  <a:cubicBezTo>
                    <a:pt x="6" y="27"/>
                    <a:pt x="15" y="33"/>
                    <a:pt x="20" y="42"/>
                  </a:cubicBezTo>
                  <a:cubicBezTo>
                    <a:pt x="24" y="49"/>
                    <a:pt x="25" y="58"/>
                    <a:pt x="28" y="66"/>
                  </a:cubicBezTo>
                  <a:cubicBezTo>
                    <a:pt x="29" y="70"/>
                    <a:pt x="32" y="78"/>
                    <a:pt x="32" y="78"/>
                  </a:cubicBezTo>
                  <a:cubicBezTo>
                    <a:pt x="52" y="73"/>
                    <a:pt x="54" y="69"/>
                    <a:pt x="60" y="50"/>
                  </a:cubicBezTo>
                  <a:cubicBezTo>
                    <a:pt x="54" y="32"/>
                    <a:pt x="50" y="27"/>
                    <a:pt x="32" y="18"/>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43" name="Freeform 41"/>
            <p:cNvSpPr>
              <a:spLocks/>
            </p:cNvSpPr>
            <p:nvPr/>
          </p:nvSpPr>
          <p:spPr bwMode="invGray">
            <a:xfrm>
              <a:off x="4621" y="3923"/>
              <a:ext cx="164" cy="85"/>
            </a:xfrm>
            <a:custGeom>
              <a:avLst/>
              <a:gdLst>
                <a:gd name="T0" fmla="*/ 14 w 219"/>
                <a:gd name="T1" fmla="*/ 23 h 113"/>
                <a:gd name="T2" fmla="*/ 12 w 219"/>
                <a:gd name="T3" fmla="*/ 20 h 113"/>
                <a:gd name="T4" fmla="*/ 4 w 219"/>
                <a:gd name="T5" fmla="*/ 22 h 113"/>
                <a:gd name="T6" fmla="*/ 12 w 219"/>
                <a:gd name="T7" fmla="*/ 36 h 113"/>
                <a:gd name="T8" fmla="*/ 39 w 219"/>
                <a:gd name="T9" fmla="*/ 29 h 113"/>
                <a:gd name="T10" fmla="*/ 46 w 219"/>
                <a:gd name="T11" fmla="*/ 23 h 113"/>
                <a:gd name="T12" fmla="*/ 54 w 219"/>
                <a:gd name="T13" fmla="*/ 21 h 113"/>
                <a:gd name="T14" fmla="*/ 69 w 219"/>
                <a:gd name="T15" fmla="*/ 6 h 113"/>
                <a:gd name="T16" fmla="*/ 66 w 219"/>
                <a:gd name="T17" fmla="*/ 0 h 113"/>
                <a:gd name="T18" fmla="*/ 56 w 219"/>
                <a:gd name="T19" fmla="*/ 6 h 113"/>
                <a:gd name="T20" fmla="*/ 34 w 219"/>
                <a:gd name="T21" fmla="*/ 13 h 113"/>
                <a:gd name="T22" fmla="*/ 25 w 219"/>
                <a:gd name="T23" fmla="*/ 15 h 113"/>
                <a:gd name="T24" fmla="*/ 19 w 219"/>
                <a:gd name="T25" fmla="*/ 17 h 113"/>
                <a:gd name="T26" fmla="*/ 14 w 219"/>
                <a:gd name="T27" fmla="*/ 23 h 11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9" h="113">
                  <a:moveTo>
                    <a:pt x="47" y="73"/>
                  </a:moveTo>
                  <a:cubicBezTo>
                    <a:pt x="44" y="69"/>
                    <a:pt x="44" y="62"/>
                    <a:pt x="39" y="61"/>
                  </a:cubicBezTo>
                  <a:cubicBezTo>
                    <a:pt x="31" y="60"/>
                    <a:pt x="15" y="69"/>
                    <a:pt x="15" y="69"/>
                  </a:cubicBezTo>
                  <a:cubicBezTo>
                    <a:pt x="0" y="91"/>
                    <a:pt x="20" y="101"/>
                    <a:pt x="39" y="113"/>
                  </a:cubicBezTo>
                  <a:cubicBezTo>
                    <a:pt x="67" y="107"/>
                    <a:pt x="96" y="98"/>
                    <a:pt x="123" y="89"/>
                  </a:cubicBezTo>
                  <a:cubicBezTo>
                    <a:pt x="132" y="86"/>
                    <a:pt x="139" y="78"/>
                    <a:pt x="147" y="73"/>
                  </a:cubicBezTo>
                  <a:cubicBezTo>
                    <a:pt x="154" y="68"/>
                    <a:pt x="171" y="65"/>
                    <a:pt x="171" y="65"/>
                  </a:cubicBezTo>
                  <a:cubicBezTo>
                    <a:pt x="186" y="50"/>
                    <a:pt x="207" y="36"/>
                    <a:pt x="219" y="19"/>
                  </a:cubicBezTo>
                  <a:cubicBezTo>
                    <a:pt x="215" y="16"/>
                    <a:pt x="215" y="0"/>
                    <a:pt x="210" y="0"/>
                  </a:cubicBezTo>
                  <a:cubicBezTo>
                    <a:pt x="205" y="0"/>
                    <a:pt x="183" y="15"/>
                    <a:pt x="179" y="17"/>
                  </a:cubicBezTo>
                  <a:cubicBezTo>
                    <a:pt x="159" y="26"/>
                    <a:pt x="129" y="37"/>
                    <a:pt x="107" y="41"/>
                  </a:cubicBezTo>
                  <a:cubicBezTo>
                    <a:pt x="99" y="42"/>
                    <a:pt x="91" y="43"/>
                    <a:pt x="83" y="45"/>
                  </a:cubicBezTo>
                  <a:cubicBezTo>
                    <a:pt x="75" y="47"/>
                    <a:pt x="59" y="53"/>
                    <a:pt x="59" y="53"/>
                  </a:cubicBezTo>
                  <a:cubicBezTo>
                    <a:pt x="49" y="67"/>
                    <a:pt x="53" y="61"/>
                    <a:pt x="47" y="73"/>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44" name="Freeform 42"/>
            <p:cNvSpPr>
              <a:spLocks/>
            </p:cNvSpPr>
            <p:nvPr/>
          </p:nvSpPr>
          <p:spPr bwMode="invGray">
            <a:xfrm>
              <a:off x="4791" y="3873"/>
              <a:ext cx="104" cy="92"/>
            </a:xfrm>
            <a:custGeom>
              <a:avLst/>
              <a:gdLst>
                <a:gd name="T0" fmla="*/ 4 w 139"/>
                <a:gd name="T1" fmla="*/ 20 h 122"/>
                <a:gd name="T2" fmla="*/ 2 w 139"/>
                <a:gd name="T3" fmla="*/ 27 h 122"/>
                <a:gd name="T4" fmla="*/ 0 w 139"/>
                <a:gd name="T5" fmla="*/ 35 h 122"/>
                <a:gd name="T6" fmla="*/ 11 w 139"/>
                <a:gd name="T7" fmla="*/ 38 h 122"/>
                <a:gd name="T8" fmla="*/ 16 w 139"/>
                <a:gd name="T9" fmla="*/ 31 h 122"/>
                <a:gd name="T10" fmla="*/ 39 w 139"/>
                <a:gd name="T11" fmla="*/ 22 h 122"/>
                <a:gd name="T12" fmla="*/ 43 w 139"/>
                <a:gd name="T13" fmla="*/ 14 h 122"/>
                <a:gd name="T14" fmla="*/ 35 w 139"/>
                <a:gd name="T15" fmla="*/ 9 h 122"/>
                <a:gd name="T16" fmla="*/ 31 w 139"/>
                <a:gd name="T17" fmla="*/ 6 h 122"/>
                <a:gd name="T18" fmla="*/ 20 w 139"/>
                <a:gd name="T19" fmla="*/ 4 h 122"/>
                <a:gd name="T20" fmla="*/ 16 w 139"/>
                <a:gd name="T21" fmla="*/ 11 h 122"/>
                <a:gd name="T22" fmla="*/ 4 w 139"/>
                <a:gd name="T23" fmla="*/ 20 h 1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 h="122">
                  <a:moveTo>
                    <a:pt x="12" y="60"/>
                  </a:moveTo>
                  <a:cubicBezTo>
                    <a:pt x="11" y="68"/>
                    <a:pt x="10" y="76"/>
                    <a:pt x="8" y="84"/>
                  </a:cubicBezTo>
                  <a:cubicBezTo>
                    <a:pt x="6" y="92"/>
                    <a:pt x="0" y="108"/>
                    <a:pt x="0" y="108"/>
                  </a:cubicBezTo>
                  <a:cubicBezTo>
                    <a:pt x="14" y="118"/>
                    <a:pt x="19" y="122"/>
                    <a:pt x="36" y="116"/>
                  </a:cubicBezTo>
                  <a:cubicBezTo>
                    <a:pt x="46" y="86"/>
                    <a:pt x="31" y="122"/>
                    <a:pt x="52" y="96"/>
                  </a:cubicBezTo>
                  <a:cubicBezTo>
                    <a:pt x="83" y="57"/>
                    <a:pt x="30" y="74"/>
                    <a:pt x="124" y="68"/>
                  </a:cubicBezTo>
                  <a:cubicBezTo>
                    <a:pt x="125" y="67"/>
                    <a:pt x="139" y="48"/>
                    <a:pt x="136" y="44"/>
                  </a:cubicBezTo>
                  <a:cubicBezTo>
                    <a:pt x="130" y="36"/>
                    <a:pt x="120" y="33"/>
                    <a:pt x="112" y="28"/>
                  </a:cubicBezTo>
                  <a:cubicBezTo>
                    <a:pt x="108" y="25"/>
                    <a:pt x="100" y="20"/>
                    <a:pt x="100" y="20"/>
                  </a:cubicBezTo>
                  <a:cubicBezTo>
                    <a:pt x="89" y="4"/>
                    <a:pt x="92" y="0"/>
                    <a:pt x="64" y="12"/>
                  </a:cubicBezTo>
                  <a:cubicBezTo>
                    <a:pt x="57" y="15"/>
                    <a:pt x="55" y="30"/>
                    <a:pt x="52" y="36"/>
                  </a:cubicBezTo>
                  <a:cubicBezTo>
                    <a:pt x="46" y="49"/>
                    <a:pt x="26" y="60"/>
                    <a:pt x="12" y="6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45" name="Freeform 43"/>
            <p:cNvSpPr>
              <a:spLocks/>
            </p:cNvSpPr>
            <p:nvPr/>
          </p:nvSpPr>
          <p:spPr bwMode="invGray">
            <a:xfrm>
              <a:off x="4846" y="3832"/>
              <a:ext cx="37" cy="26"/>
            </a:xfrm>
            <a:custGeom>
              <a:avLst/>
              <a:gdLst>
                <a:gd name="T0" fmla="*/ 10 w 49"/>
                <a:gd name="T1" fmla="*/ 0 h 35"/>
                <a:gd name="T2" fmla="*/ 3 w 49"/>
                <a:gd name="T3" fmla="*/ 3 h 35"/>
                <a:gd name="T4" fmla="*/ 8 w 49"/>
                <a:gd name="T5" fmla="*/ 10 h 35"/>
                <a:gd name="T6" fmla="*/ 13 w 49"/>
                <a:gd name="T7" fmla="*/ 7 h 35"/>
                <a:gd name="T8" fmla="*/ 10 w 49"/>
                <a:gd name="T9" fmla="*/ 0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 h="35">
                  <a:moveTo>
                    <a:pt x="29" y="0"/>
                  </a:moveTo>
                  <a:cubicBezTo>
                    <a:pt x="25" y="12"/>
                    <a:pt x="19" y="7"/>
                    <a:pt x="8" y="11"/>
                  </a:cubicBezTo>
                  <a:cubicBezTo>
                    <a:pt x="0" y="23"/>
                    <a:pt x="14" y="34"/>
                    <a:pt x="24" y="35"/>
                  </a:cubicBezTo>
                  <a:cubicBezTo>
                    <a:pt x="30" y="34"/>
                    <a:pt x="33" y="28"/>
                    <a:pt x="39" y="26"/>
                  </a:cubicBezTo>
                  <a:cubicBezTo>
                    <a:pt x="49" y="22"/>
                    <a:pt x="29" y="3"/>
                    <a:pt x="29"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46" name="Freeform 44"/>
            <p:cNvSpPr>
              <a:spLocks/>
            </p:cNvSpPr>
            <p:nvPr/>
          </p:nvSpPr>
          <p:spPr bwMode="invGray">
            <a:xfrm>
              <a:off x="3123" y="3346"/>
              <a:ext cx="123" cy="201"/>
            </a:xfrm>
            <a:custGeom>
              <a:avLst/>
              <a:gdLst>
                <a:gd name="T0" fmla="*/ 41 w 164"/>
                <a:gd name="T1" fmla="*/ 0 h 268"/>
                <a:gd name="T2" fmla="*/ 33 w 164"/>
                <a:gd name="T3" fmla="*/ 9 h 268"/>
                <a:gd name="T4" fmla="*/ 29 w 164"/>
                <a:gd name="T5" fmla="*/ 20 h 268"/>
                <a:gd name="T6" fmla="*/ 11 w 164"/>
                <a:gd name="T7" fmla="*/ 26 h 268"/>
                <a:gd name="T8" fmla="*/ 9 w 164"/>
                <a:gd name="T9" fmla="*/ 31 h 268"/>
                <a:gd name="T10" fmla="*/ 5 w 164"/>
                <a:gd name="T11" fmla="*/ 32 h 268"/>
                <a:gd name="T12" fmla="*/ 6 w 164"/>
                <a:gd name="T13" fmla="*/ 42 h 268"/>
                <a:gd name="T14" fmla="*/ 9 w 164"/>
                <a:gd name="T15" fmla="*/ 50 h 268"/>
                <a:gd name="T16" fmla="*/ 0 w 164"/>
                <a:gd name="T17" fmla="*/ 64 h 268"/>
                <a:gd name="T18" fmla="*/ 9 w 164"/>
                <a:gd name="T19" fmla="*/ 83 h 268"/>
                <a:gd name="T20" fmla="*/ 17 w 164"/>
                <a:gd name="T21" fmla="*/ 85 h 268"/>
                <a:gd name="T22" fmla="*/ 29 w 164"/>
                <a:gd name="T23" fmla="*/ 69 h 268"/>
                <a:gd name="T24" fmla="*/ 33 w 164"/>
                <a:gd name="T25" fmla="*/ 61 h 268"/>
                <a:gd name="T26" fmla="*/ 41 w 164"/>
                <a:gd name="T27" fmla="*/ 37 h 268"/>
                <a:gd name="T28" fmla="*/ 44 w 164"/>
                <a:gd name="T29" fmla="*/ 24 h 268"/>
                <a:gd name="T30" fmla="*/ 52 w 164"/>
                <a:gd name="T31" fmla="*/ 23 h 268"/>
                <a:gd name="T32" fmla="*/ 41 w 164"/>
                <a:gd name="T33" fmla="*/ 0 h 2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4" h="268">
                  <a:moveTo>
                    <a:pt x="128" y="0"/>
                  </a:moveTo>
                  <a:cubicBezTo>
                    <a:pt x="123" y="16"/>
                    <a:pt x="120" y="23"/>
                    <a:pt x="104" y="28"/>
                  </a:cubicBezTo>
                  <a:cubicBezTo>
                    <a:pt x="102" y="35"/>
                    <a:pt x="97" y="57"/>
                    <a:pt x="88" y="64"/>
                  </a:cubicBezTo>
                  <a:cubicBezTo>
                    <a:pt x="75" y="75"/>
                    <a:pt x="51" y="74"/>
                    <a:pt x="36" y="84"/>
                  </a:cubicBezTo>
                  <a:cubicBezTo>
                    <a:pt x="33" y="88"/>
                    <a:pt x="32" y="93"/>
                    <a:pt x="28" y="96"/>
                  </a:cubicBezTo>
                  <a:cubicBezTo>
                    <a:pt x="25" y="99"/>
                    <a:pt x="17" y="96"/>
                    <a:pt x="16" y="100"/>
                  </a:cubicBezTo>
                  <a:cubicBezTo>
                    <a:pt x="14" y="110"/>
                    <a:pt x="18" y="121"/>
                    <a:pt x="20" y="132"/>
                  </a:cubicBezTo>
                  <a:cubicBezTo>
                    <a:pt x="22" y="140"/>
                    <a:pt x="28" y="156"/>
                    <a:pt x="28" y="156"/>
                  </a:cubicBezTo>
                  <a:cubicBezTo>
                    <a:pt x="13" y="166"/>
                    <a:pt x="6" y="183"/>
                    <a:pt x="0" y="200"/>
                  </a:cubicBezTo>
                  <a:cubicBezTo>
                    <a:pt x="3" y="210"/>
                    <a:pt x="19" y="254"/>
                    <a:pt x="28" y="260"/>
                  </a:cubicBezTo>
                  <a:cubicBezTo>
                    <a:pt x="35" y="264"/>
                    <a:pt x="52" y="268"/>
                    <a:pt x="52" y="268"/>
                  </a:cubicBezTo>
                  <a:cubicBezTo>
                    <a:pt x="85" y="261"/>
                    <a:pt x="79" y="244"/>
                    <a:pt x="88" y="216"/>
                  </a:cubicBezTo>
                  <a:cubicBezTo>
                    <a:pt x="91" y="207"/>
                    <a:pt x="99" y="200"/>
                    <a:pt x="104" y="192"/>
                  </a:cubicBezTo>
                  <a:cubicBezTo>
                    <a:pt x="116" y="174"/>
                    <a:pt x="121" y="136"/>
                    <a:pt x="128" y="116"/>
                  </a:cubicBezTo>
                  <a:cubicBezTo>
                    <a:pt x="131" y="108"/>
                    <a:pt x="134" y="79"/>
                    <a:pt x="140" y="76"/>
                  </a:cubicBezTo>
                  <a:cubicBezTo>
                    <a:pt x="147" y="72"/>
                    <a:pt x="156" y="73"/>
                    <a:pt x="164" y="72"/>
                  </a:cubicBezTo>
                  <a:cubicBezTo>
                    <a:pt x="158" y="19"/>
                    <a:pt x="161" y="33"/>
                    <a:pt x="128"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47" name="Freeform 45"/>
            <p:cNvSpPr>
              <a:spLocks/>
            </p:cNvSpPr>
            <p:nvPr/>
          </p:nvSpPr>
          <p:spPr bwMode="invGray">
            <a:xfrm>
              <a:off x="3655" y="3034"/>
              <a:ext cx="49" cy="61"/>
            </a:xfrm>
            <a:custGeom>
              <a:avLst/>
              <a:gdLst>
                <a:gd name="T0" fmla="*/ 9 w 66"/>
                <a:gd name="T1" fmla="*/ 0 h 81"/>
                <a:gd name="T2" fmla="*/ 7 w 66"/>
                <a:gd name="T3" fmla="*/ 20 h 81"/>
                <a:gd name="T4" fmla="*/ 9 w 66"/>
                <a:gd name="T5" fmla="*/ 24 h 81"/>
                <a:gd name="T6" fmla="*/ 12 w 66"/>
                <a:gd name="T7" fmla="*/ 26 h 81"/>
                <a:gd name="T8" fmla="*/ 17 w 66"/>
                <a:gd name="T9" fmla="*/ 24 h 81"/>
                <a:gd name="T10" fmla="*/ 9 w 66"/>
                <a:gd name="T11" fmla="*/ 0 h 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6" h="81">
                  <a:moveTo>
                    <a:pt x="29" y="0"/>
                  </a:moveTo>
                  <a:cubicBezTo>
                    <a:pt x="0" y="10"/>
                    <a:pt x="20" y="38"/>
                    <a:pt x="25" y="60"/>
                  </a:cubicBezTo>
                  <a:cubicBezTo>
                    <a:pt x="26" y="65"/>
                    <a:pt x="26" y="72"/>
                    <a:pt x="29" y="76"/>
                  </a:cubicBezTo>
                  <a:cubicBezTo>
                    <a:pt x="32" y="79"/>
                    <a:pt x="37" y="79"/>
                    <a:pt x="41" y="80"/>
                  </a:cubicBezTo>
                  <a:cubicBezTo>
                    <a:pt x="46" y="79"/>
                    <a:pt x="55" y="81"/>
                    <a:pt x="57" y="76"/>
                  </a:cubicBezTo>
                  <a:cubicBezTo>
                    <a:pt x="66" y="53"/>
                    <a:pt x="45" y="16"/>
                    <a:pt x="29"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48" name="Freeform 46"/>
            <p:cNvSpPr>
              <a:spLocks/>
            </p:cNvSpPr>
            <p:nvPr/>
          </p:nvSpPr>
          <p:spPr bwMode="invGray">
            <a:xfrm>
              <a:off x="3988" y="3100"/>
              <a:ext cx="111" cy="183"/>
            </a:xfrm>
            <a:custGeom>
              <a:avLst/>
              <a:gdLst>
                <a:gd name="T0" fmla="*/ 31 w 148"/>
                <a:gd name="T1" fmla="*/ 0 h 244"/>
                <a:gd name="T2" fmla="*/ 20 w 148"/>
                <a:gd name="T3" fmla="*/ 26 h 244"/>
                <a:gd name="T4" fmla="*/ 11 w 148"/>
                <a:gd name="T5" fmla="*/ 29 h 244"/>
                <a:gd name="T6" fmla="*/ 4 w 148"/>
                <a:gd name="T7" fmla="*/ 35 h 244"/>
                <a:gd name="T8" fmla="*/ 13 w 148"/>
                <a:gd name="T9" fmla="*/ 60 h 244"/>
                <a:gd name="T10" fmla="*/ 17 w 148"/>
                <a:gd name="T11" fmla="*/ 71 h 244"/>
                <a:gd name="T12" fmla="*/ 20 w 148"/>
                <a:gd name="T13" fmla="*/ 75 h 244"/>
                <a:gd name="T14" fmla="*/ 26 w 148"/>
                <a:gd name="T15" fmla="*/ 77 h 244"/>
                <a:gd name="T16" fmla="*/ 31 w 148"/>
                <a:gd name="T17" fmla="*/ 62 h 244"/>
                <a:gd name="T18" fmla="*/ 40 w 148"/>
                <a:gd name="T19" fmla="*/ 53 h 244"/>
                <a:gd name="T20" fmla="*/ 35 w 148"/>
                <a:gd name="T21" fmla="*/ 22 h 244"/>
                <a:gd name="T22" fmla="*/ 44 w 148"/>
                <a:gd name="T23" fmla="*/ 15 h 244"/>
                <a:gd name="T24" fmla="*/ 35 w 148"/>
                <a:gd name="T25" fmla="*/ 6 h 244"/>
                <a:gd name="T26" fmla="*/ 31 w 148"/>
                <a:gd name="T27" fmla="*/ 0 h 2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8" h="244">
                  <a:moveTo>
                    <a:pt x="96" y="0"/>
                  </a:moveTo>
                  <a:cubicBezTo>
                    <a:pt x="86" y="29"/>
                    <a:pt x="70" y="55"/>
                    <a:pt x="60" y="84"/>
                  </a:cubicBezTo>
                  <a:cubicBezTo>
                    <a:pt x="57" y="92"/>
                    <a:pt x="43" y="87"/>
                    <a:pt x="36" y="92"/>
                  </a:cubicBezTo>
                  <a:cubicBezTo>
                    <a:pt x="28" y="97"/>
                    <a:pt x="12" y="108"/>
                    <a:pt x="12" y="108"/>
                  </a:cubicBezTo>
                  <a:cubicBezTo>
                    <a:pt x="0" y="144"/>
                    <a:pt x="30" y="158"/>
                    <a:pt x="40" y="188"/>
                  </a:cubicBezTo>
                  <a:cubicBezTo>
                    <a:pt x="44" y="200"/>
                    <a:pt x="45" y="213"/>
                    <a:pt x="52" y="224"/>
                  </a:cubicBezTo>
                  <a:cubicBezTo>
                    <a:pt x="55" y="228"/>
                    <a:pt x="56" y="233"/>
                    <a:pt x="60" y="236"/>
                  </a:cubicBezTo>
                  <a:cubicBezTo>
                    <a:pt x="67" y="240"/>
                    <a:pt x="84" y="244"/>
                    <a:pt x="84" y="244"/>
                  </a:cubicBezTo>
                  <a:cubicBezTo>
                    <a:pt x="111" y="235"/>
                    <a:pt x="103" y="218"/>
                    <a:pt x="96" y="196"/>
                  </a:cubicBezTo>
                  <a:cubicBezTo>
                    <a:pt x="100" y="183"/>
                    <a:pt x="124" y="168"/>
                    <a:pt x="124" y="168"/>
                  </a:cubicBezTo>
                  <a:cubicBezTo>
                    <a:pt x="148" y="132"/>
                    <a:pt x="123" y="101"/>
                    <a:pt x="112" y="68"/>
                  </a:cubicBezTo>
                  <a:cubicBezTo>
                    <a:pt x="140" y="59"/>
                    <a:pt x="133" y="68"/>
                    <a:pt x="140" y="48"/>
                  </a:cubicBezTo>
                  <a:cubicBezTo>
                    <a:pt x="136" y="35"/>
                    <a:pt x="112" y="20"/>
                    <a:pt x="112" y="20"/>
                  </a:cubicBezTo>
                  <a:cubicBezTo>
                    <a:pt x="102" y="5"/>
                    <a:pt x="107" y="11"/>
                    <a:pt x="96"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49" name="Freeform 47"/>
            <p:cNvSpPr>
              <a:spLocks/>
            </p:cNvSpPr>
            <p:nvPr/>
          </p:nvSpPr>
          <p:spPr bwMode="invGray">
            <a:xfrm>
              <a:off x="3894" y="3043"/>
              <a:ext cx="72" cy="137"/>
            </a:xfrm>
            <a:custGeom>
              <a:avLst/>
              <a:gdLst>
                <a:gd name="T0" fmla="*/ 15 w 96"/>
                <a:gd name="T1" fmla="*/ 1 h 183"/>
                <a:gd name="T2" fmla="*/ 17 w 96"/>
                <a:gd name="T3" fmla="*/ 10 h 183"/>
                <a:gd name="T4" fmla="*/ 20 w 96"/>
                <a:gd name="T5" fmla="*/ 19 h 183"/>
                <a:gd name="T6" fmla="*/ 20 w 96"/>
                <a:gd name="T7" fmla="*/ 29 h 183"/>
                <a:gd name="T8" fmla="*/ 22 w 96"/>
                <a:gd name="T9" fmla="*/ 33 h 183"/>
                <a:gd name="T10" fmla="*/ 23 w 96"/>
                <a:gd name="T11" fmla="*/ 39 h 183"/>
                <a:gd name="T12" fmla="*/ 18 w 96"/>
                <a:gd name="T13" fmla="*/ 29 h 183"/>
                <a:gd name="T14" fmla="*/ 11 w 96"/>
                <a:gd name="T15" fmla="*/ 24 h 183"/>
                <a:gd name="T16" fmla="*/ 2 w 96"/>
                <a:gd name="T17" fmla="*/ 25 h 183"/>
                <a:gd name="T18" fmla="*/ 3 w 96"/>
                <a:gd name="T19" fmla="*/ 32 h 183"/>
                <a:gd name="T20" fmla="*/ 13 w 96"/>
                <a:gd name="T21" fmla="*/ 36 h 183"/>
                <a:gd name="T22" fmla="*/ 18 w 96"/>
                <a:gd name="T23" fmla="*/ 43 h 183"/>
                <a:gd name="T24" fmla="*/ 23 w 96"/>
                <a:gd name="T25" fmla="*/ 43 h 183"/>
                <a:gd name="T26" fmla="*/ 25 w 96"/>
                <a:gd name="T27" fmla="*/ 47 h 183"/>
                <a:gd name="T28" fmla="*/ 31 w 96"/>
                <a:gd name="T29" fmla="*/ 56 h 183"/>
                <a:gd name="T30" fmla="*/ 26 w 96"/>
                <a:gd name="T31" fmla="*/ 39 h 183"/>
                <a:gd name="T32" fmla="*/ 26 w 96"/>
                <a:gd name="T33" fmla="*/ 29 h 183"/>
                <a:gd name="T34" fmla="*/ 23 w 96"/>
                <a:gd name="T35" fmla="*/ 19 h 183"/>
                <a:gd name="T36" fmla="*/ 20 w 96"/>
                <a:gd name="T37" fmla="*/ 13 h 183"/>
                <a:gd name="T38" fmla="*/ 18 w 96"/>
                <a:gd name="T39" fmla="*/ 6 h 183"/>
                <a:gd name="T40" fmla="*/ 15 w 96"/>
                <a:gd name="T41" fmla="*/ 1 h 18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6" h="183">
                  <a:moveTo>
                    <a:pt x="48" y="2"/>
                  </a:moveTo>
                  <a:cubicBezTo>
                    <a:pt x="47" y="4"/>
                    <a:pt x="49" y="25"/>
                    <a:pt x="51" y="35"/>
                  </a:cubicBezTo>
                  <a:cubicBezTo>
                    <a:pt x="53" y="45"/>
                    <a:pt x="58" y="53"/>
                    <a:pt x="60" y="62"/>
                  </a:cubicBezTo>
                  <a:cubicBezTo>
                    <a:pt x="62" y="71"/>
                    <a:pt x="61" y="85"/>
                    <a:pt x="62" y="92"/>
                  </a:cubicBezTo>
                  <a:cubicBezTo>
                    <a:pt x="63" y="99"/>
                    <a:pt x="67" y="99"/>
                    <a:pt x="68" y="105"/>
                  </a:cubicBezTo>
                  <a:cubicBezTo>
                    <a:pt x="69" y="111"/>
                    <a:pt x="73" y="128"/>
                    <a:pt x="71" y="126"/>
                  </a:cubicBezTo>
                  <a:cubicBezTo>
                    <a:pt x="69" y="124"/>
                    <a:pt x="63" y="101"/>
                    <a:pt x="57" y="93"/>
                  </a:cubicBezTo>
                  <a:cubicBezTo>
                    <a:pt x="51" y="85"/>
                    <a:pt x="44" y="80"/>
                    <a:pt x="35" y="78"/>
                  </a:cubicBezTo>
                  <a:cubicBezTo>
                    <a:pt x="26" y="76"/>
                    <a:pt x="10" y="79"/>
                    <a:pt x="5" y="83"/>
                  </a:cubicBezTo>
                  <a:cubicBezTo>
                    <a:pt x="0" y="87"/>
                    <a:pt x="2" y="97"/>
                    <a:pt x="8" y="102"/>
                  </a:cubicBezTo>
                  <a:cubicBezTo>
                    <a:pt x="14" y="107"/>
                    <a:pt x="33" y="109"/>
                    <a:pt x="41" y="114"/>
                  </a:cubicBezTo>
                  <a:cubicBezTo>
                    <a:pt x="49" y="119"/>
                    <a:pt x="52" y="132"/>
                    <a:pt x="57" y="135"/>
                  </a:cubicBezTo>
                  <a:cubicBezTo>
                    <a:pt x="62" y="138"/>
                    <a:pt x="68" y="133"/>
                    <a:pt x="71" y="135"/>
                  </a:cubicBezTo>
                  <a:cubicBezTo>
                    <a:pt x="74" y="137"/>
                    <a:pt x="74" y="143"/>
                    <a:pt x="78" y="150"/>
                  </a:cubicBezTo>
                  <a:cubicBezTo>
                    <a:pt x="82" y="157"/>
                    <a:pt x="96" y="183"/>
                    <a:pt x="96" y="179"/>
                  </a:cubicBezTo>
                  <a:cubicBezTo>
                    <a:pt x="96" y="175"/>
                    <a:pt x="84" y="140"/>
                    <a:pt x="81" y="126"/>
                  </a:cubicBezTo>
                  <a:cubicBezTo>
                    <a:pt x="78" y="112"/>
                    <a:pt x="82" y="104"/>
                    <a:pt x="80" y="93"/>
                  </a:cubicBezTo>
                  <a:cubicBezTo>
                    <a:pt x="78" y="82"/>
                    <a:pt x="74" y="72"/>
                    <a:pt x="71" y="63"/>
                  </a:cubicBezTo>
                  <a:cubicBezTo>
                    <a:pt x="68" y="54"/>
                    <a:pt x="65" y="48"/>
                    <a:pt x="63" y="41"/>
                  </a:cubicBezTo>
                  <a:cubicBezTo>
                    <a:pt x="61" y="34"/>
                    <a:pt x="59" y="26"/>
                    <a:pt x="57" y="20"/>
                  </a:cubicBezTo>
                  <a:cubicBezTo>
                    <a:pt x="55" y="14"/>
                    <a:pt x="49" y="0"/>
                    <a:pt x="48" y="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50" name="Freeform 48"/>
            <p:cNvSpPr>
              <a:spLocks/>
            </p:cNvSpPr>
            <p:nvPr/>
          </p:nvSpPr>
          <p:spPr bwMode="invGray">
            <a:xfrm>
              <a:off x="3943" y="3153"/>
              <a:ext cx="40" cy="131"/>
            </a:xfrm>
            <a:custGeom>
              <a:avLst/>
              <a:gdLst>
                <a:gd name="T0" fmla="*/ 1 w 54"/>
                <a:gd name="T1" fmla="*/ 0 h 175"/>
                <a:gd name="T2" fmla="*/ 0 w 54"/>
                <a:gd name="T3" fmla="*/ 7 h 175"/>
                <a:gd name="T4" fmla="*/ 3 w 54"/>
                <a:gd name="T5" fmla="*/ 16 h 175"/>
                <a:gd name="T6" fmla="*/ 5 w 54"/>
                <a:gd name="T7" fmla="*/ 29 h 175"/>
                <a:gd name="T8" fmla="*/ 10 w 54"/>
                <a:gd name="T9" fmla="*/ 41 h 175"/>
                <a:gd name="T10" fmla="*/ 16 w 54"/>
                <a:gd name="T11" fmla="*/ 55 h 175"/>
                <a:gd name="T12" fmla="*/ 12 w 54"/>
                <a:gd name="T13" fmla="*/ 36 h 175"/>
                <a:gd name="T14" fmla="*/ 10 w 54"/>
                <a:gd name="T15" fmla="*/ 29 h 175"/>
                <a:gd name="T16" fmla="*/ 9 w 54"/>
                <a:gd name="T17" fmla="*/ 19 h 175"/>
                <a:gd name="T18" fmla="*/ 7 w 54"/>
                <a:gd name="T19" fmla="*/ 14 h 175"/>
                <a:gd name="T20" fmla="*/ 5 w 54"/>
                <a:gd name="T21" fmla="*/ 12 h 175"/>
                <a:gd name="T22" fmla="*/ 1 w 54"/>
                <a:gd name="T23" fmla="*/ 0 h 1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 h="175">
                  <a:moveTo>
                    <a:pt x="6" y="0"/>
                  </a:moveTo>
                  <a:lnTo>
                    <a:pt x="0" y="25"/>
                  </a:lnTo>
                  <a:cubicBezTo>
                    <a:pt x="3" y="48"/>
                    <a:pt x="3" y="40"/>
                    <a:pt x="9" y="54"/>
                  </a:cubicBezTo>
                  <a:cubicBezTo>
                    <a:pt x="10" y="66"/>
                    <a:pt x="12" y="83"/>
                    <a:pt x="18" y="94"/>
                  </a:cubicBezTo>
                  <a:cubicBezTo>
                    <a:pt x="21" y="109"/>
                    <a:pt x="25" y="117"/>
                    <a:pt x="34" y="129"/>
                  </a:cubicBezTo>
                  <a:cubicBezTo>
                    <a:pt x="35" y="143"/>
                    <a:pt x="35" y="171"/>
                    <a:pt x="54" y="175"/>
                  </a:cubicBezTo>
                  <a:cubicBezTo>
                    <a:pt x="52" y="133"/>
                    <a:pt x="53" y="141"/>
                    <a:pt x="40" y="115"/>
                  </a:cubicBezTo>
                  <a:cubicBezTo>
                    <a:pt x="39" y="108"/>
                    <a:pt x="37" y="100"/>
                    <a:pt x="34" y="93"/>
                  </a:cubicBezTo>
                  <a:cubicBezTo>
                    <a:pt x="33" y="82"/>
                    <a:pt x="30" y="72"/>
                    <a:pt x="28" y="61"/>
                  </a:cubicBezTo>
                  <a:cubicBezTo>
                    <a:pt x="28" y="58"/>
                    <a:pt x="28" y="50"/>
                    <a:pt x="25" y="46"/>
                  </a:cubicBezTo>
                  <a:cubicBezTo>
                    <a:pt x="22" y="43"/>
                    <a:pt x="16" y="37"/>
                    <a:pt x="16" y="37"/>
                  </a:cubicBezTo>
                  <a:cubicBezTo>
                    <a:pt x="14" y="25"/>
                    <a:pt x="13" y="9"/>
                    <a:pt x="6"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51" name="Freeform 49"/>
            <p:cNvSpPr>
              <a:spLocks/>
            </p:cNvSpPr>
            <p:nvPr/>
          </p:nvSpPr>
          <p:spPr bwMode="invGray">
            <a:xfrm>
              <a:off x="3988" y="3290"/>
              <a:ext cx="65" cy="54"/>
            </a:xfrm>
            <a:custGeom>
              <a:avLst/>
              <a:gdLst>
                <a:gd name="T0" fmla="*/ 2 w 86"/>
                <a:gd name="T1" fmla="*/ 0 h 73"/>
                <a:gd name="T2" fmla="*/ 3 w 86"/>
                <a:gd name="T3" fmla="*/ 10 h 73"/>
                <a:gd name="T4" fmla="*/ 8 w 86"/>
                <a:gd name="T5" fmla="*/ 13 h 73"/>
                <a:gd name="T6" fmla="*/ 15 w 86"/>
                <a:gd name="T7" fmla="*/ 15 h 73"/>
                <a:gd name="T8" fmla="*/ 20 w 86"/>
                <a:gd name="T9" fmla="*/ 17 h 73"/>
                <a:gd name="T10" fmla="*/ 24 w 86"/>
                <a:gd name="T11" fmla="*/ 20 h 73"/>
                <a:gd name="T12" fmla="*/ 28 w 86"/>
                <a:gd name="T13" fmla="*/ 21 h 73"/>
                <a:gd name="T14" fmla="*/ 23 w 86"/>
                <a:gd name="T15" fmla="*/ 12 h 73"/>
                <a:gd name="T16" fmla="*/ 20 w 86"/>
                <a:gd name="T17" fmla="*/ 7 h 73"/>
                <a:gd name="T18" fmla="*/ 11 w 86"/>
                <a:gd name="T19" fmla="*/ 7 h 73"/>
                <a:gd name="T20" fmla="*/ 8 w 86"/>
                <a:gd name="T21" fmla="*/ 5 h 73"/>
                <a:gd name="T22" fmla="*/ 2 w 86"/>
                <a:gd name="T23" fmla="*/ 0 h 73"/>
                <a:gd name="T24" fmla="*/ 2 w 86"/>
                <a:gd name="T25" fmla="*/ 0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6" h="73">
                  <a:moveTo>
                    <a:pt x="2" y="0"/>
                  </a:moveTo>
                  <a:cubicBezTo>
                    <a:pt x="3" y="17"/>
                    <a:pt x="0" y="23"/>
                    <a:pt x="8" y="34"/>
                  </a:cubicBezTo>
                  <a:cubicBezTo>
                    <a:pt x="10" y="43"/>
                    <a:pt x="14" y="42"/>
                    <a:pt x="23" y="43"/>
                  </a:cubicBezTo>
                  <a:cubicBezTo>
                    <a:pt x="30" y="47"/>
                    <a:pt x="40" y="48"/>
                    <a:pt x="48" y="49"/>
                  </a:cubicBezTo>
                  <a:cubicBezTo>
                    <a:pt x="53" y="51"/>
                    <a:pt x="57" y="54"/>
                    <a:pt x="62" y="57"/>
                  </a:cubicBezTo>
                  <a:cubicBezTo>
                    <a:pt x="66" y="62"/>
                    <a:pt x="68" y="64"/>
                    <a:pt x="74" y="66"/>
                  </a:cubicBezTo>
                  <a:cubicBezTo>
                    <a:pt x="78" y="72"/>
                    <a:pt x="79" y="73"/>
                    <a:pt x="86" y="69"/>
                  </a:cubicBezTo>
                  <a:cubicBezTo>
                    <a:pt x="83" y="53"/>
                    <a:pt x="80" y="52"/>
                    <a:pt x="72" y="39"/>
                  </a:cubicBezTo>
                  <a:cubicBezTo>
                    <a:pt x="68" y="34"/>
                    <a:pt x="63" y="22"/>
                    <a:pt x="63" y="22"/>
                  </a:cubicBezTo>
                  <a:cubicBezTo>
                    <a:pt x="52" y="26"/>
                    <a:pt x="48" y="26"/>
                    <a:pt x="36" y="24"/>
                  </a:cubicBezTo>
                  <a:cubicBezTo>
                    <a:pt x="24" y="15"/>
                    <a:pt x="43" y="29"/>
                    <a:pt x="24" y="19"/>
                  </a:cubicBezTo>
                  <a:cubicBezTo>
                    <a:pt x="15" y="15"/>
                    <a:pt x="16" y="2"/>
                    <a:pt x="6" y="0"/>
                  </a:cubicBezTo>
                  <a:cubicBezTo>
                    <a:pt x="1" y="4"/>
                    <a:pt x="2" y="5"/>
                    <a:pt x="2"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52" name="Freeform 50"/>
            <p:cNvSpPr>
              <a:spLocks/>
            </p:cNvSpPr>
            <p:nvPr/>
          </p:nvSpPr>
          <p:spPr bwMode="invGray">
            <a:xfrm>
              <a:off x="4092" y="3195"/>
              <a:ext cx="83" cy="117"/>
            </a:xfrm>
            <a:custGeom>
              <a:avLst/>
              <a:gdLst>
                <a:gd name="T0" fmla="*/ 31 w 111"/>
                <a:gd name="T1" fmla="*/ 0 h 156"/>
                <a:gd name="T2" fmla="*/ 23 w 111"/>
                <a:gd name="T3" fmla="*/ 4 h 156"/>
                <a:gd name="T4" fmla="*/ 7 w 111"/>
                <a:gd name="T5" fmla="*/ 5 h 156"/>
                <a:gd name="T6" fmla="*/ 4 w 111"/>
                <a:gd name="T7" fmla="*/ 11 h 156"/>
                <a:gd name="T8" fmla="*/ 3 w 111"/>
                <a:gd name="T9" fmla="*/ 20 h 156"/>
                <a:gd name="T10" fmla="*/ 4 w 111"/>
                <a:gd name="T11" fmla="*/ 24 h 156"/>
                <a:gd name="T12" fmla="*/ 1 w 111"/>
                <a:gd name="T13" fmla="*/ 29 h 156"/>
                <a:gd name="T14" fmla="*/ 4 w 111"/>
                <a:gd name="T15" fmla="*/ 35 h 156"/>
                <a:gd name="T16" fmla="*/ 7 w 111"/>
                <a:gd name="T17" fmla="*/ 40 h 156"/>
                <a:gd name="T18" fmla="*/ 4 w 111"/>
                <a:gd name="T19" fmla="*/ 46 h 156"/>
                <a:gd name="T20" fmla="*/ 7 w 111"/>
                <a:gd name="T21" fmla="*/ 50 h 156"/>
                <a:gd name="T22" fmla="*/ 13 w 111"/>
                <a:gd name="T23" fmla="*/ 46 h 156"/>
                <a:gd name="T24" fmla="*/ 16 w 111"/>
                <a:gd name="T25" fmla="*/ 30 h 156"/>
                <a:gd name="T26" fmla="*/ 17 w 111"/>
                <a:gd name="T27" fmla="*/ 40 h 156"/>
                <a:gd name="T28" fmla="*/ 21 w 111"/>
                <a:gd name="T29" fmla="*/ 47 h 156"/>
                <a:gd name="T30" fmla="*/ 19 w 111"/>
                <a:gd name="T31" fmla="*/ 35 h 156"/>
                <a:gd name="T32" fmla="*/ 22 w 111"/>
                <a:gd name="T33" fmla="*/ 23 h 156"/>
                <a:gd name="T34" fmla="*/ 22 w 111"/>
                <a:gd name="T35" fmla="*/ 17 h 156"/>
                <a:gd name="T36" fmla="*/ 16 w 111"/>
                <a:gd name="T37" fmla="*/ 20 h 156"/>
                <a:gd name="T38" fmla="*/ 10 w 111"/>
                <a:gd name="T39" fmla="*/ 17 h 156"/>
                <a:gd name="T40" fmla="*/ 13 w 111"/>
                <a:gd name="T41" fmla="*/ 11 h 156"/>
                <a:gd name="T42" fmla="*/ 19 w 111"/>
                <a:gd name="T43" fmla="*/ 11 h 156"/>
                <a:gd name="T44" fmla="*/ 24 w 111"/>
                <a:gd name="T45" fmla="*/ 13 h 156"/>
                <a:gd name="T46" fmla="*/ 31 w 111"/>
                <a:gd name="T47" fmla="*/ 10 h 156"/>
                <a:gd name="T48" fmla="*/ 34 w 111"/>
                <a:gd name="T49" fmla="*/ 5 h 156"/>
                <a:gd name="T50" fmla="*/ 31 w 111"/>
                <a:gd name="T51" fmla="*/ 0 h 15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11" h="156">
                  <a:moveTo>
                    <a:pt x="98" y="0"/>
                  </a:moveTo>
                  <a:cubicBezTo>
                    <a:pt x="75" y="2"/>
                    <a:pt x="87" y="8"/>
                    <a:pt x="75" y="10"/>
                  </a:cubicBezTo>
                  <a:cubicBezTo>
                    <a:pt x="72" y="10"/>
                    <a:pt x="25" y="3"/>
                    <a:pt x="23" y="15"/>
                  </a:cubicBezTo>
                  <a:cubicBezTo>
                    <a:pt x="25" y="26"/>
                    <a:pt x="23" y="27"/>
                    <a:pt x="14" y="33"/>
                  </a:cubicBezTo>
                  <a:cubicBezTo>
                    <a:pt x="15" y="43"/>
                    <a:pt x="20" y="54"/>
                    <a:pt x="11" y="61"/>
                  </a:cubicBezTo>
                  <a:cubicBezTo>
                    <a:pt x="8" y="68"/>
                    <a:pt x="10" y="69"/>
                    <a:pt x="14" y="75"/>
                  </a:cubicBezTo>
                  <a:cubicBezTo>
                    <a:pt x="16" y="84"/>
                    <a:pt x="12" y="86"/>
                    <a:pt x="3" y="88"/>
                  </a:cubicBezTo>
                  <a:cubicBezTo>
                    <a:pt x="1" y="99"/>
                    <a:pt x="0" y="106"/>
                    <a:pt x="14" y="109"/>
                  </a:cubicBezTo>
                  <a:cubicBezTo>
                    <a:pt x="21" y="112"/>
                    <a:pt x="20" y="118"/>
                    <a:pt x="23" y="124"/>
                  </a:cubicBezTo>
                  <a:cubicBezTo>
                    <a:pt x="25" y="133"/>
                    <a:pt x="23" y="139"/>
                    <a:pt x="15" y="144"/>
                  </a:cubicBezTo>
                  <a:cubicBezTo>
                    <a:pt x="17" y="150"/>
                    <a:pt x="18" y="153"/>
                    <a:pt x="24" y="156"/>
                  </a:cubicBezTo>
                  <a:cubicBezTo>
                    <a:pt x="31" y="154"/>
                    <a:pt x="36" y="148"/>
                    <a:pt x="42" y="144"/>
                  </a:cubicBezTo>
                  <a:cubicBezTo>
                    <a:pt x="41" y="128"/>
                    <a:pt x="33" y="103"/>
                    <a:pt x="50" y="93"/>
                  </a:cubicBezTo>
                  <a:cubicBezTo>
                    <a:pt x="52" y="105"/>
                    <a:pt x="46" y="116"/>
                    <a:pt x="56" y="126"/>
                  </a:cubicBezTo>
                  <a:cubicBezTo>
                    <a:pt x="57" y="134"/>
                    <a:pt x="58" y="141"/>
                    <a:pt x="65" y="145"/>
                  </a:cubicBezTo>
                  <a:cubicBezTo>
                    <a:pt x="70" y="134"/>
                    <a:pt x="64" y="123"/>
                    <a:pt x="62" y="112"/>
                  </a:cubicBezTo>
                  <a:cubicBezTo>
                    <a:pt x="65" y="97"/>
                    <a:pt x="55" y="81"/>
                    <a:pt x="72" y="73"/>
                  </a:cubicBezTo>
                  <a:cubicBezTo>
                    <a:pt x="79" y="64"/>
                    <a:pt x="75" y="59"/>
                    <a:pt x="69" y="51"/>
                  </a:cubicBezTo>
                  <a:cubicBezTo>
                    <a:pt x="61" y="52"/>
                    <a:pt x="61" y="56"/>
                    <a:pt x="54" y="60"/>
                  </a:cubicBezTo>
                  <a:cubicBezTo>
                    <a:pt x="37" y="57"/>
                    <a:pt x="43" y="60"/>
                    <a:pt x="35" y="54"/>
                  </a:cubicBezTo>
                  <a:cubicBezTo>
                    <a:pt x="31" y="45"/>
                    <a:pt x="28" y="39"/>
                    <a:pt x="41" y="36"/>
                  </a:cubicBezTo>
                  <a:cubicBezTo>
                    <a:pt x="49" y="32"/>
                    <a:pt x="53" y="33"/>
                    <a:pt x="62" y="34"/>
                  </a:cubicBezTo>
                  <a:cubicBezTo>
                    <a:pt x="67" y="36"/>
                    <a:pt x="73" y="36"/>
                    <a:pt x="78" y="39"/>
                  </a:cubicBezTo>
                  <a:cubicBezTo>
                    <a:pt x="85" y="36"/>
                    <a:pt x="90" y="31"/>
                    <a:pt x="98" y="30"/>
                  </a:cubicBezTo>
                  <a:cubicBezTo>
                    <a:pt x="104" y="26"/>
                    <a:pt x="107" y="19"/>
                    <a:pt x="111" y="13"/>
                  </a:cubicBezTo>
                  <a:cubicBezTo>
                    <a:pt x="107" y="8"/>
                    <a:pt x="102" y="4"/>
                    <a:pt x="98"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53" name="Freeform 51"/>
            <p:cNvSpPr>
              <a:spLocks/>
            </p:cNvSpPr>
            <p:nvPr/>
          </p:nvSpPr>
          <p:spPr bwMode="invGray">
            <a:xfrm>
              <a:off x="4064" y="2777"/>
              <a:ext cx="22" cy="71"/>
            </a:xfrm>
            <a:custGeom>
              <a:avLst/>
              <a:gdLst>
                <a:gd name="T0" fmla="*/ 4 w 30"/>
                <a:gd name="T1" fmla="*/ 0 h 94"/>
                <a:gd name="T2" fmla="*/ 0 w 30"/>
                <a:gd name="T3" fmla="*/ 5 h 94"/>
                <a:gd name="T4" fmla="*/ 1 w 30"/>
                <a:gd name="T5" fmla="*/ 12 h 94"/>
                <a:gd name="T6" fmla="*/ 1 w 30"/>
                <a:gd name="T7" fmla="*/ 20 h 94"/>
                <a:gd name="T8" fmla="*/ 5 w 30"/>
                <a:gd name="T9" fmla="*/ 31 h 94"/>
                <a:gd name="T10" fmla="*/ 9 w 30"/>
                <a:gd name="T11" fmla="*/ 27 h 94"/>
                <a:gd name="T12" fmla="*/ 7 w 30"/>
                <a:gd name="T13" fmla="*/ 20 h 94"/>
                <a:gd name="T14" fmla="*/ 4 w 30"/>
                <a:gd name="T15" fmla="*/ 0 h 9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 h="94">
                  <a:moveTo>
                    <a:pt x="12" y="0"/>
                  </a:moveTo>
                  <a:cubicBezTo>
                    <a:pt x="9" y="6"/>
                    <a:pt x="4" y="11"/>
                    <a:pt x="0" y="16"/>
                  </a:cubicBezTo>
                  <a:cubicBezTo>
                    <a:pt x="1" y="23"/>
                    <a:pt x="3" y="30"/>
                    <a:pt x="6" y="37"/>
                  </a:cubicBezTo>
                  <a:cubicBezTo>
                    <a:pt x="3" y="45"/>
                    <a:pt x="4" y="53"/>
                    <a:pt x="1" y="61"/>
                  </a:cubicBezTo>
                  <a:cubicBezTo>
                    <a:pt x="3" y="81"/>
                    <a:pt x="2" y="83"/>
                    <a:pt x="16" y="94"/>
                  </a:cubicBezTo>
                  <a:cubicBezTo>
                    <a:pt x="24" y="92"/>
                    <a:pt x="27" y="90"/>
                    <a:pt x="30" y="82"/>
                  </a:cubicBezTo>
                  <a:cubicBezTo>
                    <a:pt x="28" y="73"/>
                    <a:pt x="26" y="69"/>
                    <a:pt x="22" y="61"/>
                  </a:cubicBezTo>
                  <a:cubicBezTo>
                    <a:pt x="19" y="40"/>
                    <a:pt x="18" y="20"/>
                    <a:pt x="12"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54" name="Freeform 52"/>
            <p:cNvSpPr>
              <a:spLocks/>
            </p:cNvSpPr>
            <p:nvPr/>
          </p:nvSpPr>
          <p:spPr bwMode="invGray">
            <a:xfrm>
              <a:off x="4078" y="2896"/>
              <a:ext cx="61" cy="118"/>
            </a:xfrm>
            <a:custGeom>
              <a:avLst/>
              <a:gdLst>
                <a:gd name="T0" fmla="*/ 4 w 81"/>
                <a:gd name="T1" fmla="*/ 1 h 158"/>
                <a:gd name="T2" fmla="*/ 0 w 81"/>
                <a:gd name="T3" fmla="*/ 6 h 158"/>
                <a:gd name="T4" fmla="*/ 3 w 81"/>
                <a:gd name="T5" fmla="*/ 16 h 158"/>
                <a:gd name="T6" fmla="*/ 2 w 81"/>
                <a:gd name="T7" fmla="*/ 34 h 158"/>
                <a:gd name="T8" fmla="*/ 6 w 81"/>
                <a:gd name="T9" fmla="*/ 32 h 158"/>
                <a:gd name="T10" fmla="*/ 6 w 81"/>
                <a:gd name="T11" fmla="*/ 36 h 158"/>
                <a:gd name="T12" fmla="*/ 10 w 81"/>
                <a:gd name="T13" fmla="*/ 38 h 158"/>
                <a:gd name="T14" fmla="*/ 13 w 81"/>
                <a:gd name="T15" fmla="*/ 43 h 158"/>
                <a:gd name="T16" fmla="*/ 15 w 81"/>
                <a:gd name="T17" fmla="*/ 40 h 158"/>
                <a:gd name="T18" fmla="*/ 21 w 81"/>
                <a:gd name="T19" fmla="*/ 42 h 158"/>
                <a:gd name="T20" fmla="*/ 20 w 81"/>
                <a:gd name="T21" fmla="*/ 34 h 158"/>
                <a:gd name="T22" fmla="*/ 15 w 81"/>
                <a:gd name="T23" fmla="*/ 32 h 158"/>
                <a:gd name="T24" fmla="*/ 13 w 81"/>
                <a:gd name="T25" fmla="*/ 28 h 158"/>
                <a:gd name="T26" fmla="*/ 11 w 81"/>
                <a:gd name="T27" fmla="*/ 23 h 158"/>
                <a:gd name="T28" fmla="*/ 13 w 81"/>
                <a:gd name="T29" fmla="*/ 16 h 158"/>
                <a:gd name="T30" fmla="*/ 11 w 81"/>
                <a:gd name="T31" fmla="*/ 10 h 158"/>
                <a:gd name="T32" fmla="*/ 14 w 81"/>
                <a:gd name="T33" fmla="*/ 6 h 158"/>
                <a:gd name="T34" fmla="*/ 10 w 81"/>
                <a:gd name="T35" fmla="*/ 1 h 158"/>
                <a:gd name="T36" fmla="*/ 6 w 81"/>
                <a:gd name="T37" fmla="*/ 2 h 158"/>
                <a:gd name="T38" fmla="*/ 4 w 81"/>
                <a:gd name="T39" fmla="*/ 1 h 1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81" h="158">
                  <a:moveTo>
                    <a:pt x="12" y="2"/>
                  </a:moveTo>
                  <a:cubicBezTo>
                    <a:pt x="8" y="8"/>
                    <a:pt x="3" y="13"/>
                    <a:pt x="0" y="20"/>
                  </a:cubicBezTo>
                  <a:cubicBezTo>
                    <a:pt x="5" y="31"/>
                    <a:pt x="6" y="35"/>
                    <a:pt x="8" y="49"/>
                  </a:cubicBezTo>
                  <a:cubicBezTo>
                    <a:pt x="7" y="69"/>
                    <a:pt x="4" y="87"/>
                    <a:pt x="6" y="107"/>
                  </a:cubicBezTo>
                  <a:cubicBezTo>
                    <a:pt x="8" y="106"/>
                    <a:pt x="14" y="101"/>
                    <a:pt x="17" y="103"/>
                  </a:cubicBezTo>
                  <a:cubicBezTo>
                    <a:pt x="20" y="105"/>
                    <a:pt x="17" y="112"/>
                    <a:pt x="20" y="115"/>
                  </a:cubicBezTo>
                  <a:cubicBezTo>
                    <a:pt x="22" y="118"/>
                    <a:pt x="29" y="122"/>
                    <a:pt x="29" y="122"/>
                  </a:cubicBezTo>
                  <a:cubicBezTo>
                    <a:pt x="29" y="133"/>
                    <a:pt x="27" y="158"/>
                    <a:pt x="38" y="140"/>
                  </a:cubicBezTo>
                  <a:cubicBezTo>
                    <a:pt x="39" y="133"/>
                    <a:pt x="41" y="131"/>
                    <a:pt x="48" y="128"/>
                  </a:cubicBezTo>
                  <a:cubicBezTo>
                    <a:pt x="55" y="130"/>
                    <a:pt x="59" y="133"/>
                    <a:pt x="65" y="134"/>
                  </a:cubicBezTo>
                  <a:cubicBezTo>
                    <a:pt x="81" y="131"/>
                    <a:pt x="76" y="112"/>
                    <a:pt x="63" y="109"/>
                  </a:cubicBezTo>
                  <a:cubicBezTo>
                    <a:pt x="58" y="107"/>
                    <a:pt x="53" y="106"/>
                    <a:pt x="48" y="104"/>
                  </a:cubicBezTo>
                  <a:cubicBezTo>
                    <a:pt x="45" y="100"/>
                    <a:pt x="42" y="95"/>
                    <a:pt x="39" y="91"/>
                  </a:cubicBezTo>
                  <a:cubicBezTo>
                    <a:pt x="38" y="85"/>
                    <a:pt x="36" y="79"/>
                    <a:pt x="33" y="73"/>
                  </a:cubicBezTo>
                  <a:cubicBezTo>
                    <a:pt x="31" y="64"/>
                    <a:pt x="33" y="58"/>
                    <a:pt x="41" y="53"/>
                  </a:cubicBezTo>
                  <a:cubicBezTo>
                    <a:pt x="48" y="44"/>
                    <a:pt x="47" y="38"/>
                    <a:pt x="35" y="35"/>
                  </a:cubicBezTo>
                  <a:cubicBezTo>
                    <a:pt x="36" y="28"/>
                    <a:pt x="39" y="26"/>
                    <a:pt x="42" y="20"/>
                  </a:cubicBezTo>
                  <a:cubicBezTo>
                    <a:pt x="41" y="13"/>
                    <a:pt x="35" y="8"/>
                    <a:pt x="29" y="4"/>
                  </a:cubicBezTo>
                  <a:cubicBezTo>
                    <a:pt x="25" y="9"/>
                    <a:pt x="23" y="13"/>
                    <a:pt x="18" y="7"/>
                  </a:cubicBezTo>
                  <a:cubicBezTo>
                    <a:pt x="17" y="0"/>
                    <a:pt x="19" y="2"/>
                    <a:pt x="12" y="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55" name="Freeform 53"/>
            <p:cNvSpPr>
              <a:spLocks/>
            </p:cNvSpPr>
            <p:nvPr/>
          </p:nvSpPr>
          <p:spPr bwMode="invGray">
            <a:xfrm>
              <a:off x="4121" y="3052"/>
              <a:ext cx="64" cy="79"/>
            </a:xfrm>
            <a:custGeom>
              <a:avLst/>
              <a:gdLst>
                <a:gd name="T0" fmla="*/ 17 w 85"/>
                <a:gd name="T1" fmla="*/ 0 h 105"/>
                <a:gd name="T2" fmla="*/ 14 w 85"/>
                <a:gd name="T3" fmla="*/ 6 h 105"/>
                <a:gd name="T4" fmla="*/ 11 w 85"/>
                <a:gd name="T5" fmla="*/ 10 h 105"/>
                <a:gd name="T6" fmla="*/ 5 w 85"/>
                <a:gd name="T7" fmla="*/ 11 h 105"/>
                <a:gd name="T8" fmla="*/ 3 w 85"/>
                <a:gd name="T9" fmla="*/ 15 h 105"/>
                <a:gd name="T10" fmla="*/ 2 w 85"/>
                <a:gd name="T11" fmla="*/ 24 h 105"/>
                <a:gd name="T12" fmla="*/ 5 w 85"/>
                <a:gd name="T13" fmla="*/ 23 h 105"/>
                <a:gd name="T14" fmla="*/ 8 w 85"/>
                <a:gd name="T15" fmla="*/ 20 h 105"/>
                <a:gd name="T16" fmla="*/ 11 w 85"/>
                <a:gd name="T17" fmla="*/ 22 h 105"/>
                <a:gd name="T18" fmla="*/ 19 w 85"/>
                <a:gd name="T19" fmla="*/ 32 h 105"/>
                <a:gd name="T20" fmla="*/ 23 w 85"/>
                <a:gd name="T21" fmla="*/ 23 h 105"/>
                <a:gd name="T22" fmla="*/ 27 w 85"/>
                <a:gd name="T23" fmla="*/ 22 h 105"/>
                <a:gd name="T24" fmla="*/ 24 w 85"/>
                <a:gd name="T25" fmla="*/ 13 h 105"/>
                <a:gd name="T26" fmla="*/ 17 w 85"/>
                <a:gd name="T27" fmla="*/ 0 h 10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5" h="105">
                  <a:moveTo>
                    <a:pt x="52" y="0"/>
                  </a:moveTo>
                  <a:cubicBezTo>
                    <a:pt x="50" y="6"/>
                    <a:pt x="47" y="12"/>
                    <a:pt x="44" y="18"/>
                  </a:cubicBezTo>
                  <a:cubicBezTo>
                    <a:pt x="43" y="28"/>
                    <a:pt x="42" y="28"/>
                    <a:pt x="32" y="30"/>
                  </a:cubicBezTo>
                  <a:cubicBezTo>
                    <a:pt x="27" y="33"/>
                    <a:pt x="21" y="33"/>
                    <a:pt x="16" y="35"/>
                  </a:cubicBezTo>
                  <a:cubicBezTo>
                    <a:pt x="13" y="39"/>
                    <a:pt x="11" y="44"/>
                    <a:pt x="8" y="48"/>
                  </a:cubicBezTo>
                  <a:cubicBezTo>
                    <a:pt x="4" y="66"/>
                    <a:pt x="0" y="42"/>
                    <a:pt x="4" y="74"/>
                  </a:cubicBezTo>
                  <a:cubicBezTo>
                    <a:pt x="7" y="73"/>
                    <a:pt x="10" y="73"/>
                    <a:pt x="13" y="71"/>
                  </a:cubicBezTo>
                  <a:cubicBezTo>
                    <a:pt x="19" y="67"/>
                    <a:pt x="17" y="64"/>
                    <a:pt x="25" y="62"/>
                  </a:cubicBezTo>
                  <a:cubicBezTo>
                    <a:pt x="32" y="59"/>
                    <a:pt x="31" y="64"/>
                    <a:pt x="34" y="69"/>
                  </a:cubicBezTo>
                  <a:cubicBezTo>
                    <a:pt x="37" y="82"/>
                    <a:pt x="44" y="96"/>
                    <a:pt x="58" y="99"/>
                  </a:cubicBezTo>
                  <a:cubicBezTo>
                    <a:pt x="70" y="105"/>
                    <a:pt x="60" y="78"/>
                    <a:pt x="71" y="72"/>
                  </a:cubicBezTo>
                  <a:cubicBezTo>
                    <a:pt x="78" y="74"/>
                    <a:pt x="80" y="74"/>
                    <a:pt x="85" y="68"/>
                  </a:cubicBezTo>
                  <a:cubicBezTo>
                    <a:pt x="82" y="56"/>
                    <a:pt x="80" y="49"/>
                    <a:pt x="74" y="39"/>
                  </a:cubicBezTo>
                  <a:cubicBezTo>
                    <a:pt x="73" y="6"/>
                    <a:pt x="80" y="6"/>
                    <a:pt x="52"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56" name="Freeform 54"/>
            <p:cNvSpPr>
              <a:spLocks/>
            </p:cNvSpPr>
            <p:nvPr/>
          </p:nvSpPr>
          <p:spPr bwMode="invGray">
            <a:xfrm>
              <a:off x="4197" y="3193"/>
              <a:ext cx="29" cy="49"/>
            </a:xfrm>
            <a:custGeom>
              <a:avLst/>
              <a:gdLst>
                <a:gd name="T0" fmla="*/ 2 w 38"/>
                <a:gd name="T1" fmla="*/ 8 h 66"/>
                <a:gd name="T2" fmla="*/ 8 w 38"/>
                <a:gd name="T3" fmla="*/ 20 h 66"/>
                <a:gd name="T4" fmla="*/ 11 w 38"/>
                <a:gd name="T5" fmla="*/ 16 h 66"/>
                <a:gd name="T6" fmla="*/ 13 w 38"/>
                <a:gd name="T7" fmla="*/ 12 h 66"/>
                <a:gd name="T8" fmla="*/ 11 w 38"/>
                <a:gd name="T9" fmla="*/ 7 h 66"/>
                <a:gd name="T10" fmla="*/ 6 w 38"/>
                <a:gd name="T11" fmla="*/ 4 h 66"/>
                <a:gd name="T12" fmla="*/ 4 w 38"/>
                <a:gd name="T13" fmla="*/ 1 h 66"/>
                <a:gd name="T14" fmla="*/ 2 w 38"/>
                <a:gd name="T15" fmla="*/ 4 h 66"/>
                <a:gd name="T16" fmla="*/ 2 w 38"/>
                <a:gd name="T17" fmla="*/ 8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 h="66">
                  <a:moveTo>
                    <a:pt x="6" y="27"/>
                  </a:moveTo>
                  <a:cubicBezTo>
                    <a:pt x="8" y="52"/>
                    <a:pt x="5" y="58"/>
                    <a:pt x="26" y="66"/>
                  </a:cubicBezTo>
                  <a:cubicBezTo>
                    <a:pt x="36" y="63"/>
                    <a:pt x="33" y="61"/>
                    <a:pt x="30" y="52"/>
                  </a:cubicBezTo>
                  <a:cubicBezTo>
                    <a:pt x="28" y="41"/>
                    <a:pt x="34" y="49"/>
                    <a:pt x="38" y="40"/>
                  </a:cubicBezTo>
                  <a:cubicBezTo>
                    <a:pt x="34" y="35"/>
                    <a:pt x="33" y="30"/>
                    <a:pt x="30" y="25"/>
                  </a:cubicBezTo>
                  <a:cubicBezTo>
                    <a:pt x="29" y="14"/>
                    <a:pt x="30" y="0"/>
                    <a:pt x="20" y="13"/>
                  </a:cubicBezTo>
                  <a:cubicBezTo>
                    <a:pt x="14" y="9"/>
                    <a:pt x="12" y="8"/>
                    <a:pt x="11" y="1"/>
                  </a:cubicBezTo>
                  <a:cubicBezTo>
                    <a:pt x="5" y="4"/>
                    <a:pt x="3" y="5"/>
                    <a:pt x="2" y="12"/>
                  </a:cubicBezTo>
                  <a:cubicBezTo>
                    <a:pt x="3" y="25"/>
                    <a:pt x="0" y="21"/>
                    <a:pt x="6" y="27"/>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57" name="Freeform 55"/>
            <p:cNvSpPr>
              <a:spLocks/>
            </p:cNvSpPr>
            <p:nvPr/>
          </p:nvSpPr>
          <p:spPr bwMode="invGray">
            <a:xfrm>
              <a:off x="4181" y="3275"/>
              <a:ext cx="18" cy="17"/>
            </a:xfrm>
            <a:custGeom>
              <a:avLst/>
              <a:gdLst>
                <a:gd name="T0" fmla="*/ 0 w 24"/>
                <a:gd name="T1" fmla="*/ 0 h 23"/>
                <a:gd name="T2" fmla="*/ 2 w 24"/>
                <a:gd name="T3" fmla="*/ 7 h 23"/>
                <a:gd name="T4" fmla="*/ 8 w 24"/>
                <a:gd name="T5" fmla="*/ 3 h 23"/>
                <a:gd name="T6" fmla="*/ 0 w 24"/>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 h="23">
                  <a:moveTo>
                    <a:pt x="0" y="0"/>
                  </a:moveTo>
                  <a:cubicBezTo>
                    <a:pt x="1" y="8"/>
                    <a:pt x="3" y="16"/>
                    <a:pt x="6" y="23"/>
                  </a:cubicBezTo>
                  <a:cubicBezTo>
                    <a:pt x="19" y="20"/>
                    <a:pt x="19" y="22"/>
                    <a:pt x="24" y="11"/>
                  </a:cubicBezTo>
                  <a:cubicBezTo>
                    <a:pt x="20" y="0"/>
                    <a:pt x="4" y="8"/>
                    <a:pt x="0"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58" name="Freeform 56"/>
            <p:cNvSpPr>
              <a:spLocks/>
            </p:cNvSpPr>
            <p:nvPr/>
          </p:nvSpPr>
          <p:spPr bwMode="invGray">
            <a:xfrm>
              <a:off x="4208" y="3265"/>
              <a:ext cx="45" cy="37"/>
            </a:xfrm>
            <a:custGeom>
              <a:avLst/>
              <a:gdLst>
                <a:gd name="T0" fmla="*/ 3 w 60"/>
                <a:gd name="T1" fmla="*/ 0 h 49"/>
                <a:gd name="T2" fmla="*/ 0 w 60"/>
                <a:gd name="T3" fmla="*/ 6 h 49"/>
                <a:gd name="T4" fmla="*/ 9 w 60"/>
                <a:gd name="T5" fmla="*/ 11 h 49"/>
                <a:gd name="T6" fmla="*/ 14 w 60"/>
                <a:gd name="T7" fmla="*/ 15 h 49"/>
                <a:gd name="T8" fmla="*/ 20 w 60"/>
                <a:gd name="T9" fmla="*/ 14 h 49"/>
                <a:gd name="T10" fmla="*/ 16 w 60"/>
                <a:gd name="T11" fmla="*/ 8 h 49"/>
                <a:gd name="T12" fmla="*/ 9 w 60"/>
                <a:gd name="T13" fmla="*/ 2 h 49"/>
                <a:gd name="T14" fmla="*/ 6 w 60"/>
                <a:gd name="T15" fmla="*/ 5 h 49"/>
                <a:gd name="T16" fmla="*/ 3 w 60"/>
                <a:gd name="T17" fmla="*/ 0 h 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 h="49">
                  <a:moveTo>
                    <a:pt x="9" y="0"/>
                  </a:moveTo>
                  <a:cubicBezTo>
                    <a:pt x="8" y="7"/>
                    <a:pt x="0" y="18"/>
                    <a:pt x="0" y="18"/>
                  </a:cubicBezTo>
                  <a:cubicBezTo>
                    <a:pt x="2" y="36"/>
                    <a:pt x="9" y="31"/>
                    <a:pt x="28" y="33"/>
                  </a:cubicBezTo>
                  <a:cubicBezTo>
                    <a:pt x="33" y="40"/>
                    <a:pt x="33" y="44"/>
                    <a:pt x="42" y="46"/>
                  </a:cubicBezTo>
                  <a:cubicBezTo>
                    <a:pt x="49" y="49"/>
                    <a:pt x="56" y="49"/>
                    <a:pt x="60" y="42"/>
                  </a:cubicBezTo>
                  <a:cubicBezTo>
                    <a:pt x="58" y="32"/>
                    <a:pt x="59" y="26"/>
                    <a:pt x="49" y="24"/>
                  </a:cubicBezTo>
                  <a:cubicBezTo>
                    <a:pt x="47" y="12"/>
                    <a:pt x="41" y="5"/>
                    <a:pt x="28" y="3"/>
                  </a:cubicBezTo>
                  <a:cubicBezTo>
                    <a:pt x="23" y="10"/>
                    <a:pt x="30" y="23"/>
                    <a:pt x="19" y="16"/>
                  </a:cubicBezTo>
                  <a:cubicBezTo>
                    <a:pt x="17" y="6"/>
                    <a:pt x="20" y="0"/>
                    <a:pt x="9"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59" name="Freeform 57"/>
            <p:cNvSpPr>
              <a:spLocks/>
            </p:cNvSpPr>
            <p:nvPr/>
          </p:nvSpPr>
          <p:spPr bwMode="invGray">
            <a:xfrm>
              <a:off x="4277" y="3335"/>
              <a:ext cx="24" cy="33"/>
            </a:xfrm>
            <a:custGeom>
              <a:avLst/>
              <a:gdLst>
                <a:gd name="T0" fmla="*/ 9 w 32"/>
                <a:gd name="T1" fmla="*/ 0 h 44"/>
                <a:gd name="T2" fmla="*/ 4 w 32"/>
                <a:gd name="T3" fmla="*/ 4 h 44"/>
                <a:gd name="T4" fmla="*/ 4 w 32"/>
                <a:gd name="T5" fmla="*/ 11 h 44"/>
                <a:gd name="T6" fmla="*/ 8 w 32"/>
                <a:gd name="T7" fmla="*/ 11 h 44"/>
                <a:gd name="T8" fmla="*/ 9 w 32"/>
                <a:gd name="T9" fmla="*/ 0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44">
                  <a:moveTo>
                    <a:pt x="28" y="0"/>
                  </a:moveTo>
                  <a:cubicBezTo>
                    <a:pt x="32" y="10"/>
                    <a:pt x="18" y="9"/>
                    <a:pt x="10" y="11"/>
                  </a:cubicBezTo>
                  <a:cubicBezTo>
                    <a:pt x="0" y="18"/>
                    <a:pt x="7" y="24"/>
                    <a:pt x="12" y="32"/>
                  </a:cubicBezTo>
                  <a:cubicBezTo>
                    <a:pt x="14" y="44"/>
                    <a:pt x="15" y="41"/>
                    <a:pt x="24" y="36"/>
                  </a:cubicBezTo>
                  <a:cubicBezTo>
                    <a:pt x="32" y="25"/>
                    <a:pt x="29" y="14"/>
                    <a:pt x="28"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60" name="Freeform 58"/>
            <p:cNvSpPr>
              <a:spLocks/>
            </p:cNvSpPr>
            <p:nvPr/>
          </p:nvSpPr>
          <p:spPr bwMode="invGray">
            <a:xfrm>
              <a:off x="4544" y="3293"/>
              <a:ext cx="46" cy="47"/>
            </a:xfrm>
            <a:custGeom>
              <a:avLst/>
              <a:gdLst>
                <a:gd name="T0" fmla="*/ 2 w 61"/>
                <a:gd name="T1" fmla="*/ 0 h 63"/>
                <a:gd name="T2" fmla="*/ 0 w 61"/>
                <a:gd name="T3" fmla="*/ 4 h 63"/>
                <a:gd name="T4" fmla="*/ 8 w 61"/>
                <a:gd name="T5" fmla="*/ 10 h 63"/>
                <a:gd name="T6" fmla="*/ 11 w 61"/>
                <a:gd name="T7" fmla="*/ 16 h 63"/>
                <a:gd name="T8" fmla="*/ 15 w 61"/>
                <a:gd name="T9" fmla="*/ 19 h 63"/>
                <a:gd name="T10" fmla="*/ 20 w 61"/>
                <a:gd name="T11" fmla="*/ 17 h 63"/>
                <a:gd name="T12" fmla="*/ 11 w 61"/>
                <a:gd name="T13" fmla="*/ 5 h 63"/>
                <a:gd name="T14" fmla="*/ 2 w 61"/>
                <a:gd name="T15" fmla="*/ 0 h 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1" h="63">
                  <a:moveTo>
                    <a:pt x="7" y="0"/>
                  </a:moveTo>
                  <a:cubicBezTo>
                    <a:pt x="6" y="6"/>
                    <a:pt x="3" y="9"/>
                    <a:pt x="0" y="14"/>
                  </a:cubicBezTo>
                  <a:cubicBezTo>
                    <a:pt x="7" y="23"/>
                    <a:pt x="13" y="31"/>
                    <a:pt x="24" y="35"/>
                  </a:cubicBezTo>
                  <a:cubicBezTo>
                    <a:pt x="27" y="42"/>
                    <a:pt x="31" y="48"/>
                    <a:pt x="36" y="54"/>
                  </a:cubicBezTo>
                  <a:cubicBezTo>
                    <a:pt x="37" y="61"/>
                    <a:pt x="40" y="59"/>
                    <a:pt x="46" y="63"/>
                  </a:cubicBezTo>
                  <a:cubicBezTo>
                    <a:pt x="54" y="62"/>
                    <a:pt x="56" y="62"/>
                    <a:pt x="61" y="56"/>
                  </a:cubicBezTo>
                  <a:cubicBezTo>
                    <a:pt x="59" y="46"/>
                    <a:pt x="42" y="23"/>
                    <a:pt x="33" y="17"/>
                  </a:cubicBezTo>
                  <a:cubicBezTo>
                    <a:pt x="23" y="10"/>
                    <a:pt x="14" y="9"/>
                    <a:pt x="7"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61" name="Freeform 59"/>
            <p:cNvSpPr>
              <a:spLocks/>
            </p:cNvSpPr>
            <p:nvPr/>
          </p:nvSpPr>
          <p:spPr bwMode="invGray">
            <a:xfrm>
              <a:off x="4147" y="3352"/>
              <a:ext cx="46" cy="50"/>
            </a:xfrm>
            <a:custGeom>
              <a:avLst/>
              <a:gdLst>
                <a:gd name="T0" fmla="*/ 9 w 61"/>
                <a:gd name="T1" fmla="*/ 2 h 67"/>
                <a:gd name="T2" fmla="*/ 10 w 61"/>
                <a:gd name="T3" fmla="*/ 10 h 67"/>
                <a:gd name="T4" fmla="*/ 5 w 61"/>
                <a:gd name="T5" fmla="*/ 13 h 67"/>
                <a:gd name="T6" fmla="*/ 8 w 61"/>
                <a:gd name="T7" fmla="*/ 21 h 67"/>
                <a:gd name="T8" fmla="*/ 15 w 61"/>
                <a:gd name="T9" fmla="*/ 18 h 67"/>
                <a:gd name="T10" fmla="*/ 20 w 61"/>
                <a:gd name="T11" fmla="*/ 14 h 67"/>
                <a:gd name="T12" fmla="*/ 17 w 61"/>
                <a:gd name="T13" fmla="*/ 9 h 67"/>
                <a:gd name="T14" fmla="*/ 18 w 61"/>
                <a:gd name="T15" fmla="*/ 4 h 67"/>
                <a:gd name="T16" fmla="*/ 17 w 61"/>
                <a:gd name="T17" fmla="*/ 1 h 67"/>
                <a:gd name="T18" fmla="*/ 15 w 61"/>
                <a:gd name="T19" fmla="*/ 1 h 67"/>
                <a:gd name="T20" fmla="*/ 17 w 61"/>
                <a:gd name="T21" fmla="*/ 1 h 67"/>
                <a:gd name="T22" fmla="*/ 16 w 61"/>
                <a:gd name="T23" fmla="*/ 5 h 67"/>
                <a:gd name="T24" fmla="*/ 14 w 61"/>
                <a:gd name="T25" fmla="*/ 7 h 67"/>
                <a:gd name="T26" fmla="*/ 9 w 61"/>
                <a:gd name="T27" fmla="*/ 2 h 6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1" h="67">
                  <a:moveTo>
                    <a:pt x="28" y="7"/>
                  </a:moveTo>
                  <a:cubicBezTo>
                    <a:pt x="17" y="15"/>
                    <a:pt x="24" y="25"/>
                    <a:pt x="30" y="34"/>
                  </a:cubicBezTo>
                  <a:cubicBezTo>
                    <a:pt x="27" y="44"/>
                    <a:pt x="26" y="44"/>
                    <a:pt x="16" y="43"/>
                  </a:cubicBezTo>
                  <a:cubicBezTo>
                    <a:pt x="0" y="46"/>
                    <a:pt x="13" y="63"/>
                    <a:pt x="22" y="67"/>
                  </a:cubicBezTo>
                  <a:cubicBezTo>
                    <a:pt x="31" y="65"/>
                    <a:pt x="39" y="60"/>
                    <a:pt x="48" y="58"/>
                  </a:cubicBezTo>
                  <a:cubicBezTo>
                    <a:pt x="51" y="52"/>
                    <a:pt x="54" y="50"/>
                    <a:pt x="60" y="47"/>
                  </a:cubicBezTo>
                  <a:cubicBezTo>
                    <a:pt x="61" y="40"/>
                    <a:pt x="51" y="28"/>
                    <a:pt x="51" y="28"/>
                  </a:cubicBezTo>
                  <a:cubicBezTo>
                    <a:pt x="52" y="22"/>
                    <a:pt x="55" y="19"/>
                    <a:pt x="57" y="14"/>
                  </a:cubicBezTo>
                  <a:cubicBezTo>
                    <a:pt x="56" y="10"/>
                    <a:pt x="58" y="5"/>
                    <a:pt x="55" y="2"/>
                  </a:cubicBezTo>
                  <a:cubicBezTo>
                    <a:pt x="53" y="0"/>
                    <a:pt x="48" y="2"/>
                    <a:pt x="46" y="4"/>
                  </a:cubicBezTo>
                  <a:cubicBezTo>
                    <a:pt x="45" y="5"/>
                    <a:pt x="49" y="5"/>
                    <a:pt x="51" y="5"/>
                  </a:cubicBezTo>
                  <a:cubicBezTo>
                    <a:pt x="57" y="10"/>
                    <a:pt x="52" y="9"/>
                    <a:pt x="49" y="16"/>
                  </a:cubicBezTo>
                  <a:cubicBezTo>
                    <a:pt x="58" y="23"/>
                    <a:pt x="50" y="22"/>
                    <a:pt x="43" y="23"/>
                  </a:cubicBezTo>
                  <a:cubicBezTo>
                    <a:pt x="34" y="22"/>
                    <a:pt x="31" y="16"/>
                    <a:pt x="28" y="7"/>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62" name="Freeform 60"/>
            <p:cNvSpPr>
              <a:spLocks/>
            </p:cNvSpPr>
            <p:nvPr/>
          </p:nvSpPr>
          <p:spPr bwMode="invGray">
            <a:xfrm>
              <a:off x="4098" y="3371"/>
              <a:ext cx="32" cy="27"/>
            </a:xfrm>
            <a:custGeom>
              <a:avLst/>
              <a:gdLst>
                <a:gd name="T0" fmla="*/ 7 w 43"/>
                <a:gd name="T1" fmla="*/ 2 h 36"/>
                <a:gd name="T2" fmla="*/ 1 w 43"/>
                <a:gd name="T3" fmla="*/ 2 h 36"/>
                <a:gd name="T4" fmla="*/ 10 w 43"/>
                <a:gd name="T5" fmla="*/ 11 h 36"/>
                <a:gd name="T6" fmla="*/ 13 w 43"/>
                <a:gd name="T7" fmla="*/ 10 h 36"/>
                <a:gd name="T8" fmla="*/ 7 w 43"/>
                <a:gd name="T9" fmla="*/ 2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36">
                  <a:moveTo>
                    <a:pt x="21" y="3"/>
                  </a:moveTo>
                  <a:cubicBezTo>
                    <a:pt x="14" y="0"/>
                    <a:pt x="12" y="2"/>
                    <a:pt x="6" y="6"/>
                  </a:cubicBezTo>
                  <a:cubicBezTo>
                    <a:pt x="0" y="17"/>
                    <a:pt x="23" y="32"/>
                    <a:pt x="33" y="36"/>
                  </a:cubicBezTo>
                  <a:cubicBezTo>
                    <a:pt x="36" y="35"/>
                    <a:pt x="42" y="34"/>
                    <a:pt x="42" y="30"/>
                  </a:cubicBezTo>
                  <a:cubicBezTo>
                    <a:pt x="43" y="24"/>
                    <a:pt x="27" y="3"/>
                    <a:pt x="21" y="3"/>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63" name="Freeform 61"/>
            <p:cNvSpPr>
              <a:spLocks/>
            </p:cNvSpPr>
            <p:nvPr/>
          </p:nvSpPr>
          <p:spPr bwMode="invGray">
            <a:xfrm>
              <a:off x="4077" y="3342"/>
              <a:ext cx="24" cy="31"/>
            </a:xfrm>
            <a:custGeom>
              <a:avLst/>
              <a:gdLst>
                <a:gd name="T0" fmla="*/ 7 w 32"/>
                <a:gd name="T1" fmla="*/ 0 h 41"/>
                <a:gd name="T2" fmla="*/ 0 w 32"/>
                <a:gd name="T3" fmla="*/ 8 h 41"/>
                <a:gd name="T4" fmla="*/ 5 w 32"/>
                <a:gd name="T5" fmla="*/ 8 h 41"/>
                <a:gd name="T6" fmla="*/ 6 w 32"/>
                <a:gd name="T7" fmla="*/ 10 h 41"/>
                <a:gd name="T8" fmla="*/ 5 w 32"/>
                <a:gd name="T9" fmla="*/ 11 h 41"/>
                <a:gd name="T10" fmla="*/ 10 w 32"/>
                <a:gd name="T11" fmla="*/ 7 h 41"/>
                <a:gd name="T12" fmla="*/ 8 w 32"/>
                <a:gd name="T13" fmla="*/ 3 h 41"/>
                <a:gd name="T14" fmla="*/ 7 w 32"/>
                <a:gd name="T15" fmla="*/ 0 h 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 h="41">
                  <a:moveTo>
                    <a:pt x="21" y="0"/>
                  </a:moveTo>
                  <a:cubicBezTo>
                    <a:pt x="15" y="10"/>
                    <a:pt x="6" y="16"/>
                    <a:pt x="0" y="26"/>
                  </a:cubicBezTo>
                  <a:cubicBezTo>
                    <a:pt x="7" y="27"/>
                    <a:pt x="10" y="27"/>
                    <a:pt x="16" y="24"/>
                  </a:cubicBezTo>
                  <a:cubicBezTo>
                    <a:pt x="17" y="26"/>
                    <a:pt x="19" y="27"/>
                    <a:pt x="19" y="29"/>
                  </a:cubicBezTo>
                  <a:cubicBezTo>
                    <a:pt x="19" y="31"/>
                    <a:pt x="15" y="33"/>
                    <a:pt x="16" y="35"/>
                  </a:cubicBezTo>
                  <a:cubicBezTo>
                    <a:pt x="19" y="41"/>
                    <a:pt x="29" y="23"/>
                    <a:pt x="30" y="21"/>
                  </a:cubicBezTo>
                  <a:cubicBezTo>
                    <a:pt x="32" y="9"/>
                    <a:pt x="26" y="19"/>
                    <a:pt x="24" y="9"/>
                  </a:cubicBezTo>
                  <a:cubicBezTo>
                    <a:pt x="25" y="1"/>
                    <a:pt x="27" y="4"/>
                    <a:pt x="21"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64" name="Freeform 62"/>
            <p:cNvSpPr>
              <a:spLocks/>
            </p:cNvSpPr>
            <p:nvPr/>
          </p:nvSpPr>
          <p:spPr bwMode="invGray">
            <a:xfrm>
              <a:off x="4111" y="3353"/>
              <a:ext cx="34" cy="24"/>
            </a:xfrm>
            <a:custGeom>
              <a:avLst/>
              <a:gdLst>
                <a:gd name="T0" fmla="*/ 7 w 45"/>
                <a:gd name="T1" fmla="*/ 0 h 32"/>
                <a:gd name="T2" fmla="*/ 0 w 45"/>
                <a:gd name="T3" fmla="*/ 2 h 32"/>
                <a:gd name="T4" fmla="*/ 8 w 45"/>
                <a:gd name="T5" fmla="*/ 10 h 32"/>
                <a:gd name="T6" fmla="*/ 15 w 45"/>
                <a:gd name="T7" fmla="*/ 8 h 32"/>
                <a:gd name="T8" fmla="*/ 8 w 45"/>
                <a:gd name="T9" fmla="*/ 4 h 32"/>
                <a:gd name="T10" fmla="*/ 7 w 45"/>
                <a:gd name="T11" fmla="*/ 0 h 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 h="32">
                  <a:moveTo>
                    <a:pt x="21" y="0"/>
                  </a:moveTo>
                  <a:cubicBezTo>
                    <a:pt x="10" y="1"/>
                    <a:pt x="8" y="1"/>
                    <a:pt x="0" y="7"/>
                  </a:cubicBezTo>
                  <a:cubicBezTo>
                    <a:pt x="3" y="20"/>
                    <a:pt x="15" y="29"/>
                    <a:pt x="27" y="31"/>
                  </a:cubicBezTo>
                  <a:cubicBezTo>
                    <a:pt x="36" y="30"/>
                    <a:pt x="41" y="32"/>
                    <a:pt x="45" y="24"/>
                  </a:cubicBezTo>
                  <a:cubicBezTo>
                    <a:pt x="32" y="16"/>
                    <a:pt x="30" y="23"/>
                    <a:pt x="22" y="10"/>
                  </a:cubicBezTo>
                  <a:cubicBezTo>
                    <a:pt x="21" y="2"/>
                    <a:pt x="21" y="5"/>
                    <a:pt x="21"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65" name="Freeform 63"/>
            <p:cNvSpPr>
              <a:spLocks/>
            </p:cNvSpPr>
            <p:nvPr/>
          </p:nvSpPr>
          <p:spPr bwMode="invGray">
            <a:xfrm>
              <a:off x="4062" y="3021"/>
              <a:ext cx="27" cy="55"/>
            </a:xfrm>
            <a:custGeom>
              <a:avLst/>
              <a:gdLst>
                <a:gd name="T0" fmla="*/ 11 w 35"/>
                <a:gd name="T1" fmla="*/ 0 h 74"/>
                <a:gd name="T2" fmla="*/ 7 w 35"/>
                <a:gd name="T3" fmla="*/ 4 h 74"/>
                <a:gd name="T4" fmla="*/ 3 w 35"/>
                <a:gd name="T5" fmla="*/ 11 h 74"/>
                <a:gd name="T6" fmla="*/ 0 w 35"/>
                <a:gd name="T7" fmla="*/ 19 h 74"/>
                <a:gd name="T8" fmla="*/ 3 w 35"/>
                <a:gd name="T9" fmla="*/ 22 h 74"/>
                <a:gd name="T10" fmla="*/ 7 w 35"/>
                <a:gd name="T11" fmla="*/ 19 h 74"/>
                <a:gd name="T12" fmla="*/ 12 w 35"/>
                <a:gd name="T13" fmla="*/ 10 h 74"/>
                <a:gd name="T14" fmla="*/ 11 w 35"/>
                <a:gd name="T15" fmla="*/ 0 h 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 h="74">
                  <a:moveTo>
                    <a:pt x="30" y="0"/>
                  </a:moveTo>
                  <a:cubicBezTo>
                    <a:pt x="33" y="8"/>
                    <a:pt x="29" y="14"/>
                    <a:pt x="21" y="15"/>
                  </a:cubicBezTo>
                  <a:cubicBezTo>
                    <a:pt x="19" y="27"/>
                    <a:pt x="24" y="33"/>
                    <a:pt x="9" y="36"/>
                  </a:cubicBezTo>
                  <a:cubicBezTo>
                    <a:pt x="13" y="50"/>
                    <a:pt x="12" y="52"/>
                    <a:pt x="0" y="59"/>
                  </a:cubicBezTo>
                  <a:cubicBezTo>
                    <a:pt x="3" y="64"/>
                    <a:pt x="5" y="69"/>
                    <a:pt x="8" y="74"/>
                  </a:cubicBezTo>
                  <a:cubicBezTo>
                    <a:pt x="15" y="71"/>
                    <a:pt x="16" y="65"/>
                    <a:pt x="20" y="59"/>
                  </a:cubicBezTo>
                  <a:cubicBezTo>
                    <a:pt x="22" y="47"/>
                    <a:pt x="28" y="41"/>
                    <a:pt x="35" y="32"/>
                  </a:cubicBezTo>
                  <a:cubicBezTo>
                    <a:pt x="34" y="26"/>
                    <a:pt x="30" y="8"/>
                    <a:pt x="30"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66" name="Freeform 64"/>
            <p:cNvSpPr>
              <a:spLocks/>
            </p:cNvSpPr>
            <p:nvPr/>
          </p:nvSpPr>
          <p:spPr bwMode="invGray">
            <a:xfrm>
              <a:off x="4113" y="3012"/>
              <a:ext cx="19" cy="55"/>
            </a:xfrm>
            <a:custGeom>
              <a:avLst/>
              <a:gdLst>
                <a:gd name="T0" fmla="*/ 5 w 25"/>
                <a:gd name="T1" fmla="*/ 2 h 73"/>
                <a:gd name="T2" fmla="*/ 2 w 25"/>
                <a:gd name="T3" fmla="*/ 3 h 73"/>
                <a:gd name="T4" fmla="*/ 0 w 25"/>
                <a:gd name="T5" fmla="*/ 8 h 73"/>
                <a:gd name="T6" fmla="*/ 5 w 25"/>
                <a:gd name="T7" fmla="*/ 13 h 73"/>
                <a:gd name="T8" fmla="*/ 8 w 25"/>
                <a:gd name="T9" fmla="*/ 18 h 73"/>
                <a:gd name="T10" fmla="*/ 5 w 25"/>
                <a:gd name="T11" fmla="*/ 6 h 73"/>
                <a:gd name="T12" fmla="*/ 5 w 25"/>
                <a:gd name="T13" fmla="*/ 2 h 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73">
                  <a:moveTo>
                    <a:pt x="13" y="7"/>
                  </a:moveTo>
                  <a:cubicBezTo>
                    <a:pt x="9" y="0"/>
                    <a:pt x="7" y="2"/>
                    <a:pt x="4" y="8"/>
                  </a:cubicBezTo>
                  <a:cubicBezTo>
                    <a:pt x="3" y="13"/>
                    <a:pt x="1" y="17"/>
                    <a:pt x="0" y="22"/>
                  </a:cubicBezTo>
                  <a:cubicBezTo>
                    <a:pt x="1" y="35"/>
                    <a:pt x="6" y="33"/>
                    <a:pt x="15" y="41"/>
                  </a:cubicBezTo>
                  <a:cubicBezTo>
                    <a:pt x="16" y="52"/>
                    <a:pt x="15" y="73"/>
                    <a:pt x="25" y="56"/>
                  </a:cubicBezTo>
                  <a:cubicBezTo>
                    <a:pt x="24" y="33"/>
                    <a:pt x="23" y="36"/>
                    <a:pt x="16" y="20"/>
                  </a:cubicBezTo>
                  <a:cubicBezTo>
                    <a:pt x="15" y="11"/>
                    <a:pt x="16" y="15"/>
                    <a:pt x="13" y="7"/>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67" name="Freeform 65"/>
            <p:cNvSpPr>
              <a:spLocks/>
            </p:cNvSpPr>
            <p:nvPr/>
          </p:nvSpPr>
          <p:spPr bwMode="invGray">
            <a:xfrm>
              <a:off x="4135" y="2995"/>
              <a:ext cx="10" cy="25"/>
            </a:xfrm>
            <a:custGeom>
              <a:avLst/>
              <a:gdLst>
                <a:gd name="T0" fmla="*/ 3 w 14"/>
                <a:gd name="T1" fmla="*/ 0 h 33"/>
                <a:gd name="T2" fmla="*/ 1 w 14"/>
                <a:gd name="T3" fmla="*/ 4 h 33"/>
                <a:gd name="T4" fmla="*/ 3 w 14"/>
                <a:gd name="T5" fmla="*/ 8 h 33"/>
                <a:gd name="T6" fmla="*/ 3 w 14"/>
                <a:gd name="T7" fmla="*/ 0 h 3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33">
                  <a:moveTo>
                    <a:pt x="11" y="0"/>
                  </a:moveTo>
                  <a:cubicBezTo>
                    <a:pt x="7" y="3"/>
                    <a:pt x="5" y="7"/>
                    <a:pt x="1" y="10"/>
                  </a:cubicBezTo>
                  <a:cubicBezTo>
                    <a:pt x="2" y="18"/>
                    <a:pt x="0" y="33"/>
                    <a:pt x="11" y="25"/>
                  </a:cubicBezTo>
                  <a:cubicBezTo>
                    <a:pt x="14" y="15"/>
                    <a:pt x="5" y="4"/>
                    <a:pt x="11"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68" name="Freeform 66"/>
            <p:cNvSpPr>
              <a:spLocks/>
            </p:cNvSpPr>
            <p:nvPr/>
          </p:nvSpPr>
          <p:spPr bwMode="invGray">
            <a:xfrm>
              <a:off x="4145" y="3007"/>
              <a:ext cx="21" cy="48"/>
            </a:xfrm>
            <a:custGeom>
              <a:avLst/>
              <a:gdLst>
                <a:gd name="T0" fmla="*/ 2 w 28"/>
                <a:gd name="T1" fmla="*/ 0 h 64"/>
                <a:gd name="T2" fmla="*/ 4 w 28"/>
                <a:gd name="T3" fmla="*/ 5 h 64"/>
                <a:gd name="T4" fmla="*/ 6 w 28"/>
                <a:gd name="T5" fmla="*/ 7 h 64"/>
                <a:gd name="T6" fmla="*/ 3 w 28"/>
                <a:gd name="T7" fmla="*/ 13 h 64"/>
                <a:gd name="T8" fmla="*/ 0 w 28"/>
                <a:gd name="T9" fmla="*/ 18 h 64"/>
                <a:gd name="T10" fmla="*/ 4 w 28"/>
                <a:gd name="T11" fmla="*/ 18 h 64"/>
                <a:gd name="T12" fmla="*/ 8 w 28"/>
                <a:gd name="T13" fmla="*/ 8 h 64"/>
                <a:gd name="T14" fmla="*/ 2 w 28"/>
                <a:gd name="T15" fmla="*/ 0 h 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8" h="64">
                  <a:moveTo>
                    <a:pt x="5" y="0"/>
                  </a:moveTo>
                  <a:cubicBezTo>
                    <a:pt x="6" y="5"/>
                    <a:pt x="7" y="10"/>
                    <a:pt x="11" y="14"/>
                  </a:cubicBezTo>
                  <a:cubicBezTo>
                    <a:pt x="14" y="17"/>
                    <a:pt x="20" y="21"/>
                    <a:pt x="20" y="21"/>
                  </a:cubicBezTo>
                  <a:cubicBezTo>
                    <a:pt x="9" y="27"/>
                    <a:pt x="0" y="23"/>
                    <a:pt x="8" y="39"/>
                  </a:cubicBezTo>
                  <a:cubicBezTo>
                    <a:pt x="6" y="47"/>
                    <a:pt x="4" y="50"/>
                    <a:pt x="0" y="56"/>
                  </a:cubicBezTo>
                  <a:cubicBezTo>
                    <a:pt x="4" y="62"/>
                    <a:pt x="7" y="64"/>
                    <a:pt x="11" y="57"/>
                  </a:cubicBezTo>
                  <a:cubicBezTo>
                    <a:pt x="13" y="43"/>
                    <a:pt x="10" y="29"/>
                    <a:pt x="26" y="26"/>
                  </a:cubicBezTo>
                  <a:cubicBezTo>
                    <a:pt x="28" y="15"/>
                    <a:pt x="14" y="4"/>
                    <a:pt x="5"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69" name="Freeform 67"/>
            <p:cNvSpPr>
              <a:spLocks/>
            </p:cNvSpPr>
            <p:nvPr/>
          </p:nvSpPr>
          <p:spPr bwMode="invGray">
            <a:xfrm>
              <a:off x="3876" y="3076"/>
              <a:ext cx="12" cy="27"/>
            </a:xfrm>
            <a:custGeom>
              <a:avLst/>
              <a:gdLst>
                <a:gd name="T0" fmla="*/ 5 w 16"/>
                <a:gd name="T1" fmla="*/ 2 h 36"/>
                <a:gd name="T2" fmla="*/ 0 w 16"/>
                <a:gd name="T3" fmla="*/ 2 h 36"/>
                <a:gd name="T4" fmla="*/ 3 w 16"/>
                <a:gd name="T5" fmla="*/ 8 h 36"/>
                <a:gd name="T6" fmla="*/ 5 w 16"/>
                <a:gd name="T7" fmla="*/ 2 h 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36">
                  <a:moveTo>
                    <a:pt x="14" y="3"/>
                  </a:moveTo>
                  <a:cubicBezTo>
                    <a:pt x="7" y="0"/>
                    <a:pt x="4" y="1"/>
                    <a:pt x="0" y="7"/>
                  </a:cubicBezTo>
                  <a:cubicBezTo>
                    <a:pt x="3" y="14"/>
                    <a:pt x="2" y="17"/>
                    <a:pt x="8" y="22"/>
                  </a:cubicBezTo>
                  <a:cubicBezTo>
                    <a:pt x="16" y="36"/>
                    <a:pt x="11" y="7"/>
                    <a:pt x="14" y="3"/>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70" name="Freeform 68"/>
            <p:cNvSpPr>
              <a:spLocks/>
            </p:cNvSpPr>
            <p:nvPr/>
          </p:nvSpPr>
          <p:spPr bwMode="invGray">
            <a:xfrm>
              <a:off x="3866" y="3053"/>
              <a:ext cx="10" cy="15"/>
            </a:xfrm>
            <a:custGeom>
              <a:avLst/>
              <a:gdLst>
                <a:gd name="T0" fmla="*/ 4 w 13"/>
                <a:gd name="T1" fmla="*/ 2 h 20"/>
                <a:gd name="T2" fmla="*/ 1 w 13"/>
                <a:gd name="T3" fmla="*/ 4 h 20"/>
                <a:gd name="T4" fmla="*/ 3 w 13"/>
                <a:gd name="T5" fmla="*/ 6 h 20"/>
                <a:gd name="T6" fmla="*/ 4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71" name="Freeform 69"/>
            <p:cNvSpPr>
              <a:spLocks/>
            </p:cNvSpPr>
            <p:nvPr/>
          </p:nvSpPr>
          <p:spPr bwMode="invGray">
            <a:xfrm>
              <a:off x="3862" y="3035"/>
              <a:ext cx="12" cy="14"/>
            </a:xfrm>
            <a:custGeom>
              <a:avLst/>
              <a:gdLst>
                <a:gd name="T0" fmla="*/ 4 w 16"/>
                <a:gd name="T1" fmla="*/ 1 h 19"/>
                <a:gd name="T2" fmla="*/ 0 w 16"/>
                <a:gd name="T3" fmla="*/ 3 h 19"/>
                <a:gd name="T4" fmla="*/ 4 w 16"/>
                <a:gd name="T5" fmla="*/ 5 h 19"/>
                <a:gd name="T6" fmla="*/ 4 w 16"/>
                <a:gd name="T7" fmla="*/ 1 h 1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6" h="19">
                  <a:moveTo>
                    <a:pt x="10" y="5"/>
                  </a:moveTo>
                  <a:cubicBezTo>
                    <a:pt x="4" y="0"/>
                    <a:pt x="1" y="3"/>
                    <a:pt x="0" y="10"/>
                  </a:cubicBezTo>
                  <a:cubicBezTo>
                    <a:pt x="4" y="15"/>
                    <a:pt x="7" y="16"/>
                    <a:pt x="12" y="19"/>
                  </a:cubicBezTo>
                  <a:cubicBezTo>
                    <a:pt x="16" y="12"/>
                    <a:pt x="14"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72" name="Freeform 70"/>
            <p:cNvSpPr>
              <a:spLocks/>
            </p:cNvSpPr>
            <p:nvPr/>
          </p:nvSpPr>
          <p:spPr bwMode="invGray">
            <a:xfrm>
              <a:off x="3850" y="2995"/>
              <a:ext cx="11" cy="19"/>
            </a:xfrm>
            <a:custGeom>
              <a:avLst/>
              <a:gdLst>
                <a:gd name="T0" fmla="*/ 2 w 14"/>
                <a:gd name="T1" fmla="*/ 0 h 25"/>
                <a:gd name="T2" fmla="*/ 0 w 14"/>
                <a:gd name="T3" fmla="*/ 5 h 25"/>
                <a:gd name="T4" fmla="*/ 5 w 14"/>
                <a:gd name="T5" fmla="*/ 8 h 25"/>
                <a:gd name="T6" fmla="*/ 2 w 14"/>
                <a:gd name="T7" fmla="*/ 0 h 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25">
                  <a:moveTo>
                    <a:pt x="6" y="0"/>
                  </a:moveTo>
                  <a:cubicBezTo>
                    <a:pt x="4" y="5"/>
                    <a:pt x="3" y="9"/>
                    <a:pt x="0" y="13"/>
                  </a:cubicBezTo>
                  <a:cubicBezTo>
                    <a:pt x="1" y="24"/>
                    <a:pt x="1" y="25"/>
                    <a:pt x="12" y="24"/>
                  </a:cubicBezTo>
                  <a:cubicBezTo>
                    <a:pt x="14" y="12"/>
                    <a:pt x="8" y="10"/>
                    <a:pt x="6"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73" name="Freeform 71"/>
            <p:cNvSpPr>
              <a:spLocks/>
            </p:cNvSpPr>
            <p:nvPr/>
          </p:nvSpPr>
          <p:spPr bwMode="invGray">
            <a:xfrm>
              <a:off x="3852" y="3020"/>
              <a:ext cx="16" cy="13"/>
            </a:xfrm>
            <a:custGeom>
              <a:avLst/>
              <a:gdLst>
                <a:gd name="T0" fmla="*/ 4 w 22"/>
                <a:gd name="T1" fmla="*/ 0 h 18"/>
                <a:gd name="T2" fmla="*/ 5 w 22"/>
                <a:gd name="T3" fmla="*/ 5 h 18"/>
                <a:gd name="T4" fmla="*/ 4 w 22"/>
                <a:gd name="T5" fmla="*/ 1 h 18"/>
                <a:gd name="T6" fmla="*/ 4 w 22"/>
                <a:gd name="T7" fmla="*/ 0 h 1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2" h="18">
                  <a:moveTo>
                    <a:pt x="13" y="0"/>
                  </a:moveTo>
                  <a:cubicBezTo>
                    <a:pt x="0" y="8"/>
                    <a:pt x="9" y="12"/>
                    <a:pt x="19" y="18"/>
                  </a:cubicBezTo>
                  <a:cubicBezTo>
                    <a:pt x="20" y="11"/>
                    <a:pt x="22" y="8"/>
                    <a:pt x="14" y="6"/>
                  </a:cubicBezTo>
                  <a:cubicBezTo>
                    <a:pt x="9" y="3"/>
                    <a:pt x="9" y="5"/>
                    <a:pt x="13"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74" name="Freeform 72"/>
            <p:cNvSpPr>
              <a:spLocks/>
            </p:cNvSpPr>
            <p:nvPr/>
          </p:nvSpPr>
          <p:spPr bwMode="invGray">
            <a:xfrm>
              <a:off x="4688" y="3643"/>
              <a:ext cx="45" cy="60"/>
            </a:xfrm>
            <a:custGeom>
              <a:avLst/>
              <a:gdLst>
                <a:gd name="T0" fmla="*/ 4 w 60"/>
                <a:gd name="T1" fmla="*/ 2 h 81"/>
                <a:gd name="T2" fmla="*/ 2 w 60"/>
                <a:gd name="T3" fmla="*/ 5 h 81"/>
                <a:gd name="T4" fmla="*/ 5 w 60"/>
                <a:gd name="T5" fmla="*/ 12 h 81"/>
                <a:gd name="T6" fmla="*/ 8 w 60"/>
                <a:gd name="T7" fmla="*/ 16 h 81"/>
                <a:gd name="T8" fmla="*/ 13 w 60"/>
                <a:gd name="T9" fmla="*/ 19 h 81"/>
                <a:gd name="T10" fmla="*/ 17 w 60"/>
                <a:gd name="T11" fmla="*/ 24 h 81"/>
                <a:gd name="T12" fmla="*/ 17 w 60"/>
                <a:gd name="T13" fmla="*/ 17 h 81"/>
                <a:gd name="T14" fmla="*/ 14 w 60"/>
                <a:gd name="T15" fmla="*/ 11 h 81"/>
                <a:gd name="T16" fmla="*/ 8 w 60"/>
                <a:gd name="T17" fmla="*/ 5 h 81"/>
                <a:gd name="T18" fmla="*/ 4 w 60"/>
                <a:gd name="T19" fmla="*/ 2 h 8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0" h="81">
                  <a:moveTo>
                    <a:pt x="10" y="7"/>
                  </a:moveTo>
                  <a:cubicBezTo>
                    <a:pt x="0" y="0"/>
                    <a:pt x="0" y="9"/>
                    <a:pt x="3" y="18"/>
                  </a:cubicBezTo>
                  <a:cubicBezTo>
                    <a:pt x="5" y="25"/>
                    <a:pt x="12" y="32"/>
                    <a:pt x="15" y="39"/>
                  </a:cubicBezTo>
                  <a:cubicBezTo>
                    <a:pt x="16" y="51"/>
                    <a:pt x="17" y="51"/>
                    <a:pt x="27" y="54"/>
                  </a:cubicBezTo>
                  <a:cubicBezTo>
                    <a:pt x="31" y="57"/>
                    <a:pt x="36" y="60"/>
                    <a:pt x="40" y="63"/>
                  </a:cubicBezTo>
                  <a:cubicBezTo>
                    <a:pt x="43" y="70"/>
                    <a:pt x="45" y="77"/>
                    <a:pt x="51" y="81"/>
                  </a:cubicBezTo>
                  <a:cubicBezTo>
                    <a:pt x="60" y="75"/>
                    <a:pt x="56" y="66"/>
                    <a:pt x="52" y="57"/>
                  </a:cubicBezTo>
                  <a:cubicBezTo>
                    <a:pt x="51" y="49"/>
                    <a:pt x="50" y="41"/>
                    <a:pt x="43" y="37"/>
                  </a:cubicBezTo>
                  <a:cubicBezTo>
                    <a:pt x="37" y="30"/>
                    <a:pt x="33" y="23"/>
                    <a:pt x="25" y="18"/>
                  </a:cubicBezTo>
                  <a:cubicBezTo>
                    <a:pt x="20" y="12"/>
                    <a:pt x="17" y="9"/>
                    <a:pt x="10" y="7"/>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75" name="Freeform 73"/>
            <p:cNvSpPr>
              <a:spLocks/>
            </p:cNvSpPr>
            <p:nvPr/>
          </p:nvSpPr>
          <p:spPr bwMode="invGray">
            <a:xfrm>
              <a:off x="4919" y="3594"/>
              <a:ext cx="53" cy="46"/>
            </a:xfrm>
            <a:custGeom>
              <a:avLst/>
              <a:gdLst>
                <a:gd name="T0" fmla="*/ 9 w 71"/>
                <a:gd name="T1" fmla="*/ 8 h 61"/>
                <a:gd name="T2" fmla="*/ 4 w 71"/>
                <a:gd name="T3" fmla="*/ 11 h 61"/>
                <a:gd name="T4" fmla="*/ 1 w 71"/>
                <a:gd name="T5" fmla="*/ 14 h 61"/>
                <a:gd name="T6" fmla="*/ 4 w 71"/>
                <a:gd name="T7" fmla="*/ 19 h 61"/>
                <a:gd name="T8" fmla="*/ 9 w 71"/>
                <a:gd name="T9" fmla="*/ 14 h 61"/>
                <a:gd name="T10" fmla="*/ 12 w 71"/>
                <a:gd name="T11" fmla="*/ 8 h 61"/>
                <a:gd name="T12" fmla="*/ 17 w 71"/>
                <a:gd name="T13" fmla="*/ 0 h 61"/>
                <a:gd name="T14" fmla="*/ 22 w 71"/>
                <a:gd name="T15" fmla="*/ 4 h 61"/>
                <a:gd name="T16" fmla="*/ 10 w 71"/>
                <a:gd name="T17" fmla="*/ 8 h 61"/>
                <a:gd name="T18" fmla="*/ 9 w 71"/>
                <a:gd name="T19" fmla="*/ 8 h 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1" h="61">
                  <a:moveTo>
                    <a:pt x="28" y="23"/>
                  </a:moveTo>
                  <a:cubicBezTo>
                    <a:pt x="25" y="33"/>
                    <a:pt x="25" y="33"/>
                    <a:pt x="13" y="32"/>
                  </a:cubicBezTo>
                  <a:cubicBezTo>
                    <a:pt x="2" y="33"/>
                    <a:pt x="3" y="34"/>
                    <a:pt x="1" y="44"/>
                  </a:cubicBezTo>
                  <a:cubicBezTo>
                    <a:pt x="2" y="60"/>
                    <a:pt x="0" y="61"/>
                    <a:pt x="13" y="59"/>
                  </a:cubicBezTo>
                  <a:cubicBezTo>
                    <a:pt x="19" y="54"/>
                    <a:pt x="21" y="48"/>
                    <a:pt x="28" y="44"/>
                  </a:cubicBezTo>
                  <a:cubicBezTo>
                    <a:pt x="30" y="33"/>
                    <a:pt x="28" y="25"/>
                    <a:pt x="40" y="23"/>
                  </a:cubicBezTo>
                  <a:cubicBezTo>
                    <a:pt x="42" y="12"/>
                    <a:pt x="44" y="4"/>
                    <a:pt x="55" y="0"/>
                  </a:cubicBezTo>
                  <a:cubicBezTo>
                    <a:pt x="65" y="2"/>
                    <a:pt x="69" y="1"/>
                    <a:pt x="71" y="11"/>
                  </a:cubicBezTo>
                  <a:cubicBezTo>
                    <a:pt x="63" y="22"/>
                    <a:pt x="48" y="21"/>
                    <a:pt x="35" y="23"/>
                  </a:cubicBezTo>
                  <a:cubicBezTo>
                    <a:pt x="30" y="27"/>
                    <a:pt x="32" y="27"/>
                    <a:pt x="28" y="23"/>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76" name="Freeform 74"/>
            <p:cNvSpPr>
              <a:spLocks/>
            </p:cNvSpPr>
            <p:nvPr/>
          </p:nvSpPr>
          <p:spPr bwMode="invGray">
            <a:xfrm>
              <a:off x="4759" y="3569"/>
              <a:ext cx="17" cy="23"/>
            </a:xfrm>
            <a:custGeom>
              <a:avLst/>
              <a:gdLst>
                <a:gd name="T0" fmla="*/ 3 w 23"/>
                <a:gd name="T1" fmla="*/ 0 h 30"/>
                <a:gd name="T2" fmla="*/ 0 w 23"/>
                <a:gd name="T3" fmla="*/ 5 h 30"/>
                <a:gd name="T4" fmla="*/ 4 w 23"/>
                <a:gd name="T5" fmla="*/ 11 h 30"/>
                <a:gd name="T6" fmla="*/ 3 w 23"/>
                <a:gd name="T7" fmla="*/ 0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 h="30">
                  <a:moveTo>
                    <a:pt x="9" y="0"/>
                  </a:moveTo>
                  <a:cubicBezTo>
                    <a:pt x="8" y="7"/>
                    <a:pt x="3" y="8"/>
                    <a:pt x="0" y="14"/>
                  </a:cubicBezTo>
                  <a:cubicBezTo>
                    <a:pt x="3" y="21"/>
                    <a:pt x="8" y="24"/>
                    <a:pt x="12" y="30"/>
                  </a:cubicBezTo>
                  <a:cubicBezTo>
                    <a:pt x="23" y="15"/>
                    <a:pt x="4" y="9"/>
                    <a:pt x="9"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77" name="Freeform 75"/>
            <p:cNvSpPr>
              <a:spLocks/>
            </p:cNvSpPr>
            <p:nvPr/>
          </p:nvSpPr>
          <p:spPr bwMode="invGray">
            <a:xfrm>
              <a:off x="4751" y="3547"/>
              <a:ext cx="20" cy="17"/>
            </a:xfrm>
            <a:custGeom>
              <a:avLst/>
              <a:gdLst>
                <a:gd name="T0" fmla="*/ 7 w 26"/>
                <a:gd name="T1" fmla="*/ 0 h 23"/>
                <a:gd name="T2" fmla="*/ 0 w 26"/>
                <a:gd name="T3" fmla="*/ 4 h 23"/>
                <a:gd name="T4" fmla="*/ 7 w 26"/>
                <a:gd name="T5" fmla="*/ 6 h 23"/>
                <a:gd name="T6" fmla="*/ 7 w 26"/>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23">
                  <a:moveTo>
                    <a:pt x="19" y="0"/>
                  </a:moveTo>
                  <a:cubicBezTo>
                    <a:pt x="17" y="12"/>
                    <a:pt x="10" y="11"/>
                    <a:pt x="0" y="14"/>
                  </a:cubicBezTo>
                  <a:cubicBezTo>
                    <a:pt x="5" y="23"/>
                    <a:pt x="11" y="22"/>
                    <a:pt x="21" y="20"/>
                  </a:cubicBezTo>
                  <a:cubicBezTo>
                    <a:pt x="26" y="12"/>
                    <a:pt x="23" y="7"/>
                    <a:pt x="19"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78" name="Freeform 76"/>
            <p:cNvSpPr>
              <a:spLocks/>
            </p:cNvSpPr>
            <p:nvPr/>
          </p:nvSpPr>
          <p:spPr bwMode="invGray">
            <a:xfrm>
              <a:off x="4598" y="3353"/>
              <a:ext cx="24" cy="33"/>
            </a:xfrm>
            <a:custGeom>
              <a:avLst/>
              <a:gdLst>
                <a:gd name="T0" fmla="*/ 9 w 32"/>
                <a:gd name="T1" fmla="*/ 0 h 44"/>
                <a:gd name="T2" fmla="*/ 4 w 32"/>
                <a:gd name="T3" fmla="*/ 4 h 44"/>
                <a:gd name="T4" fmla="*/ 4 w 32"/>
                <a:gd name="T5" fmla="*/ 11 h 44"/>
                <a:gd name="T6" fmla="*/ 8 w 32"/>
                <a:gd name="T7" fmla="*/ 11 h 44"/>
                <a:gd name="T8" fmla="*/ 9 w 32"/>
                <a:gd name="T9" fmla="*/ 0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44">
                  <a:moveTo>
                    <a:pt x="28" y="0"/>
                  </a:moveTo>
                  <a:cubicBezTo>
                    <a:pt x="32" y="10"/>
                    <a:pt x="18" y="9"/>
                    <a:pt x="10" y="11"/>
                  </a:cubicBezTo>
                  <a:cubicBezTo>
                    <a:pt x="0" y="18"/>
                    <a:pt x="7" y="24"/>
                    <a:pt x="12" y="32"/>
                  </a:cubicBezTo>
                  <a:cubicBezTo>
                    <a:pt x="14" y="44"/>
                    <a:pt x="15" y="41"/>
                    <a:pt x="24" y="36"/>
                  </a:cubicBezTo>
                  <a:cubicBezTo>
                    <a:pt x="32" y="25"/>
                    <a:pt x="29" y="14"/>
                    <a:pt x="28"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79" name="Freeform 77"/>
            <p:cNvSpPr>
              <a:spLocks/>
            </p:cNvSpPr>
            <p:nvPr/>
          </p:nvSpPr>
          <p:spPr bwMode="invGray">
            <a:xfrm>
              <a:off x="4632" y="3396"/>
              <a:ext cx="26" cy="33"/>
            </a:xfrm>
            <a:custGeom>
              <a:avLst/>
              <a:gdLst>
                <a:gd name="T0" fmla="*/ 11 w 34"/>
                <a:gd name="T1" fmla="*/ 0 h 44"/>
                <a:gd name="T2" fmla="*/ 4 w 34"/>
                <a:gd name="T3" fmla="*/ 3 h 44"/>
                <a:gd name="T4" fmla="*/ 5 w 34"/>
                <a:gd name="T5" fmla="*/ 11 h 44"/>
                <a:gd name="T6" fmla="*/ 8 w 34"/>
                <a:gd name="T7" fmla="*/ 11 h 44"/>
                <a:gd name="T8" fmla="*/ 11 w 34"/>
                <a:gd name="T9" fmla="*/ 0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44">
                  <a:moveTo>
                    <a:pt x="30" y="0"/>
                  </a:moveTo>
                  <a:cubicBezTo>
                    <a:pt x="34" y="10"/>
                    <a:pt x="18" y="7"/>
                    <a:pt x="10" y="9"/>
                  </a:cubicBezTo>
                  <a:cubicBezTo>
                    <a:pt x="0" y="16"/>
                    <a:pt x="9" y="24"/>
                    <a:pt x="14" y="32"/>
                  </a:cubicBezTo>
                  <a:cubicBezTo>
                    <a:pt x="16" y="44"/>
                    <a:pt x="17" y="41"/>
                    <a:pt x="26" y="36"/>
                  </a:cubicBezTo>
                  <a:cubicBezTo>
                    <a:pt x="34" y="25"/>
                    <a:pt x="31" y="14"/>
                    <a:pt x="30"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80" name="Freeform 78"/>
            <p:cNvSpPr>
              <a:spLocks/>
            </p:cNvSpPr>
            <p:nvPr/>
          </p:nvSpPr>
          <p:spPr bwMode="invGray">
            <a:xfrm>
              <a:off x="4659" y="3459"/>
              <a:ext cx="28" cy="28"/>
            </a:xfrm>
            <a:custGeom>
              <a:avLst/>
              <a:gdLst>
                <a:gd name="T0" fmla="*/ 10 w 38"/>
                <a:gd name="T1" fmla="*/ 2 h 37"/>
                <a:gd name="T2" fmla="*/ 3 w 38"/>
                <a:gd name="T3" fmla="*/ 2 h 37"/>
                <a:gd name="T4" fmla="*/ 4 w 38"/>
                <a:gd name="T5" fmla="*/ 8 h 37"/>
                <a:gd name="T6" fmla="*/ 7 w 38"/>
                <a:gd name="T7" fmla="*/ 10 h 37"/>
                <a:gd name="T8" fmla="*/ 10 w 38"/>
                <a:gd name="T9" fmla="*/ 2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 h="37">
                  <a:moveTo>
                    <a:pt x="34" y="2"/>
                  </a:moveTo>
                  <a:cubicBezTo>
                    <a:pt x="38" y="12"/>
                    <a:pt x="18" y="0"/>
                    <a:pt x="10" y="2"/>
                  </a:cubicBezTo>
                  <a:cubicBezTo>
                    <a:pt x="0" y="9"/>
                    <a:pt x="9" y="17"/>
                    <a:pt x="14" y="25"/>
                  </a:cubicBezTo>
                  <a:cubicBezTo>
                    <a:pt x="16" y="37"/>
                    <a:pt x="17" y="34"/>
                    <a:pt x="26" y="29"/>
                  </a:cubicBezTo>
                  <a:cubicBezTo>
                    <a:pt x="34" y="18"/>
                    <a:pt x="35" y="16"/>
                    <a:pt x="34" y="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81" name="Freeform 79"/>
            <p:cNvSpPr>
              <a:spLocks/>
            </p:cNvSpPr>
            <p:nvPr/>
          </p:nvSpPr>
          <p:spPr bwMode="invGray">
            <a:xfrm>
              <a:off x="4693" y="3449"/>
              <a:ext cx="28" cy="26"/>
            </a:xfrm>
            <a:custGeom>
              <a:avLst/>
              <a:gdLst>
                <a:gd name="T0" fmla="*/ 10 w 38"/>
                <a:gd name="T1" fmla="*/ 2 h 34"/>
                <a:gd name="T2" fmla="*/ 3 w 38"/>
                <a:gd name="T3" fmla="*/ 2 h 34"/>
                <a:gd name="T4" fmla="*/ 5 w 38"/>
                <a:gd name="T5" fmla="*/ 8 h 34"/>
                <a:gd name="T6" fmla="*/ 8 w 38"/>
                <a:gd name="T7" fmla="*/ 8 h 34"/>
                <a:gd name="T8" fmla="*/ 10 w 38"/>
                <a:gd name="T9" fmla="*/ 2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 h="34">
                  <a:moveTo>
                    <a:pt x="34" y="2"/>
                  </a:moveTo>
                  <a:cubicBezTo>
                    <a:pt x="38" y="12"/>
                    <a:pt x="18" y="0"/>
                    <a:pt x="10" y="2"/>
                  </a:cubicBezTo>
                  <a:cubicBezTo>
                    <a:pt x="0" y="9"/>
                    <a:pt x="11" y="14"/>
                    <a:pt x="16" y="22"/>
                  </a:cubicBezTo>
                  <a:cubicBezTo>
                    <a:pt x="18" y="34"/>
                    <a:pt x="18" y="27"/>
                    <a:pt x="27" y="22"/>
                  </a:cubicBezTo>
                  <a:cubicBezTo>
                    <a:pt x="35" y="11"/>
                    <a:pt x="35" y="16"/>
                    <a:pt x="34" y="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82" name="Freeform 80"/>
            <p:cNvSpPr>
              <a:spLocks/>
            </p:cNvSpPr>
            <p:nvPr/>
          </p:nvSpPr>
          <p:spPr bwMode="invGray">
            <a:xfrm>
              <a:off x="4683" y="3413"/>
              <a:ext cx="26" cy="20"/>
            </a:xfrm>
            <a:custGeom>
              <a:avLst/>
              <a:gdLst>
                <a:gd name="T0" fmla="*/ 10 w 35"/>
                <a:gd name="T1" fmla="*/ 1 h 27"/>
                <a:gd name="T2" fmla="*/ 3 w 35"/>
                <a:gd name="T3" fmla="*/ 1 h 27"/>
                <a:gd name="T4" fmla="*/ 4 w 35"/>
                <a:gd name="T5" fmla="*/ 4 h 27"/>
                <a:gd name="T6" fmla="*/ 7 w 35"/>
                <a:gd name="T7" fmla="*/ 5 h 27"/>
                <a:gd name="T8" fmla="*/ 10 w 35"/>
                <a:gd name="T9" fmla="*/ 1 h 2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5" h="27">
                  <a:moveTo>
                    <a:pt x="31" y="1"/>
                  </a:moveTo>
                  <a:cubicBezTo>
                    <a:pt x="35" y="11"/>
                    <a:pt x="18" y="0"/>
                    <a:pt x="10" y="2"/>
                  </a:cubicBezTo>
                  <a:cubicBezTo>
                    <a:pt x="0" y="9"/>
                    <a:pt x="8" y="7"/>
                    <a:pt x="13" y="15"/>
                  </a:cubicBezTo>
                  <a:cubicBezTo>
                    <a:pt x="15" y="27"/>
                    <a:pt x="16" y="24"/>
                    <a:pt x="25" y="19"/>
                  </a:cubicBezTo>
                  <a:cubicBezTo>
                    <a:pt x="33" y="8"/>
                    <a:pt x="32" y="15"/>
                    <a:pt x="31" y="1"/>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83" name="Freeform 81"/>
            <p:cNvSpPr>
              <a:spLocks/>
            </p:cNvSpPr>
            <p:nvPr/>
          </p:nvSpPr>
          <p:spPr bwMode="invGray">
            <a:xfrm>
              <a:off x="4657" y="3388"/>
              <a:ext cx="26" cy="35"/>
            </a:xfrm>
            <a:custGeom>
              <a:avLst/>
              <a:gdLst>
                <a:gd name="T0" fmla="*/ 9 w 35"/>
                <a:gd name="T1" fmla="*/ 5 h 47"/>
                <a:gd name="T2" fmla="*/ 5 w 35"/>
                <a:gd name="T3" fmla="*/ 1 h 47"/>
                <a:gd name="T4" fmla="*/ 3 w 35"/>
                <a:gd name="T5" fmla="*/ 7 h 47"/>
                <a:gd name="T6" fmla="*/ 5 w 35"/>
                <a:gd name="T7" fmla="*/ 10 h 47"/>
                <a:gd name="T8" fmla="*/ 8 w 35"/>
                <a:gd name="T9" fmla="*/ 9 h 47"/>
                <a:gd name="T10" fmla="*/ 9 w 35"/>
                <a:gd name="T11" fmla="*/ 5 h 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 h="47">
                  <a:moveTo>
                    <a:pt x="28" y="16"/>
                  </a:moveTo>
                  <a:cubicBezTo>
                    <a:pt x="27" y="13"/>
                    <a:pt x="22" y="0"/>
                    <a:pt x="19" y="2"/>
                  </a:cubicBezTo>
                  <a:cubicBezTo>
                    <a:pt x="16" y="4"/>
                    <a:pt x="10" y="20"/>
                    <a:pt x="10" y="25"/>
                  </a:cubicBezTo>
                  <a:cubicBezTo>
                    <a:pt x="0" y="32"/>
                    <a:pt x="14" y="27"/>
                    <a:pt x="19" y="35"/>
                  </a:cubicBezTo>
                  <a:cubicBezTo>
                    <a:pt x="21" y="47"/>
                    <a:pt x="18" y="34"/>
                    <a:pt x="27" y="29"/>
                  </a:cubicBezTo>
                  <a:cubicBezTo>
                    <a:pt x="35" y="18"/>
                    <a:pt x="29" y="30"/>
                    <a:pt x="28" y="16"/>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84" name="Freeform 82"/>
            <p:cNvSpPr>
              <a:spLocks/>
            </p:cNvSpPr>
            <p:nvPr/>
          </p:nvSpPr>
          <p:spPr bwMode="invGray">
            <a:xfrm>
              <a:off x="4625" y="3372"/>
              <a:ext cx="24" cy="26"/>
            </a:xfrm>
            <a:custGeom>
              <a:avLst/>
              <a:gdLst>
                <a:gd name="T0" fmla="*/ 8 w 32"/>
                <a:gd name="T1" fmla="*/ 3 h 35"/>
                <a:gd name="T2" fmla="*/ 4 w 32"/>
                <a:gd name="T3" fmla="*/ 1 h 35"/>
                <a:gd name="T4" fmla="*/ 4 w 32"/>
                <a:gd name="T5" fmla="*/ 7 h 35"/>
                <a:gd name="T6" fmla="*/ 8 w 32"/>
                <a:gd name="T7" fmla="*/ 8 h 35"/>
                <a:gd name="T8" fmla="*/ 8 w 32"/>
                <a:gd name="T9" fmla="*/ 3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35">
                  <a:moveTo>
                    <a:pt x="22" y="10"/>
                  </a:moveTo>
                  <a:cubicBezTo>
                    <a:pt x="26" y="20"/>
                    <a:pt x="18" y="0"/>
                    <a:pt x="10" y="2"/>
                  </a:cubicBezTo>
                  <a:cubicBezTo>
                    <a:pt x="0" y="9"/>
                    <a:pt x="7" y="15"/>
                    <a:pt x="12" y="23"/>
                  </a:cubicBezTo>
                  <a:cubicBezTo>
                    <a:pt x="14" y="35"/>
                    <a:pt x="15" y="32"/>
                    <a:pt x="24" y="27"/>
                  </a:cubicBezTo>
                  <a:cubicBezTo>
                    <a:pt x="32" y="16"/>
                    <a:pt x="23" y="24"/>
                    <a:pt x="22" y="1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85" name="Freeform 83"/>
            <p:cNvSpPr>
              <a:spLocks/>
            </p:cNvSpPr>
            <p:nvPr/>
          </p:nvSpPr>
          <p:spPr bwMode="invGray">
            <a:xfrm>
              <a:off x="4665" y="3425"/>
              <a:ext cx="24" cy="26"/>
            </a:xfrm>
            <a:custGeom>
              <a:avLst/>
              <a:gdLst>
                <a:gd name="T0" fmla="*/ 8 w 32"/>
                <a:gd name="T1" fmla="*/ 3 h 35"/>
                <a:gd name="T2" fmla="*/ 4 w 32"/>
                <a:gd name="T3" fmla="*/ 1 h 35"/>
                <a:gd name="T4" fmla="*/ 4 w 32"/>
                <a:gd name="T5" fmla="*/ 7 h 35"/>
                <a:gd name="T6" fmla="*/ 8 w 32"/>
                <a:gd name="T7" fmla="*/ 8 h 35"/>
                <a:gd name="T8" fmla="*/ 8 w 32"/>
                <a:gd name="T9" fmla="*/ 3 h 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35">
                  <a:moveTo>
                    <a:pt x="22" y="10"/>
                  </a:moveTo>
                  <a:cubicBezTo>
                    <a:pt x="26" y="20"/>
                    <a:pt x="18" y="0"/>
                    <a:pt x="10" y="2"/>
                  </a:cubicBezTo>
                  <a:cubicBezTo>
                    <a:pt x="0" y="9"/>
                    <a:pt x="7" y="15"/>
                    <a:pt x="12" y="23"/>
                  </a:cubicBezTo>
                  <a:cubicBezTo>
                    <a:pt x="14" y="35"/>
                    <a:pt x="15" y="32"/>
                    <a:pt x="24" y="27"/>
                  </a:cubicBezTo>
                  <a:cubicBezTo>
                    <a:pt x="32" y="16"/>
                    <a:pt x="23" y="24"/>
                    <a:pt x="22" y="1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86" name="Freeform 84"/>
            <p:cNvSpPr>
              <a:spLocks/>
            </p:cNvSpPr>
            <p:nvPr/>
          </p:nvSpPr>
          <p:spPr bwMode="invGray">
            <a:xfrm>
              <a:off x="3055" y="2051"/>
              <a:ext cx="141" cy="108"/>
            </a:xfrm>
            <a:custGeom>
              <a:avLst/>
              <a:gdLst>
                <a:gd name="T0" fmla="*/ 53 w 189"/>
                <a:gd name="T1" fmla="*/ 2 h 144"/>
                <a:gd name="T2" fmla="*/ 57 w 189"/>
                <a:gd name="T3" fmla="*/ 2 h 144"/>
                <a:gd name="T4" fmla="*/ 58 w 189"/>
                <a:gd name="T5" fmla="*/ 5 h 144"/>
                <a:gd name="T6" fmla="*/ 58 w 189"/>
                <a:gd name="T7" fmla="*/ 8 h 144"/>
                <a:gd name="T8" fmla="*/ 40 w 189"/>
                <a:gd name="T9" fmla="*/ 14 h 144"/>
                <a:gd name="T10" fmla="*/ 34 w 189"/>
                <a:gd name="T11" fmla="*/ 19 h 144"/>
                <a:gd name="T12" fmla="*/ 30 w 189"/>
                <a:gd name="T13" fmla="*/ 20 h 144"/>
                <a:gd name="T14" fmla="*/ 22 w 189"/>
                <a:gd name="T15" fmla="*/ 26 h 144"/>
                <a:gd name="T16" fmla="*/ 23 w 189"/>
                <a:gd name="T17" fmla="*/ 29 h 144"/>
                <a:gd name="T18" fmla="*/ 25 w 189"/>
                <a:gd name="T19" fmla="*/ 37 h 144"/>
                <a:gd name="T20" fmla="*/ 34 w 189"/>
                <a:gd name="T21" fmla="*/ 40 h 144"/>
                <a:gd name="T22" fmla="*/ 28 w 189"/>
                <a:gd name="T23" fmla="*/ 44 h 144"/>
                <a:gd name="T24" fmla="*/ 25 w 189"/>
                <a:gd name="T25" fmla="*/ 42 h 144"/>
                <a:gd name="T26" fmla="*/ 22 w 189"/>
                <a:gd name="T27" fmla="*/ 43 h 144"/>
                <a:gd name="T28" fmla="*/ 7 w 189"/>
                <a:gd name="T29" fmla="*/ 39 h 144"/>
                <a:gd name="T30" fmla="*/ 5 w 189"/>
                <a:gd name="T31" fmla="*/ 34 h 144"/>
                <a:gd name="T32" fmla="*/ 14 w 189"/>
                <a:gd name="T33" fmla="*/ 29 h 144"/>
                <a:gd name="T34" fmla="*/ 16 w 189"/>
                <a:gd name="T35" fmla="*/ 24 h 144"/>
                <a:gd name="T36" fmla="*/ 14 w 189"/>
                <a:gd name="T37" fmla="*/ 20 h 144"/>
                <a:gd name="T38" fmla="*/ 22 w 189"/>
                <a:gd name="T39" fmla="*/ 15 h 144"/>
                <a:gd name="T40" fmla="*/ 30 w 189"/>
                <a:gd name="T41" fmla="*/ 11 h 144"/>
                <a:gd name="T42" fmla="*/ 35 w 189"/>
                <a:gd name="T43" fmla="*/ 8 h 144"/>
                <a:gd name="T44" fmla="*/ 53 w 189"/>
                <a:gd name="T45" fmla="*/ 2 h 1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89" h="144">
                  <a:moveTo>
                    <a:pt x="171" y="4"/>
                  </a:moveTo>
                  <a:cubicBezTo>
                    <a:pt x="174" y="3"/>
                    <a:pt x="182" y="0"/>
                    <a:pt x="185" y="4"/>
                  </a:cubicBezTo>
                  <a:cubicBezTo>
                    <a:pt x="187" y="7"/>
                    <a:pt x="189" y="16"/>
                    <a:pt x="189" y="16"/>
                  </a:cubicBezTo>
                  <a:cubicBezTo>
                    <a:pt x="188" y="19"/>
                    <a:pt x="189" y="22"/>
                    <a:pt x="187" y="24"/>
                  </a:cubicBezTo>
                  <a:cubicBezTo>
                    <a:pt x="175" y="34"/>
                    <a:pt x="146" y="34"/>
                    <a:pt x="131" y="44"/>
                  </a:cubicBezTo>
                  <a:cubicBezTo>
                    <a:pt x="125" y="53"/>
                    <a:pt x="120" y="54"/>
                    <a:pt x="109" y="58"/>
                  </a:cubicBezTo>
                  <a:cubicBezTo>
                    <a:pt x="105" y="59"/>
                    <a:pt x="97" y="62"/>
                    <a:pt x="97" y="62"/>
                  </a:cubicBezTo>
                  <a:cubicBezTo>
                    <a:pt x="88" y="76"/>
                    <a:pt x="83" y="74"/>
                    <a:pt x="71" y="82"/>
                  </a:cubicBezTo>
                  <a:cubicBezTo>
                    <a:pt x="66" y="98"/>
                    <a:pt x="70" y="78"/>
                    <a:pt x="75" y="92"/>
                  </a:cubicBezTo>
                  <a:cubicBezTo>
                    <a:pt x="81" y="108"/>
                    <a:pt x="71" y="108"/>
                    <a:pt x="83" y="116"/>
                  </a:cubicBezTo>
                  <a:cubicBezTo>
                    <a:pt x="90" y="121"/>
                    <a:pt x="107" y="126"/>
                    <a:pt x="107" y="126"/>
                  </a:cubicBezTo>
                  <a:cubicBezTo>
                    <a:pt x="105" y="139"/>
                    <a:pt x="106" y="144"/>
                    <a:pt x="93" y="140"/>
                  </a:cubicBezTo>
                  <a:cubicBezTo>
                    <a:pt x="91" y="137"/>
                    <a:pt x="87" y="130"/>
                    <a:pt x="83" y="130"/>
                  </a:cubicBezTo>
                  <a:cubicBezTo>
                    <a:pt x="79" y="130"/>
                    <a:pt x="71" y="134"/>
                    <a:pt x="71" y="134"/>
                  </a:cubicBezTo>
                  <a:cubicBezTo>
                    <a:pt x="52" y="129"/>
                    <a:pt x="42" y="124"/>
                    <a:pt x="21" y="122"/>
                  </a:cubicBezTo>
                  <a:cubicBezTo>
                    <a:pt x="14" y="115"/>
                    <a:pt x="0" y="102"/>
                    <a:pt x="19" y="106"/>
                  </a:cubicBezTo>
                  <a:cubicBezTo>
                    <a:pt x="29" y="91"/>
                    <a:pt x="26" y="93"/>
                    <a:pt x="47" y="90"/>
                  </a:cubicBezTo>
                  <a:cubicBezTo>
                    <a:pt x="55" y="84"/>
                    <a:pt x="54" y="88"/>
                    <a:pt x="51" y="76"/>
                  </a:cubicBezTo>
                  <a:cubicBezTo>
                    <a:pt x="50" y="72"/>
                    <a:pt x="47" y="64"/>
                    <a:pt x="47" y="64"/>
                  </a:cubicBezTo>
                  <a:cubicBezTo>
                    <a:pt x="50" y="41"/>
                    <a:pt x="50" y="43"/>
                    <a:pt x="73" y="46"/>
                  </a:cubicBezTo>
                  <a:cubicBezTo>
                    <a:pt x="82" y="45"/>
                    <a:pt x="97" y="36"/>
                    <a:pt x="97" y="36"/>
                  </a:cubicBezTo>
                  <a:cubicBezTo>
                    <a:pt x="102" y="29"/>
                    <a:pt x="105" y="27"/>
                    <a:pt x="113" y="24"/>
                  </a:cubicBezTo>
                  <a:cubicBezTo>
                    <a:pt x="134" y="27"/>
                    <a:pt x="161" y="25"/>
                    <a:pt x="171" y="4"/>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87" name="Freeform 85"/>
            <p:cNvSpPr>
              <a:spLocks/>
            </p:cNvSpPr>
            <p:nvPr/>
          </p:nvSpPr>
          <p:spPr bwMode="invGray">
            <a:xfrm>
              <a:off x="3139" y="2155"/>
              <a:ext cx="40" cy="12"/>
            </a:xfrm>
            <a:custGeom>
              <a:avLst/>
              <a:gdLst>
                <a:gd name="T0" fmla="*/ 8 w 53"/>
                <a:gd name="T1" fmla="*/ 0 h 17"/>
                <a:gd name="T2" fmla="*/ 4 w 53"/>
                <a:gd name="T3" fmla="*/ 1 h 17"/>
                <a:gd name="T4" fmla="*/ 11 w 53"/>
                <a:gd name="T5" fmla="*/ 4 h 17"/>
                <a:gd name="T6" fmla="*/ 14 w 53"/>
                <a:gd name="T7" fmla="*/ 4 h 17"/>
                <a:gd name="T8" fmla="*/ 8 w 53"/>
                <a:gd name="T9" fmla="*/ 0 h 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 h="17">
                  <a:moveTo>
                    <a:pt x="24" y="0"/>
                  </a:moveTo>
                  <a:cubicBezTo>
                    <a:pt x="20" y="1"/>
                    <a:pt x="16" y="0"/>
                    <a:pt x="12" y="2"/>
                  </a:cubicBezTo>
                  <a:cubicBezTo>
                    <a:pt x="0" y="9"/>
                    <a:pt x="30" y="15"/>
                    <a:pt x="32" y="16"/>
                  </a:cubicBezTo>
                  <a:cubicBezTo>
                    <a:pt x="36" y="15"/>
                    <a:pt x="41" y="17"/>
                    <a:pt x="44" y="14"/>
                  </a:cubicBezTo>
                  <a:cubicBezTo>
                    <a:pt x="53" y="3"/>
                    <a:pt x="30" y="0"/>
                    <a:pt x="24"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88" name="Freeform 86"/>
            <p:cNvSpPr>
              <a:spLocks/>
            </p:cNvSpPr>
            <p:nvPr/>
          </p:nvSpPr>
          <p:spPr bwMode="invGray">
            <a:xfrm>
              <a:off x="3344" y="1999"/>
              <a:ext cx="42" cy="28"/>
            </a:xfrm>
            <a:custGeom>
              <a:avLst/>
              <a:gdLst>
                <a:gd name="T0" fmla="*/ 17 w 57"/>
                <a:gd name="T1" fmla="*/ 2 h 37"/>
                <a:gd name="T2" fmla="*/ 7 w 57"/>
                <a:gd name="T3" fmla="*/ 8 h 37"/>
                <a:gd name="T4" fmla="*/ 3 w 57"/>
                <a:gd name="T5" fmla="*/ 11 h 37"/>
                <a:gd name="T6" fmla="*/ 3 w 57"/>
                <a:gd name="T7" fmla="*/ 2 h 37"/>
                <a:gd name="T8" fmla="*/ 6 w 57"/>
                <a:gd name="T9" fmla="*/ 0 h 37"/>
                <a:gd name="T10" fmla="*/ 17 w 57"/>
                <a:gd name="T11" fmla="*/ 2 h 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 h="37">
                  <a:moveTo>
                    <a:pt x="57" y="4"/>
                  </a:moveTo>
                  <a:cubicBezTo>
                    <a:pt x="53" y="16"/>
                    <a:pt x="35" y="17"/>
                    <a:pt x="25" y="24"/>
                  </a:cubicBezTo>
                  <a:cubicBezTo>
                    <a:pt x="22" y="34"/>
                    <a:pt x="22" y="37"/>
                    <a:pt x="11" y="34"/>
                  </a:cubicBezTo>
                  <a:cubicBezTo>
                    <a:pt x="6" y="27"/>
                    <a:pt x="0" y="10"/>
                    <a:pt x="9" y="4"/>
                  </a:cubicBezTo>
                  <a:cubicBezTo>
                    <a:pt x="12" y="2"/>
                    <a:pt x="21" y="0"/>
                    <a:pt x="21" y="0"/>
                  </a:cubicBezTo>
                  <a:cubicBezTo>
                    <a:pt x="33" y="2"/>
                    <a:pt x="45" y="4"/>
                    <a:pt x="57" y="4"/>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89" name="Freeform 87"/>
            <p:cNvSpPr>
              <a:spLocks/>
            </p:cNvSpPr>
            <p:nvPr/>
          </p:nvSpPr>
          <p:spPr bwMode="invGray">
            <a:xfrm>
              <a:off x="3374" y="2012"/>
              <a:ext cx="50" cy="20"/>
            </a:xfrm>
            <a:custGeom>
              <a:avLst/>
              <a:gdLst>
                <a:gd name="T0" fmla="*/ 8 w 68"/>
                <a:gd name="T1" fmla="*/ 0 h 26"/>
                <a:gd name="T2" fmla="*/ 3 w 68"/>
                <a:gd name="T3" fmla="*/ 2 h 26"/>
                <a:gd name="T4" fmla="*/ 17 w 68"/>
                <a:gd name="T5" fmla="*/ 9 h 26"/>
                <a:gd name="T6" fmla="*/ 18 w 68"/>
                <a:gd name="T7" fmla="*/ 8 h 26"/>
                <a:gd name="T8" fmla="*/ 8 w 68"/>
                <a:gd name="T9" fmla="*/ 0 h 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 h="26">
                  <a:moveTo>
                    <a:pt x="29" y="0"/>
                  </a:moveTo>
                  <a:cubicBezTo>
                    <a:pt x="23" y="2"/>
                    <a:pt x="11" y="6"/>
                    <a:pt x="11" y="6"/>
                  </a:cubicBezTo>
                  <a:cubicBezTo>
                    <a:pt x="0" y="23"/>
                    <a:pt x="47" y="24"/>
                    <a:pt x="57" y="26"/>
                  </a:cubicBezTo>
                  <a:cubicBezTo>
                    <a:pt x="59" y="25"/>
                    <a:pt x="62" y="26"/>
                    <a:pt x="63" y="24"/>
                  </a:cubicBezTo>
                  <a:cubicBezTo>
                    <a:pt x="68" y="3"/>
                    <a:pt x="42" y="3"/>
                    <a:pt x="29"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90" name="Freeform 88"/>
            <p:cNvSpPr>
              <a:spLocks/>
            </p:cNvSpPr>
            <p:nvPr/>
          </p:nvSpPr>
          <p:spPr bwMode="invGray">
            <a:xfrm>
              <a:off x="3428" y="2015"/>
              <a:ext cx="50" cy="32"/>
            </a:xfrm>
            <a:custGeom>
              <a:avLst/>
              <a:gdLst>
                <a:gd name="T0" fmla="*/ 17 w 66"/>
                <a:gd name="T1" fmla="*/ 3 h 43"/>
                <a:gd name="T2" fmla="*/ 8 w 66"/>
                <a:gd name="T3" fmla="*/ 3 h 43"/>
                <a:gd name="T4" fmla="*/ 4 w 66"/>
                <a:gd name="T5" fmla="*/ 3 h 43"/>
                <a:gd name="T6" fmla="*/ 3 w 66"/>
                <a:gd name="T7" fmla="*/ 10 h 43"/>
                <a:gd name="T8" fmla="*/ 11 w 66"/>
                <a:gd name="T9" fmla="*/ 13 h 43"/>
                <a:gd name="T10" fmla="*/ 20 w 66"/>
                <a:gd name="T11" fmla="*/ 8 h 43"/>
                <a:gd name="T12" fmla="*/ 17 w 66"/>
                <a:gd name="T13" fmla="*/ 3 h 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 h="43">
                  <a:moveTo>
                    <a:pt x="50" y="9"/>
                  </a:moveTo>
                  <a:cubicBezTo>
                    <a:pt x="40" y="16"/>
                    <a:pt x="36" y="16"/>
                    <a:pt x="26" y="9"/>
                  </a:cubicBezTo>
                  <a:cubicBezTo>
                    <a:pt x="20" y="0"/>
                    <a:pt x="18" y="4"/>
                    <a:pt x="10" y="9"/>
                  </a:cubicBezTo>
                  <a:cubicBezTo>
                    <a:pt x="4" y="17"/>
                    <a:pt x="0" y="21"/>
                    <a:pt x="8" y="35"/>
                  </a:cubicBezTo>
                  <a:cubicBezTo>
                    <a:pt x="12" y="42"/>
                    <a:pt x="32" y="43"/>
                    <a:pt x="32" y="43"/>
                  </a:cubicBezTo>
                  <a:cubicBezTo>
                    <a:pt x="41" y="40"/>
                    <a:pt x="54" y="33"/>
                    <a:pt x="62" y="27"/>
                  </a:cubicBezTo>
                  <a:cubicBezTo>
                    <a:pt x="66" y="15"/>
                    <a:pt x="61" y="15"/>
                    <a:pt x="50" y="9"/>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91" name="Freeform 89"/>
            <p:cNvSpPr>
              <a:spLocks/>
            </p:cNvSpPr>
            <p:nvPr/>
          </p:nvSpPr>
          <p:spPr bwMode="invGray">
            <a:xfrm>
              <a:off x="3777" y="2042"/>
              <a:ext cx="88" cy="31"/>
            </a:xfrm>
            <a:custGeom>
              <a:avLst/>
              <a:gdLst>
                <a:gd name="T0" fmla="*/ 5 w 117"/>
                <a:gd name="T1" fmla="*/ 0 h 41"/>
                <a:gd name="T2" fmla="*/ 3 w 117"/>
                <a:gd name="T3" fmla="*/ 5 h 41"/>
                <a:gd name="T4" fmla="*/ 17 w 117"/>
                <a:gd name="T5" fmla="*/ 10 h 41"/>
                <a:gd name="T6" fmla="*/ 24 w 117"/>
                <a:gd name="T7" fmla="*/ 11 h 41"/>
                <a:gd name="T8" fmla="*/ 35 w 117"/>
                <a:gd name="T9" fmla="*/ 8 h 41"/>
                <a:gd name="T10" fmla="*/ 25 w 117"/>
                <a:gd name="T11" fmla="*/ 2 h 41"/>
                <a:gd name="T12" fmla="*/ 5 w 117"/>
                <a:gd name="T13" fmla="*/ 0 h 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 h="41">
                  <a:moveTo>
                    <a:pt x="14" y="0"/>
                  </a:moveTo>
                  <a:cubicBezTo>
                    <a:pt x="8" y="4"/>
                    <a:pt x="0" y="9"/>
                    <a:pt x="8" y="16"/>
                  </a:cubicBezTo>
                  <a:cubicBezTo>
                    <a:pt x="21" y="27"/>
                    <a:pt x="34" y="28"/>
                    <a:pt x="50" y="30"/>
                  </a:cubicBezTo>
                  <a:cubicBezTo>
                    <a:pt x="66" y="41"/>
                    <a:pt x="57" y="39"/>
                    <a:pt x="76" y="36"/>
                  </a:cubicBezTo>
                  <a:cubicBezTo>
                    <a:pt x="88" y="32"/>
                    <a:pt x="101" y="29"/>
                    <a:pt x="112" y="22"/>
                  </a:cubicBezTo>
                  <a:cubicBezTo>
                    <a:pt x="117" y="6"/>
                    <a:pt x="87" y="5"/>
                    <a:pt x="78" y="4"/>
                  </a:cubicBezTo>
                  <a:cubicBezTo>
                    <a:pt x="17" y="6"/>
                    <a:pt x="34" y="20"/>
                    <a:pt x="14"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92" name="Freeform 90"/>
            <p:cNvSpPr>
              <a:spLocks/>
            </p:cNvSpPr>
            <p:nvPr/>
          </p:nvSpPr>
          <p:spPr bwMode="invGray">
            <a:xfrm>
              <a:off x="3867" y="2041"/>
              <a:ext cx="46" cy="24"/>
            </a:xfrm>
            <a:custGeom>
              <a:avLst/>
              <a:gdLst>
                <a:gd name="T0" fmla="*/ 10 w 62"/>
                <a:gd name="T1" fmla="*/ 2 h 32"/>
                <a:gd name="T2" fmla="*/ 19 w 62"/>
                <a:gd name="T3" fmla="*/ 4 h 32"/>
                <a:gd name="T4" fmla="*/ 9 w 62"/>
                <a:gd name="T5" fmla="*/ 11 h 32"/>
                <a:gd name="T6" fmla="*/ 1 w 62"/>
                <a:gd name="T7" fmla="*/ 8 h 32"/>
                <a:gd name="T8" fmla="*/ 10 w 62"/>
                <a:gd name="T9" fmla="*/ 2 h 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 h="32">
                  <a:moveTo>
                    <a:pt x="32" y="4"/>
                  </a:moveTo>
                  <a:cubicBezTo>
                    <a:pt x="44" y="0"/>
                    <a:pt x="53" y="1"/>
                    <a:pt x="62" y="10"/>
                  </a:cubicBezTo>
                  <a:cubicBezTo>
                    <a:pt x="59" y="23"/>
                    <a:pt x="42" y="28"/>
                    <a:pt x="30" y="32"/>
                  </a:cubicBezTo>
                  <a:cubicBezTo>
                    <a:pt x="15" y="22"/>
                    <a:pt x="23" y="25"/>
                    <a:pt x="6" y="22"/>
                  </a:cubicBezTo>
                  <a:cubicBezTo>
                    <a:pt x="0" y="4"/>
                    <a:pt x="14" y="8"/>
                    <a:pt x="32" y="4"/>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93" name="Freeform 91"/>
            <p:cNvSpPr>
              <a:spLocks/>
            </p:cNvSpPr>
            <p:nvPr/>
          </p:nvSpPr>
          <p:spPr bwMode="invGray">
            <a:xfrm>
              <a:off x="3846" y="2070"/>
              <a:ext cx="37" cy="17"/>
            </a:xfrm>
            <a:custGeom>
              <a:avLst/>
              <a:gdLst>
                <a:gd name="T0" fmla="*/ 6 w 49"/>
                <a:gd name="T1" fmla="*/ 1 h 23"/>
                <a:gd name="T2" fmla="*/ 2 w 49"/>
                <a:gd name="T3" fmla="*/ 1 h 23"/>
                <a:gd name="T4" fmla="*/ 13 w 49"/>
                <a:gd name="T5" fmla="*/ 7 h 23"/>
                <a:gd name="T6" fmla="*/ 6 w 49"/>
                <a:gd name="T7" fmla="*/ 1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9" h="23">
                  <a:moveTo>
                    <a:pt x="20" y="1"/>
                  </a:moveTo>
                  <a:cubicBezTo>
                    <a:pt x="15" y="2"/>
                    <a:pt x="8" y="0"/>
                    <a:pt x="6" y="5"/>
                  </a:cubicBezTo>
                  <a:cubicBezTo>
                    <a:pt x="0" y="19"/>
                    <a:pt x="32" y="21"/>
                    <a:pt x="38" y="23"/>
                  </a:cubicBezTo>
                  <a:cubicBezTo>
                    <a:pt x="49" y="6"/>
                    <a:pt x="35" y="3"/>
                    <a:pt x="20" y="1"/>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94" name="Freeform 92"/>
            <p:cNvSpPr>
              <a:spLocks/>
            </p:cNvSpPr>
            <p:nvPr/>
          </p:nvSpPr>
          <p:spPr bwMode="invGray">
            <a:xfrm>
              <a:off x="4098" y="2294"/>
              <a:ext cx="76" cy="114"/>
            </a:xfrm>
            <a:custGeom>
              <a:avLst/>
              <a:gdLst>
                <a:gd name="T0" fmla="*/ 1 w 102"/>
                <a:gd name="T1" fmla="*/ 0 h 152"/>
                <a:gd name="T2" fmla="*/ 0 w 102"/>
                <a:gd name="T3" fmla="*/ 6 h 152"/>
                <a:gd name="T4" fmla="*/ 4 w 102"/>
                <a:gd name="T5" fmla="*/ 14 h 152"/>
                <a:gd name="T6" fmla="*/ 10 w 102"/>
                <a:gd name="T7" fmla="*/ 23 h 152"/>
                <a:gd name="T8" fmla="*/ 11 w 102"/>
                <a:gd name="T9" fmla="*/ 33 h 152"/>
                <a:gd name="T10" fmla="*/ 25 w 102"/>
                <a:gd name="T11" fmla="*/ 49 h 152"/>
                <a:gd name="T12" fmla="*/ 27 w 102"/>
                <a:gd name="T13" fmla="*/ 40 h 152"/>
                <a:gd name="T14" fmla="*/ 23 w 102"/>
                <a:gd name="T15" fmla="*/ 33 h 152"/>
                <a:gd name="T16" fmla="*/ 19 w 102"/>
                <a:gd name="T17" fmla="*/ 29 h 152"/>
                <a:gd name="T18" fmla="*/ 16 w 102"/>
                <a:gd name="T19" fmla="*/ 24 h 152"/>
                <a:gd name="T20" fmla="*/ 13 w 102"/>
                <a:gd name="T21" fmla="*/ 14 h 152"/>
                <a:gd name="T22" fmla="*/ 1 w 102"/>
                <a:gd name="T23" fmla="*/ 4 h 152"/>
                <a:gd name="T24" fmla="*/ 1 w 102"/>
                <a:gd name="T25" fmla="*/ 0 h 1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2" h="152">
                  <a:moveTo>
                    <a:pt x="6" y="0"/>
                  </a:moveTo>
                  <a:cubicBezTo>
                    <a:pt x="4" y="6"/>
                    <a:pt x="0" y="18"/>
                    <a:pt x="0" y="18"/>
                  </a:cubicBezTo>
                  <a:cubicBezTo>
                    <a:pt x="3" y="26"/>
                    <a:pt x="9" y="35"/>
                    <a:pt x="14" y="42"/>
                  </a:cubicBezTo>
                  <a:cubicBezTo>
                    <a:pt x="17" y="58"/>
                    <a:pt x="16" y="69"/>
                    <a:pt x="32" y="72"/>
                  </a:cubicBezTo>
                  <a:cubicBezTo>
                    <a:pt x="44" y="80"/>
                    <a:pt x="40" y="91"/>
                    <a:pt x="36" y="104"/>
                  </a:cubicBezTo>
                  <a:cubicBezTo>
                    <a:pt x="57" y="118"/>
                    <a:pt x="60" y="139"/>
                    <a:pt x="80" y="152"/>
                  </a:cubicBezTo>
                  <a:cubicBezTo>
                    <a:pt x="95" y="148"/>
                    <a:pt x="102" y="135"/>
                    <a:pt x="86" y="124"/>
                  </a:cubicBezTo>
                  <a:cubicBezTo>
                    <a:pt x="72" y="129"/>
                    <a:pt x="78" y="110"/>
                    <a:pt x="74" y="102"/>
                  </a:cubicBezTo>
                  <a:cubicBezTo>
                    <a:pt x="72" y="98"/>
                    <a:pt x="65" y="94"/>
                    <a:pt x="62" y="92"/>
                  </a:cubicBezTo>
                  <a:cubicBezTo>
                    <a:pt x="59" y="82"/>
                    <a:pt x="65" y="65"/>
                    <a:pt x="52" y="74"/>
                  </a:cubicBezTo>
                  <a:cubicBezTo>
                    <a:pt x="46" y="65"/>
                    <a:pt x="47" y="54"/>
                    <a:pt x="42" y="44"/>
                  </a:cubicBezTo>
                  <a:cubicBezTo>
                    <a:pt x="36" y="32"/>
                    <a:pt x="16" y="18"/>
                    <a:pt x="4" y="12"/>
                  </a:cubicBezTo>
                  <a:lnTo>
                    <a:pt x="6" y="0"/>
                  </a:ln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95" name="Freeform 93"/>
            <p:cNvSpPr>
              <a:spLocks/>
            </p:cNvSpPr>
            <p:nvPr/>
          </p:nvSpPr>
          <p:spPr bwMode="invGray">
            <a:xfrm>
              <a:off x="4159" y="2412"/>
              <a:ext cx="55" cy="78"/>
            </a:xfrm>
            <a:custGeom>
              <a:avLst/>
              <a:gdLst>
                <a:gd name="T0" fmla="*/ 20 w 74"/>
                <a:gd name="T1" fmla="*/ 8 h 103"/>
                <a:gd name="T2" fmla="*/ 22 w 74"/>
                <a:gd name="T3" fmla="*/ 13 h 103"/>
                <a:gd name="T4" fmla="*/ 9 w 74"/>
                <a:gd name="T5" fmla="*/ 27 h 103"/>
                <a:gd name="T6" fmla="*/ 10 w 74"/>
                <a:gd name="T7" fmla="*/ 33 h 103"/>
                <a:gd name="T8" fmla="*/ 6 w 74"/>
                <a:gd name="T9" fmla="*/ 31 h 103"/>
                <a:gd name="T10" fmla="*/ 1 w 74"/>
                <a:gd name="T11" fmla="*/ 27 h 103"/>
                <a:gd name="T12" fmla="*/ 0 w 74"/>
                <a:gd name="T13" fmla="*/ 27 h 103"/>
                <a:gd name="T14" fmla="*/ 3 w 74"/>
                <a:gd name="T15" fmla="*/ 19 h 103"/>
                <a:gd name="T16" fmla="*/ 4 w 74"/>
                <a:gd name="T17" fmla="*/ 17 h 103"/>
                <a:gd name="T18" fmla="*/ 1 w 74"/>
                <a:gd name="T19" fmla="*/ 8 h 103"/>
                <a:gd name="T20" fmla="*/ 1 w 74"/>
                <a:gd name="T21" fmla="*/ 5 h 103"/>
                <a:gd name="T22" fmla="*/ 7 w 74"/>
                <a:gd name="T23" fmla="*/ 8 h 103"/>
                <a:gd name="T24" fmla="*/ 11 w 74"/>
                <a:gd name="T25" fmla="*/ 11 h 103"/>
                <a:gd name="T26" fmla="*/ 20 w 74"/>
                <a:gd name="T27" fmla="*/ 8 h 10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 h="103">
                  <a:moveTo>
                    <a:pt x="64" y="22"/>
                  </a:moveTo>
                  <a:cubicBezTo>
                    <a:pt x="73" y="36"/>
                    <a:pt x="70" y="29"/>
                    <a:pt x="74" y="40"/>
                  </a:cubicBezTo>
                  <a:cubicBezTo>
                    <a:pt x="70" y="77"/>
                    <a:pt x="68" y="81"/>
                    <a:pt x="30" y="84"/>
                  </a:cubicBezTo>
                  <a:cubicBezTo>
                    <a:pt x="33" y="88"/>
                    <a:pt x="39" y="95"/>
                    <a:pt x="32" y="100"/>
                  </a:cubicBezTo>
                  <a:cubicBezTo>
                    <a:pt x="28" y="103"/>
                    <a:pt x="24" y="95"/>
                    <a:pt x="20" y="94"/>
                  </a:cubicBezTo>
                  <a:cubicBezTo>
                    <a:pt x="17" y="84"/>
                    <a:pt x="20" y="89"/>
                    <a:pt x="6" y="84"/>
                  </a:cubicBezTo>
                  <a:cubicBezTo>
                    <a:pt x="4" y="83"/>
                    <a:pt x="0" y="82"/>
                    <a:pt x="0" y="82"/>
                  </a:cubicBezTo>
                  <a:cubicBezTo>
                    <a:pt x="3" y="73"/>
                    <a:pt x="7" y="67"/>
                    <a:pt x="10" y="58"/>
                  </a:cubicBezTo>
                  <a:cubicBezTo>
                    <a:pt x="11" y="56"/>
                    <a:pt x="12" y="52"/>
                    <a:pt x="12" y="52"/>
                  </a:cubicBezTo>
                  <a:cubicBezTo>
                    <a:pt x="10" y="42"/>
                    <a:pt x="8" y="33"/>
                    <a:pt x="2" y="24"/>
                  </a:cubicBezTo>
                  <a:cubicBezTo>
                    <a:pt x="3" y="21"/>
                    <a:pt x="2" y="17"/>
                    <a:pt x="4" y="14"/>
                  </a:cubicBezTo>
                  <a:cubicBezTo>
                    <a:pt x="11" y="0"/>
                    <a:pt x="18" y="19"/>
                    <a:pt x="26" y="22"/>
                  </a:cubicBezTo>
                  <a:cubicBezTo>
                    <a:pt x="31" y="36"/>
                    <a:pt x="26" y="33"/>
                    <a:pt x="36" y="36"/>
                  </a:cubicBezTo>
                  <a:cubicBezTo>
                    <a:pt x="45" y="30"/>
                    <a:pt x="55" y="28"/>
                    <a:pt x="64" y="22"/>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96" name="Freeform 94"/>
            <p:cNvSpPr>
              <a:spLocks/>
            </p:cNvSpPr>
            <p:nvPr/>
          </p:nvSpPr>
          <p:spPr bwMode="invGray">
            <a:xfrm>
              <a:off x="4123" y="2492"/>
              <a:ext cx="109" cy="189"/>
            </a:xfrm>
            <a:custGeom>
              <a:avLst/>
              <a:gdLst>
                <a:gd name="T0" fmla="*/ 25 w 146"/>
                <a:gd name="T1" fmla="*/ 32 h 252"/>
                <a:gd name="T2" fmla="*/ 21 w 146"/>
                <a:gd name="T3" fmla="*/ 34 h 252"/>
                <a:gd name="T4" fmla="*/ 20 w 146"/>
                <a:gd name="T5" fmla="*/ 42 h 252"/>
                <a:gd name="T6" fmla="*/ 7 w 146"/>
                <a:gd name="T7" fmla="*/ 47 h 252"/>
                <a:gd name="T8" fmla="*/ 2 w 146"/>
                <a:gd name="T9" fmla="*/ 53 h 252"/>
                <a:gd name="T10" fmla="*/ 6 w 146"/>
                <a:gd name="T11" fmla="*/ 58 h 252"/>
                <a:gd name="T12" fmla="*/ 2 w 146"/>
                <a:gd name="T13" fmla="*/ 63 h 252"/>
                <a:gd name="T14" fmla="*/ 7 w 146"/>
                <a:gd name="T15" fmla="*/ 80 h 252"/>
                <a:gd name="T16" fmla="*/ 9 w 146"/>
                <a:gd name="T17" fmla="*/ 68 h 252"/>
                <a:gd name="T18" fmla="*/ 7 w 146"/>
                <a:gd name="T19" fmla="*/ 61 h 252"/>
                <a:gd name="T20" fmla="*/ 13 w 146"/>
                <a:gd name="T21" fmla="*/ 56 h 252"/>
                <a:gd name="T22" fmla="*/ 16 w 146"/>
                <a:gd name="T23" fmla="*/ 50 h 252"/>
                <a:gd name="T24" fmla="*/ 21 w 146"/>
                <a:gd name="T25" fmla="*/ 56 h 252"/>
                <a:gd name="T26" fmla="*/ 14 w 146"/>
                <a:gd name="T27" fmla="*/ 60 h 252"/>
                <a:gd name="T28" fmla="*/ 17 w 146"/>
                <a:gd name="T29" fmla="*/ 64 h 252"/>
                <a:gd name="T30" fmla="*/ 21 w 146"/>
                <a:gd name="T31" fmla="*/ 57 h 252"/>
                <a:gd name="T32" fmla="*/ 26 w 146"/>
                <a:gd name="T33" fmla="*/ 59 h 252"/>
                <a:gd name="T34" fmla="*/ 32 w 146"/>
                <a:gd name="T35" fmla="*/ 47 h 252"/>
                <a:gd name="T36" fmla="*/ 35 w 146"/>
                <a:gd name="T37" fmla="*/ 50 h 252"/>
                <a:gd name="T38" fmla="*/ 43 w 146"/>
                <a:gd name="T39" fmla="*/ 47 h 252"/>
                <a:gd name="T40" fmla="*/ 45 w 146"/>
                <a:gd name="T41" fmla="*/ 42 h 252"/>
                <a:gd name="T42" fmla="*/ 44 w 146"/>
                <a:gd name="T43" fmla="*/ 35 h 252"/>
                <a:gd name="T44" fmla="*/ 42 w 146"/>
                <a:gd name="T45" fmla="*/ 32 h 252"/>
                <a:gd name="T46" fmla="*/ 38 w 146"/>
                <a:gd name="T47" fmla="*/ 13 h 252"/>
                <a:gd name="T48" fmla="*/ 29 w 146"/>
                <a:gd name="T49" fmla="*/ 0 h 252"/>
                <a:gd name="T50" fmla="*/ 24 w 146"/>
                <a:gd name="T51" fmla="*/ 4 h 252"/>
                <a:gd name="T52" fmla="*/ 30 w 146"/>
                <a:gd name="T53" fmla="*/ 11 h 252"/>
                <a:gd name="T54" fmla="*/ 30 w 146"/>
                <a:gd name="T55" fmla="*/ 20 h 252"/>
                <a:gd name="T56" fmla="*/ 25 w 146"/>
                <a:gd name="T57" fmla="*/ 32 h 2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46" h="252">
                  <a:moveTo>
                    <a:pt x="82" y="100"/>
                  </a:moveTo>
                  <a:cubicBezTo>
                    <a:pt x="70" y="88"/>
                    <a:pt x="69" y="92"/>
                    <a:pt x="66" y="106"/>
                  </a:cubicBezTo>
                  <a:cubicBezTo>
                    <a:pt x="65" y="115"/>
                    <a:pt x="68" y="124"/>
                    <a:pt x="64" y="132"/>
                  </a:cubicBezTo>
                  <a:cubicBezTo>
                    <a:pt x="63" y="133"/>
                    <a:pt x="28" y="142"/>
                    <a:pt x="22" y="146"/>
                  </a:cubicBezTo>
                  <a:cubicBezTo>
                    <a:pt x="18" y="157"/>
                    <a:pt x="18" y="162"/>
                    <a:pt x="8" y="168"/>
                  </a:cubicBezTo>
                  <a:cubicBezTo>
                    <a:pt x="0" y="180"/>
                    <a:pt x="7" y="180"/>
                    <a:pt x="20" y="182"/>
                  </a:cubicBezTo>
                  <a:cubicBezTo>
                    <a:pt x="17" y="190"/>
                    <a:pt x="15" y="193"/>
                    <a:pt x="8" y="198"/>
                  </a:cubicBezTo>
                  <a:cubicBezTo>
                    <a:pt x="10" y="214"/>
                    <a:pt x="9" y="242"/>
                    <a:pt x="24" y="252"/>
                  </a:cubicBezTo>
                  <a:cubicBezTo>
                    <a:pt x="42" y="246"/>
                    <a:pt x="31" y="227"/>
                    <a:pt x="28" y="214"/>
                  </a:cubicBezTo>
                  <a:cubicBezTo>
                    <a:pt x="26" y="207"/>
                    <a:pt x="22" y="192"/>
                    <a:pt x="22" y="192"/>
                  </a:cubicBezTo>
                  <a:cubicBezTo>
                    <a:pt x="25" y="180"/>
                    <a:pt x="33" y="182"/>
                    <a:pt x="42" y="176"/>
                  </a:cubicBezTo>
                  <a:cubicBezTo>
                    <a:pt x="44" y="169"/>
                    <a:pt x="52" y="158"/>
                    <a:pt x="52" y="158"/>
                  </a:cubicBezTo>
                  <a:cubicBezTo>
                    <a:pt x="58" y="164"/>
                    <a:pt x="63" y="166"/>
                    <a:pt x="66" y="174"/>
                  </a:cubicBezTo>
                  <a:cubicBezTo>
                    <a:pt x="59" y="178"/>
                    <a:pt x="51" y="188"/>
                    <a:pt x="44" y="190"/>
                  </a:cubicBezTo>
                  <a:cubicBezTo>
                    <a:pt x="36" y="202"/>
                    <a:pt x="46" y="202"/>
                    <a:pt x="56" y="200"/>
                  </a:cubicBezTo>
                  <a:cubicBezTo>
                    <a:pt x="60" y="189"/>
                    <a:pt x="59" y="184"/>
                    <a:pt x="68" y="178"/>
                  </a:cubicBezTo>
                  <a:cubicBezTo>
                    <a:pt x="77" y="181"/>
                    <a:pt x="75" y="187"/>
                    <a:pt x="84" y="184"/>
                  </a:cubicBezTo>
                  <a:cubicBezTo>
                    <a:pt x="92" y="171"/>
                    <a:pt x="91" y="157"/>
                    <a:pt x="104" y="148"/>
                  </a:cubicBezTo>
                  <a:cubicBezTo>
                    <a:pt x="108" y="149"/>
                    <a:pt x="110" y="155"/>
                    <a:pt x="114" y="156"/>
                  </a:cubicBezTo>
                  <a:cubicBezTo>
                    <a:pt x="120" y="158"/>
                    <a:pt x="131" y="151"/>
                    <a:pt x="136" y="148"/>
                  </a:cubicBezTo>
                  <a:cubicBezTo>
                    <a:pt x="145" y="134"/>
                    <a:pt x="142" y="141"/>
                    <a:pt x="146" y="130"/>
                  </a:cubicBezTo>
                  <a:cubicBezTo>
                    <a:pt x="146" y="127"/>
                    <a:pt x="145" y="115"/>
                    <a:pt x="142" y="110"/>
                  </a:cubicBezTo>
                  <a:cubicBezTo>
                    <a:pt x="140" y="106"/>
                    <a:pt x="134" y="98"/>
                    <a:pt x="134" y="98"/>
                  </a:cubicBezTo>
                  <a:cubicBezTo>
                    <a:pt x="131" y="78"/>
                    <a:pt x="142" y="53"/>
                    <a:pt x="122" y="40"/>
                  </a:cubicBezTo>
                  <a:cubicBezTo>
                    <a:pt x="112" y="26"/>
                    <a:pt x="109" y="10"/>
                    <a:pt x="94" y="0"/>
                  </a:cubicBezTo>
                  <a:cubicBezTo>
                    <a:pt x="87" y="4"/>
                    <a:pt x="86" y="9"/>
                    <a:pt x="78" y="12"/>
                  </a:cubicBezTo>
                  <a:cubicBezTo>
                    <a:pt x="67" y="29"/>
                    <a:pt x="80" y="31"/>
                    <a:pt x="96" y="34"/>
                  </a:cubicBezTo>
                  <a:cubicBezTo>
                    <a:pt x="103" y="44"/>
                    <a:pt x="100" y="53"/>
                    <a:pt x="96" y="64"/>
                  </a:cubicBezTo>
                  <a:cubicBezTo>
                    <a:pt x="96" y="68"/>
                    <a:pt x="95" y="106"/>
                    <a:pt x="82" y="10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97" name="Freeform 95"/>
            <p:cNvSpPr>
              <a:spLocks/>
            </p:cNvSpPr>
            <p:nvPr/>
          </p:nvSpPr>
          <p:spPr bwMode="invGray">
            <a:xfrm>
              <a:off x="3062" y="1988"/>
              <a:ext cx="52" cy="30"/>
            </a:xfrm>
            <a:custGeom>
              <a:avLst/>
              <a:gdLst>
                <a:gd name="T0" fmla="*/ 19 w 70"/>
                <a:gd name="T1" fmla="*/ 0 h 40"/>
                <a:gd name="T2" fmla="*/ 20 w 70"/>
                <a:gd name="T3" fmla="*/ 6 h 40"/>
                <a:gd name="T4" fmla="*/ 12 w 70"/>
                <a:gd name="T5" fmla="*/ 8 h 40"/>
                <a:gd name="T6" fmla="*/ 10 w 70"/>
                <a:gd name="T7" fmla="*/ 13 h 40"/>
                <a:gd name="T8" fmla="*/ 2 w 70"/>
                <a:gd name="T9" fmla="*/ 13 h 40"/>
                <a:gd name="T10" fmla="*/ 1 w 70"/>
                <a:gd name="T11" fmla="*/ 11 h 40"/>
                <a:gd name="T12" fmla="*/ 10 w 70"/>
                <a:gd name="T13" fmla="*/ 6 h 40"/>
                <a:gd name="T14" fmla="*/ 19 w 70"/>
                <a:gd name="T15" fmla="*/ 0 h 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 h="40">
                  <a:moveTo>
                    <a:pt x="59" y="0"/>
                  </a:moveTo>
                  <a:cubicBezTo>
                    <a:pt x="68" y="3"/>
                    <a:pt x="70" y="10"/>
                    <a:pt x="65" y="20"/>
                  </a:cubicBezTo>
                  <a:cubicBezTo>
                    <a:pt x="61" y="27"/>
                    <a:pt x="49" y="23"/>
                    <a:pt x="41" y="24"/>
                  </a:cubicBezTo>
                  <a:cubicBezTo>
                    <a:pt x="36" y="38"/>
                    <a:pt x="41" y="34"/>
                    <a:pt x="31" y="40"/>
                  </a:cubicBezTo>
                  <a:cubicBezTo>
                    <a:pt x="23" y="39"/>
                    <a:pt x="15" y="39"/>
                    <a:pt x="7" y="38"/>
                  </a:cubicBezTo>
                  <a:cubicBezTo>
                    <a:pt x="5" y="38"/>
                    <a:pt x="0" y="38"/>
                    <a:pt x="1" y="36"/>
                  </a:cubicBezTo>
                  <a:cubicBezTo>
                    <a:pt x="7" y="26"/>
                    <a:pt x="23" y="23"/>
                    <a:pt x="33" y="20"/>
                  </a:cubicBezTo>
                  <a:cubicBezTo>
                    <a:pt x="39" y="11"/>
                    <a:pt x="51" y="8"/>
                    <a:pt x="59"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98" name="Freeform 96"/>
            <p:cNvSpPr>
              <a:spLocks/>
            </p:cNvSpPr>
            <p:nvPr/>
          </p:nvSpPr>
          <p:spPr bwMode="invGray">
            <a:xfrm>
              <a:off x="2955" y="1997"/>
              <a:ext cx="19" cy="22"/>
            </a:xfrm>
            <a:custGeom>
              <a:avLst/>
              <a:gdLst>
                <a:gd name="T0" fmla="*/ 5 w 26"/>
                <a:gd name="T1" fmla="*/ 0 h 29"/>
                <a:gd name="T2" fmla="*/ 0 w 26"/>
                <a:gd name="T3" fmla="*/ 6 h 29"/>
                <a:gd name="T4" fmla="*/ 5 w 26"/>
                <a:gd name="T5" fmla="*/ 8 h 29"/>
                <a:gd name="T6" fmla="*/ 5 w 26"/>
                <a:gd name="T7" fmla="*/ 0 h 2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29">
                  <a:moveTo>
                    <a:pt x="18" y="0"/>
                  </a:moveTo>
                  <a:cubicBezTo>
                    <a:pt x="9" y="6"/>
                    <a:pt x="4" y="7"/>
                    <a:pt x="0" y="18"/>
                  </a:cubicBezTo>
                  <a:cubicBezTo>
                    <a:pt x="7" y="25"/>
                    <a:pt x="9" y="29"/>
                    <a:pt x="18" y="26"/>
                  </a:cubicBezTo>
                  <a:cubicBezTo>
                    <a:pt x="22" y="14"/>
                    <a:pt x="26" y="12"/>
                    <a:pt x="18"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99" name="Freeform 97"/>
            <p:cNvSpPr>
              <a:spLocks/>
            </p:cNvSpPr>
            <p:nvPr/>
          </p:nvSpPr>
          <p:spPr bwMode="invGray">
            <a:xfrm>
              <a:off x="2979" y="1996"/>
              <a:ext cx="37" cy="27"/>
            </a:xfrm>
            <a:custGeom>
              <a:avLst/>
              <a:gdLst>
                <a:gd name="T0" fmla="*/ 5 w 49"/>
                <a:gd name="T1" fmla="*/ 2 h 36"/>
                <a:gd name="T2" fmla="*/ 0 w 49"/>
                <a:gd name="T3" fmla="*/ 6 h 36"/>
                <a:gd name="T4" fmla="*/ 2 w 49"/>
                <a:gd name="T5" fmla="*/ 11 h 36"/>
                <a:gd name="T6" fmla="*/ 6 w 49"/>
                <a:gd name="T7" fmla="*/ 11 h 36"/>
                <a:gd name="T8" fmla="*/ 13 w 49"/>
                <a:gd name="T9" fmla="*/ 8 h 36"/>
                <a:gd name="T10" fmla="*/ 5 w 49"/>
                <a:gd name="T11" fmla="*/ 2 h 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36">
                  <a:moveTo>
                    <a:pt x="14" y="6"/>
                  </a:moveTo>
                  <a:cubicBezTo>
                    <a:pt x="11" y="14"/>
                    <a:pt x="7" y="13"/>
                    <a:pt x="0" y="18"/>
                  </a:cubicBezTo>
                  <a:cubicBezTo>
                    <a:pt x="1" y="22"/>
                    <a:pt x="2" y="29"/>
                    <a:pt x="6" y="32"/>
                  </a:cubicBezTo>
                  <a:cubicBezTo>
                    <a:pt x="10" y="34"/>
                    <a:pt x="18" y="36"/>
                    <a:pt x="18" y="36"/>
                  </a:cubicBezTo>
                  <a:cubicBezTo>
                    <a:pt x="24" y="27"/>
                    <a:pt x="30" y="28"/>
                    <a:pt x="40" y="26"/>
                  </a:cubicBezTo>
                  <a:cubicBezTo>
                    <a:pt x="49" y="0"/>
                    <a:pt x="26" y="18"/>
                    <a:pt x="14" y="6"/>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00" name="Freeform 98"/>
            <p:cNvSpPr>
              <a:spLocks/>
            </p:cNvSpPr>
            <p:nvPr/>
          </p:nvSpPr>
          <p:spPr bwMode="invGray">
            <a:xfrm>
              <a:off x="3040" y="1987"/>
              <a:ext cx="20" cy="16"/>
            </a:xfrm>
            <a:custGeom>
              <a:avLst/>
              <a:gdLst>
                <a:gd name="T0" fmla="*/ 3 w 27"/>
                <a:gd name="T1" fmla="*/ 0 h 22"/>
                <a:gd name="T2" fmla="*/ 1 w 27"/>
                <a:gd name="T3" fmla="*/ 4 h 22"/>
                <a:gd name="T4" fmla="*/ 5 w 27"/>
                <a:gd name="T5" fmla="*/ 7 h 22"/>
                <a:gd name="T6" fmla="*/ 3 w 27"/>
                <a:gd name="T7" fmla="*/ 0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7" h="22">
                  <a:moveTo>
                    <a:pt x="11" y="0"/>
                  </a:moveTo>
                  <a:cubicBezTo>
                    <a:pt x="8" y="4"/>
                    <a:pt x="0" y="8"/>
                    <a:pt x="3" y="12"/>
                  </a:cubicBezTo>
                  <a:cubicBezTo>
                    <a:pt x="6" y="17"/>
                    <a:pt x="19" y="22"/>
                    <a:pt x="19" y="22"/>
                  </a:cubicBezTo>
                  <a:cubicBezTo>
                    <a:pt x="27" y="10"/>
                    <a:pt x="15" y="11"/>
                    <a:pt x="11"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01" name="Freeform 99"/>
            <p:cNvSpPr>
              <a:spLocks/>
            </p:cNvSpPr>
            <p:nvPr/>
          </p:nvSpPr>
          <p:spPr bwMode="invGray">
            <a:xfrm>
              <a:off x="3022" y="2005"/>
              <a:ext cx="15" cy="13"/>
            </a:xfrm>
            <a:custGeom>
              <a:avLst/>
              <a:gdLst>
                <a:gd name="T0" fmla="*/ 4 w 20"/>
                <a:gd name="T1" fmla="*/ 0 h 18"/>
                <a:gd name="T2" fmla="*/ 3 w 20"/>
                <a:gd name="T3" fmla="*/ 5 h 18"/>
                <a:gd name="T4" fmla="*/ 4 w 20"/>
                <a:gd name="T5" fmla="*/ 0 h 18"/>
                <a:gd name="T6" fmla="*/ 0 60000 65536"/>
                <a:gd name="T7" fmla="*/ 0 60000 65536"/>
                <a:gd name="T8" fmla="*/ 0 60000 65536"/>
              </a:gdLst>
              <a:ahLst/>
              <a:cxnLst>
                <a:cxn ang="T6">
                  <a:pos x="T0" y="T1"/>
                </a:cxn>
                <a:cxn ang="T7">
                  <a:pos x="T2" y="T3"/>
                </a:cxn>
                <a:cxn ang="T8">
                  <a:pos x="T4" y="T5"/>
                </a:cxn>
              </a:cxnLst>
              <a:rect l="0" t="0" r="r" b="b"/>
              <a:pathLst>
                <a:path w="20" h="18">
                  <a:moveTo>
                    <a:pt x="11" y="0"/>
                  </a:moveTo>
                  <a:cubicBezTo>
                    <a:pt x="1" y="14"/>
                    <a:pt x="0" y="9"/>
                    <a:pt x="9" y="18"/>
                  </a:cubicBezTo>
                  <a:cubicBezTo>
                    <a:pt x="20" y="14"/>
                    <a:pt x="16" y="18"/>
                    <a:pt x="11"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02" name="Freeform 100"/>
            <p:cNvSpPr>
              <a:spLocks/>
            </p:cNvSpPr>
            <p:nvPr/>
          </p:nvSpPr>
          <p:spPr bwMode="invGray">
            <a:xfrm>
              <a:off x="4162" y="2021"/>
              <a:ext cx="18" cy="33"/>
            </a:xfrm>
            <a:custGeom>
              <a:avLst/>
              <a:gdLst>
                <a:gd name="T0" fmla="*/ 8 w 24"/>
                <a:gd name="T1" fmla="*/ 0 h 44"/>
                <a:gd name="T2" fmla="*/ 3 w 24"/>
                <a:gd name="T3" fmla="*/ 5 h 44"/>
                <a:gd name="T4" fmla="*/ 0 w 24"/>
                <a:gd name="T5" fmla="*/ 11 h 44"/>
                <a:gd name="T6" fmla="*/ 5 w 24"/>
                <a:gd name="T7" fmla="*/ 13 h 44"/>
                <a:gd name="T8" fmla="*/ 8 w 24"/>
                <a:gd name="T9" fmla="*/ 0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44">
                  <a:moveTo>
                    <a:pt x="24" y="0"/>
                  </a:moveTo>
                  <a:cubicBezTo>
                    <a:pt x="19" y="7"/>
                    <a:pt x="15" y="11"/>
                    <a:pt x="8" y="16"/>
                  </a:cubicBezTo>
                  <a:cubicBezTo>
                    <a:pt x="4" y="21"/>
                    <a:pt x="0" y="34"/>
                    <a:pt x="0" y="34"/>
                  </a:cubicBezTo>
                  <a:cubicBezTo>
                    <a:pt x="3" y="44"/>
                    <a:pt x="7" y="42"/>
                    <a:pt x="16" y="40"/>
                  </a:cubicBezTo>
                  <a:cubicBezTo>
                    <a:pt x="20" y="27"/>
                    <a:pt x="24" y="14"/>
                    <a:pt x="24"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03" name="Freeform 101"/>
            <p:cNvSpPr>
              <a:spLocks/>
            </p:cNvSpPr>
            <p:nvPr/>
          </p:nvSpPr>
          <p:spPr bwMode="invGray">
            <a:xfrm>
              <a:off x="3278" y="3473"/>
              <a:ext cx="31" cy="18"/>
            </a:xfrm>
            <a:custGeom>
              <a:avLst/>
              <a:gdLst>
                <a:gd name="T0" fmla="*/ 10 w 41"/>
                <a:gd name="T1" fmla="*/ 0 h 24"/>
                <a:gd name="T2" fmla="*/ 8 w 41"/>
                <a:gd name="T3" fmla="*/ 8 h 24"/>
                <a:gd name="T4" fmla="*/ 10 w 41"/>
                <a:gd name="T5" fmla="*/ 0 h 24"/>
                <a:gd name="T6" fmla="*/ 0 60000 65536"/>
                <a:gd name="T7" fmla="*/ 0 60000 65536"/>
                <a:gd name="T8" fmla="*/ 0 60000 65536"/>
              </a:gdLst>
              <a:ahLst/>
              <a:cxnLst>
                <a:cxn ang="T6">
                  <a:pos x="T0" y="T1"/>
                </a:cxn>
                <a:cxn ang="T7">
                  <a:pos x="T2" y="T3"/>
                </a:cxn>
                <a:cxn ang="T8">
                  <a:pos x="T4" y="T5"/>
                </a:cxn>
              </a:cxnLst>
              <a:rect l="0" t="0" r="r" b="b"/>
              <a:pathLst>
                <a:path w="41" h="24">
                  <a:moveTo>
                    <a:pt x="30" y="0"/>
                  </a:moveTo>
                  <a:cubicBezTo>
                    <a:pt x="4" y="4"/>
                    <a:pt x="0" y="17"/>
                    <a:pt x="26" y="24"/>
                  </a:cubicBezTo>
                  <a:cubicBezTo>
                    <a:pt x="41" y="19"/>
                    <a:pt x="38" y="10"/>
                    <a:pt x="30"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04" name="Freeform 102"/>
            <p:cNvSpPr>
              <a:spLocks/>
            </p:cNvSpPr>
            <p:nvPr/>
          </p:nvSpPr>
          <p:spPr bwMode="invGray">
            <a:xfrm>
              <a:off x="3318" y="3466"/>
              <a:ext cx="10" cy="15"/>
            </a:xfrm>
            <a:custGeom>
              <a:avLst/>
              <a:gdLst>
                <a:gd name="T0" fmla="*/ 4 w 13"/>
                <a:gd name="T1" fmla="*/ 2 h 20"/>
                <a:gd name="T2" fmla="*/ 1 w 13"/>
                <a:gd name="T3" fmla="*/ 4 h 20"/>
                <a:gd name="T4" fmla="*/ 3 w 13"/>
                <a:gd name="T5" fmla="*/ 6 h 20"/>
                <a:gd name="T6" fmla="*/ 4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05" name="Freeform 103"/>
            <p:cNvSpPr>
              <a:spLocks/>
            </p:cNvSpPr>
            <p:nvPr/>
          </p:nvSpPr>
          <p:spPr bwMode="invGray">
            <a:xfrm>
              <a:off x="3251" y="3312"/>
              <a:ext cx="9" cy="15"/>
            </a:xfrm>
            <a:custGeom>
              <a:avLst/>
              <a:gdLst>
                <a:gd name="T0" fmla="*/ 2 w 13"/>
                <a:gd name="T1" fmla="*/ 2 h 20"/>
                <a:gd name="T2" fmla="*/ 1 w 13"/>
                <a:gd name="T3" fmla="*/ 4 h 20"/>
                <a:gd name="T4" fmla="*/ 2 w 13"/>
                <a:gd name="T5" fmla="*/ 6 h 20"/>
                <a:gd name="T6" fmla="*/ 2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06" name="Freeform 104"/>
            <p:cNvSpPr>
              <a:spLocks/>
            </p:cNvSpPr>
            <p:nvPr/>
          </p:nvSpPr>
          <p:spPr bwMode="invGray">
            <a:xfrm>
              <a:off x="3311" y="3239"/>
              <a:ext cx="11" cy="19"/>
            </a:xfrm>
            <a:custGeom>
              <a:avLst/>
              <a:gdLst>
                <a:gd name="T0" fmla="*/ 2 w 14"/>
                <a:gd name="T1" fmla="*/ 0 h 25"/>
                <a:gd name="T2" fmla="*/ 0 w 14"/>
                <a:gd name="T3" fmla="*/ 5 h 25"/>
                <a:gd name="T4" fmla="*/ 5 w 14"/>
                <a:gd name="T5" fmla="*/ 8 h 25"/>
                <a:gd name="T6" fmla="*/ 2 w 14"/>
                <a:gd name="T7" fmla="*/ 0 h 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25">
                  <a:moveTo>
                    <a:pt x="6" y="0"/>
                  </a:moveTo>
                  <a:cubicBezTo>
                    <a:pt x="4" y="5"/>
                    <a:pt x="3" y="9"/>
                    <a:pt x="0" y="13"/>
                  </a:cubicBezTo>
                  <a:cubicBezTo>
                    <a:pt x="1" y="24"/>
                    <a:pt x="1" y="25"/>
                    <a:pt x="12" y="24"/>
                  </a:cubicBezTo>
                  <a:cubicBezTo>
                    <a:pt x="14" y="12"/>
                    <a:pt x="8" y="10"/>
                    <a:pt x="6"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07" name="Freeform 105"/>
            <p:cNvSpPr>
              <a:spLocks/>
            </p:cNvSpPr>
            <p:nvPr/>
          </p:nvSpPr>
          <p:spPr bwMode="invGray">
            <a:xfrm>
              <a:off x="3287" y="3238"/>
              <a:ext cx="11" cy="19"/>
            </a:xfrm>
            <a:custGeom>
              <a:avLst/>
              <a:gdLst>
                <a:gd name="T0" fmla="*/ 2 w 14"/>
                <a:gd name="T1" fmla="*/ 0 h 25"/>
                <a:gd name="T2" fmla="*/ 0 w 14"/>
                <a:gd name="T3" fmla="*/ 5 h 25"/>
                <a:gd name="T4" fmla="*/ 5 w 14"/>
                <a:gd name="T5" fmla="*/ 8 h 25"/>
                <a:gd name="T6" fmla="*/ 2 w 14"/>
                <a:gd name="T7" fmla="*/ 0 h 2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25">
                  <a:moveTo>
                    <a:pt x="6" y="0"/>
                  </a:moveTo>
                  <a:cubicBezTo>
                    <a:pt x="4" y="5"/>
                    <a:pt x="3" y="9"/>
                    <a:pt x="0" y="13"/>
                  </a:cubicBezTo>
                  <a:cubicBezTo>
                    <a:pt x="1" y="24"/>
                    <a:pt x="1" y="25"/>
                    <a:pt x="12" y="24"/>
                  </a:cubicBezTo>
                  <a:cubicBezTo>
                    <a:pt x="14" y="12"/>
                    <a:pt x="8" y="10"/>
                    <a:pt x="6" y="0"/>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08" name="Freeform 106"/>
            <p:cNvSpPr>
              <a:spLocks/>
            </p:cNvSpPr>
            <p:nvPr/>
          </p:nvSpPr>
          <p:spPr bwMode="invGray">
            <a:xfrm>
              <a:off x="3276" y="3260"/>
              <a:ext cx="10" cy="15"/>
            </a:xfrm>
            <a:custGeom>
              <a:avLst/>
              <a:gdLst>
                <a:gd name="T0" fmla="*/ 4 w 13"/>
                <a:gd name="T1" fmla="*/ 2 h 20"/>
                <a:gd name="T2" fmla="*/ 1 w 13"/>
                <a:gd name="T3" fmla="*/ 4 h 20"/>
                <a:gd name="T4" fmla="*/ 3 w 13"/>
                <a:gd name="T5" fmla="*/ 6 h 20"/>
                <a:gd name="T6" fmla="*/ 4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09" name="Freeform 107"/>
            <p:cNvSpPr>
              <a:spLocks/>
            </p:cNvSpPr>
            <p:nvPr/>
          </p:nvSpPr>
          <p:spPr bwMode="invGray">
            <a:xfrm>
              <a:off x="3251" y="3294"/>
              <a:ext cx="9" cy="15"/>
            </a:xfrm>
            <a:custGeom>
              <a:avLst/>
              <a:gdLst>
                <a:gd name="T0" fmla="*/ 2 w 13"/>
                <a:gd name="T1" fmla="*/ 2 h 20"/>
                <a:gd name="T2" fmla="*/ 1 w 13"/>
                <a:gd name="T3" fmla="*/ 4 h 20"/>
                <a:gd name="T4" fmla="*/ 2 w 13"/>
                <a:gd name="T5" fmla="*/ 6 h 20"/>
                <a:gd name="T6" fmla="*/ 2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10" name="Freeform 108"/>
            <p:cNvSpPr>
              <a:spLocks/>
            </p:cNvSpPr>
            <p:nvPr/>
          </p:nvSpPr>
          <p:spPr bwMode="invGray">
            <a:xfrm>
              <a:off x="3270" y="3281"/>
              <a:ext cx="10" cy="15"/>
            </a:xfrm>
            <a:custGeom>
              <a:avLst/>
              <a:gdLst>
                <a:gd name="T0" fmla="*/ 4 w 13"/>
                <a:gd name="T1" fmla="*/ 2 h 20"/>
                <a:gd name="T2" fmla="*/ 1 w 13"/>
                <a:gd name="T3" fmla="*/ 4 h 20"/>
                <a:gd name="T4" fmla="*/ 3 w 13"/>
                <a:gd name="T5" fmla="*/ 6 h 20"/>
                <a:gd name="T6" fmla="*/ 4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11" name="Freeform 109"/>
            <p:cNvSpPr>
              <a:spLocks/>
            </p:cNvSpPr>
            <p:nvPr/>
          </p:nvSpPr>
          <p:spPr bwMode="invGray">
            <a:xfrm>
              <a:off x="2537" y="2293"/>
              <a:ext cx="10" cy="15"/>
            </a:xfrm>
            <a:custGeom>
              <a:avLst/>
              <a:gdLst>
                <a:gd name="T0" fmla="*/ 4 w 13"/>
                <a:gd name="T1" fmla="*/ 2 h 20"/>
                <a:gd name="T2" fmla="*/ 1 w 13"/>
                <a:gd name="T3" fmla="*/ 4 h 20"/>
                <a:gd name="T4" fmla="*/ 3 w 13"/>
                <a:gd name="T5" fmla="*/ 6 h 20"/>
                <a:gd name="T6" fmla="*/ 4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12" name="Freeform 110"/>
            <p:cNvSpPr>
              <a:spLocks/>
            </p:cNvSpPr>
            <p:nvPr/>
          </p:nvSpPr>
          <p:spPr bwMode="invGray">
            <a:xfrm>
              <a:off x="2476" y="2259"/>
              <a:ext cx="10" cy="15"/>
            </a:xfrm>
            <a:custGeom>
              <a:avLst/>
              <a:gdLst>
                <a:gd name="T0" fmla="*/ 4 w 13"/>
                <a:gd name="T1" fmla="*/ 2 h 20"/>
                <a:gd name="T2" fmla="*/ 1 w 13"/>
                <a:gd name="T3" fmla="*/ 4 h 20"/>
                <a:gd name="T4" fmla="*/ 3 w 13"/>
                <a:gd name="T5" fmla="*/ 6 h 20"/>
                <a:gd name="T6" fmla="*/ 4 w 13"/>
                <a:gd name="T7" fmla="*/ 2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20">
                  <a:moveTo>
                    <a:pt x="10" y="5"/>
                  </a:moveTo>
                  <a:cubicBezTo>
                    <a:pt x="3" y="0"/>
                    <a:pt x="5" y="6"/>
                    <a:pt x="1" y="11"/>
                  </a:cubicBezTo>
                  <a:cubicBezTo>
                    <a:pt x="0" y="18"/>
                    <a:pt x="2" y="19"/>
                    <a:pt x="9" y="20"/>
                  </a:cubicBezTo>
                  <a:cubicBezTo>
                    <a:pt x="13" y="14"/>
                    <a:pt x="10" y="12"/>
                    <a:pt x="10" y="5"/>
                  </a:cubicBez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sp>
          <p:nvSpPr>
            <p:cNvPr id="113" name="Freeform 111"/>
            <p:cNvSpPr>
              <a:spLocks/>
            </p:cNvSpPr>
            <p:nvPr/>
          </p:nvSpPr>
          <p:spPr bwMode="invGray">
            <a:xfrm>
              <a:off x="2238" y="2042"/>
              <a:ext cx="2060" cy="1644"/>
            </a:xfrm>
            <a:custGeom>
              <a:avLst/>
              <a:gdLst>
                <a:gd name="T0" fmla="*/ 452 w 2060"/>
                <a:gd name="T1" fmla="*/ 653 h 1644"/>
                <a:gd name="T2" fmla="*/ 333 w 2060"/>
                <a:gd name="T3" fmla="*/ 595 h 1644"/>
                <a:gd name="T4" fmla="*/ 158 w 2060"/>
                <a:gd name="T5" fmla="*/ 645 h 1644"/>
                <a:gd name="T6" fmla="*/ 46 w 2060"/>
                <a:gd name="T7" fmla="*/ 759 h 1644"/>
                <a:gd name="T8" fmla="*/ 12 w 2060"/>
                <a:gd name="T9" fmla="*/ 941 h 1644"/>
                <a:gd name="T10" fmla="*/ 146 w 2060"/>
                <a:gd name="T11" fmla="*/ 1059 h 1644"/>
                <a:gd name="T12" fmla="*/ 308 w 2060"/>
                <a:gd name="T13" fmla="*/ 1041 h 1644"/>
                <a:gd name="T14" fmla="*/ 396 w 2060"/>
                <a:gd name="T15" fmla="*/ 1138 h 1644"/>
                <a:gd name="T16" fmla="*/ 452 w 2060"/>
                <a:gd name="T17" fmla="*/ 1447 h 1644"/>
                <a:gd name="T18" fmla="*/ 497 w 2060"/>
                <a:gd name="T19" fmla="*/ 1628 h 1644"/>
                <a:gd name="T20" fmla="*/ 704 w 2060"/>
                <a:gd name="T21" fmla="*/ 1574 h 1644"/>
                <a:gd name="T22" fmla="*/ 817 w 2060"/>
                <a:gd name="T23" fmla="*/ 1380 h 1644"/>
                <a:gd name="T24" fmla="*/ 885 w 2060"/>
                <a:gd name="T25" fmla="*/ 1153 h 1644"/>
                <a:gd name="T26" fmla="*/ 998 w 2060"/>
                <a:gd name="T27" fmla="*/ 999 h 1644"/>
                <a:gd name="T28" fmla="*/ 796 w 2060"/>
                <a:gd name="T29" fmla="*/ 856 h 1644"/>
                <a:gd name="T30" fmla="*/ 817 w 2060"/>
                <a:gd name="T31" fmla="*/ 819 h 1644"/>
                <a:gd name="T32" fmla="*/ 1003 w 2060"/>
                <a:gd name="T33" fmla="*/ 916 h 1644"/>
                <a:gd name="T34" fmla="*/ 1098 w 2060"/>
                <a:gd name="T35" fmla="*/ 792 h 1644"/>
                <a:gd name="T36" fmla="*/ 1046 w 2060"/>
                <a:gd name="T37" fmla="*/ 763 h 1644"/>
                <a:gd name="T38" fmla="*/ 929 w 2060"/>
                <a:gd name="T39" fmla="*/ 716 h 1644"/>
                <a:gd name="T40" fmla="*/ 1141 w 2060"/>
                <a:gd name="T41" fmla="*/ 761 h 1644"/>
                <a:gd name="T42" fmla="*/ 1296 w 2060"/>
                <a:gd name="T43" fmla="*/ 852 h 1644"/>
                <a:gd name="T44" fmla="*/ 1373 w 2060"/>
                <a:gd name="T45" fmla="*/ 1033 h 1644"/>
                <a:gd name="T46" fmla="*/ 1608 w 2060"/>
                <a:gd name="T47" fmla="*/ 847 h 1644"/>
                <a:gd name="T48" fmla="*/ 1704 w 2060"/>
                <a:gd name="T49" fmla="*/ 1030 h 1644"/>
                <a:gd name="T50" fmla="*/ 1707 w 2060"/>
                <a:gd name="T51" fmla="*/ 874 h 1644"/>
                <a:gd name="T52" fmla="*/ 1759 w 2060"/>
                <a:gd name="T53" fmla="*/ 800 h 1644"/>
                <a:gd name="T54" fmla="*/ 1783 w 2060"/>
                <a:gd name="T55" fmla="*/ 544 h 1644"/>
                <a:gd name="T56" fmla="*/ 1824 w 2060"/>
                <a:gd name="T57" fmla="*/ 528 h 1644"/>
                <a:gd name="T58" fmla="*/ 1844 w 2060"/>
                <a:gd name="T59" fmla="*/ 427 h 1644"/>
                <a:gd name="T60" fmla="*/ 1805 w 2060"/>
                <a:gd name="T61" fmla="*/ 226 h 1644"/>
                <a:gd name="T62" fmla="*/ 1899 w 2060"/>
                <a:gd name="T63" fmla="*/ 108 h 1644"/>
                <a:gd name="T64" fmla="*/ 1947 w 2060"/>
                <a:gd name="T65" fmla="*/ 209 h 1644"/>
                <a:gd name="T66" fmla="*/ 1943 w 2060"/>
                <a:gd name="T67" fmla="*/ 123 h 1644"/>
                <a:gd name="T68" fmla="*/ 1975 w 2060"/>
                <a:gd name="T69" fmla="*/ 51 h 1644"/>
                <a:gd name="T70" fmla="*/ 2038 w 2060"/>
                <a:gd name="T71" fmla="*/ 0 h 1644"/>
                <a:gd name="T72" fmla="*/ 1820 w 2060"/>
                <a:gd name="T73" fmla="*/ 63 h 1644"/>
                <a:gd name="T74" fmla="*/ 1583 w 2060"/>
                <a:gd name="T75" fmla="*/ 83 h 1644"/>
                <a:gd name="T76" fmla="*/ 1349 w 2060"/>
                <a:gd name="T77" fmla="*/ 30 h 1644"/>
                <a:gd name="T78" fmla="*/ 1132 w 2060"/>
                <a:gd name="T79" fmla="*/ 65 h 1644"/>
                <a:gd name="T80" fmla="*/ 1040 w 2060"/>
                <a:gd name="T81" fmla="*/ 170 h 1644"/>
                <a:gd name="T82" fmla="*/ 926 w 2060"/>
                <a:gd name="T83" fmla="*/ 137 h 1644"/>
                <a:gd name="T84" fmla="*/ 758 w 2060"/>
                <a:gd name="T85" fmla="*/ 183 h 1644"/>
                <a:gd name="T86" fmla="*/ 667 w 2060"/>
                <a:gd name="T87" fmla="*/ 140 h 1644"/>
                <a:gd name="T88" fmla="*/ 364 w 2060"/>
                <a:gd name="T89" fmla="*/ 248 h 1644"/>
                <a:gd name="T90" fmla="*/ 535 w 2060"/>
                <a:gd name="T91" fmla="*/ 213 h 1644"/>
                <a:gd name="T92" fmla="*/ 638 w 2060"/>
                <a:gd name="T93" fmla="*/ 276 h 1644"/>
                <a:gd name="T94" fmla="*/ 443 w 2060"/>
                <a:gd name="T95" fmla="*/ 357 h 1644"/>
                <a:gd name="T96" fmla="*/ 275 w 2060"/>
                <a:gd name="T97" fmla="*/ 416 h 1644"/>
                <a:gd name="T98" fmla="*/ 167 w 2060"/>
                <a:gd name="T99" fmla="*/ 537 h 1644"/>
                <a:gd name="T100" fmla="*/ 283 w 2060"/>
                <a:gd name="T101" fmla="*/ 552 h 1644"/>
                <a:gd name="T102" fmla="*/ 381 w 2060"/>
                <a:gd name="T103" fmla="*/ 573 h 1644"/>
                <a:gd name="T104" fmla="*/ 493 w 2060"/>
                <a:gd name="T105" fmla="*/ 590 h 1644"/>
                <a:gd name="T106" fmla="*/ 487 w 2060"/>
                <a:gd name="T107" fmla="*/ 512 h 1644"/>
                <a:gd name="T108" fmla="*/ 592 w 2060"/>
                <a:gd name="T109" fmla="*/ 548 h 1644"/>
                <a:gd name="T110" fmla="*/ 686 w 2060"/>
                <a:gd name="T111" fmla="*/ 470 h 1644"/>
                <a:gd name="T112" fmla="*/ 772 w 2060"/>
                <a:gd name="T113" fmla="*/ 480 h 1644"/>
                <a:gd name="T114" fmla="*/ 639 w 2060"/>
                <a:gd name="T115" fmla="*/ 598 h 164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060" h="1644">
                  <a:moveTo>
                    <a:pt x="697" y="677"/>
                  </a:moveTo>
                  <a:cubicBezTo>
                    <a:pt x="659" y="675"/>
                    <a:pt x="652" y="669"/>
                    <a:pt x="618" y="667"/>
                  </a:cubicBezTo>
                  <a:cubicBezTo>
                    <a:pt x="607" y="666"/>
                    <a:pt x="594" y="661"/>
                    <a:pt x="582" y="658"/>
                  </a:cubicBezTo>
                  <a:cubicBezTo>
                    <a:pt x="577" y="655"/>
                    <a:pt x="568" y="650"/>
                    <a:pt x="568" y="650"/>
                  </a:cubicBezTo>
                  <a:cubicBezTo>
                    <a:pt x="551" y="652"/>
                    <a:pt x="557" y="655"/>
                    <a:pt x="546" y="658"/>
                  </a:cubicBezTo>
                  <a:cubicBezTo>
                    <a:pt x="540" y="667"/>
                    <a:pt x="542" y="669"/>
                    <a:pt x="546" y="677"/>
                  </a:cubicBezTo>
                  <a:cubicBezTo>
                    <a:pt x="548" y="680"/>
                    <a:pt x="550" y="686"/>
                    <a:pt x="550" y="686"/>
                  </a:cubicBezTo>
                  <a:cubicBezTo>
                    <a:pt x="526" y="694"/>
                    <a:pt x="506" y="678"/>
                    <a:pt x="488" y="670"/>
                  </a:cubicBezTo>
                  <a:cubicBezTo>
                    <a:pt x="481" y="653"/>
                    <a:pt x="472" y="655"/>
                    <a:pt x="452" y="653"/>
                  </a:cubicBezTo>
                  <a:cubicBezTo>
                    <a:pt x="446" y="648"/>
                    <a:pt x="444" y="648"/>
                    <a:pt x="437" y="650"/>
                  </a:cubicBezTo>
                  <a:cubicBezTo>
                    <a:pt x="427" y="647"/>
                    <a:pt x="433" y="648"/>
                    <a:pt x="423" y="642"/>
                  </a:cubicBezTo>
                  <a:cubicBezTo>
                    <a:pt x="421" y="641"/>
                    <a:pt x="418" y="639"/>
                    <a:pt x="418" y="639"/>
                  </a:cubicBezTo>
                  <a:cubicBezTo>
                    <a:pt x="416" y="638"/>
                    <a:pt x="413" y="633"/>
                    <a:pt x="413" y="630"/>
                  </a:cubicBezTo>
                  <a:cubicBezTo>
                    <a:pt x="415" y="625"/>
                    <a:pt x="418" y="616"/>
                    <a:pt x="418" y="616"/>
                  </a:cubicBezTo>
                  <a:cubicBezTo>
                    <a:pt x="416" y="592"/>
                    <a:pt x="421" y="588"/>
                    <a:pt x="398" y="591"/>
                  </a:cubicBezTo>
                  <a:cubicBezTo>
                    <a:pt x="390" y="598"/>
                    <a:pt x="390" y="595"/>
                    <a:pt x="381" y="592"/>
                  </a:cubicBezTo>
                  <a:cubicBezTo>
                    <a:pt x="370" y="592"/>
                    <a:pt x="361" y="595"/>
                    <a:pt x="348" y="597"/>
                  </a:cubicBezTo>
                  <a:cubicBezTo>
                    <a:pt x="344" y="595"/>
                    <a:pt x="337" y="597"/>
                    <a:pt x="333" y="595"/>
                  </a:cubicBezTo>
                  <a:cubicBezTo>
                    <a:pt x="331" y="594"/>
                    <a:pt x="330" y="592"/>
                    <a:pt x="328" y="592"/>
                  </a:cubicBezTo>
                  <a:cubicBezTo>
                    <a:pt x="314" y="591"/>
                    <a:pt x="296" y="597"/>
                    <a:pt x="283" y="602"/>
                  </a:cubicBezTo>
                  <a:cubicBezTo>
                    <a:pt x="276" y="603"/>
                    <a:pt x="268" y="606"/>
                    <a:pt x="260" y="608"/>
                  </a:cubicBezTo>
                  <a:cubicBezTo>
                    <a:pt x="255" y="609"/>
                    <a:pt x="246" y="613"/>
                    <a:pt x="246" y="613"/>
                  </a:cubicBezTo>
                  <a:cubicBezTo>
                    <a:pt x="228" y="611"/>
                    <a:pt x="209" y="609"/>
                    <a:pt x="189" y="611"/>
                  </a:cubicBezTo>
                  <a:cubicBezTo>
                    <a:pt x="184" y="613"/>
                    <a:pt x="180" y="614"/>
                    <a:pt x="175" y="617"/>
                  </a:cubicBezTo>
                  <a:cubicBezTo>
                    <a:pt x="173" y="619"/>
                    <a:pt x="173" y="620"/>
                    <a:pt x="173" y="622"/>
                  </a:cubicBezTo>
                  <a:cubicBezTo>
                    <a:pt x="172" y="623"/>
                    <a:pt x="169" y="623"/>
                    <a:pt x="169" y="625"/>
                  </a:cubicBezTo>
                  <a:cubicBezTo>
                    <a:pt x="163" y="634"/>
                    <a:pt x="167" y="641"/>
                    <a:pt x="158" y="645"/>
                  </a:cubicBezTo>
                  <a:cubicBezTo>
                    <a:pt x="153" y="648"/>
                    <a:pt x="149" y="652"/>
                    <a:pt x="144" y="655"/>
                  </a:cubicBezTo>
                  <a:cubicBezTo>
                    <a:pt x="141" y="656"/>
                    <a:pt x="135" y="659"/>
                    <a:pt x="135" y="659"/>
                  </a:cubicBezTo>
                  <a:cubicBezTo>
                    <a:pt x="133" y="664"/>
                    <a:pt x="130" y="666"/>
                    <a:pt x="130" y="669"/>
                  </a:cubicBezTo>
                  <a:cubicBezTo>
                    <a:pt x="128" y="677"/>
                    <a:pt x="132" y="691"/>
                    <a:pt x="124" y="698"/>
                  </a:cubicBezTo>
                  <a:cubicBezTo>
                    <a:pt x="118" y="703"/>
                    <a:pt x="108" y="709"/>
                    <a:pt x="101" y="711"/>
                  </a:cubicBezTo>
                  <a:cubicBezTo>
                    <a:pt x="101" y="711"/>
                    <a:pt x="90" y="716"/>
                    <a:pt x="87" y="716"/>
                  </a:cubicBezTo>
                  <a:cubicBezTo>
                    <a:pt x="85" y="717"/>
                    <a:pt x="82" y="717"/>
                    <a:pt x="82" y="717"/>
                  </a:cubicBezTo>
                  <a:cubicBezTo>
                    <a:pt x="76" y="725"/>
                    <a:pt x="68" y="733"/>
                    <a:pt x="60" y="738"/>
                  </a:cubicBezTo>
                  <a:cubicBezTo>
                    <a:pt x="56" y="745"/>
                    <a:pt x="53" y="755"/>
                    <a:pt x="46" y="759"/>
                  </a:cubicBezTo>
                  <a:cubicBezTo>
                    <a:pt x="43" y="764"/>
                    <a:pt x="37" y="767"/>
                    <a:pt x="31" y="773"/>
                  </a:cubicBezTo>
                  <a:cubicBezTo>
                    <a:pt x="26" y="780"/>
                    <a:pt x="25" y="789"/>
                    <a:pt x="23" y="797"/>
                  </a:cubicBezTo>
                  <a:cubicBezTo>
                    <a:pt x="20" y="803"/>
                    <a:pt x="19" y="809"/>
                    <a:pt x="17" y="816"/>
                  </a:cubicBezTo>
                  <a:cubicBezTo>
                    <a:pt x="15" y="817"/>
                    <a:pt x="14" y="824"/>
                    <a:pt x="14" y="824"/>
                  </a:cubicBezTo>
                  <a:cubicBezTo>
                    <a:pt x="15" y="831"/>
                    <a:pt x="26" y="842"/>
                    <a:pt x="26" y="842"/>
                  </a:cubicBezTo>
                  <a:cubicBezTo>
                    <a:pt x="26" y="847"/>
                    <a:pt x="17" y="855"/>
                    <a:pt x="17" y="855"/>
                  </a:cubicBezTo>
                  <a:cubicBezTo>
                    <a:pt x="14" y="863"/>
                    <a:pt x="17" y="867"/>
                    <a:pt x="25" y="870"/>
                  </a:cubicBezTo>
                  <a:cubicBezTo>
                    <a:pt x="28" y="884"/>
                    <a:pt x="17" y="902"/>
                    <a:pt x="6" y="909"/>
                  </a:cubicBezTo>
                  <a:cubicBezTo>
                    <a:pt x="0" y="927"/>
                    <a:pt x="5" y="927"/>
                    <a:pt x="12" y="941"/>
                  </a:cubicBezTo>
                  <a:cubicBezTo>
                    <a:pt x="23" y="963"/>
                    <a:pt x="29" y="969"/>
                    <a:pt x="53" y="977"/>
                  </a:cubicBezTo>
                  <a:cubicBezTo>
                    <a:pt x="60" y="986"/>
                    <a:pt x="56" y="983"/>
                    <a:pt x="63" y="989"/>
                  </a:cubicBezTo>
                  <a:cubicBezTo>
                    <a:pt x="62" y="994"/>
                    <a:pt x="59" y="997"/>
                    <a:pt x="59" y="1002"/>
                  </a:cubicBezTo>
                  <a:cubicBezTo>
                    <a:pt x="57" y="1009"/>
                    <a:pt x="70" y="1020"/>
                    <a:pt x="74" y="1027"/>
                  </a:cubicBezTo>
                  <a:cubicBezTo>
                    <a:pt x="77" y="1031"/>
                    <a:pt x="91" y="1036"/>
                    <a:pt x="91" y="1036"/>
                  </a:cubicBezTo>
                  <a:cubicBezTo>
                    <a:pt x="94" y="1036"/>
                    <a:pt x="96" y="1036"/>
                    <a:pt x="98" y="1034"/>
                  </a:cubicBezTo>
                  <a:cubicBezTo>
                    <a:pt x="99" y="1034"/>
                    <a:pt x="98" y="1031"/>
                    <a:pt x="99" y="1030"/>
                  </a:cubicBezTo>
                  <a:cubicBezTo>
                    <a:pt x="101" y="1030"/>
                    <a:pt x="107" y="1038"/>
                    <a:pt x="108" y="1038"/>
                  </a:cubicBezTo>
                  <a:cubicBezTo>
                    <a:pt x="119" y="1047"/>
                    <a:pt x="133" y="1055"/>
                    <a:pt x="146" y="1059"/>
                  </a:cubicBezTo>
                  <a:cubicBezTo>
                    <a:pt x="149" y="1067"/>
                    <a:pt x="152" y="1066"/>
                    <a:pt x="159" y="1064"/>
                  </a:cubicBezTo>
                  <a:cubicBezTo>
                    <a:pt x="163" y="1061"/>
                    <a:pt x="166" y="1059"/>
                    <a:pt x="169" y="1058"/>
                  </a:cubicBezTo>
                  <a:cubicBezTo>
                    <a:pt x="172" y="1056"/>
                    <a:pt x="178" y="1055"/>
                    <a:pt x="178" y="1055"/>
                  </a:cubicBezTo>
                  <a:cubicBezTo>
                    <a:pt x="192" y="1059"/>
                    <a:pt x="209" y="1061"/>
                    <a:pt x="224" y="1063"/>
                  </a:cubicBezTo>
                  <a:cubicBezTo>
                    <a:pt x="231" y="1067"/>
                    <a:pt x="229" y="1070"/>
                    <a:pt x="238" y="1069"/>
                  </a:cubicBezTo>
                  <a:cubicBezTo>
                    <a:pt x="238" y="1063"/>
                    <a:pt x="238" y="1056"/>
                    <a:pt x="238" y="1050"/>
                  </a:cubicBezTo>
                  <a:cubicBezTo>
                    <a:pt x="241" y="1041"/>
                    <a:pt x="257" y="1059"/>
                    <a:pt x="260" y="1061"/>
                  </a:cubicBezTo>
                  <a:cubicBezTo>
                    <a:pt x="266" y="1050"/>
                    <a:pt x="279" y="1052"/>
                    <a:pt x="291" y="1050"/>
                  </a:cubicBezTo>
                  <a:cubicBezTo>
                    <a:pt x="297" y="1049"/>
                    <a:pt x="302" y="1044"/>
                    <a:pt x="308" y="1041"/>
                  </a:cubicBezTo>
                  <a:cubicBezTo>
                    <a:pt x="319" y="1042"/>
                    <a:pt x="330" y="1045"/>
                    <a:pt x="341" y="1049"/>
                  </a:cubicBezTo>
                  <a:cubicBezTo>
                    <a:pt x="342" y="1050"/>
                    <a:pt x="344" y="1055"/>
                    <a:pt x="344" y="1058"/>
                  </a:cubicBezTo>
                  <a:cubicBezTo>
                    <a:pt x="344" y="1061"/>
                    <a:pt x="342" y="1067"/>
                    <a:pt x="342" y="1067"/>
                  </a:cubicBezTo>
                  <a:cubicBezTo>
                    <a:pt x="347" y="1070"/>
                    <a:pt x="355" y="1072"/>
                    <a:pt x="361" y="1075"/>
                  </a:cubicBezTo>
                  <a:cubicBezTo>
                    <a:pt x="362" y="1075"/>
                    <a:pt x="365" y="1077"/>
                    <a:pt x="365" y="1077"/>
                  </a:cubicBezTo>
                  <a:cubicBezTo>
                    <a:pt x="375" y="1074"/>
                    <a:pt x="384" y="1074"/>
                    <a:pt x="393" y="1080"/>
                  </a:cubicBezTo>
                  <a:cubicBezTo>
                    <a:pt x="396" y="1083"/>
                    <a:pt x="398" y="1088"/>
                    <a:pt x="401" y="1092"/>
                  </a:cubicBezTo>
                  <a:cubicBezTo>
                    <a:pt x="404" y="1095"/>
                    <a:pt x="407" y="1102"/>
                    <a:pt x="407" y="1102"/>
                  </a:cubicBezTo>
                  <a:cubicBezTo>
                    <a:pt x="404" y="1114"/>
                    <a:pt x="399" y="1127"/>
                    <a:pt x="396" y="1138"/>
                  </a:cubicBezTo>
                  <a:cubicBezTo>
                    <a:pt x="393" y="1147"/>
                    <a:pt x="395" y="1141"/>
                    <a:pt x="389" y="1152"/>
                  </a:cubicBezTo>
                  <a:cubicBezTo>
                    <a:pt x="387" y="1153"/>
                    <a:pt x="385" y="1156"/>
                    <a:pt x="385" y="1156"/>
                  </a:cubicBezTo>
                  <a:cubicBezTo>
                    <a:pt x="389" y="1185"/>
                    <a:pt x="396" y="1180"/>
                    <a:pt x="410" y="1197"/>
                  </a:cubicBezTo>
                  <a:cubicBezTo>
                    <a:pt x="427" y="1219"/>
                    <a:pt x="440" y="1239"/>
                    <a:pt x="447" y="1266"/>
                  </a:cubicBezTo>
                  <a:cubicBezTo>
                    <a:pt x="446" y="1280"/>
                    <a:pt x="452" y="1314"/>
                    <a:pt x="435" y="1325"/>
                  </a:cubicBezTo>
                  <a:cubicBezTo>
                    <a:pt x="427" y="1347"/>
                    <a:pt x="433" y="1325"/>
                    <a:pt x="430" y="1367"/>
                  </a:cubicBezTo>
                  <a:cubicBezTo>
                    <a:pt x="429" y="1377"/>
                    <a:pt x="421" y="1381"/>
                    <a:pt x="418" y="1391"/>
                  </a:cubicBezTo>
                  <a:cubicBezTo>
                    <a:pt x="421" y="1413"/>
                    <a:pt x="430" y="1422"/>
                    <a:pt x="446" y="1438"/>
                  </a:cubicBezTo>
                  <a:cubicBezTo>
                    <a:pt x="449" y="1441"/>
                    <a:pt x="450" y="1442"/>
                    <a:pt x="452" y="1447"/>
                  </a:cubicBezTo>
                  <a:cubicBezTo>
                    <a:pt x="454" y="1450"/>
                    <a:pt x="455" y="1456"/>
                    <a:pt x="455" y="1456"/>
                  </a:cubicBezTo>
                  <a:cubicBezTo>
                    <a:pt x="457" y="1475"/>
                    <a:pt x="458" y="1488"/>
                    <a:pt x="460" y="1505"/>
                  </a:cubicBezTo>
                  <a:cubicBezTo>
                    <a:pt x="461" y="1514"/>
                    <a:pt x="461" y="1511"/>
                    <a:pt x="464" y="1522"/>
                  </a:cubicBezTo>
                  <a:cubicBezTo>
                    <a:pt x="466" y="1524"/>
                    <a:pt x="466" y="1527"/>
                    <a:pt x="466" y="1527"/>
                  </a:cubicBezTo>
                  <a:cubicBezTo>
                    <a:pt x="468" y="1542"/>
                    <a:pt x="469" y="1552"/>
                    <a:pt x="481" y="1561"/>
                  </a:cubicBezTo>
                  <a:cubicBezTo>
                    <a:pt x="485" y="1566"/>
                    <a:pt x="488" y="1569"/>
                    <a:pt x="494" y="1572"/>
                  </a:cubicBezTo>
                  <a:cubicBezTo>
                    <a:pt x="497" y="1585"/>
                    <a:pt x="503" y="1597"/>
                    <a:pt x="506" y="1610"/>
                  </a:cubicBezTo>
                  <a:cubicBezTo>
                    <a:pt x="506" y="1614"/>
                    <a:pt x="508" y="1619"/>
                    <a:pt x="505" y="1622"/>
                  </a:cubicBezTo>
                  <a:cubicBezTo>
                    <a:pt x="503" y="1625"/>
                    <a:pt x="497" y="1628"/>
                    <a:pt x="497" y="1628"/>
                  </a:cubicBezTo>
                  <a:cubicBezTo>
                    <a:pt x="488" y="1642"/>
                    <a:pt x="509" y="1644"/>
                    <a:pt x="517" y="1644"/>
                  </a:cubicBezTo>
                  <a:cubicBezTo>
                    <a:pt x="539" y="1639"/>
                    <a:pt x="557" y="1635"/>
                    <a:pt x="579" y="1633"/>
                  </a:cubicBezTo>
                  <a:cubicBezTo>
                    <a:pt x="598" y="1630"/>
                    <a:pt x="613" y="1627"/>
                    <a:pt x="632" y="1624"/>
                  </a:cubicBezTo>
                  <a:cubicBezTo>
                    <a:pt x="635" y="1624"/>
                    <a:pt x="638" y="1622"/>
                    <a:pt x="641" y="1621"/>
                  </a:cubicBezTo>
                  <a:cubicBezTo>
                    <a:pt x="642" y="1621"/>
                    <a:pt x="644" y="1619"/>
                    <a:pt x="646" y="1617"/>
                  </a:cubicBezTo>
                  <a:cubicBezTo>
                    <a:pt x="649" y="1617"/>
                    <a:pt x="655" y="1616"/>
                    <a:pt x="655" y="1616"/>
                  </a:cubicBezTo>
                  <a:cubicBezTo>
                    <a:pt x="659" y="1610"/>
                    <a:pt x="664" y="1603"/>
                    <a:pt x="670" y="1600"/>
                  </a:cubicBezTo>
                  <a:cubicBezTo>
                    <a:pt x="675" y="1594"/>
                    <a:pt x="678" y="1591"/>
                    <a:pt x="683" y="1588"/>
                  </a:cubicBezTo>
                  <a:cubicBezTo>
                    <a:pt x="687" y="1581"/>
                    <a:pt x="697" y="1577"/>
                    <a:pt x="704" y="1574"/>
                  </a:cubicBezTo>
                  <a:cubicBezTo>
                    <a:pt x="715" y="1563"/>
                    <a:pt x="726" y="1550"/>
                    <a:pt x="731" y="1535"/>
                  </a:cubicBezTo>
                  <a:cubicBezTo>
                    <a:pt x="731" y="1531"/>
                    <a:pt x="729" y="1528"/>
                    <a:pt x="729" y="1525"/>
                  </a:cubicBezTo>
                  <a:cubicBezTo>
                    <a:pt x="729" y="1494"/>
                    <a:pt x="737" y="1505"/>
                    <a:pt x="754" y="1494"/>
                  </a:cubicBezTo>
                  <a:cubicBezTo>
                    <a:pt x="759" y="1488"/>
                    <a:pt x="762" y="1483"/>
                    <a:pt x="765" y="1475"/>
                  </a:cubicBezTo>
                  <a:cubicBezTo>
                    <a:pt x="763" y="1458"/>
                    <a:pt x="765" y="1439"/>
                    <a:pt x="755" y="1424"/>
                  </a:cubicBezTo>
                  <a:cubicBezTo>
                    <a:pt x="759" y="1413"/>
                    <a:pt x="771" y="1419"/>
                    <a:pt x="779" y="1422"/>
                  </a:cubicBezTo>
                  <a:cubicBezTo>
                    <a:pt x="782" y="1427"/>
                    <a:pt x="782" y="1435"/>
                    <a:pt x="785" y="1427"/>
                  </a:cubicBezTo>
                  <a:cubicBezTo>
                    <a:pt x="786" y="1416"/>
                    <a:pt x="786" y="1405"/>
                    <a:pt x="786" y="1396"/>
                  </a:cubicBezTo>
                  <a:cubicBezTo>
                    <a:pt x="788" y="1386"/>
                    <a:pt x="810" y="1385"/>
                    <a:pt x="817" y="1380"/>
                  </a:cubicBezTo>
                  <a:cubicBezTo>
                    <a:pt x="820" y="1374"/>
                    <a:pt x="831" y="1367"/>
                    <a:pt x="837" y="1363"/>
                  </a:cubicBezTo>
                  <a:cubicBezTo>
                    <a:pt x="841" y="1361"/>
                    <a:pt x="847" y="1356"/>
                    <a:pt x="847" y="1356"/>
                  </a:cubicBezTo>
                  <a:cubicBezTo>
                    <a:pt x="855" y="1345"/>
                    <a:pt x="845" y="1333"/>
                    <a:pt x="844" y="1320"/>
                  </a:cubicBezTo>
                  <a:cubicBezTo>
                    <a:pt x="845" y="1310"/>
                    <a:pt x="847" y="1308"/>
                    <a:pt x="850" y="1299"/>
                  </a:cubicBezTo>
                  <a:cubicBezTo>
                    <a:pt x="847" y="1288"/>
                    <a:pt x="842" y="1288"/>
                    <a:pt x="834" y="1280"/>
                  </a:cubicBezTo>
                  <a:cubicBezTo>
                    <a:pt x="833" y="1275"/>
                    <a:pt x="830" y="1266"/>
                    <a:pt x="830" y="1266"/>
                  </a:cubicBezTo>
                  <a:cubicBezTo>
                    <a:pt x="831" y="1250"/>
                    <a:pt x="831" y="1236"/>
                    <a:pt x="831" y="1220"/>
                  </a:cubicBezTo>
                  <a:cubicBezTo>
                    <a:pt x="833" y="1192"/>
                    <a:pt x="861" y="1183"/>
                    <a:pt x="876" y="1166"/>
                  </a:cubicBezTo>
                  <a:cubicBezTo>
                    <a:pt x="879" y="1160"/>
                    <a:pt x="884" y="1160"/>
                    <a:pt x="885" y="1153"/>
                  </a:cubicBezTo>
                  <a:cubicBezTo>
                    <a:pt x="890" y="1144"/>
                    <a:pt x="889" y="1142"/>
                    <a:pt x="895" y="1136"/>
                  </a:cubicBezTo>
                  <a:cubicBezTo>
                    <a:pt x="898" y="1127"/>
                    <a:pt x="906" y="1114"/>
                    <a:pt x="915" y="1111"/>
                  </a:cubicBezTo>
                  <a:cubicBezTo>
                    <a:pt x="920" y="1105"/>
                    <a:pt x="924" y="1099"/>
                    <a:pt x="930" y="1094"/>
                  </a:cubicBezTo>
                  <a:cubicBezTo>
                    <a:pt x="935" y="1089"/>
                    <a:pt x="938" y="1089"/>
                    <a:pt x="943" y="1084"/>
                  </a:cubicBezTo>
                  <a:cubicBezTo>
                    <a:pt x="947" y="1080"/>
                    <a:pt x="949" y="1078"/>
                    <a:pt x="955" y="1077"/>
                  </a:cubicBezTo>
                  <a:cubicBezTo>
                    <a:pt x="961" y="1066"/>
                    <a:pt x="958" y="1069"/>
                    <a:pt x="966" y="1064"/>
                  </a:cubicBezTo>
                  <a:cubicBezTo>
                    <a:pt x="972" y="1055"/>
                    <a:pt x="978" y="1045"/>
                    <a:pt x="983" y="1036"/>
                  </a:cubicBezTo>
                  <a:cubicBezTo>
                    <a:pt x="988" y="1030"/>
                    <a:pt x="989" y="1019"/>
                    <a:pt x="991" y="1013"/>
                  </a:cubicBezTo>
                  <a:cubicBezTo>
                    <a:pt x="994" y="1003"/>
                    <a:pt x="992" y="1009"/>
                    <a:pt x="998" y="999"/>
                  </a:cubicBezTo>
                  <a:cubicBezTo>
                    <a:pt x="1003" y="992"/>
                    <a:pt x="1003" y="984"/>
                    <a:pt x="1005" y="977"/>
                  </a:cubicBezTo>
                  <a:cubicBezTo>
                    <a:pt x="1003" y="966"/>
                    <a:pt x="1000" y="970"/>
                    <a:pt x="989" y="974"/>
                  </a:cubicBezTo>
                  <a:cubicBezTo>
                    <a:pt x="971" y="986"/>
                    <a:pt x="941" y="983"/>
                    <a:pt x="921" y="983"/>
                  </a:cubicBezTo>
                  <a:cubicBezTo>
                    <a:pt x="892" y="981"/>
                    <a:pt x="895" y="977"/>
                    <a:pt x="878" y="961"/>
                  </a:cubicBezTo>
                  <a:cubicBezTo>
                    <a:pt x="875" y="949"/>
                    <a:pt x="867" y="944"/>
                    <a:pt x="858" y="936"/>
                  </a:cubicBezTo>
                  <a:cubicBezTo>
                    <a:pt x="853" y="933"/>
                    <a:pt x="844" y="930"/>
                    <a:pt x="844" y="930"/>
                  </a:cubicBezTo>
                  <a:cubicBezTo>
                    <a:pt x="837" y="909"/>
                    <a:pt x="828" y="891"/>
                    <a:pt x="817" y="872"/>
                  </a:cubicBezTo>
                  <a:cubicBezTo>
                    <a:pt x="811" y="866"/>
                    <a:pt x="816" y="869"/>
                    <a:pt x="805" y="863"/>
                  </a:cubicBezTo>
                  <a:cubicBezTo>
                    <a:pt x="802" y="859"/>
                    <a:pt x="796" y="856"/>
                    <a:pt x="796" y="856"/>
                  </a:cubicBezTo>
                  <a:cubicBezTo>
                    <a:pt x="786" y="842"/>
                    <a:pt x="794" y="825"/>
                    <a:pt x="785" y="813"/>
                  </a:cubicBezTo>
                  <a:cubicBezTo>
                    <a:pt x="774" y="794"/>
                    <a:pt x="759" y="772"/>
                    <a:pt x="745" y="758"/>
                  </a:cubicBezTo>
                  <a:cubicBezTo>
                    <a:pt x="742" y="744"/>
                    <a:pt x="737" y="736"/>
                    <a:pt x="729" y="723"/>
                  </a:cubicBezTo>
                  <a:cubicBezTo>
                    <a:pt x="726" y="720"/>
                    <a:pt x="723" y="709"/>
                    <a:pt x="723" y="709"/>
                  </a:cubicBezTo>
                  <a:cubicBezTo>
                    <a:pt x="740" y="705"/>
                    <a:pt x="757" y="733"/>
                    <a:pt x="766" y="744"/>
                  </a:cubicBezTo>
                  <a:cubicBezTo>
                    <a:pt x="771" y="758"/>
                    <a:pt x="771" y="759"/>
                    <a:pt x="786" y="764"/>
                  </a:cubicBezTo>
                  <a:cubicBezTo>
                    <a:pt x="793" y="766"/>
                    <a:pt x="800" y="773"/>
                    <a:pt x="800" y="773"/>
                  </a:cubicBezTo>
                  <a:cubicBezTo>
                    <a:pt x="803" y="780"/>
                    <a:pt x="808" y="784"/>
                    <a:pt x="813" y="791"/>
                  </a:cubicBezTo>
                  <a:cubicBezTo>
                    <a:pt x="813" y="803"/>
                    <a:pt x="814" y="809"/>
                    <a:pt x="817" y="819"/>
                  </a:cubicBezTo>
                  <a:cubicBezTo>
                    <a:pt x="819" y="842"/>
                    <a:pt x="820" y="841"/>
                    <a:pt x="839" y="847"/>
                  </a:cubicBezTo>
                  <a:cubicBezTo>
                    <a:pt x="844" y="852"/>
                    <a:pt x="847" y="856"/>
                    <a:pt x="851" y="861"/>
                  </a:cubicBezTo>
                  <a:cubicBezTo>
                    <a:pt x="851" y="863"/>
                    <a:pt x="853" y="864"/>
                    <a:pt x="853" y="866"/>
                  </a:cubicBezTo>
                  <a:cubicBezTo>
                    <a:pt x="853" y="869"/>
                    <a:pt x="853" y="874"/>
                    <a:pt x="855" y="877"/>
                  </a:cubicBezTo>
                  <a:cubicBezTo>
                    <a:pt x="856" y="884"/>
                    <a:pt x="870" y="889"/>
                    <a:pt x="875" y="894"/>
                  </a:cubicBezTo>
                  <a:cubicBezTo>
                    <a:pt x="887" y="927"/>
                    <a:pt x="870" y="945"/>
                    <a:pt x="910" y="955"/>
                  </a:cubicBezTo>
                  <a:cubicBezTo>
                    <a:pt x="921" y="953"/>
                    <a:pt x="926" y="955"/>
                    <a:pt x="933" y="949"/>
                  </a:cubicBezTo>
                  <a:cubicBezTo>
                    <a:pt x="938" y="942"/>
                    <a:pt x="944" y="941"/>
                    <a:pt x="951" y="936"/>
                  </a:cubicBezTo>
                  <a:cubicBezTo>
                    <a:pt x="972" y="924"/>
                    <a:pt x="978" y="920"/>
                    <a:pt x="1003" y="916"/>
                  </a:cubicBezTo>
                  <a:cubicBezTo>
                    <a:pt x="1009" y="914"/>
                    <a:pt x="1017" y="911"/>
                    <a:pt x="1025" y="909"/>
                  </a:cubicBezTo>
                  <a:cubicBezTo>
                    <a:pt x="1031" y="906"/>
                    <a:pt x="1036" y="899"/>
                    <a:pt x="1042" y="897"/>
                  </a:cubicBezTo>
                  <a:cubicBezTo>
                    <a:pt x="1051" y="894"/>
                    <a:pt x="1060" y="894"/>
                    <a:pt x="1068" y="888"/>
                  </a:cubicBezTo>
                  <a:cubicBezTo>
                    <a:pt x="1073" y="881"/>
                    <a:pt x="1079" y="877"/>
                    <a:pt x="1084" y="869"/>
                  </a:cubicBezTo>
                  <a:cubicBezTo>
                    <a:pt x="1087" y="861"/>
                    <a:pt x="1088" y="850"/>
                    <a:pt x="1098" y="844"/>
                  </a:cubicBezTo>
                  <a:cubicBezTo>
                    <a:pt x="1104" y="836"/>
                    <a:pt x="1105" y="825"/>
                    <a:pt x="1108" y="816"/>
                  </a:cubicBezTo>
                  <a:cubicBezTo>
                    <a:pt x="1110" y="811"/>
                    <a:pt x="1115" y="808"/>
                    <a:pt x="1116" y="803"/>
                  </a:cubicBezTo>
                  <a:cubicBezTo>
                    <a:pt x="1110" y="800"/>
                    <a:pt x="1110" y="805"/>
                    <a:pt x="1102" y="808"/>
                  </a:cubicBezTo>
                  <a:cubicBezTo>
                    <a:pt x="1099" y="802"/>
                    <a:pt x="1104" y="795"/>
                    <a:pt x="1098" y="792"/>
                  </a:cubicBezTo>
                  <a:cubicBezTo>
                    <a:pt x="1094" y="789"/>
                    <a:pt x="1084" y="788"/>
                    <a:pt x="1084" y="788"/>
                  </a:cubicBezTo>
                  <a:cubicBezTo>
                    <a:pt x="1077" y="780"/>
                    <a:pt x="1076" y="783"/>
                    <a:pt x="1067" y="786"/>
                  </a:cubicBezTo>
                  <a:cubicBezTo>
                    <a:pt x="1064" y="788"/>
                    <a:pt x="1057" y="789"/>
                    <a:pt x="1057" y="789"/>
                  </a:cubicBezTo>
                  <a:cubicBezTo>
                    <a:pt x="1054" y="789"/>
                    <a:pt x="1051" y="789"/>
                    <a:pt x="1048" y="788"/>
                  </a:cubicBezTo>
                  <a:cubicBezTo>
                    <a:pt x="1046" y="786"/>
                    <a:pt x="1045" y="778"/>
                    <a:pt x="1045" y="778"/>
                  </a:cubicBezTo>
                  <a:cubicBezTo>
                    <a:pt x="1046" y="778"/>
                    <a:pt x="1048" y="777"/>
                    <a:pt x="1050" y="775"/>
                  </a:cubicBezTo>
                  <a:cubicBezTo>
                    <a:pt x="1060" y="772"/>
                    <a:pt x="1067" y="778"/>
                    <a:pt x="1060" y="763"/>
                  </a:cubicBezTo>
                  <a:cubicBezTo>
                    <a:pt x="1059" y="763"/>
                    <a:pt x="1057" y="761"/>
                    <a:pt x="1056" y="761"/>
                  </a:cubicBezTo>
                  <a:cubicBezTo>
                    <a:pt x="1053" y="761"/>
                    <a:pt x="1048" y="761"/>
                    <a:pt x="1046" y="763"/>
                  </a:cubicBezTo>
                  <a:cubicBezTo>
                    <a:pt x="1046" y="764"/>
                    <a:pt x="1045" y="766"/>
                    <a:pt x="1043" y="767"/>
                  </a:cubicBezTo>
                  <a:cubicBezTo>
                    <a:pt x="1036" y="775"/>
                    <a:pt x="1025" y="777"/>
                    <a:pt x="1016" y="780"/>
                  </a:cubicBezTo>
                  <a:cubicBezTo>
                    <a:pt x="1011" y="780"/>
                    <a:pt x="1006" y="778"/>
                    <a:pt x="1003" y="777"/>
                  </a:cubicBezTo>
                  <a:cubicBezTo>
                    <a:pt x="1002" y="777"/>
                    <a:pt x="997" y="775"/>
                    <a:pt x="997" y="775"/>
                  </a:cubicBezTo>
                  <a:cubicBezTo>
                    <a:pt x="988" y="763"/>
                    <a:pt x="986" y="761"/>
                    <a:pt x="971" y="758"/>
                  </a:cubicBezTo>
                  <a:cubicBezTo>
                    <a:pt x="971" y="753"/>
                    <a:pt x="974" y="747"/>
                    <a:pt x="971" y="742"/>
                  </a:cubicBezTo>
                  <a:cubicBezTo>
                    <a:pt x="969" y="739"/>
                    <a:pt x="960" y="736"/>
                    <a:pt x="957" y="734"/>
                  </a:cubicBezTo>
                  <a:cubicBezTo>
                    <a:pt x="954" y="733"/>
                    <a:pt x="947" y="731"/>
                    <a:pt x="947" y="731"/>
                  </a:cubicBezTo>
                  <a:cubicBezTo>
                    <a:pt x="941" y="725"/>
                    <a:pt x="935" y="722"/>
                    <a:pt x="929" y="716"/>
                  </a:cubicBezTo>
                  <a:cubicBezTo>
                    <a:pt x="930" y="706"/>
                    <a:pt x="932" y="700"/>
                    <a:pt x="941" y="697"/>
                  </a:cubicBezTo>
                  <a:cubicBezTo>
                    <a:pt x="955" y="698"/>
                    <a:pt x="968" y="702"/>
                    <a:pt x="980" y="705"/>
                  </a:cubicBezTo>
                  <a:cubicBezTo>
                    <a:pt x="986" y="711"/>
                    <a:pt x="988" y="716"/>
                    <a:pt x="995" y="720"/>
                  </a:cubicBezTo>
                  <a:cubicBezTo>
                    <a:pt x="1005" y="734"/>
                    <a:pt x="1012" y="736"/>
                    <a:pt x="1025" y="744"/>
                  </a:cubicBezTo>
                  <a:cubicBezTo>
                    <a:pt x="1033" y="742"/>
                    <a:pt x="1045" y="747"/>
                    <a:pt x="1051" y="741"/>
                  </a:cubicBezTo>
                  <a:cubicBezTo>
                    <a:pt x="1060" y="733"/>
                    <a:pt x="1048" y="738"/>
                    <a:pt x="1059" y="734"/>
                  </a:cubicBezTo>
                  <a:cubicBezTo>
                    <a:pt x="1064" y="738"/>
                    <a:pt x="1068" y="739"/>
                    <a:pt x="1073" y="742"/>
                  </a:cubicBezTo>
                  <a:cubicBezTo>
                    <a:pt x="1079" y="752"/>
                    <a:pt x="1093" y="750"/>
                    <a:pt x="1104" y="753"/>
                  </a:cubicBezTo>
                  <a:cubicBezTo>
                    <a:pt x="1121" y="764"/>
                    <a:pt x="1110" y="759"/>
                    <a:pt x="1141" y="761"/>
                  </a:cubicBezTo>
                  <a:cubicBezTo>
                    <a:pt x="1152" y="763"/>
                    <a:pt x="1156" y="766"/>
                    <a:pt x="1163" y="775"/>
                  </a:cubicBezTo>
                  <a:cubicBezTo>
                    <a:pt x="1159" y="788"/>
                    <a:pt x="1167" y="781"/>
                    <a:pt x="1173" y="777"/>
                  </a:cubicBezTo>
                  <a:cubicBezTo>
                    <a:pt x="1175" y="770"/>
                    <a:pt x="1178" y="770"/>
                    <a:pt x="1181" y="764"/>
                  </a:cubicBezTo>
                  <a:cubicBezTo>
                    <a:pt x="1190" y="767"/>
                    <a:pt x="1189" y="772"/>
                    <a:pt x="1187" y="783"/>
                  </a:cubicBezTo>
                  <a:cubicBezTo>
                    <a:pt x="1195" y="789"/>
                    <a:pt x="1206" y="786"/>
                    <a:pt x="1215" y="789"/>
                  </a:cubicBezTo>
                  <a:cubicBezTo>
                    <a:pt x="1221" y="791"/>
                    <a:pt x="1226" y="797"/>
                    <a:pt x="1234" y="800"/>
                  </a:cubicBezTo>
                  <a:cubicBezTo>
                    <a:pt x="1245" y="803"/>
                    <a:pt x="1255" y="808"/>
                    <a:pt x="1265" y="816"/>
                  </a:cubicBezTo>
                  <a:cubicBezTo>
                    <a:pt x="1268" y="827"/>
                    <a:pt x="1272" y="831"/>
                    <a:pt x="1282" y="834"/>
                  </a:cubicBezTo>
                  <a:cubicBezTo>
                    <a:pt x="1286" y="842"/>
                    <a:pt x="1288" y="847"/>
                    <a:pt x="1296" y="852"/>
                  </a:cubicBezTo>
                  <a:cubicBezTo>
                    <a:pt x="1308" y="849"/>
                    <a:pt x="1302" y="850"/>
                    <a:pt x="1314" y="847"/>
                  </a:cubicBezTo>
                  <a:cubicBezTo>
                    <a:pt x="1316" y="845"/>
                    <a:pt x="1319" y="845"/>
                    <a:pt x="1319" y="845"/>
                  </a:cubicBezTo>
                  <a:cubicBezTo>
                    <a:pt x="1328" y="852"/>
                    <a:pt x="1322" y="842"/>
                    <a:pt x="1319" y="839"/>
                  </a:cubicBezTo>
                  <a:cubicBezTo>
                    <a:pt x="1316" y="844"/>
                    <a:pt x="1311" y="847"/>
                    <a:pt x="1310" y="853"/>
                  </a:cubicBezTo>
                  <a:cubicBezTo>
                    <a:pt x="1310" y="856"/>
                    <a:pt x="1307" y="863"/>
                    <a:pt x="1307" y="863"/>
                  </a:cubicBezTo>
                  <a:cubicBezTo>
                    <a:pt x="1308" y="869"/>
                    <a:pt x="1310" y="880"/>
                    <a:pt x="1319" y="880"/>
                  </a:cubicBezTo>
                  <a:lnTo>
                    <a:pt x="1320" y="916"/>
                  </a:lnTo>
                  <a:lnTo>
                    <a:pt x="1348" y="1005"/>
                  </a:lnTo>
                  <a:lnTo>
                    <a:pt x="1373" y="1033"/>
                  </a:lnTo>
                  <a:lnTo>
                    <a:pt x="1416" y="994"/>
                  </a:lnTo>
                  <a:lnTo>
                    <a:pt x="1413" y="967"/>
                  </a:lnTo>
                  <a:lnTo>
                    <a:pt x="1424" y="959"/>
                  </a:lnTo>
                  <a:lnTo>
                    <a:pt x="1423" y="925"/>
                  </a:lnTo>
                  <a:lnTo>
                    <a:pt x="1452" y="916"/>
                  </a:lnTo>
                  <a:lnTo>
                    <a:pt x="1520" y="855"/>
                  </a:lnTo>
                  <a:lnTo>
                    <a:pt x="1533" y="839"/>
                  </a:lnTo>
                  <a:lnTo>
                    <a:pt x="1588" y="824"/>
                  </a:lnTo>
                  <a:lnTo>
                    <a:pt x="1608" y="847"/>
                  </a:lnTo>
                  <a:lnTo>
                    <a:pt x="1602" y="858"/>
                  </a:lnTo>
                  <a:lnTo>
                    <a:pt x="1619" y="875"/>
                  </a:lnTo>
                  <a:lnTo>
                    <a:pt x="1624" y="899"/>
                  </a:lnTo>
                  <a:lnTo>
                    <a:pt x="1641" y="906"/>
                  </a:lnTo>
                  <a:lnTo>
                    <a:pt x="1677" y="892"/>
                  </a:lnTo>
                  <a:lnTo>
                    <a:pt x="1675" y="975"/>
                  </a:lnTo>
                  <a:lnTo>
                    <a:pt x="1684" y="956"/>
                  </a:lnTo>
                  <a:lnTo>
                    <a:pt x="1707" y="1000"/>
                  </a:lnTo>
                  <a:lnTo>
                    <a:pt x="1704" y="1030"/>
                  </a:lnTo>
                  <a:lnTo>
                    <a:pt x="1718" y="1013"/>
                  </a:lnTo>
                  <a:lnTo>
                    <a:pt x="1721" y="997"/>
                  </a:lnTo>
                  <a:lnTo>
                    <a:pt x="1738" y="972"/>
                  </a:lnTo>
                  <a:lnTo>
                    <a:pt x="1728" y="958"/>
                  </a:lnTo>
                  <a:lnTo>
                    <a:pt x="1737" y="942"/>
                  </a:lnTo>
                  <a:lnTo>
                    <a:pt x="1725" y="913"/>
                  </a:lnTo>
                  <a:lnTo>
                    <a:pt x="1732" y="889"/>
                  </a:lnTo>
                  <a:lnTo>
                    <a:pt x="1715" y="895"/>
                  </a:lnTo>
                  <a:lnTo>
                    <a:pt x="1707" y="874"/>
                  </a:lnTo>
                  <a:lnTo>
                    <a:pt x="1701" y="844"/>
                  </a:lnTo>
                  <a:lnTo>
                    <a:pt x="1714" y="816"/>
                  </a:lnTo>
                  <a:lnTo>
                    <a:pt x="1728" y="834"/>
                  </a:lnTo>
                  <a:lnTo>
                    <a:pt x="1721" y="880"/>
                  </a:lnTo>
                  <a:lnTo>
                    <a:pt x="1738" y="849"/>
                  </a:lnTo>
                  <a:lnTo>
                    <a:pt x="1732" y="824"/>
                  </a:lnTo>
                  <a:lnTo>
                    <a:pt x="1752" y="808"/>
                  </a:lnTo>
                  <a:lnTo>
                    <a:pt x="1752" y="797"/>
                  </a:lnTo>
                  <a:lnTo>
                    <a:pt x="1759" y="800"/>
                  </a:lnTo>
                  <a:lnTo>
                    <a:pt x="1796" y="756"/>
                  </a:lnTo>
                  <a:lnTo>
                    <a:pt x="1805" y="684"/>
                  </a:lnTo>
                  <a:lnTo>
                    <a:pt x="1810" y="655"/>
                  </a:lnTo>
                  <a:lnTo>
                    <a:pt x="1794" y="664"/>
                  </a:lnTo>
                  <a:lnTo>
                    <a:pt x="1788" y="655"/>
                  </a:lnTo>
                  <a:lnTo>
                    <a:pt x="1800" y="638"/>
                  </a:lnTo>
                  <a:lnTo>
                    <a:pt x="1776" y="592"/>
                  </a:lnTo>
                  <a:lnTo>
                    <a:pt x="1763" y="580"/>
                  </a:lnTo>
                  <a:lnTo>
                    <a:pt x="1783" y="544"/>
                  </a:lnTo>
                  <a:lnTo>
                    <a:pt x="1762" y="539"/>
                  </a:lnTo>
                  <a:lnTo>
                    <a:pt x="1743" y="531"/>
                  </a:lnTo>
                  <a:lnTo>
                    <a:pt x="1751" y="503"/>
                  </a:lnTo>
                  <a:lnTo>
                    <a:pt x="1763" y="487"/>
                  </a:lnTo>
                  <a:lnTo>
                    <a:pt x="1766" y="519"/>
                  </a:lnTo>
                  <a:lnTo>
                    <a:pt x="1788" y="498"/>
                  </a:lnTo>
                  <a:lnTo>
                    <a:pt x="1805" y="497"/>
                  </a:lnTo>
                  <a:lnTo>
                    <a:pt x="1797" y="519"/>
                  </a:lnTo>
                  <a:lnTo>
                    <a:pt x="1824" y="528"/>
                  </a:lnTo>
                  <a:lnTo>
                    <a:pt x="1816" y="545"/>
                  </a:lnTo>
                  <a:lnTo>
                    <a:pt x="1830" y="559"/>
                  </a:lnTo>
                  <a:lnTo>
                    <a:pt x="1830" y="588"/>
                  </a:lnTo>
                  <a:lnTo>
                    <a:pt x="1861" y="559"/>
                  </a:lnTo>
                  <a:lnTo>
                    <a:pt x="1850" y="531"/>
                  </a:lnTo>
                  <a:lnTo>
                    <a:pt x="1821" y="489"/>
                  </a:lnTo>
                  <a:lnTo>
                    <a:pt x="1830" y="473"/>
                  </a:lnTo>
                  <a:lnTo>
                    <a:pt x="1824" y="448"/>
                  </a:lnTo>
                  <a:lnTo>
                    <a:pt x="1844" y="427"/>
                  </a:lnTo>
                  <a:lnTo>
                    <a:pt x="1868" y="416"/>
                  </a:lnTo>
                  <a:lnTo>
                    <a:pt x="1867" y="367"/>
                  </a:lnTo>
                  <a:lnTo>
                    <a:pt x="1865" y="333"/>
                  </a:lnTo>
                  <a:lnTo>
                    <a:pt x="1858" y="302"/>
                  </a:lnTo>
                  <a:lnTo>
                    <a:pt x="1830" y="248"/>
                  </a:lnTo>
                  <a:lnTo>
                    <a:pt x="1825" y="275"/>
                  </a:lnTo>
                  <a:lnTo>
                    <a:pt x="1807" y="258"/>
                  </a:lnTo>
                  <a:lnTo>
                    <a:pt x="1790" y="266"/>
                  </a:lnTo>
                  <a:lnTo>
                    <a:pt x="1805" y="226"/>
                  </a:lnTo>
                  <a:lnTo>
                    <a:pt x="1821" y="192"/>
                  </a:lnTo>
                  <a:lnTo>
                    <a:pt x="1850" y="176"/>
                  </a:lnTo>
                  <a:lnTo>
                    <a:pt x="1853" y="161"/>
                  </a:lnTo>
                  <a:lnTo>
                    <a:pt x="1873" y="155"/>
                  </a:lnTo>
                  <a:lnTo>
                    <a:pt x="1873" y="170"/>
                  </a:lnTo>
                  <a:lnTo>
                    <a:pt x="1896" y="145"/>
                  </a:lnTo>
                  <a:lnTo>
                    <a:pt x="1882" y="139"/>
                  </a:lnTo>
                  <a:lnTo>
                    <a:pt x="1882" y="120"/>
                  </a:lnTo>
                  <a:lnTo>
                    <a:pt x="1899" y="108"/>
                  </a:lnTo>
                  <a:lnTo>
                    <a:pt x="1906" y="122"/>
                  </a:lnTo>
                  <a:lnTo>
                    <a:pt x="1929" y="100"/>
                  </a:lnTo>
                  <a:lnTo>
                    <a:pt x="1926" y="120"/>
                  </a:lnTo>
                  <a:lnTo>
                    <a:pt x="1927" y="136"/>
                  </a:lnTo>
                  <a:lnTo>
                    <a:pt x="1926" y="158"/>
                  </a:lnTo>
                  <a:lnTo>
                    <a:pt x="1918" y="175"/>
                  </a:lnTo>
                  <a:lnTo>
                    <a:pt x="1932" y="197"/>
                  </a:lnTo>
                  <a:lnTo>
                    <a:pt x="1938" y="212"/>
                  </a:lnTo>
                  <a:lnTo>
                    <a:pt x="1947" y="209"/>
                  </a:lnTo>
                  <a:lnTo>
                    <a:pt x="1992" y="256"/>
                  </a:lnTo>
                  <a:lnTo>
                    <a:pt x="2002" y="233"/>
                  </a:lnTo>
                  <a:lnTo>
                    <a:pt x="2014" y="216"/>
                  </a:lnTo>
                  <a:lnTo>
                    <a:pt x="1994" y="205"/>
                  </a:lnTo>
                  <a:lnTo>
                    <a:pt x="1999" y="184"/>
                  </a:lnTo>
                  <a:lnTo>
                    <a:pt x="1999" y="172"/>
                  </a:lnTo>
                  <a:lnTo>
                    <a:pt x="1978" y="150"/>
                  </a:lnTo>
                  <a:lnTo>
                    <a:pt x="1960" y="147"/>
                  </a:lnTo>
                  <a:lnTo>
                    <a:pt x="1943" y="123"/>
                  </a:lnTo>
                  <a:lnTo>
                    <a:pt x="1966" y="119"/>
                  </a:lnTo>
                  <a:lnTo>
                    <a:pt x="1977" y="100"/>
                  </a:lnTo>
                  <a:lnTo>
                    <a:pt x="1991" y="106"/>
                  </a:lnTo>
                  <a:lnTo>
                    <a:pt x="2005" y="98"/>
                  </a:lnTo>
                  <a:lnTo>
                    <a:pt x="1990" y="80"/>
                  </a:lnTo>
                  <a:lnTo>
                    <a:pt x="2002" y="69"/>
                  </a:lnTo>
                  <a:lnTo>
                    <a:pt x="2021" y="68"/>
                  </a:lnTo>
                  <a:lnTo>
                    <a:pt x="2000" y="53"/>
                  </a:lnTo>
                  <a:lnTo>
                    <a:pt x="1975" y="51"/>
                  </a:lnTo>
                  <a:lnTo>
                    <a:pt x="1990" y="32"/>
                  </a:lnTo>
                  <a:lnTo>
                    <a:pt x="1989" y="11"/>
                  </a:lnTo>
                  <a:lnTo>
                    <a:pt x="2005" y="27"/>
                  </a:lnTo>
                  <a:lnTo>
                    <a:pt x="2015" y="18"/>
                  </a:lnTo>
                  <a:lnTo>
                    <a:pt x="2024" y="21"/>
                  </a:lnTo>
                  <a:lnTo>
                    <a:pt x="2038" y="36"/>
                  </a:lnTo>
                  <a:lnTo>
                    <a:pt x="2060" y="33"/>
                  </a:lnTo>
                  <a:lnTo>
                    <a:pt x="2042" y="15"/>
                  </a:lnTo>
                  <a:lnTo>
                    <a:pt x="2038" y="0"/>
                  </a:lnTo>
                  <a:lnTo>
                    <a:pt x="2006" y="5"/>
                  </a:lnTo>
                  <a:lnTo>
                    <a:pt x="1994" y="0"/>
                  </a:lnTo>
                  <a:lnTo>
                    <a:pt x="1955" y="11"/>
                  </a:lnTo>
                  <a:lnTo>
                    <a:pt x="1913" y="18"/>
                  </a:lnTo>
                  <a:lnTo>
                    <a:pt x="1886" y="30"/>
                  </a:lnTo>
                  <a:lnTo>
                    <a:pt x="1885" y="47"/>
                  </a:lnTo>
                  <a:lnTo>
                    <a:pt x="1864" y="50"/>
                  </a:lnTo>
                  <a:cubicBezTo>
                    <a:pt x="1858" y="55"/>
                    <a:pt x="1854" y="75"/>
                    <a:pt x="1847" y="77"/>
                  </a:cubicBezTo>
                  <a:cubicBezTo>
                    <a:pt x="1839" y="82"/>
                    <a:pt x="1830" y="65"/>
                    <a:pt x="1820" y="63"/>
                  </a:cubicBezTo>
                  <a:lnTo>
                    <a:pt x="1786" y="66"/>
                  </a:lnTo>
                  <a:lnTo>
                    <a:pt x="1732" y="56"/>
                  </a:lnTo>
                  <a:lnTo>
                    <a:pt x="1709" y="62"/>
                  </a:lnTo>
                  <a:lnTo>
                    <a:pt x="1678" y="56"/>
                  </a:lnTo>
                  <a:lnTo>
                    <a:pt x="1666" y="47"/>
                  </a:lnTo>
                  <a:lnTo>
                    <a:pt x="1643" y="50"/>
                  </a:lnTo>
                  <a:cubicBezTo>
                    <a:pt x="1635" y="52"/>
                    <a:pt x="1626" y="57"/>
                    <a:pt x="1618" y="60"/>
                  </a:cubicBezTo>
                  <a:cubicBezTo>
                    <a:pt x="1610" y="63"/>
                    <a:pt x="1603" y="67"/>
                    <a:pt x="1597" y="71"/>
                  </a:cubicBezTo>
                  <a:cubicBezTo>
                    <a:pt x="1591" y="75"/>
                    <a:pt x="1587" y="84"/>
                    <a:pt x="1583" y="83"/>
                  </a:cubicBezTo>
                  <a:cubicBezTo>
                    <a:pt x="1571" y="90"/>
                    <a:pt x="1576" y="67"/>
                    <a:pt x="1571" y="65"/>
                  </a:cubicBezTo>
                  <a:lnTo>
                    <a:pt x="1553" y="69"/>
                  </a:lnTo>
                  <a:cubicBezTo>
                    <a:pt x="1544" y="66"/>
                    <a:pt x="1531" y="50"/>
                    <a:pt x="1517" y="47"/>
                  </a:cubicBezTo>
                  <a:cubicBezTo>
                    <a:pt x="1503" y="46"/>
                    <a:pt x="1479" y="45"/>
                    <a:pt x="1468" y="48"/>
                  </a:cubicBezTo>
                  <a:cubicBezTo>
                    <a:pt x="1457" y="51"/>
                    <a:pt x="1461" y="63"/>
                    <a:pt x="1451" y="63"/>
                  </a:cubicBezTo>
                  <a:cubicBezTo>
                    <a:pt x="1439" y="66"/>
                    <a:pt x="1419" y="48"/>
                    <a:pt x="1408" y="47"/>
                  </a:cubicBezTo>
                  <a:cubicBezTo>
                    <a:pt x="1397" y="46"/>
                    <a:pt x="1390" y="59"/>
                    <a:pt x="1382" y="59"/>
                  </a:cubicBezTo>
                  <a:cubicBezTo>
                    <a:pt x="1374" y="59"/>
                    <a:pt x="1362" y="52"/>
                    <a:pt x="1357" y="47"/>
                  </a:cubicBezTo>
                  <a:cubicBezTo>
                    <a:pt x="1352" y="42"/>
                    <a:pt x="1356" y="36"/>
                    <a:pt x="1349" y="30"/>
                  </a:cubicBezTo>
                  <a:cubicBezTo>
                    <a:pt x="1333" y="26"/>
                    <a:pt x="1330" y="13"/>
                    <a:pt x="1318" y="11"/>
                  </a:cubicBezTo>
                  <a:cubicBezTo>
                    <a:pt x="1306" y="9"/>
                    <a:pt x="1287" y="20"/>
                    <a:pt x="1277" y="20"/>
                  </a:cubicBezTo>
                  <a:cubicBezTo>
                    <a:pt x="1267" y="20"/>
                    <a:pt x="1268" y="10"/>
                    <a:pt x="1259" y="9"/>
                  </a:cubicBezTo>
                  <a:lnTo>
                    <a:pt x="1222" y="14"/>
                  </a:lnTo>
                  <a:lnTo>
                    <a:pt x="1210" y="32"/>
                  </a:lnTo>
                  <a:cubicBezTo>
                    <a:pt x="1203" y="35"/>
                    <a:pt x="1187" y="28"/>
                    <a:pt x="1178" y="29"/>
                  </a:cubicBezTo>
                  <a:cubicBezTo>
                    <a:pt x="1169" y="30"/>
                    <a:pt x="1164" y="36"/>
                    <a:pt x="1154" y="39"/>
                  </a:cubicBezTo>
                  <a:cubicBezTo>
                    <a:pt x="1144" y="42"/>
                    <a:pt x="1124" y="44"/>
                    <a:pt x="1120" y="48"/>
                  </a:cubicBezTo>
                  <a:cubicBezTo>
                    <a:pt x="1109" y="57"/>
                    <a:pt x="1132" y="61"/>
                    <a:pt x="1132" y="65"/>
                  </a:cubicBezTo>
                  <a:cubicBezTo>
                    <a:pt x="1132" y="69"/>
                    <a:pt x="1126" y="70"/>
                    <a:pt x="1118" y="72"/>
                  </a:cubicBezTo>
                  <a:cubicBezTo>
                    <a:pt x="1110" y="74"/>
                    <a:pt x="1084" y="72"/>
                    <a:pt x="1085" y="77"/>
                  </a:cubicBezTo>
                  <a:cubicBezTo>
                    <a:pt x="1085" y="86"/>
                    <a:pt x="1126" y="103"/>
                    <a:pt x="1127" y="105"/>
                  </a:cubicBezTo>
                  <a:lnTo>
                    <a:pt x="1090" y="90"/>
                  </a:lnTo>
                  <a:lnTo>
                    <a:pt x="1072" y="95"/>
                  </a:lnTo>
                  <a:cubicBezTo>
                    <a:pt x="1063" y="93"/>
                    <a:pt x="1039" y="65"/>
                    <a:pt x="1033" y="80"/>
                  </a:cubicBezTo>
                  <a:cubicBezTo>
                    <a:pt x="1027" y="95"/>
                    <a:pt x="1077" y="132"/>
                    <a:pt x="1084" y="147"/>
                  </a:cubicBezTo>
                  <a:lnTo>
                    <a:pt x="1075" y="171"/>
                  </a:lnTo>
                  <a:lnTo>
                    <a:pt x="1040" y="170"/>
                  </a:lnTo>
                  <a:cubicBezTo>
                    <a:pt x="1040" y="170"/>
                    <a:pt x="1061" y="164"/>
                    <a:pt x="1060" y="155"/>
                  </a:cubicBezTo>
                  <a:cubicBezTo>
                    <a:pt x="1059" y="146"/>
                    <a:pt x="1043" y="127"/>
                    <a:pt x="1031" y="113"/>
                  </a:cubicBezTo>
                  <a:cubicBezTo>
                    <a:pt x="1025" y="101"/>
                    <a:pt x="1030" y="84"/>
                    <a:pt x="1024" y="81"/>
                  </a:cubicBezTo>
                  <a:cubicBezTo>
                    <a:pt x="1018" y="78"/>
                    <a:pt x="997" y="65"/>
                    <a:pt x="989" y="71"/>
                  </a:cubicBezTo>
                  <a:cubicBezTo>
                    <a:pt x="968" y="74"/>
                    <a:pt x="970" y="107"/>
                    <a:pt x="974" y="116"/>
                  </a:cubicBezTo>
                  <a:cubicBezTo>
                    <a:pt x="978" y="125"/>
                    <a:pt x="1009" y="122"/>
                    <a:pt x="1012" y="125"/>
                  </a:cubicBezTo>
                  <a:cubicBezTo>
                    <a:pt x="1028" y="153"/>
                    <a:pt x="1005" y="143"/>
                    <a:pt x="989" y="134"/>
                  </a:cubicBezTo>
                  <a:cubicBezTo>
                    <a:pt x="973" y="125"/>
                    <a:pt x="968" y="128"/>
                    <a:pt x="958" y="128"/>
                  </a:cubicBezTo>
                  <a:cubicBezTo>
                    <a:pt x="948" y="128"/>
                    <a:pt x="931" y="133"/>
                    <a:pt x="926" y="137"/>
                  </a:cubicBezTo>
                  <a:cubicBezTo>
                    <a:pt x="921" y="141"/>
                    <a:pt x="939" y="157"/>
                    <a:pt x="926" y="152"/>
                  </a:cubicBezTo>
                  <a:cubicBezTo>
                    <a:pt x="913" y="147"/>
                    <a:pt x="899" y="149"/>
                    <a:pt x="886" y="147"/>
                  </a:cubicBezTo>
                  <a:cubicBezTo>
                    <a:pt x="873" y="145"/>
                    <a:pt x="863" y="136"/>
                    <a:pt x="847" y="140"/>
                  </a:cubicBezTo>
                  <a:cubicBezTo>
                    <a:pt x="825" y="147"/>
                    <a:pt x="794" y="185"/>
                    <a:pt x="787" y="171"/>
                  </a:cubicBezTo>
                  <a:cubicBezTo>
                    <a:pt x="780" y="157"/>
                    <a:pt x="800" y="155"/>
                    <a:pt x="800" y="150"/>
                  </a:cubicBezTo>
                  <a:cubicBezTo>
                    <a:pt x="800" y="145"/>
                    <a:pt x="796" y="138"/>
                    <a:pt x="790" y="138"/>
                  </a:cubicBezTo>
                  <a:cubicBezTo>
                    <a:pt x="784" y="138"/>
                    <a:pt x="764" y="144"/>
                    <a:pt x="763" y="152"/>
                  </a:cubicBezTo>
                  <a:cubicBezTo>
                    <a:pt x="761" y="163"/>
                    <a:pt x="783" y="181"/>
                    <a:pt x="782" y="186"/>
                  </a:cubicBezTo>
                  <a:cubicBezTo>
                    <a:pt x="781" y="191"/>
                    <a:pt x="765" y="180"/>
                    <a:pt x="758" y="183"/>
                  </a:cubicBezTo>
                  <a:cubicBezTo>
                    <a:pt x="751" y="186"/>
                    <a:pt x="746" y="207"/>
                    <a:pt x="742" y="203"/>
                  </a:cubicBezTo>
                  <a:lnTo>
                    <a:pt x="728" y="189"/>
                  </a:lnTo>
                  <a:lnTo>
                    <a:pt x="746" y="170"/>
                  </a:lnTo>
                  <a:lnTo>
                    <a:pt x="733" y="158"/>
                  </a:lnTo>
                  <a:cubicBezTo>
                    <a:pt x="727" y="155"/>
                    <a:pt x="718" y="150"/>
                    <a:pt x="712" y="149"/>
                  </a:cubicBezTo>
                  <a:cubicBezTo>
                    <a:pt x="706" y="148"/>
                    <a:pt x="701" y="154"/>
                    <a:pt x="698" y="152"/>
                  </a:cubicBezTo>
                  <a:cubicBezTo>
                    <a:pt x="695" y="150"/>
                    <a:pt x="698" y="139"/>
                    <a:pt x="695" y="138"/>
                  </a:cubicBezTo>
                  <a:cubicBezTo>
                    <a:pt x="692" y="137"/>
                    <a:pt x="685" y="146"/>
                    <a:pt x="680" y="146"/>
                  </a:cubicBezTo>
                  <a:cubicBezTo>
                    <a:pt x="675" y="146"/>
                    <a:pt x="677" y="142"/>
                    <a:pt x="667" y="140"/>
                  </a:cubicBezTo>
                  <a:cubicBezTo>
                    <a:pt x="657" y="138"/>
                    <a:pt x="632" y="139"/>
                    <a:pt x="622" y="135"/>
                  </a:cubicBezTo>
                  <a:cubicBezTo>
                    <a:pt x="612" y="131"/>
                    <a:pt x="632" y="117"/>
                    <a:pt x="608" y="113"/>
                  </a:cubicBezTo>
                  <a:cubicBezTo>
                    <a:pt x="584" y="109"/>
                    <a:pt x="590" y="119"/>
                    <a:pt x="583" y="119"/>
                  </a:cubicBezTo>
                  <a:lnTo>
                    <a:pt x="568" y="114"/>
                  </a:lnTo>
                  <a:cubicBezTo>
                    <a:pt x="555" y="116"/>
                    <a:pt x="521" y="125"/>
                    <a:pt x="505" y="131"/>
                  </a:cubicBezTo>
                  <a:cubicBezTo>
                    <a:pt x="482" y="140"/>
                    <a:pt x="485" y="140"/>
                    <a:pt x="472" y="152"/>
                  </a:cubicBezTo>
                  <a:cubicBezTo>
                    <a:pt x="459" y="164"/>
                    <a:pt x="443" y="192"/>
                    <a:pt x="428" y="204"/>
                  </a:cubicBezTo>
                  <a:cubicBezTo>
                    <a:pt x="410" y="223"/>
                    <a:pt x="393" y="217"/>
                    <a:pt x="382" y="224"/>
                  </a:cubicBezTo>
                  <a:lnTo>
                    <a:pt x="364" y="248"/>
                  </a:lnTo>
                  <a:lnTo>
                    <a:pt x="368" y="290"/>
                  </a:lnTo>
                  <a:lnTo>
                    <a:pt x="389" y="306"/>
                  </a:lnTo>
                  <a:lnTo>
                    <a:pt x="436" y="290"/>
                  </a:lnTo>
                  <a:cubicBezTo>
                    <a:pt x="447" y="296"/>
                    <a:pt x="448" y="335"/>
                    <a:pt x="457" y="341"/>
                  </a:cubicBezTo>
                  <a:cubicBezTo>
                    <a:pt x="468" y="348"/>
                    <a:pt x="486" y="330"/>
                    <a:pt x="491" y="324"/>
                  </a:cubicBezTo>
                  <a:lnTo>
                    <a:pt x="496" y="300"/>
                  </a:lnTo>
                  <a:lnTo>
                    <a:pt x="514" y="281"/>
                  </a:lnTo>
                  <a:cubicBezTo>
                    <a:pt x="515" y="270"/>
                    <a:pt x="499" y="245"/>
                    <a:pt x="502" y="234"/>
                  </a:cubicBezTo>
                  <a:cubicBezTo>
                    <a:pt x="505" y="225"/>
                    <a:pt x="526" y="220"/>
                    <a:pt x="535" y="213"/>
                  </a:cubicBezTo>
                  <a:cubicBezTo>
                    <a:pt x="544" y="206"/>
                    <a:pt x="546" y="192"/>
                    <a:pt x="554" y="191"/>
                  </a:cubicBezTo>
                  <a:cubicBezTo>
                    <a:pt x="567" y="190"/>
                    <a:pt x="580" y="200"/>
                    <a:pt x="581" y="204"/>
                  </a:cubicBezTo>
                  <a:cubicBezTo>
                    <a:pt x="581" y="208"/>
                    <a:pt x="560" y="200"/>
                    <a:pt x="557" y="215"/>
                  </a:cubicBezTo>
                  <a:cubicBezTo>
                    <a:pt x="554" y="230"/>
                    <a:pt x="535" y="233"/>
                    <a:pt x="533" y="242"/>
                  </a:cubicBezTo>
                  <a:lnTo>
                    <a:pt x="548" y="267"/>
                  </a:lnTo>
                  <a:lnTo>
                    <a:pt x="571" y="276"/>
                  </a:lnTo>
                  <a:lnTo>
                    <a:pt x="598" y="264"/>
                  </a:lnTo>
                  <a:lnTo>
                    <a:pt x="625" y="261"/>
                  </a:lnTo>
                  <a:cubicBezTo>
                    <a:pt x="632" y="263"/>
                    <a:pt x="645" y="271"/>
                    <a:pt x="638" y="276"/>
                  </a:cubicBezTo>
                  <a:cubicBezTo>
                    <a:pt x="631" y="281"/>
                    <a:pt x="593" y="287"/>
                    <a:pt x="584" y="293"/>
                  </a:cubicBezTo>
                  <a:cubicBezTo>
                    <a:pt x="575" y="299"/>
                    <a:pt x="587" y="309"/>
                    <a:pt x="581" y="311"/>
                  </a:cubicBezTo>
                  <a:cubicBezTo>
                    <a:pt x="567" y="319"/>
                    <a:pt x="556" y="301"/>
                    <a:pt x="550" y="303"/>
                  </a:cubicBezTo>
                  <a:lnTo>
                    <a:pt x="547" y="323"/>
                  </a:lnTo>
                  <a:lnTo>
                    <a:pt x="536" y="350"/>
                  </a:lnTo>
                  <a:lnTo>
                    <a:pt x="512" y="351"/>
                  </a:lnTo>
                  <a:lnTo>
                    <a:pt x="476" y="360"/>
                  </a:lnTo>
                  <a:lnTo>
                    <a:pt x="457" y="351"/>
                  </a:lnTo>
                  <a:lnTo>
                    <a:pt x="443" y="357"/>
                  </a:lnTo>
                  <a:lnTo>
                    <a:pt x="419" y="342"/>
                  </a:lnTo>
                  <a:cubicBezTo>
                    <a:pt x="417" y="335"/>
                    <a:pt x="433" y="329"/>
                    <a:pt x="428" y="317"/>
                  </a:cubicBezTo>
                  <a:cubicBezTo>
                    <a:pt x="423" y="305"/>
                    <a:pt x="396" y="313"/>
                    <a:pt x="392" y="321"/>
                  </a:cubicBezTo>
                  <a:lnTo>
                    <a:pt x="397" y="362"/>
                  </a:lnTo>
                  <a:lnTo>
                    <a:pt x="373" y="362"/>
                  </a:lnTo>
                  <a:cubicBezTo>
                    <a:pt x="365" y="366"/>
                    <a:pt x="355" y="380"/>
                    <a:pt x="347" y="386"/>
                  </a:cubicBezTo>
                  <a:cubicBezTo>
                    <a:pt x="339" y="392"/>
                    <a:pt x="332" y="379"/>
                    <a:pt x="322" y="399"/>
                  </a:cubicBezTo>
                  <a:cubicBezTo>
                    <a:pt x="312" y="419"/>
                    <a:pt x="301" y="411"/>
                    <a:pt x="293" y="414"/>
                  </a:cubicBezTo>
                  <a:cubicBezTo>
                    <a:pt x="285" y="417"/>
                    <a:pt x="280" y="414"/>
                    <a:pt x="275" y="416"/>
                  </a:cubicBezTo>
                  <a:cubicBezTo>
                    <a:pt x="270" y="418"/>
                    <a:pt x="267" y="426"/>
                    <a:pt x="260" y="426"/>
                  </a:cubicBezTo>
                  <a:cubicBezTo>
                    <a:pt x="253" y="426"/>
                    <a:pt x="238" y="417"/>
                    <a:pt x="232" y="419"/>
                  </a:cubicBezTo>
                  <a:cubicBezTo>
                    <a:pt x="226" y="421"/>
                    <a:pt x="221" y="432"/>
                    <a:pt x="226" y="437"/>
                  </a:cubicBezTo>
                  <a:lnTo>
                    <a:pt x="263" y="449"/>
                  </a:lnTo>
                  <a:lnTo>
                    <a:pt x="272" y="474"/>
                  </a:lnTo>
                  <a:lnTo>
                    <a:pt x="262" y="503"/>
                  </a:lnTo>
                  <a:cubicBezTo>
                    <a:pt x="251" y="507"/>
                    <a:pt x="223" y="499"/>
                    <a:pt x="206" y="498"/>
                  </a:cubicBezTo>
                  <a:cubicBezTo>
                    <a:pt x="189" y="497"/>
                    <a:pt x="164" y="492"/>
                    <a:pt x="158" y="498"/>
                  </a:cubicBezTo>
                  <a:cubicBezTo>
                    <a:pt x="152" y="504"/>
                    <a:pt x="167" y="527"/>
                    <a:pt x="167" y="537"/>
                  </a:cubicBezTo>
                  <a:cubicBezTo>
                    <a:pt x="167" y="547"/>
                    <a:pt x="159" y="551"/>
                    <a:pt x="157" y="557"/>
                  </a:cubicBezTo>
                  <a:cubicBezTo>
                    <a:pt x="155" y="563"/>
                    <a:pt x="161" y="569"/>
                    <a:pt x="157" y="576"/>
                  </a:cubicBezTo>
                  <a:cubicBezTo>
                    <a:pt x="153" y="583"/>
                    <a:pt x="127" y="594"/>
                    <a:pt x="130" y="597"/>
                  </a:cubicBezTo>
                  <a:cubicBezTo>
                    <a:pt x="139" y="606"/>
                    <a:pt x="160" y="592"/>
                    <a:pt x="176" y="592"/>
                  </a:cubicBezTo>
                  <a:lnTo>
                    <a:pt x="226" y="598"/>
                  </a:lnTo>
                  <a:lnTo>
                    <a:pt x="260" y="588"/>
                  </a:lnTo>
                  <a:lnTo>
                    <a:pt x="274" y="576"/>
                  </a:lnTo>
                  <a:cubicBezTo>
                    <a:pt x="282" y="573"/>
                    <a:pt x="306" y="573"/>
                    <a:pt x="307" y="569"/>
                  </a:cubicBezTo>
                  <a:cubicBezTo>
                    <a:pt x="321" y="557"/>
                    <a:pt x="283" y="559"/>
                    <a:pt x="283" y="552"/>
                  </a:cubicBezTo>
                  <a:cubicBezTo>
                    <a:pt x="283" y="545"/>
                    <a:pt x="300" y="533"/>
                    <a:pt x="307" y="528"/>
                  </a:cubicBezTo>
                  <a:lnTo>
                    <a:pt x="325" y="522"/>
                  </a:lnTo>
                  <a:lnTo>
                    <a:pt x="320" y="503"/>
                  </a:lnTo>
                  <a:cubicBezTo>
                    <a:pt x="323" y="499"/>
                    <a:pt x="336" y="495"/>
                    <a:pt x="342" y="495"/>
                  </a:cubicBezTo>
                  <a:cubicBezTo>
                    <a:pt x="348" y="495"/>
                    <a:pt x="350" y="506"/>
                    <a:pt x="358" y="505"/>
                  </a:cubicBezTo>
                  <a:cubicBezTo>
                    <a:pt x="366" y="504"/>
                    <a:pt x="384" y="490"/>
                    <a:pt x="393" y="491"/>
                  </a:cubicBezTo>
                  <a:lnTo>
                    <a:pt x="415" y="510"/>
                  </a:lnTo>
                  <a:cubicBezTo>
                    <a:pt x="416" y="517"/>
                    <a:pt x="407" y="520"/>
                    <a:pt x="401" y="530"/>
                  </a:cubicBezTo>
                  <a:lnTo>
                    <a:pt x="381" y="573"/>
                  </a:lnTo>
                  <a:lnTo>
                    <a:pt x="406" y="576"/>
                  </a:lnTo>
                  <a:lnTo>
                    <a:pt x="412" y="561"/>
                  </a:lnTo>
                  <a:lnTo>
                    <a:pt x="404" y="543"/>
                  </a:lnTo>
                  <a:cubicBezTo>
                    <a:pt x="406" y="539"/>
                    <a:pt x="417" y="541"/>
                    <a:pt x="423" y="538"/>
                  </a:cubicBezTo>
                  <a:cubicBezTo>
                    <a:pt x="430" y="537"/>
                    <a:pt x="435" y="526"/>
                    <a:pt x="441" y="527"/>
                  </a:cubicBezTo>
                  <a:cubicBezTo>
                    <a:pt x="447" y="528"/>
                    <a:pt x="453" y="542"/>
                    <a:pt x="460" y="547"/>
                  </a:cubicBezTo>
                  <a:lnTo>
                    <a:pt x="483" y="559"/>
                  </a:lnTo>
                  <a:lnTo>
                    <a:pt x="490" y="573"/>
                  </a:lnTo>
                  <a:lnTo>
                    <a:pt x="493" y="590"/>
                  </a:lnTo>
                  <a:lnTo>
                    <a:pt x="508" y="579"/>
                  </a:lnTo>
                  <a:cubicBezTo>
                    <a:pt x="508" y="579"/>
                    <a:pt x="507" y="566"/>
                    <a:pt x="509" y="564"/>
                  </a:cubicBezTo>
                  <a:cubicBezTo>
                    <a:pt x="513" y="561"/>
                    <a:pt x="512" y="581"/>
                    <a:pt x="521" y="569"/>
                  </a:cubicBezTo>
                  <a:cubicBezTo>
                    <a:pt x="530" y="557"/>
                    <a:pt x="525" y="556"/>
                    <a:pt x="515" y="549"/>
                  </a:cubicBezTo>
                  <a:lnTo>
                    <a:pt x="468" y="523"/>
                  </a:lnTo>
                  <a:lnTo>
                    <a:pt x="441" y="508"/>
                  </a:lnTo>
                  <a:lnTo>
                    <a:pt x="455" y="480"/>
                  </a:lnTo>
                  <a:lnTo>
                    <a:pt x="464" y="498"/>
                  </a:lnTo>
                  <a:lnTo>
                    <a:pt x="487" y="512"/>
                  </a:lnTo>
                  <a:lnTo>
                    <a:pt x="517" y="527"/>
                  </a:lnTo>
                  <a:cubicBezTo>
                    <a:pt x="526" y="535"/>
                    <a:pt x="529" y="546"/>
                    <a:pt x="539" y="559"/>
                  </a:cubicBezTo>
                  <a:cubicBezTo>
                    <a:pt x="549" y="572"/>
                    <a:pt x="570" y="602"/>
                    <a:pt x="579" y="608"/>
                  </a:cubicBezTo>
                  <a:cubicBezTo>
                    <a:pt x="588" y="614"/>
                    <a:pt x="588" y="598"/>
                    <a:pt x="592" y="597"/>
                  </a:cubicBezTo>
                  <a:cubicBezTo>
                    <a:pt x="596" y="594"/>
                    <a:pt x="604" y="602"/>
                    <a:pt x="604" y="599"/>
                  </a:cubicBezTo>
                  <a:cubicBezTo>
                    <a:pt x="604" y="596"/>
                    <a:pt x="596" y="583"/>
                    <a:pt x="593" y="578"/>
                  </a:cubicBezTo>
                  <a:cubicBezTo>
                    <a:pt x="589" y="574"/>
                    <a:pt x="590" y="568"/>
                    <a:pt x="587" y="567"/>
                  </a:cubicBezTo>
                  <a:cubicBezTo>
                    <a:pt x="585" y="563"/>
                    <a:pt x="583" y="558"/>
                    <a:pt x="584" y="555"/>
                  </a:cubicBezTo>
                  <a:cubicBezTo>
                    <a:pt x="585" y="552"/>
                    <a:pt x="589" y="550"/>
                    <a:pt x="592" y="548"/>
                  </a:cubicBezTo>
                  <a:lnTo>
                    <a:pt x="601" y="542"/>
                  </a:lnTo>
                  <a:cubicBezTo>
                    <a:pt x="607" y="541"/>
                    <a:pt x="621" y="541"/>
                    <a:pt x="627" y="541"/>
                  </a:cubicBezTo>
                  <a:cubicBezTo>
                    <a:pt x="633" y="541"/>
                    <a:pt x="636" y="541"/>
                    <a:pt x="640" y="539"/>
                  </a:cubicBezTo>
                  <a:cubicBezTo>
                    <a:pt x="644" y="537"/>
                    <a:pt x="648" y="532"/>
                    <a:pt x="650" y="528"/>
                  </a:cubicBezTo>
                  <a:lnTo>
                    <a:pt x="653" y="513"/>
                  </a:lnTo>
                  <a:lnTo>
                    <a:pt x="639" y="505"/>
                  </a:lnTo>
                  <a:cubicBezTo>
                    <a:pt x="639" y="503"/>
                    <a:pt x="650" y="505"/>
                    <a:pt x="655" y="501"/>
                  </a:cubicBezTo>
                  <a:cubicBezTo>
                    <a:pt x="660" y="497"/>
                    <a:pt x="665" y="488"/>
                    <a:pt x="670" y="483"/>
                  </a:cubicBezTo>
                  <a:cubicBezTo>
                    <a:pt x="675" y="478"/>
                    <a:pt x="681" y="471"/>
                    <a:pt x="686" y="470"/>
                  </a:cubicBezTo>
                  <a:lnTo>
                    <a:pt x="703" y="476"/>
                  </a:lnTo>
                  <a:lnTo>
                    <a:pt x="718" y="494"/>
                  </a:lnTo>
                  <a:cubicBezTo>
                    <a:pt x="723" y="498"/>
                    <a:pt x="727" y="503"/>
                    <a:pt x="731" y="501"/>
                  </a:cubicBezTo>
                  <a:cubicBezTo>
                    <a:pt x="735" y="499"/>
                    <a:pt x="742" y="488"/>
                    <a:pt x="742" y="482"/>
                  </a:cubicBezTo>
                  <a:lnTo>
                    <a:pt x="728" y="466"/>
                  </a:lnTo>
                  <a:cubicBezTo>
                    <a:pt x="730" y="462"/>
                    <a:pt x="746" y="463"/>
                    <a:pt x="755" y="459"/>
                  </a:cubicBezTo>
                  <a:cubicBezTo>
                    <a:pt x="764" y="455"/>
                    <a:pt x="777" y="444"/>
                    <a:pt x="782" y="444"/>
                  </a:cubicBezTo>
                  <a:cubicBezTo>
                    <a:pt x="787" y="444"/>
                    <a:pt x="786" y="452"/>
                    <a:pt x="784" y="458"/>
                  </a:cubicBezTo>
                  <a:cubicBezTo>
                    <a:pt x="782" y="464"/>
                    <a:pt x="765" y="469"/>
                    <a:pt x="772" y="480"/>
                  </a:cubicBezTo>
                  <a:cubicBezTo>
                    <a:pt x="779" y="491"/>
                    <a:pt x="820" y="516"/>
                    <a:pt x="824" y="525"/>
                  </a:cubicBezTo>
                  <a:cubicBezTo>
                    <a:pt x="828" y="534"/>
                    <a:pt x="808" y="535"/>
                    <a:pt x="796" y="537"/>
                  </a:cubicBezTo>
                  <a:cubicBezTo>
                    <a:pt x="784" y="539"/>
                    <a:pt x="763" y="541"/>
                    <a:pt x="751" y="539"/>
                  </a:cubicBezTo>
                  <a:cubicBezTo>
                    <a:pt x="739" y="537"/>
                    <a:pt x="739" y="524"/>
                    <a:pt x="722" y="524"/>
                  </a:cubicBezTo>
                  <a:cubicBezTo>
                    <a:pt x="705" y="524"/>
                    <a:pt x="707" y="533"/>
                    <a:pt x="697" y="537"/>
                  </a:cubicBezTo>
                  <a:lnTo>
                    <a:pt x="667" y="538"/>
                  </a:lnTo>
                  <a:lnTo>
                    <a:pt x="623" y="560"/>
                  </a:lnTo>
                  <a:lnTo>
                    <a:pt x="634" y="576"/>
                  </a:lnTo>
                  <a:lnTo>
                    <a:pt x="639" y="598"/>
                  </a:lnTo>
                  <a:lnTo>
                    <a:pt x="669" y="617"/>
                  </a:lnTo>
                  <a:lnTo>
                    <a:pt x="700" y="602"/>
                  </a:lnTo>
                  <a:lnTo>
                    <a:pt x="718" y="611"/>
                  </a:lnTo>
                  <a:lnTo>
                    <a:pt x="752" y="608"/>
                  </a:lnTo>
                  <a:lnTo>
                    <a:pt x="757" y="644"/>
                  </a:lnTo>
                  <a:lnTo>
                    <a:pt x="697" y="677"/>
                  </a:lnTo>
                  <a:close/>
                </a:path>
              </a:pathLst>
            </a:custGeom>
            <a:solidFill>
              <a:srgbClr val="FEFEFE">
                <a:alpha val="30196"/>
              </a:srgbClr>
            </a:solidFill>
            <a:ln>
              <a:noFill/>
            </a:ln>
            <a:extLst>
              <a:ext uri="{91240B29-F687-4F45-9708-019B960494DF}">
                <a14:hiddenLine xmlns:a14="http://schemas.microsoft.com/office/drawing/2010/main" w="12700" cap="flat" cmpd="sng">
                  <a:solidFill>
                    <a:srgbClr val="000000"/>
                  </a:solidFill>
                  <a:prstDash val="dash"/>
                  <a:round/>
                  <a:headEnd type="none" w="med" len="med"/>
                  <a:tailEnd type="none" w="med" len="med"/>
                </a14:hiddenLine>
              </a:ext>
            </a:extLst>
          </p:spPr>
          <p:txBody>
            <a:bodyPr/>
            <a:lstStyle/>
            <a:p>
              <a:endParaRPr lang="vi-VN"/>
            </a:p>
          </p:txBody>
        </p:sp>
      </p:grpSp>
      <p:pic>
        <p:nvPicPr>
          <p:cNvPr id="114" name="Picture 115" descr="artplus_nature_naturalcity42_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0450" y="3167063"/>
            <a:ext cx="4425950" cy="298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 name="Picture 116" descr="artplus_nature_naturalcity42_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6425" y="3352800"/>
            <a:ext cx="1654175"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 name="Picture 117" descr="artplus_nature_naturalcity42_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96400" y="2895600"/>
            <a:ext cx="1112838" cy="8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 name="Picture 118" descr="artplus_nature_naturalcity42_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94275" y="4594225"/>
            <a:ext cx="4911725" cy="188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 name="Text Box 121"/>
          <p:cNvSpPr txBox="1">
            <a:spLocks noChangeArrowheads="1"/>
          </p:cNvSpPr>
          <p:nvPr/>
        </p:nvSpPr>
        <p:spPr bwMode="auto">
          <a:xfrm>
            <a:off x="8007350" y="152400"/>
            <a:ext cx="9842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defRPr/>
            </a:pPr>
            <a:r>
              <a:rPr lang="en-US" sz="2000" b="1" smtClean="0">
                <a:solidFill>
                  <a:srgbClr val="000000"/>
                </a:solidFill>
                <a:latin typeface="Verdana" pitchFamily="34" charset="0"/>
              </a:rPr>
              <a:t>LOGO</a:t>
            </a:r>
          </a:p>
        </p:txBody>
      </p:sp>
      <p:pic>
        <p:nvPicPr>
          <p:cNvPr id="119" name="Picture 122" descr="artplus_nature_naturalcity42_b"/>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95888" y="3097213"/>
            <a:ext cx="297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 name="Picture 123" descr="artplus_nature_naturalcity42_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43600" y="1993900"/>
            <a:ext cx="1546225"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1" name="Picture 124" descr="artplus_nature_naturalcity42_d"/>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26100" y="2862263"/>
            <a:ext cx="623888"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 name="Picture 125" descr="a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359900" y="95250"/>
            <a:ext cx="1803400"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 name="Picture 126" descr="b_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204450" y="1968500"/>
            <a:ext cx="10795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3879" name="Rectangle 119"/>
          <p:cNvSpPr>
            <a:spLocks noGrp="1" noChangeArrowheads="1"/>
          </p:cNvSpPr>
          <p:nvPr>
            <p:ph type="ctrTitle"/>
          </p:nvPr>
        </p:nvSpPr>
        <p:spPr>
          <a:xfrm>
            <a:off x="304800" y="4419600"/>
            <a:ext cx="6400800" cy="1143000"/>
          </a:xfrm>
        </p:spPr>
        <p:txBody>
          <a:bodyPr/>
          <a:lstStyle>
            <a:lvl1pPr algn="l">
              <a:defRPr sz="4300">
                <a:solidFill>
                  <a:schemeClr val="bg1"/>
                </a:solidFill>
              </a:defRPr>
            </a:lvl1pPr>
          </a:lstStyle>
          <a:p>
            <a:r>
              <a:rPr lang="vi-VN" smtClean="0"/>
              <a:t>Bấm &amp; sửa kiểu tiêu đề</a:t>
            </a:r>
            <a:endParaRPr lang="en-US"/>
          </a:p>
        </p:txBody>
      </p:sp>
      <p:sp>
        <p:nvSpPr>
          <p:cNvPr id="373880" name="Rectangle 120"/>
          <p:cNvSpPr>
            <a:spLocks noGrp="1" noChangeArrowheads="1"/>
          </p:cNvSpPr>
          <p:nvPr>
            <p:ph type="subTitle" idx="1"/>
          </p:nvPr>
        </p:nvSpPr>
        <p:spPr>
          <a:xfrm>
            <a:off x="304800" y="5715000"/>
            <a:ext cx="6400800" cy="381000"/>
          </a:xfrm>
        </p:spPr>
        <p:txBody>
          <a:bodyPr/>
          <a:lstStyle>
            <a:lvl1pPr marL="0" indent="0">
              <a:buFont typeface="Wingdings" pitchFamily="2" charset="2"/>
              <a:buNone/>
              <a:defRPr sz="1800" b="1" i="1">
                <a:solidFill>
                  <a:schemeClr val="bg1"/>
                </a:solidFill>
              </a:defRPr>
            </a:lvl1pPr>
          </a:lstStyle>
          <a:p>
            <a:r>
              <a:rPr lang="vi-VN" smtClean="0"/>
              <a:t>Bấm &amp; sửa kiểu phụ đề</a:t>
            </a:r>
            <a:endParaRPr lang="en-US"/>
          </a:p>
        </p:txBody>
      </p:sp>
      <p:sp>
        <p:nvSpPr>
          <p:cNvPr id="124" name="Rectangle 112"/>
          <p:cNvSpPr>
            <a:spLocks noGrp="1" noChangeArrowheads="1"/>
          </p:cNvSpPr>
          <p:nvPr>
            <p:ph type="dt" sz="half" idx="10"/>
          </p:nvPr>
        </p:nvSpPr>
        <p:spPr>
          <a:xfrm>
            <a:off x="304800" y="6477000"/>
            <a:ext cx="2133600" cy="168275"/>
          </a:xfrm>
        </p:spPr>
        <p:txBody>
          <a:bodyPr/>
          <a:lstStyle>
            <a:lvl1pPr>
              <a:defRPr/>
            </a:lvl1pPr>
          </a:lstStyle>
          <a:p>
            <a:pPr>
              <a:defRPr/>
            </a:pPr>
            <a:fld id="{9617A93F-8C21-489D-8CE3-162A9DA890BE}" type="datetime1">
              <a:rPr lang="en-US" smtClean="0"/>
              <a:pPr>
                <a:defRPr/>
              </a:pPr>
              <a:t>26/02/2018</a:t>
            </a:fld>
            <a:endParaRPr lang="en-US"/>
          </a:p>
        </p:txBody>
      </p:sp>
      <p:sp>
        <p:nvSpPr>
          <p:cNvPr id="125" name="Rectangle 113"/>
          <p:cNvSpPr>
            <a:spLocks noGrp="1" noChangeArrowheads="1"/>
          </p:cNvSpPr>
          <p:nvPr>
            <p:ph type="ftr" sz="quarter" idx="11"/>
          </p:nvPr>
        </p:nvSpPr>
        <p:spPr>
          <a:xfrm>
            <a:off x="6705600" y="6477000"/>
            <a:ext cx="2286000" cy="168275"/>
          </a:xfrm>
        </p:spPr>
        <p:txBody>
          <a:bodyPr/>
          <a:lstStyle>
            <a:lvl1pPr algn="r">
              <a:defRPr/>
            </a:lvl1pPr>
          </a:lstStyle>
          <a:p>
            <a:pPr>
              <a:defRPr/>
            </a:pPr>
            <a:endParaRPr lang="vi-VN"/>
          </a:p>
        </p:txBody>
      </p:sp>
      <p:sp>
        <p:nvSpPr>
          <p:cNvPr id="126" name="Rectangle 114"/>
          <p:cNvSpPr>
            <a:spLocks noGrp="1" noChangeArrowheads="1"/>
          </p:cNvSpPr>
          <p:nvPr>
            <p:ph type="sldNum" sz="quarter" idx="12"/>
          </p:nvPr>
        </p:nvSpPr>
        <p:spPr>
          <a:xfrm>
            <a:off x="3657600" y="6477000"/>
            <a:ext cx="2133600" cy="168275"/>
          </a:xfrm>
        </p:spPr>
        <p:txBody>
          <a:bodyPr/>
          <a:lstStyle>
            <a:lvl1pPr algn="ctr">
              <a:defRPr/>
            </a:lvl1pPr>
          </a:lstStyle>
          <a:p>
            <a:pPr>
              <a:defRPr/>
            </a:pPr>
            <a:fld id="{152C93AD-5ED0-44D7-A1DC-FD4D40748B1E}" type="slidenum">
              <a:rPr lang="en-US"/>
              <a:pPr>
                <a:defRPr/>
              </a:pPr>
              <a:t>‹#›</a:t>
            </a:fld>
            <a:endParaRPr lang="en-US"/>
          </a:p>
        </p:txBody>
      </p:sp>
    </p:spTree>
    <p:extLst>
      <p:ext uri="{BB962C8B-B14F-4D97-AF65-F5344CB8AC3E}">
        <p14:creationId xmlns:p14="http://schemas.microsoft.com/office/powerpoint/2010/main" val="51422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14"/>
                                        </p:tgtEl>
                                        <p:attrNameLst>
                                          <p:attrName>style.visibility</p:attrName>
                                        </p:attrNameLst>
                                      </p:cBhvr>
                                      <p:to>
                                        <p:strVal val="visible"/>
                                      </p:to>
                                    </p:set>
                                    <p:animEffect transition="in" filter="fade">
                                      <p:cBhvr>
                                        <p:cTn id="10" dur="2000"/>
                                        <p:tgtEl>
                                          <p:spTgt spid="114"/>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119"/>
                                        </p:tgtEl>
                                        <p:attrNameLst>
                                          <p:attrName>style.visibility</p:attrName>
                                        </p:attrNameLst>
                                      </p:cBhvr>
                                      <p:to>
                                        <p:strVal val="visible"/>
                                      </p:to>
                                    </p:set>
                                    <p:animEffect transition="in" filter="fade">
                                      <p:cBhvr>
                                        <p:cTn id="14" dur="1000"/>
                                        <p:tgtEl>
                                          <p:spTgt spid="119"/>
                                        </p:tgtEl>
                                      </p:cBhvr>
                                    </p:animEffect>
                                  </p:childTnLst>
                                </p:cTn>
                              </p:par>
                            </p:childTnLst>
                          </p:cTn>
                        </p:par>
                        <p:par>
                          <p:cTn id="15" fill="hold">
                            <p:stCondLst>
                              <p:cond delay="3000"/>
                            </p:stCondLst>
                            <p:childTnLst>
                              <p:par>
                                <p:cTn id="16" presetID="22" presetClass="entr" presetSubtype="4" fill="hold" nodeType="afterEffect">
                                  <p:stCondLst>
                                    <p:cond delay="0"/>
                                  </p:stCondLst>
                                  <p:childTnLst>
                                    <p:set>
                                      <p:cBhvr>
                                        <p:cTn id="17" dur="1" fill="hold">
                                          <p:stCondLst>
                                            <p:cond delay="0"/>
                                          </p:stCondLst>
                                        </p:cTn>
                                        <p:tgtEl>
                                          <p:spTgt spid="121"/>
                                        </p:tgtEl>
                                        <p:attrNameLst>
                                          <p:attrName>style.visibility</p:attrName>
                                        </p:attrNameLst>
                                      </p:cBhvr>
                                      <p:to>
                                        <p:strVal val="visible"/>
                                      </p:to>
                                    </p:set>
                                    <p:animEffect transition="in" filter="wipe(down)">
                                      <p:cBhvr>
                                        <p:cTn id="18" dur="500"/>
                                        <p:tgtEl>
                                          <p:spTgt spid="121"/>
                                        </p:tgtEl>
                                      </p:cBhvr>
                                    </p:animEffect>
                                  </p:childTnLst>
                                </p:cTn>
                              </p:par>
                            </p:childTnLst>
                          </p:cTn>
                        </p:par>
                        <p:par>
                          <p:cTn id="19" fill="hold">
                            <p:stCondLst>
                              <p:cond delay="3500"/>
                            </p:stCondLst>
                            <p:childTnLst>
                              <p:par>
                                <p:cTn id="20" presetID="22" presetClass="entr" presetSubtype="4" fill="hold" nodeType="afterEffect">
                                  <p:stCondLst>
                                    <p:cond delay="0"/>
                                  </p:stCondLst>
                                  <p:childTnLst>
                                    <p:set>
                                      <p:cBhvr>
                                        <p:cTn id="21" dur="1" fill="hold">
                                          <p:stCondLst>
                                            <p:cond delay="0"/>
                                          </p:stCondLst>
                                        </p:cTn>
                                        <p:tgtEl>
                                          <p:spTgt spid="120"/>
                                        </p:tgtEl>
                                        <p:attrNameLst>
                                          <p:attrName>style.visibility</p:attrName>
                                        </p:attrNameLst>
                                      </p:cBhvr>
                                      <p:to>
                                        <p:strVal val="visible"/>
                                      </p:to>
                                    </p:set>
                                    <p:animEffect transition="in" filter="wipe(down)">
                                      <p:cBhvr>
                                        <p:cTn id="22" dur="500"/>
                                        <p:tgtEl>
                                          <p:spTgt spid="120"/>
                                        </p:tgtEl>
                                      </p:cBhvr>
                                    </p:animEffect>
                                  </p:childTnLst>
                                </p:cTn>
                              </p:par>
                            </p:childTnLst>
                          </p:cTn>
                        </p:par>
                        <p:par>
                          <p:cTn id="23" fill="hold">
                            <p:stCondLst>
                              <p:cond delay="4000"/>
                            </p:stCondLst>
                            <p:childTnLst>
                              <p:par>
                                <p:cTn id="24" presetID="35" presetClass="path" presetSubtype="0" accel="50000" decel="50000" fill="hold" nodeType="afterEffect">
                                  <p:stCondLst>
                                    <p:cond delay="0"/>
                                  </p:stCondLst>
                                  <p:childTnLst>
                                    <p:animMotion origin="layout" path="M -5.55556E-7 2.37743E-6 L -0.21076 0.04787 " pathEditMode="relative" rAng="0" ptsTypes="AA">
                                      <p:cBhvr>
                                        <p:cTn id="25" dur="2000" fill="hold"/>
                                        <p:tgtEl>
                                          <p:spTgt spid="116"/>
                                        </p:tgtEl>
                                        <p:attrNameLst>
                                          <p:attrName>ppt_x</p:attrName>
                                          <p:attrName>ppt_y</p:attrName>
                                        </p:attrNameLst>
                                      </p:cBhvr>
                                      <p:rCtr x="-10500" y="2400"/>
                                    </p:animMotion>
                                  </p:childTnLst>
                                </p:cTn>
                              </p:par>
                              <p:par>
                                <p:cTn id="26" presetID="10" presetClass="entr" presetSubtype="0" fill="hold" nodeType="withEffect">
                                  <p:stCondLst>
                                    <p:cond delay="0"/>
                                  </p:stCondLst>
                                  <p:childTnLst>
                                    <p:set>
                                      <p:cBhvr>
                                        <p:cTn id="27" dur="1" fill="hold">
                                          <p:stCondLst>
                                            <p:cond delay="0"/>
                                          </p:stCondLst>
                                        </p:cTn>
                                        <p:tgtEl>
                                          <p:spTgt spid="116"/>
                                        </p:tgtEl>
                                        <p:attrNameLst>
                                          <p:attrName>style.visibility</p:attrName>
                                        </p:attrNameLst>
                                      </p:cBhvr>
                                      <p:to>
                                        <p:strVal val="visible"/>
                                      </p:to>
                                    </p:set>
                                    <p:animEffect transition="in" filter="fade">
                                      <p:cBhvr>
                                        <p:cTn id="28" dur="1000"/>
                                        <p:tgtEl>
                                          <p:spTgt spid="116"/>
                                        </p:tgtEl>
                                      </p:cBhvr>
                                    </p:animEffect>
                                  </p:childTnLst>
                                </p:cTn>
                              </p:par>
                            </p:childTnLst>
                          </p:cTn>
                        </p:par>
                        <p:par>
                          <p:cTn id="29" fill="hold">
                            <p:stCondLst>
                              <p:cond delay="6000"/>
                            </p:stCondLst>
                            <p:childTnLst>
                              <p:par>
                                <p:cTn id="30" presetID="22" presetClass="entr" presetSubtype="4" fill="hold" nodeType="afterEffect">
                                  <p:stCondLst>
                                    <p:cond delay="0"/>
                                  </p:stCondLst>
                                  <p:childTnLst>
                                    <p:set>
                                      <p:cBhvr>
                                        <p:cTn id="31" dur="1" fill="hold">
                                          <p:stCondLst>
                                            <p:cond delay="0"/>
                                          </p:stCondLst>
                                        </p:cTn>
                                        <p:tgtEl>
                                          <p:spTgt spid="115"/>
                                        </p:tgtEl>
                                        <p:attrNameLst>
                                          <p:attrName>style.visibility</p:attrName>
                                        </p:attrNameLst>
                                      </p:cBhvr>
                                      <p:to>
                                        <p:strVal val="visible"/>
                                      </p:to>
                                    </p:set>
                                    <p:animEffect transition="in" filter="wipe(down)">
                                      <p:cBhvr>
                                        <p:cTn id="32" dur="500"/>
                                        <p:tgtEl>
                                          <p:spTgt spid="115"/>
                                        </p:tgtEl>
                                      </p:cBhvr>
                                    </p:animEffect>
                                  </p:childTnLst>
                                </p:cTn>
                              </p:par>
                            </p:childTnLst>
                          </p:cTn>
                        </p:par>
                        <p:par>
                          <p:cTn id="33" fill="hold">
                            <p:stCondLst>
                              <p:cond delay="6500"/>
                            </p:stCondLst>
                            <p:childTnLst>
                              <p:par>
                                <p:cTn id="34" presetID="22" presetClass="entr" presetSubtype="4" fill="hold" nodeType="afterEffect">
                                  <p:stCondLst>
                                    <p:cond delay="0"/>
                                  </p:stCondLst>
                                  <p:childTnLst>
                                    <p:set>
                                      <p:cBhvr>
                                        <p:cTn id="35" dur="1" fill="hold">
                                          <p:stCondLst>
                                            <p:cond delay="0"/>
                                          </p:stCondLst>
                                        </p:cTn>
                                        <p:tgtEl>
                                          <p:spTgt spid="117"/>
                                        </p:tgtEl>
                                        <p:attrNameLst>
                                          <p:attrName>style.visibility</p:attrName>
                                        </p:attrNameLst>
                                      </p:cBhvr>
                                      <p:to>
                                        <p:strVal val="visible"/>
                                      </p:to>
                                    </p:set>
                                    <p:animEffect transition="in" filter="wipe(down)">
                                      <p:cBhvr>
                                        <p:cTn id="36" dur="1000"/>
                                        <p:tgtEl>
                                          <p:spTgt spid="117"/>
                                        </p:tgtEl>
                                      </p:cBhvr>
                                    </p:animEffect>
                                  </p:childTnLst>
                                </p:cTn>
                              </p:par>
                              <p:par>
                                <p:cTn id="37" presetID="10" presetClass="entr" presetSubtype="0" fill="hold" nodeType="withEffect">
                                  <p:stCondLst>
                                    <p:cond delay="80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2000"/>
                                        <p:tgtEl>
                                          <p:spTgt spid="5"/>
                                        </p:tgtEl>
                                      </p:cBhvr>
                                    </p:animEffect>
                                  </p:childTnLst>
                                </p:cTn>
                              </p:par>
                            </p:childTnLst>
                          </p:cTn>
                        </p:par>
                        <p:par>
                          <p:cTn id="40" fill="hold">
                            <p:stCondLst>
                              <p:cond delay="9300"/>
                            </p:stCondLst>
                            <p:childTnLst>
                              <p:par>
                                <p:cTn id="41" presetID="0" presetClass="path" presetSubtype="0" accel="50000" decel="50000" fill="hold" nodeType="afterEffect">
                                  <p:stCondLst>
                                    <p:cond delay="0"/>
                                  </p:stCondLst>
                                  <p:childTnLst>
                                    <p:animMotion origin="layout" path="M -2.22222E-6 -4.81481E-6 C -0.08906 0.01505 -0.38802 0.03033 -0.53472 0.09075 C -0.68142 0.15116 -0.81198 0.322 -0.88055 0.36297 C -0.94913 0.40394 -0.93229 0.34237 -0.94583 0.33704 " pathEditMode="relative" rAng="0" ptsTypes="aaaa">
                                      <p:cBhvr>
                                        <p:cTn id="42" dur="2000" fill="hold"/>
                                        <p:tgtEl>
                                          <p:spTgt spid="122"/>
                                        </p:tgtEl>
                                        <p:attrNameLst>
                                          <p:attrName>ppt_x</p:attrName>
                                          <p:attrName>ppt_y</p:attrName>
                                        </p:attrNameLst>
                                      </p:cBhvr>
                                      <p:rCtr x="-47500" y="20200"/>
                                    </p:animMotion>
                                  </p:childTnLst>
                                </p:cTn>
                              </p:par>
                              <p:par>
                                <p:cTn id="43" presetID="0" presetClass="path" presetSubtype="0" accel="50000" decel="50000" fill="hold" nodeType="withEffect">
                                  <p:stCondLst>
                                    <p:cond delay="500"/>
                                  </p:stCondLst>
                                  <p:childTnLst>
                                    <p:animMotion origin="layout" path="M 0 0.04629 C -0.07778 0.05393 -0.34948 0.0956 -0.46667 0.09166 C -0.58385 0.08773 -0.63611 -0.0007 -0.70278 0.02314 C -0.76944 0.04699 -0.83247 0.19027 -0.86667 0.23426 " pathEditMode="relative" rAng="0" ptsTypes="aaaa">
                                      <p:cBhvr>
                                        <p:cTn id="44" dur="2000" fill="hold"/>
                                        <p:tgtEl>
                                          <p:spTgt spid="123"/>
                                        </p:tgtEl>
                                        <p:attrNameLst>
                                          <p:attrName>ppt_x</p:attrName>
                                          <p:attrName>ppt_y</p:attrName>
                                        </p:attrNameLst>
                                      </p:cBhvr>
                                      <p:rCtr x="-43300" y="70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a:ln/>
        </p:spPr>
        <p:txBody>
          <a:bodyPr/>
          <a:lstStyle>
            <a:lvl1pPr>
              <a:defRPr/>
            </a:lvl1pPr>
          </a:lstStyle>
          <a:p>
            <a:pPr>
              <a:defRPr/>
            </a:pPr>
            <a:fld id="{89E90731-E707-4DB5-9124-F8B53BF51C64}"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0AF7E19B-40AD-4664-8BE0-79C437629A84}" type="slidenum">
              <a:rPr lang="en-US"/>
              <a:pPr>
                <a:defRPr/>
              </a:pPr>
              <a:t>‹#›</a:t>
            </a:fld>
            <a:endParaRPr lang="en-US"/>
          </a:p>
        </p:txBody>
      </p:sp>
    </p:spTree>
    <p:extLst>
      <p:ext uri="{BB962C8B-B14F-4D97-AF65-F5344CB8AC3E}">
        <p14:creationId xmlns:p14="http://schemas.microsoft.com/office/powerpoint/2010/main" val="4230888830"/>
      </p:ext>
    </p:extLst>
  </p:cSld>
  <p:clrMapOvr>
    <a:masterClrMapping/>
  </p:clrMapOvr>
  <p:transition spd="slow">
    <p:randomBa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641875D3-1185-42A8-9B4C-3EBB10A8111C}"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DBADB8AA-361C-46EA-96C1-1905A7FB1414}" type="slidenum">
              <a:rPr lang="en-US"/>
              <a:pPr>
                <a:defRPr/>
              </a:pPr>
              <a:t>‹#›</a:t>
            </a:fld>
            <a:endParaRPr lang="en-US"/>
          </a:p>
        </p:txBody>
      </p:sp>
    </p:spTree>
    <p:extLst>
      <p:ext uri="{BB962C8B-B14F-4D97-AF65-F5344CB8AC3E}">
        <p14:creationId xmlns:p14="http://schemas.microsoft.com/office/powerpoint/2010/main" val="4334995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AC74F7F1-DA56-4E04-9D67-BF28E491DBF8}"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EA560C8F-2241-4969-95AA-4B26E80D9299}" type="slidenum">
              <a:rPr lang="en-US"/>
              <a:pPr>
                <a:defRPr/>
              </a:pPr>
              <a:t>‹#›</a:t>
            </a:fld>
            <a:endParaRPr lang="en-US"/>
          </a:p>
        </p:txBody>
      </p:sp>
    </p:spTree>
    <p:extLst>
      <p:ext uri="{BB962C8B-B14F-4D97-AF65-F5344CB8AC3E}">
        <p14:creationId xmlns:p14="http://schemas.microsoft.com/office/powerpoint/2010/main" val="4285986323"/>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a:ln/>
        </p:spPr>
        <p:txBody>
          <a:bodyPr/>
          <a:lstStyle>
            <a:lvl1pPr>
              <a:defRPr/>
            </a:lvl1pPr>
          </a:lstStyle>
          <a:p>
            <a:pPr>
              <a:defRPr/>
            </a:pPr>
            <a:fld id="{C45D10E6-7D6C-4CAB-97B3-DC7F8578E154}"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770E4283-7B7C-4BE4-B069-A2021C638CA1}" type="slidenum">
              <a:rPr lang="en-US"/>
              <a:pPr>
                <a:defRPr/>
              </a:pPr>
              <a:t>‹#›</a:t>
            </a:fld>
            <a:endParaRPr lang="en-US"/>
          </a:p>
        </p:txBody>
      </p:sp>
    </p:spTree>
    <p:extLst>
      <p:ext uri="{BB962C8B-B14F-4D97-AF65-F5344CB8AC3E}">
        <p14:creationId xmlns:p14="http://schemas.microsoft.com/office/powerpoint/2010/main" val="961013720"/>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sz="half" idx="1"/>
          </p:nvPr>
        </p:nvSpPr>
        <p:spPr>
          <a:xfrm>
            <a:off x="457200" y="1295400"/>
            <a:ext cx="40386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Nội dung 3"/>
          <p:cNvSpPr>
            <a:spLocks noGrp="1"/>
          </p:cNvSpPr>
          <p:nvPr>
            <p:ph sz="half" idx="2"/>
          </p:nvPr>
        </p:nvSpPr>
        <p:spPr>
          <a:xfrm>
            <a:off x="4648200" y="1295400"/>
            <a:ext cx="40386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4751D14A-7612-40F6-8FFD-D1FC553DA921}"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7936346B-61F8-495C-A4E1-30AC536585D6}" type="slidenum">
              <a:rPr lang="en-US"/>
              <a:pPr>
                <a:defRPr/>
              </a:pPr>
              <a:t>‹#›</a:t>
            </a:fld>
            <a:endParaRPr lang="en-US"/>
          </a:p>
        </p:txBody>
      </p:sp>
    </p:spTree>
    <p:extLst>
      <p:ext uri="{BB962C8B-B14F-4D97-AF65-F5344CB8AC3E}">
        <p14:creationId xmlns:p14="http://schemas.microsoft.com/office/powerpoint/2010/main" val="273732792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4638"/>
            <a:ext cx="8229600" cy="1143000"/>
          </a:xfrm>
        </p:spPr>
        <p:txBody>
          <a:bodyPr/>
          <a:lstStyle>
            <a:lvl1pPr>
              <a:defRPr/>
            </a:lvl1pPr>
          </a:lstStyle>
          <a:p>
            <a:r>
              <a:rPr lang="vi-VN" smtClean="0"/>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6CD5CA63-950D-4C66-BB77-369CCF41AC75}" type="datetime1">
              <a:rPr lang="en-US" smtClean="0"/>
              <a:pPr>
                <a:defRPr/>
              </a:pPr>
              <a:t>26/02/2018</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vi-VN"/>
          </a:p>
        </p:txBody>
      </p:sp>
      <p:sp>
        <p:nvSpPr>
          <p:cNvPr id="9" name="Rectangle 6"/>
          <p:cNvSpPr>
            <a:spLocks noGrp="1" noChangeArrowheads="1"/>
          </p:cNvSpPr>
          <p:nvPr>
            <p:ph type="sldNum" sz="quarter" idx="12"/>
          </p:nvPr>
        </p:nvSpPr>
        <p:spPr>
          <a:ln/>
        </p:spPr>
        <p:txBody>
          <a:bodyPr/>
          <a:lstStyle>
            <a:lvl1pPr>
              <a:defRPr/>
            </a:lvl1pPr>
          </a:lstStyle>
          <a:p>
            <a:pPr>
              <a:defRPr/>
            </a:pPr>
            <a:fld id="{890E99E2-3269-4476-AFBD-EB2F14CA4D11}" type="slidenum">
              <a:rPr lang="en-US"/>
              <a:pPr>
                <a:defRPr/>
              </a:pPr>
              <a:t>‹#›</a:t>
            </a:fld>
            <a:endParaRPr lang="en-US"/>
          </a:p>
        </p:txBody>
      </p:sp>
    </p:spTree>
    <p:extLst>
      <p:ext uri="{BB962C8B-B14F-4D97-AF65-F5344CB8AC3E}">
        <p14:creationId xmlns:p14="http://schemas.microsoft.com/office/powerpoint/2010/main" val="3437697962"/>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5C609DF9-7E5C-423D-9306-CC2C9F7D7457}" type="datetime1">
              <a:rPr lang="en-US" smtClean="0"/>
              <a:pPr>
                <a:defRPr/>
              </a:pPr>
              <a:t>26/02/2018</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vi-VN"/>
          </a:p>
        </p:txBody>
      </p:sp>
      <p:sp>
        <p:nvSpPr>
          <p:cNvPr id="5" name="Rectangle 6"/>
          <p:cNvSpPr>
            <a:spLocks noGrp="1" noChangeArrowheads="1"/>
          </p:cNvSpPr>
          <p:nvPr>
            <p:ph type="sldNum" sz="quarter" idx="12"/>
          </p:nvPr>
        </p:nvSpPr>
        <p:spPr>
          <a:ln/>
        </p:spPr>
        <p:txBody>
          <a:bodyPr/>
          <a:lstStyle>
            <a:lvl1pPr>
              <a:defRPr/>
            </a:lvl1pPr>
          </a:lstStyle>
          <a:p>
            <a:pPr>
              <a:defRPr/>
            </a:pPr>
            <a:fld id="{88C20683-43DD-4EC5-80D5-4DEE80C13CCB}" type="slidenum">
              <a:rPr lang="en-US"/>
              <a:pPr>
                <a:defRPr/>
              </a:pPr>
              <a:t>‹#›</a:t>
            </a:fld>
            <a:endParaRPr lang="en-US"/>
          </a:p>
        </p:txBody>
      </p:sp>
    </p:spTree>
    <p:extLst>
      <p:ext uri="{BB962C8B-B14F-4D97-AF65-F5344CB8AC3E}">
        <p14:creationId xmlns:p14="http://schemas.microsoft.com/office/powerpoint/2010/main" val="3803980191"/>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1A41791F-F94A-460A-A8FD-E1D32AAF9C16}" type="datetime1">
              <a:rPr lang="en-US" smtClean="0"/>
              <a:pPr>
                <a:defRPr/>
              </a:pPr>
              <a:t>26/02/2018</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vi-VN"/>
          </a:p>
        </p:txBody>
      </p:sp>
      <p:sp>
        <p:nvSpPr>
          <p:cNvPr id="4" name="Rectangle 6"/>
          <p:cNvSpPr>
            <a:spLocks noGrp="1" noChangeArrowheads="1"/>
          </p:cNvSpPr>
          <p:nvPr>
            <p:ph type="sldNum" sz="quarter" idx="12"/>
          </p:nvPr>
        </p:nvSpPr>
        <p:spPr>
          <a:ln/>
        </p:spPr>
        <p:txBody>
          <a:bodyPr/>
          <a:lstStyle>
            <a:lvl1pPr>
              <a:defRPr/>
            </a:lvl1pPr>
          </a:lstStyle>
          <a:p>
            <a:pPr>
              <a:defRPr/>
            </a:pPr>
            <a:fld id="{C08B38BD-6D50-4E9E-9921-7003CDAAADCA}" type="slidenum">
              <a:rPr lang="en-US"/>
              <a:pPr>
                <a:defRPr/>
              </a:pPr>
              <a:t>‹#›</a:t>
            </a:fld>
            <a:endParaRPr lang="en-US"/>
          </a:p>
        </p:txBody>
      </p:sp>
    </p:spTree>
    <p:extLst>
      <p:ext uri="{BB962C8B-B14F-4D97-AF65-F5344CB8AC3E}">
        <p14:creationId xmlns:p14="http://schemas.microsoft.com/office/powerpoint/2010/main" val="3616629909"/>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a:ln/>
        </p:spPr>
        <p:txBody>
          <a:bodyPr/>
          <a:lstStyle>
            <a:lvl1pPr>
              <a:defRPr/>
            </a:lvl1pPr>
          </a:lstStyle>
          <a:p>
            <a:pPr>
              <a:defRPr/>
            </a:pPr>
            <a:fld id="{686B6881-46C8-407C-90D3-2AD27C80469D}"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857BDA26-3EBF-451E-8BEE-E8177ACA321D}" type="slidenum">
              <a:rPr lang="en-US"/>
              <a:pPr>
                <a:defRPr/>
              </a:pPr>
              <a:t>‹#›</a:t>
            </a:fld>
            <a:endParaRPr lang="en-US"/>
          </a:p>
        </p:txBody>
      </p:sp>
    </p:spTree>
    <p:extLst>
      <p:ext uri="{BB962C8B-B14F-4D97-AF65-F5344CB8AC3E}">
        <p14:creationId xmlns:p14="http://schemas.microsoft.com/office/powerpoint/2010/main" val="162090510"/>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a:ln/>
        </p:spPr>
        <p:txBody>
          <a:bodyPr/>
          <a:lstStyle>
            <a:lvl1pPr>
              <a:defRPr/>
            </a:lvl1pPr>
          </a:lstStyle>
          <a:p>
            <a:pPr>
              <a:defRPr/>
            </a:pPr>
            <a:fld id="{557F5EA5-EDB2-4B0E-9C92-3DF2CEFE9065}"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CD8EB227-30FA-47E1-A39D-549EEDD68DB9}" type="slidenum">
              <a:rPr lang="en-US"/>
              <a:pPr>
                <a:defRPr/>
              </a:pPr>
              <a:t>‹#›</a:t>
            </a:fld>
            <a:endParaRPr lang="en-US"/>
          </a:p>
        </p:txBody>
      </p:sp>
    </p:spTree>
    <p:extLst>
      <p:ext uri="{BB962C8B-B14F-4D97-AF65-F5344CB8AC3E}">
        <p14:creationId xmlns:p14="http://schemas.microsoft.com/office/powerpoint/2010/main" val="822907397"/>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846CA551-26B7-479C-B541-7D9CB401D405}"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6A4426C5-E347-48EF-8B30-E7DFE8A88BE8}" type="slidenum">
              <a:rPr lang="en-US"/>
              <a:pPr>
                <a:defRPr/>
              </a:pPr>
              <a:t>‹#›</a:t>
            </a:fld>
            <a:endParaRPr lang="en-US"/>
          </a:p>
        </p:txBody>
      </p:sp>
    </p:spTree>
    <p:extLst>
      <p:ext uri="{BB962C8B-B14F-4D97-AF65-F5344CB8AC3E}">
        <p14:creationId xmlns:p14="http://schemas.microsoft.com/office/powerpoint/2010/main" val="1263080553"/>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28600"/>
            <a:ext cx="2057400" cy="6096000"/>
          </a:xfrm>
        </p:spPr>
        <p:txBody>
          <a:bodyPr vert="eaVert"/>
          <a:lstStyle/>
          <a:p>
            <a:r>
              <a:rPr lang="vi-VN" smtClean="0"/>
              <a:t>Bấm &amp; sửa kiểu tiêu đề</a:t>
            </a:r>
            <a:endParaRPr lang="en-US"/>
          </a:p>
        </p:txBody>
      </p:sp>
      <p:sp>
        <p:nvSpPr>
          <p:cNvPr id="3" name="Nơi giữ chỗ cho Văn bản Dọc 2"/>
          <p:cNvSpPr>
            <a:spLocks noGrp="1"/>
          </p:cNvSpPr>
          <p:nvPr>
            <p:ph type="body" orient="vert" idx="1"/>
          </p:nvPr>
        </p:nvSpPr>
        <p:spPr>
          <a:xfrm>
            <a:off x="457200" y="228600"/>
            <a:ext cx="6019800" cy="6096000"/>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50A3312-F377-4058-AEA0-E890BAABF795}" type="datetime1">
              <a:rPr lang="en-US" smtClean="0"/>
              <a:pPr>
                <a:defRPr/>
              </a:pPr>
              <a:t>26/02/2018</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vi-VN"/>
          </a:p>
        </p:txBody>
      </p:sp>
      <p:sp>
        <p:nvSpPr>
          <p:cNvPr id="6" name="Rectangle 6"/>
          <p:cNvSpPr>
            <a:spLocks noGrp="1" noChangeArrowheads="1"/>
          </p:cNvSpPr>
          <p:nvPr>
            <p:ph type="sldNum" sz="quarter" idx="12"/>
          </p:nvPr>
        </p:nvSpPr>
        <p:spPr>
          <a:ln/>
        </p:spPr>
        <p:txBody>
          <a:bodyPr/>
          <a:lstStyle>
            <a:lvl1pPr>
              <a:defRPr/>
            </a:lvl1pPr>
          </a:lstStyle>
          <a:p>
            <a:pPr>
              <a:defRPr/>
            </a:pPr>
            <a:fld id="{19704C2C-D10B-4DE1-AD85-328D1D9F6460}" type="slidenum">
              <a:rPr lang="en-US"/>
              <a:pPr>
                <a:defRPr/>
              </a:pPr>
              <a:t>‹#›</a:t>
            </a:fld>
            <a:endParaRPr lang="en-US"/>
          </a:p>
        </p:txBody>
      </p:sp>
    </p:spTree>
    <p:extLst>
      <p:ext uri="{BB962C8B-B14F-4D97-AF65-F5344CB8AC3E}">
        <p14:creationId xmlns:p14="http://schemas.microsoft.com/office/powerpoint/2010/main" val="825238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294F81B4-3E37-4DA7-B0C1-8E1ACFA82229}"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610F8019-DBDC-4F27-94CB-327B8F470F4F}" type="slidenum">
              <a:rPr lang="en-US"/>
              <a:pPr>
                <a:defRPr/>
              </a:pPr>
              <a:t>‹#›</a:t>
            </a:fld>
            <a:endParaRPr lang="en-US"/>
          </a:p>
        </p:txBody>
      </p:sp>
    </p:spTree>
    <p:extLst>
      <p:ext uri="{BB962C8B-B14F-4D97-AF65-F5344CB8AC3E}">
        <p14:creationId xmlns:p14="http://schemas.microsoft.com/office/powerpoint/2010/main" val="7900376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Vertical Text Placeholder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92424586-B217-42D5-BC44-87B1AA6FB796}"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14687DA5-A793-4FD1-846A-3CB65C80A9DF}" type="slidenum">
              <a:rPr lang="en-US"/>
              <a:pPr>
                <a:defRPr/>
              </a:pPr>
              <a:t>‹#›</a:t>
            </a:fld>
            <a:endParaRPr lang="en-US"/>
          </a:p>
        </p:txBody>
      </p:sp>
    </p:spTree>
    <p:extLst>
      <p:ext uri="{BB962C8B-B14F-4D97-AF65-F5344CB8AC3E}">
        <p14:creationId xmlns:p14="http://schemas.microsoft.com/office/powerpoint/2010/main" val="39915361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vi-VN" smtClean="0"/>
              <a:t>Bấm &amp; sửa kiểu tiêu đề</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2F6B8F6C-D971-4CB3-9D07-5B862CCBD9B3}"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EE5CD3C7-126B-478B-BC88-5CAA6485CB9C}" type="slidenum">
              <a:rPr lang="en-US"/>
              <a:pPr>
                <a:defRPr/>
              </a:pPr>
              <a:t>‹#›</a:t>
            </a:fld>
            <a:endParaRPr lang="en-US"/>
          </a:p>
        </p:txBody>
      </p:sp>
    </p:spTree>
    <p:extLst>
      <p:ext uri="{BB962C8B-B14F-4D97-AF65-F5344CB8AC3E}">
        <p14:creationId xmlns:p14="http://schemas.microsoft.com/office/powerpoint/2010/main" val="327165395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
        <p:nvSpPr>
          <p:cNvPr id="4" name="Rectangle 4"/>
          <p:cNvSpPr>
            <a:spLocks noGrp="1" noChangeArrowheads="1"/>
          </p:cNvSpPr>
          <p:nvPr>
            <p:ph type="dt" sz="half" idx="10"/>
          </p:nvPr>
        </p:nvSpPr>
        <p:spPr/>
        <p:txBody>
          <a:bodyPr/>
          <a:lstStyle>
            <a:lvl1pPr>
              <a:defRPr/>
            </a:lvl1pPr>
          </a:lstStyle>
          <a:p>
            <a:pPr>
              <a:defRPr/>
            </a:pPr>
            <a:fld id="{80DF67C6-1BB8-42B0-B38F-A560B9285A8F}"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8EBF29AC-1705-4CAA-988D-98D3C51AFCAC}" type="slidenum">
              <a:rPr lang="en-US"/>
              <a:pPr>
                <a:defRPr/>
              </a:pPr>
              <a:t>‹#›</a:t>
            </a:fld>
            <a:endParaRPr lang="en-US"/>
          </a:p>
        </p:txBody>
      </p:sp>
    </p:spTree>
    <p:extLst>
      <p:ext uri="{BB962C8B-B14F-4D97-AF65-F5344CB8AC3E}">
        <p14:creationId xmlns:p14="http://schemas.microsoft.com/office/powerpoint/2010/main" val="34741825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5187BB17-B098-44D6-9CF5-72A8F6F593DC}"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ABC6EA7A-B7CC-438C-AE15-72BF2C0903B4}" type="slidenum">
              <a:rPr lang="en-US"/>
              <a:pPr>
                <a:defRPr/>
              </a:pPr>
              <a:t>‹#›</a:t>
            </a:fld>
            <a:endParaRPr lang="en-US"/>
          </a:p>
        </p:txBody>
      </p:sp>
    </p:spTree>
    <p:extLst>
      <p:ext uri="{BB962C8B-B14F-4D97-AF65-F5344CB8AC3E}">
        <p14:creationId xmlns:p14="http://schemas.microsoft.com/office/powerpoint/2010/main" val="27335010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p:txBody>
          <a:bodyPr/>
          <a:lstStyle>
            <a:lvl1pPr>
              <a:defRPr/>
            </a:lvl1pPr>
          </a:lstStyle>
          <a:p>
            <a:pPr>
              <a:defRPr/>
            </a:pPr>
            <a:fld id="{B3028D86-8E7C-403E-B210-F8A5E5C3D175}"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87E5003E-432B-43A3-9322-E7EA404CF955}" type="slidenum">
              <a:rPr lang="en-US"/>
              <a:pPr>
                <a:defRPr/>
              </a:pPr>
              <a:t>‹#›</a:t>
            </a:fld>
            <a:endParaRPr lang="en-US"/>
          </a:p>
        </p:txBody>
      </p:sp>
    </p:spTree>
    <p:extLst>
      <p:ext uri="{BB962C8B-B14F-4D97-AF65-F5344CB8AC3E}">
        <p14:creationId xmlns:p14="http://schemas.microsoft.com/office/powerpoint/2010/main" val="35434348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p:txBody>
          <a:bodyPr/>
          <a:lstStyle>
            <a:lvl1pPr>
              <a:defRPr/>
            </a:lvl1pPr>
          </a:lstStyle>
          <a:p>
            <a:pPr>
              <a:defRPr/>
            </a:pPr>
            <a:fld id="{7DEFAF3F-4908-46C9-B11D-7759E7B1FF8B}"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720AF4AB-1AC6-4C55-A92F-F35BF8D90925}" type="slidenum">
              <a:rPr lang="en-US"/>
              <a:pPr>
                <a:defRPr/>
              </a:pPr>
              <a:t>‹#›</a:t>
            </a:fld>
            <a:endParaRPr lang="en-US"/>
          </a:p>
        </p:txBody>
      </p:sp>
    </p:spTree>
    <p:extLst>
      <p:ext uri="{BB962C8B-B14F-4D97-AF65-F5344CB8AC3E}">
        <p14:creationId xmlns:p14="http://schemas.microsoft.com/office/powerpoint/2010/main" val="40606937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vi-VN" smtClean="0"/>
              <a:t>Bấm &amp; sửa kiểu tiêu đề</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p:txBody>
          <a:bodyPr/>
          <a:lstStyle>
            <a:lvl1pPr>
              <a:defRPr/>
            </a:lvl1pPr>
          </a:lstStyle>
          <a:p>
            <a:pPr>
              <a:defRPr/>
            </a:pPr>
            <a:fld id="{AE28B9C2-980B-41DD-8BEF-B25F623DF799}" type="datetime1">
              <a:rPr lang="en-US" smtClean="0"/>
              <a:pPr>
                <a:defRPr/>
              </a:pPr>
              <a:t>26/02/2018</a:t>
            </a:fld>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vi-VN"/>
          </a:p>
        </p:txBody>
      </p:sp>
      <p:sp>
        <p:nvSpPr>
          <p:cNvPr id="9" name="Rectangle 6"/>
          <p:cNvSpPr>
            <a:spLocks noGrp="1" noChangeArrowheads="1"/>
          </p:cNvSpPr>
          <p:nvPr>
            <p:ph type="sldNum" sz="quarter" idx="12"/>
          </p:nvPr>
        </p:nvSpPr>
        <p:spPr/>
        <p:txBody>
          <a:bodyPr/>
          <a:lstStyle>
            <a:lvl1pPr>
              <a:defRPr/>
            </a:lvl1pPr>
          </a:lstStyle>
          <a:p>
            <a:pPr>
              <a:defRPr/>
            </a:pPr>
            <a:fld id="{11251122-2E1C-4D34-AE22-1F1569808A69}" type="slidenum">
              <a:rPr lang="en-US"/>
              <a:pPr>
                <a:defRPr/>
              </a:pPr>
              <a:t>‹#›</a:t>
            </a:fld>
            <a:endParaRPr lang="en-US"/>
          </a:p>
        </p:txBody>
      </p:sp>
    </p:spTree>
    <p:extLst>
      <p:ext uri="{BB962C8B-B14F-4D97-AF65-F5344CB8AC3E}">
        <p14:creationId xmlns:p14="http://schemas.microsoft.com/office/powerpoint/2010/main" val="31778328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p:txBody>
          <a:bodyPr/>
          <a:lstStyle>
            <a:lvl1pPr>
              <a:defRPr/>
            </a:lvl1pPr>
          </a:lstStyle>
          <a:p>
            <a:pPr>
              <a:defRPr/>
            </a:pPr>
            <a:fld id="{255A4D6C-5D46-4D3F-8365-45D32B08CB23}" type="datetime1">
              <a:rPr lang="en-US" smtClean="0"/>
              <a:pPr>
                <a:defRPr/>
              </a:pPr>
              <a:t>26/02/2018</a:t>
            </a:fld>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vi-VN"/>
          </a:p>
        </p:txBody>
      </p:sp>
      <p:sp>
        <p:nvSpPr>
          <p:cNvPr id="5" name="Rectangle 6"/>
          <p:cNvSpPr>
            <a:spLocks noGrp="1" noChangeArrowheads="1"/>
          </p:cNvSpPr>
          <p:nvPr>
            <p:ph type="sldNum" sz="quarter" idx="12"/>
          </p:nvPr>
        </p:nvSpPr>
        <p:spPr/>
        <p:txBody>
          <a:bodyPr/>
          <a:lstStyle>
            <a:lvl1pPr>
              <a:defRPr/>
            </a:lvl1pPr>
          </a:lstStyle>
          <a:p>
            <a:pPr>
              <a:defRPr/>
            </a:pPr>
            <a:fld id="{94C8E378-0610-4FF3-B48F-8FA78DB70CC5}" type="slidenum">
              <a:rPr lang="en-US"/>
              <a:pPr>
                <a:defRPr/>
              </a:pPr>
              <a:t>‹#›</a:t>
            </a:fld>
            <a:endParaRPr lang="en-US"/>
          </a:p>
        </p:txBody>
      </p:sp>
    </p:spTree>
    <p:extLst>
      <p:ext uri="{BB962C8B-B14F-4D97-AF65-F5344CB8AC3E}">
        <p14:creationId xmlns:p14="http://schemas.microsoft.com/office/powerpoint/2010/main" val="3358870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Nơi giữ chỗ cho Nội dung 2"/>
          <p:cNvSpPr>
            <a:spLocks noGrp="1"/>
          </p:cNvSpPr>
          <p:nvPr>
            <p:ph sz="half" idx="1"/>
          </p:nvPr>
        </p:nvSpPr>
        <p:spPr>
          <a:xfrm>
            <a:off x="457200" y="1828800"/>
            <a:ext cx="4038600" cy="4297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Nội dung 3"/>
          <p:cNvSpPr>
            <a:spLocks noGrp="1"/>
          </p:cNvSpPr>
          <p:nvPr>
            <p:ph sz="half" idx="2"/>
          </p:nvPr>
        </p:nvSpPr>
        <p:spPr>
          <a:xfrm>
            <a:off x="4648200" y="1828800"/>
            <a:ext cx="4038600" cy="4297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71B2F16C-1C75-401A-8175-4098AD475888}"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1E5E6D7A-D6FB-417C-9761-28510412EFF4}" type="slidenum">
              <a:rPr lang="en-US"/>
              <a:pPr>
                <a:defRPr/>
              </a:pPr>
              <a:t>‹#›</a:t>
            </a:fld>
            <a:endParaRPr lang="en-US"/>
          </a:p>
        </p:txBody>
      </p:sp>
    </p:spTree>
    <p:extLst>
      <p:ext uri="{BB962C8B-B14F-4D97-AF65-F5344CB8AC3E}">
        <p14:creationId xmlns:p14="http://schemas.microsoft.com/office/powerpoint/2010/main" val="1441288713"/>
      </p:ext>
    </p:extLst>
  </p:cSld>
  <p:clrMapOvr>
    <a:masterClrMapping/>
  </p:clrMapOvr>
  <p:transition spd="slow">
    <p:randomBa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03376FBC-F1D1-4DB9-868A-A806ACF30160}" type="datetime1">
              <a:rPr lang="en-US" smtClean="0"/>
              <a:pPr>
                <a:defRPr/>
              </a:pPr>
              <a:t>26/02/2018</a:t>
            </a:fld>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vi-VN"/>
          </a:p>
        </p:txBody>
      </p:sp>
      <p:sp>
        <p:nvSpPr>
          <p:cNvPr id="4" name="Rectangle 6"/>
          <p:cNvSpPr>
            <a:spLocks noGrp="1" noChangeArrowheads="1"/>
          </p:cNvSpPr>
          <p:nvPr>
            <p:ph type="sldNum" sz="quarter" idx="12"/>
          </p:nvPr>
        </p:nvSpPr>
        <p:spPr/>
        <p:txBody>
          <a:bodyPr/>
          <a:lstStyle>
            <a:lvl1pPr>
              <a:defRPr/>
            </a:lvl1pPr>
          </a:lstStyle>
          <a:p>
            <a:pPr>
              <a:defRPr/>
            </a:pPr>
            <a:fld id="{5AF6C856-6CBE-40A3-9D12-48782DAE3D78}" type="slidenum">
              <a:rPr lang="en-US"/>
              <a:pPr>
                <a:defRPr/>
              </a:pPr>
              <a:t>‹#›</a:t>
            </a:fld>
            <a:endParaRPr lang="en-US"/>
          </a:p>
        </p:txBody>
      </p:sp>
    </p:spTree>
    <p:extLst>
      <p:ext uri="{BB962C8B-B14F-4D97-AF65-F5344CB8AC3E}">
        <p14:creationId xmlns:p14="http://schemas.microsoft.com/office/powerpoint/2010/main" val="42820986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809F8870-D367-4931-8D9C-3302F680F610}"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5D30C057-C651-4E0F-BCB2-40599A04187C}" type="slidenum">
              <a:rPr lang="en-US"/>
              <a:pPr>
                <a:defRPr/>
              </a:pPr>
              <a:t>‹#›</a:t>
            </a:fld>
            <a:endParaRPr lang="en-US"/>
          </a:p>
        </p:txBody>
      </p:sp>
    </p:spTree>
    <p:extLst>
      <p:ext uri="{BB962C8B-B14F-4D97-AF65-F5344CB8AC3E}">
        <p14:creationId xmlns:p14="http://schemas.microsoft.com/office/powerpoint/2010/main" val="10902706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EC65274F-492F-4016-AD37-0B5365A77C8D}"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5C5474F6-47B3-4CEB-8F1C-8C80613A7A79}" type="slidenum">
              <a:rPr lang="en-US"/>
              <a:pPr>
                <a:defRPr/>
              </a:pPr>
              <a:t>‹#›</a:t>
            </a:fld>
            <a:endParaRPr lang="en-US"/>
          </a:p>
        </p:txBody>
      </p:sp>
    </p:spTree>
    <p:extLst>
      <p:ext uri="{BB962C8B-B14F-4D97-AF65-F5344CB8AC3E}">
        <p14:creationId xmlns:p14="http://schemas.microsoft.com/office/powerpoint/2010/main" val="24769657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Vertical Text Placeholder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F475E875-0B03-4E68-8CD1-9797CCE423E6}"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3E197E7F-F6C6-4CE9-9D33-328984AFC2D5}" type="slidenum">
              <a:rPr lang="en-US"/>
              <a:pPr>
                <a:defRPr/>
              </a:pPr>
              <a:t>‹#›</a:t>
            </a:fld>
            <a:endParaRPr lang="en-US"/>
          </a:p>
        </p:txBody>
      </p:sp>
    </p:spTree>
    <p:extLst>
      <p:ext uri="{BB962C8B-B14F-4D97-AF65-F5344CB8AC3E}">
        <p14:creationId xmlns:p14="http://schemas.microsoft.com/office/powerpoint/2010/main" val="34215454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vi-VN" smtClean="0"/>
              <a:t>Bấm &amp; sửa kiểu tiêu đề</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04D9465E-4568-47EA-A377-CC7757FE65BD}"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F4F8EE08-F433-4E56-96E2-16379905E105}" type="slidenum">
              <a:rPr lang="en-US"/>
              <a:pPr>
                <a:defRPr/>
              </a:pPr>
              <a:t>‹#›</a:t>
            </a:fld>
            <a:endParaRPr lang="en-US"/>
          </a:p>
        </p:txBody>
      </p:sp>
    </p:spTree>
    <p:extLst>
      <p:ext uri="{BB962C8B-B14F-4D97-AF65-F5344CB8AC3E}">
        <p14:creationId xmlns:p14="http://schemas.microsoft.com/office/powerpoint/2010/main" val="22851740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
        <p:nvSpPr>
          <p:cNvPr id="4" name="Rectangle 4"/>
          <p:cNvSpPr>
            <a:spLocks noGrp="1" noChangeArrowheads="1"/>
          </p:cNvSpPr>
          <p:nvPr>
            <p:ph type="dt" sz="half" idx="10"/>
          </p:nvPr>
        </p:nvSpPr>
        <p:spPr/>
        <p:txBody>
          <a:bodyPr/>
          <a:lstStyle>
            <a:lvl1pPr>
              <a:defRPr/>
            </a:lvl1pPr>
          </a:lstStyle>
          <a:p>
            <a:pPr>
              <a:defRPr/>
            </a:pPr>
            <a:fld id="{D6CA50DA-7927-43C2-A4F2-374BEBEFEB2D}"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30AF11A2-1BB9-4CC1-BCDD-0A8805366062}" type="slidenum">
              <a:rPr lang="en-US"/>
              <a:pPr>
                <a:defRPr/>
              </a:pPr>
              <a:t>‹#›</a:t>
            </a:fld>
            <a:endParaRPr lang="en-US"/>
          </a:p>
        </p:txBody>
      </p:sp>
    </p:spTree>
    <p:extLst>
      <p:ext uri="{BB962C8B-B14F-4D97-AF65-F5344CB8AC3E}">
        <p14:creationId xmlns:p14="http://schemas.microsoft.com/office/powerpoint/2010/main" val="1686427134"/>
      </p:ext>
    </p:extLst>
  </p:cSld>
  <p:clrMapOvr>
    <a:masterClrMapping/>
  </p:clrMapOvr>
  <p:transition>
    <p:randomBar dir="vert"/>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4FF3A008-4BC7-4767-A93A-73C7B736BBDC}"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AB90103D-F216-4510-B441-448190C4D144}" type="slidenum">
              <a:rPr lang="en-US"/>
              <a:pPr>
                <a:defRPr/>
              </a:pPr>
              <a:t>‹#›</a:t>
            </a:fld>
            <a:endParaRPr lang="en-US"/>
          </a:p>
        </p:txBody>
      </p:sp>
    </p:spTree>
    <p:extLst>
      <p:ext uri="{BB962C8B-B14F-4D97-AF65-F5344CB8AC3E}">
        <p14:creationId xmlns:p14="http://schemas.microsoft.com/office/powerpoint/2010/main" val="2761222972"/>
      </p:ext>
    </p:extLst>
  </p:cSld>
  <p:clrMapOvr>
    <a:masterClrMapping/>
  </p:clrMapOvr>
  <p:transition>
    <p:randomBar dir="vert"/>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p:txBody>
          <a:bodyPr/>
          <a:lstStyle>
            <a:lvl1pPr>
              <a:defRPr/>
            </a:lvl1pPr>
          </a:lstStyle>
          <a:p>
            <a:pPr>
              <a:defRPr/>
            </a:pPr>
            <a:fld id="{455E8BF1-AF4E-45F6-AF0E-53027E945DF0}"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CB156C5C-C52E-4016-904D-C6758398810D}" type="slidenum">
              <a:rPr lang="en-US"/>
              <a:pPr>
                <a:defRPr/>
              </a:pPr>
              <a:t>‹#›</a:t>
            </a:fld>
            <a:endParaRPr lang="en-US"/>
          </a:p>
        </p:txBody>
      </p:sp>
    </p:spTree>
    <p:extLst>
      <p:ext uri="{BB962C8B-B14F-4D97-AF65-F5344CB8AC3E}">
        <p14:creationId xmlns:p14="http://schemas.microsoft.com/office/powerpoint/2010/main" val="2223239694"/>
      </p:ext>
    </p:extLst>
  </p:cSld>
  <p:clrMapOvr>
    <a:masterClrMapping/>
  </p:clrMapOvr>
  <p:transition>
    <p:randomBar dir="vert"/>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p:txBody>
          <a:bodyPr/>
          <a:lstStyle>
            <a:lvl1pPr>
              <a:defRPr/>
            </a:lvl1pPr>
          </a:lstStyle>
          <a:p>
            <a:pPr>
              <a:defRPr/>
            </a:pPr>
            <a:fld id="{38AF7151-106C-42ED-97CC-718B20D5CBF1}"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B2C1BC4A-6C71-41C0-BC8B-C3040EC802BA}" type="slidenum">
              <a:rPr lang="en-US"/>
              <a:pPr>
                <a:defRPr/>
              </a:pPr>
              <a:t>‹#›</a:t>
            </a:fld>
            <a:endParaRPr lang="en-US"/>
          </a:p>
        </p:txBody>
      </p:sp>
    </p:spTree>
    <p:extLst>
      <p:ext uri="{BB962C8B-B14F-4D97-AF65-F5344CB8AC3E}">
        <p14:creationId xmlns:p14="http://schemas.microsoft.com/office/powerpoint/2010/main" val="762963729"/>
      </p:ext>
    </p:extLst>
  </p:cSld>
  <p:clrMapOvr>
    <a:masterClrMapping/>
  </p:clrMapOvr>
  <p:transition>
    <p:randomBar dir="vert"/>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vi-VN" smtClean="0"/>
              <a:t>Bấm &amp; sửa kiểu tiêu đề</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p:txBody>
          <a:bodyPr/>
          <a:lstStyle>
            <a:lvl1pPr>
              <a:defRPr/>
            </a:lvl1pPr>
          </a:lstStyle>
          <a:p>
            <a:pPr>
              <a:defRPr/>
            </a:pPr>
            <a:fld id="{F04F31D9-FCA6-4641-AB54-DC05462D9099}" type="datetime1">
              <a:rPr lang="en-US" smtClean="0"/>
              <a:pPr>
                <a:defRPr/>
              </a:pPr>
              <a:t>26/02/2018</a:t>
            </a:fld>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vi-VN"/>
          </a:p>
        </p:txBody>
      </p:sp>
      <p:sp>
        <p:nvSpPr>
          <p:cNvPr id="9" name="Rectangle 6"/>
          <p:cNvSpPr>
            <a:spLocks noGrp="1" noChangeArrowheads="1"/>
          </p:cNvSpPr>
          <p:nvPr>
            <p:ph type="sldNum" sz="quarter" idx="12"/>
          </p:nvPr>
        </p:nvSpPr>
        <p:spPr/>
        <p:txBody>
          <a:bodyPr/>
          <a:lstStyle>
            <a:lvl1pPr>
              <a:defRPr/>
            </a:lvl1pPr>
          </a:lstStyle>
          <a:p>
            <a:pPr>
              <a:defRPr/>
            </a:pPr>
            <a:fld id="{088CBCCC-BC6E-42CA-86BA-E169DAD3A740}" type="slidenum">
              <a:rPr lang="en-US"/>
              <a:pPr>
                <a:defRPr/>
              </a:pPr>
              <a:t>‹#›</a:t>
            </a:fld>
            <a:endParaRPr lang="en-US"/>
          </a:p>
        </p:txBody>
      </p:sp>
    </p:spTree>
    <p:extLst>
      <p:ext uri="{BB962C8B-B14F-4D97-AF65-F5344CB8AC3E}">
        <p14:creationId xmlns:p14="http://schemas.microsoft.com/office/powerpoint/2010/main" val="2042699791"/>
      </p:ext>
    </p:extLst>
  </p:cSld>
  <p:clrMapOvr>
    <a:masterClrMapping/>
  </p:clrMapOvr>
  <p:transition>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4638"/>
            <a:ext cx="8229600" cy="1143000"/>
          </a:xfrm>
        </p:spPr>
        <p:txBody>
          <a:bodyPr/>
          <a:lstStyle>
            <a:lvl1pPr>
              <a:defRPr/>
            </a:lvl1pPr>
          </a:lstStyle>
          <a:p>
            <a:r>
              <a:rPr lang="vi-VN" smtClean="0"/>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2C6283D4-2F9F-45C1-89BF-FFE8E478BD63}" type="datetime1">
              <a:rPr lang="en-US" smtClean="0"/>
              <a:pPr>
                <a:defRPr/>
              </a:pPr>
              <a:t>26/02/2018</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vi-VN"/>
          </a:p>
        </p:txBody>
      </p:sp>
      <p:sp>
        <p:nvSpPr>
          <p:cNvPr id="9" name="Rectangle 6"/>
          <p:cNvSpPr>
            <a:spLocks noGrp="1" noChangeArrowheads="1"/>
          </p:cNvSpPr>
          <p:nvPr>
            <p:ph type="sldNum" sz="quarter" idx="12"/>
          </p:nvPr>
        </p:nvSpPr>
        <p:spPr>
          <a:ln/>
        </p:spPr>
        <p:txBody>
          <a:bodyPr/>
          <a:lstStyle>
            <a:lvl1pPr>
              <a:defRPr/>
            </a:lvl1pPr>
          </a:lstStyle>
          <a:p>
            <a:pPr>
              <a:defRPr/>
            </a:pPr>
            <a:fld id="{0F78A18E-E8D9-499D-A4E1-2D1231B07B84}" type="slidenum">
              <a:rPr lang="en-US"/>
              <a:pPr>
                <a:defRPr/>
              </a:pPr>
              <a:t>‹#›</a:t>
            </a:fld>
            <a:endParaRPr lang="en-US"/>
          </a:p>
        </p:txBody>
      </p:sp>
    </p:spTree>
    <p:extLst>
      <p:ext uri="{BB962C8B-B14F-4D97-AF65-F5344CB8AC3E}">
        <p14:creationId xmlns:p14="http://schemas.microsoft.com/office/powerpoint/2010/main" val="1470895223"/>
      </p:ext>
    </p:extLst>
  </p:cSld>
  <p:clrMapOvr>
    <a:masterClrMapping/>
  </p:clrMapOvr>
  <p:transition spd="slow">
    <p:randomBa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p:txBody>
          <a:bodyPr/>
          <a:lstStyle>
            <a:lvl1pPr>
              <a:defRPr/>
            </a:lvl1pPr>
          </a:lstStyle>
          <a:p>
            <a:pPr>
              <a:defRPr/>
            </a:pPr>
            <a:fld id="{4B33AFD6-F294-40DD-85E4-0DAC2D1DE80F}" type="datetime1">
              <a:rPr lang="en-US" smtClean="0"/>
              <a:pPr>
                <a:defRPr/>
              </a:pPr>
              <a:t>26/02/2018</a:t>
            </a:fld>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vi-VN"/>
          </a:p>
        </p:txBody>
      </p:sp>
      <p:sp>
        <p:nvSpPr>
          <p:cNvPr id="5" name="Rectangle 6"/>
          <p:cNvSpPr>
            <a:spLocks noGrp="1" noChangeArrowheads="1"/>
          </p:cNvSpPr>
          <p:nvPr>
            <p:ph type="sldNum" sz="quarter" idx="12"/>
          </p:nvPr>
        </p:nvSpPr>
        <p:spPr/>
        <p:txBody>
          <a:bodyPr/>
          <a:lstStyle>
            <a:lvl1pPr>
              <a:defRPr/>
            </a:lvl1pPr>
          </a:lstStyle>
          <a:p>
            <a:pPr>
              <a:defRPr/>
            </a:pPr>
            <a:fld id="{347842FF-E586-4A67-90F5-96BE43186D6F}" type="slidenum">
              <a:rPr lang="en-US"/>
              <a:pPr>
                <a:defRPr/>
              </a:pPr>
              <a:t>‹#›</a:t>
            </a:fld>
            <a:endParaRPr lang="en-US"/>
          </a:p>
        </p:txBody>
      </p:sp>
    </p:spTree>
    <p:extLst>
      <p:ext uri="{BB962C8B-B14F-4D97-AF65-F5344CB8AC3E}">
        <p14:creationId xmlns:p14="http://schemas.microsoft.com/office/powerpoint/2010/main" val="1605916386"/>
      </p:ext>
    </p:extLst>
  </p:cSld>
  <p:clrMapOvr>
    <a:masterClrMapping/>
  </p:clrMapOvr>
  <p:transition>
    <p:randomBar dir="vert"/>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F36FBD90-64F0-4F2B-BC76-59C4ACC3EEC2}" type="datetime1">
              <a:rPr lang="en-US" smtClean="0"/>
              <a:pPr>
                <a:defRPr/>
              </a:pPr>
              <a:t>26/02/2018</a:t>
            </a:fld>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vi-VN"/>
          </a:p>
        </p:txBody>
      </p:sp>
      <p:sp>
        <p:nvSpPr>
          <p:cNvPr id="4" name="Rectangle 6"/>
          <p:cNvSpPr>
            <a:spLocks noGrp="1" noChangeArrowheads="1"/>
          </p:cNvSpPr>
          <p:nvPr>
            <p:ph type="sldNum" sz="quarter" idx="12"/>
          </p:nvPr>
        </p:nvSpPr>
        <p:spPr/>
        <p:txBody>
          <a:bodyPr/>
          <a:lstStyle>
            <a:lvl1pPr>
              <a:defRPr/>
            </a:lvl1pPr>
          </a:lstStyle>
          <a:p>
            <a:pPr>
              <a:defRPr/>
            </a:pPr>
            <a:fld id="{30BF7817-00B6-447C-AE35-3EC4D60697FB}" type="slidenum">
              <a:rPr lang="en-US"/>
              <a:pPr>
                <a:defRPr/>
              </a:pPr>
              <a:t>‹#›</a:t>
            </a:fld>
            <a:endParaRPr lang="en-US"/>
          </a:p>
        </p:txBody>
      </p:sp>
    </p:spTree>
    <p:extLst>
      <p:ext uri="{BB962C8B-B14F-4D97-AF65-F5344CB8AC3E}">
        <p14:creationId xmlns:p14="http://schemas.microsoft.com/office/powerpoint/2010/main" val="3423937083"/>
      </p:ext>
    </p:extLst>
  </p:cSld>
  <p:clrMapOvr>
    <a:masterClrMapping/>
  </p:clrMapOvr>
  <p:transition>
    <p:randomBar dir="vert"/>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039840ED-353F-4224-B525-7A3F8A2DB93E}"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F65303A1-9F4C-4461-956E-708A5D84DD65}" type="slidenum">
              <a:rPr lang="en-US"/>
              <a:pPr>
                <a:defRPr/>
              </a:pPr>
              <a:t>‹#›</a:t>
            </a:fld>
            <a:endParaRPr lang="en-US"/>
          </a:p>
        </p:txBody>
      </p:sp>
    </p:spTree>
    <p:extLst>
      <p:ext uri="{BB962C8B-B14F-4D97-AF65-F5344CB8AC3E}">
        <p14:creationId xmlns:p14="http://schemas.microsoft.com/office/powerpoint/2010/main" val="98294918"/>
      </p:ext>
    </p:extLst>
  </p:cSld>
  <p:clrMapOvr>
    <a:masterClrMapping/>
  </p:clrMapOvr>
  <p:transition>
    <p:randomBar dir="vert"/>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E52B131D-4589-4543-A694-00E352FC7544}"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ACE85C80-6CA7-4D8D-8293-399A61BEF6EA}" type="slidenum">
              <a:rPr lang="en-US"/>
              <a:pPr>
                <a:defRPr/>
              </a:pPr>
              <a:t>‹#›</a:t>
            </a:fld>
            <a:endParaRPr lang="en-US"/>
          </a:p>
        </p:txBody>
      </p:sp>
    </p:spTree>
    <p:extLst>
      <p:ext uri="{BB962C8B-B14F-4D97-AF65-F5344CB8AC3E}">
        <p14:creationId xmlns:p14="http://schemas.microsoft.com/office/powerpoint/2010/main" val="322306425"/>
      </p:ext>
    </p:extLst>
  </p:cSld>
  <p:clrMapOvr>
    <a:masterClrMapping/>
  </p:clrMapOvr>
  <p:transition>
    <p:randomBar dir="vert"/>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Vertical Text Placeholder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F8CEA90A-1357-448C-903D-2344CC6E5FFB}"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5C31E4FC-E0B8-47CA-95AF-F289145776F3}" type="slidenum">
              <a:rPr lang="en-US"/>
              <a:pPr>
                <a:defRPr/>
              </a:pPr>
              <a:t>‹#›</a:t>
            </a:fld>
            <a:endParaRPr lang="en-US"/>
          </a:p>
        </p:txBody>
      </p:sp>
    </p:spTree>
    <p:extLst>
      <p:ext uri="{BB962C8B-B14F-4D97-AF65-F5344CB8AC3E}">
        <p14:creationId xmlns:p14="http://schemas.microsoft.com/office/powerpoint/2010/main" val="4123485872"/>
      </p:ext>
    </p:extLst>
  </p:cSld>
  <p:clrMapOvr>
    <a:masterClrMapping/>
  </p:clrMapOvr>
  <p:transition>
    <p:randomBar dir="vert"/>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vi-VN" smtClean="0"/>
              <a:t>Bấm &amp; sửa kiểu tiêu đề</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85582D11-656E-45B1-8264-33756BE046D9}"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EC8BCBCF-FD83-4B50-A57E-2A836DBE49EB}" type="slidenum">
              <a:rPr lang="en-US"/>
              <a:pPr>
                <a:defRPr/>
              </a:pPr>
              <a:t>‹#›</a:t>
            </a:fld>
            <a:endParaRPr lang="en-US"/>
          </a:p>
        </p:txBody>
      </p:sp>
    </p:spTree>
    <p:extLst>
      <p:ext uri="{BB962C8B-B14F-4D97-AF65-F5344CB8AC3E}">
        <p14:creationId xmlns:p14="http://schemas.microsoft.com/office/powerpoint/2010/main" val="1765398246"/>
      </p:ext>
    </p:extLst>
  </p:cSld>
  <p:clrMapOvr>
    <a:masterClrMapping/>
  </p:clrMapOvr>
  <p:transition>
    <p:randomBar dir="vert"/>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
        <p:nvSpPr>
          <p:cNvPr id="4" name="Rectangle 4"/>
          <p:cNvSpPr>
            <a:spLocks noGrp="1" noChangeArrowheads="1"/>
          </p:cNvSpPr>
          <p:nvPr>
            <p:ph type="dt" sz="half" idx="10"/>
          </p:nvPr>
        </p:nvSpPr>
        <p:spPr/>
        <p:txBody>
          <a:bodyPr/>
          <a:lstStyle>
            <a:lvl1pPr>
              <a:defRPr/>
            </a:lvl1pPr>
          </a:lstStyle>
          <a:p>
            <a:pPr>
              <a:defRPr/>
            </a:pPr>
            <a:fld id="{79FD3339-E75B-4ABC-BDBD-C4B7CF00514F}"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55DFE9D4-674D-48ED-AA8C-50C02C7D1A2A}" type="slidenum">
              <a:rPr lang="en-US"/>
              <a:pPr>
                <a:defRPr/>
              </a:pPr>
              <a:t>‹#›</a:t>
            </a:fld>
            <a:endParaRPr lang="en-US"/>
          </a:p>
        </p:txBody>
      </p:sp>
    </p:spTree>
    <p:extLst>
      <p:ext uri="{BB962C8B-B14F-4D97-AF65-F5344CB8AC3E}">
        <p14:creationId xmlns:p14="http://schemas.microsoft.com/office/powerpoint/2010/main" val="1293922342"/>
      </p:ext>
    </p:extLst>
  </p:cSld>
  <p:clrMapOvr>
    <a:masterClrMapping/>
  </p:clrMapOvr>
  <p:transition>
    <p:randomBar dir="vert"/>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3263BD59-0A45-4CBF-B72D-2E29739E9C74}"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30E6231A-B6D3-4EA8-A676-B92D6C323494}" type="slidenum">
              <a:rPr lang="en-US"/>
              <a:pPr>
                <a:defRPr/>
              </a:pPr>
              <a:t>‹#›</a:t>
            </a:fld>
            <a:endParaRPr lang="en-US"/>
          </a:p>
        </p:txBody>
      </p:sp>
    </p:spTree>
    <p:extLst>
      <p:ext uri="{BB962C8B-B14F-4D97-AF65-F5344CB8AC3E}">
        <p14:creationId xmlns:p14="http://schemas.microsoft.com/office/powerpoint/2010/main" val="1808300597"/>
      </p:ext>
    </p:extLst>
  </p:cSld>
  <p:clrMapOvr>
    <a:masterClrMapping/>
  </p:clrMapOvr>
  <p:transition>
    <p:randomBar dir="vert"/>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p:txBody>
          <a:bodyPr/>
          <a:lstStyle>
            <a:lvl1pPr>
              <a:defRPr/>
            </a:lvl1pPr>
          </a:lstStyle>
          <a:p>
            <a:pPr>
              <a:defRPr/>
            </a:pPr>
            <a:fld id="{2102BDBD-0C7C-4B0B-8F58-92FEB985C34E}"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0118FE57-5C57-4857-A8EF-161EEBB3FDFD}" type="slidenum">
              <a:rPr lang="en-US"/>
              <a:pPr>
                <a:defRPr/>
              </a:pPr>
              <a:t>‹#›</a:t>
            </a:fld>
            <a:endParaRPr lang="en-US"/>
          </a:p>
        </p:txBody>
      </p:sp>
    </p:spTree>
    <p:extLst>
      <p:ext uri="{BB962C8B-B14F-4D97-AF65-F5344CB8AC3E}">
        <p14:creationId xmlns:p14="http://schemas.microsoft.com/office/powerpoint/2010/main" val="768557813"/>
      </p:ext>
    </p:extLst>
  </p:cSld>
  <p:clrMapOvr>
    <a:masterClrMapping/>
  </p:clrMapOvr>
  <p:transition>
    <p:randomBar dir="vert"/>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p:txBody>
          <a:bodyPr/>
          <a:lstStyle>
            <a:lvl1pPr>
              <a:defRPr/>
            </a:lvl1pPr>
          </a:lstStyle>
          <a:p>
            <a:pPr>
              <a:defRPr/>
            </a:pPr>
            <a:fld id="{ACAB7318-EB2D-4023-A30C-093B8269EE6C}"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16A6E439-C9D1-452C-A2C0-7ACCBE77A5E9}" type="slidenum">
              <a:rPr lang="en-US"/>
              <a:pPr>
                <a:defRPr/>
              </a:pPr>
              <a:t>‹#›</a:t>
            </a:fld>
            <a:endParaRPr lang="en-US"/>
          </a:p>
        </p:txBody>
      </p:sp>
    </p:spTree>
    <p:extLst>
      <p:ext uri="{BB962C8B-B14F-4D97-AF65-F5344CB8AC3E}">
        <p14:creationId xmlns:p14="http://schemas.microsoft.com/office/powerpoint/2010/main" val="316624753"/>
      </p:ext>
    </p:extLst>
  </p:cSld>
  <p:clrMapOvr>
    <a:masterClrMapping/>
  </p:clrMapOvr>
  <p:transition>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8ACD9405-A695-4401-B29B-AF897DDC4623}" type="datetime1">
              <a:rPr lang="en-US" smtClean="0"/>
              <a:pPr>
                <a:defRPr/>
              </a:pPr>
              <a:t>26/02/2018</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vi-VN"/>
          </a:p>
        </p:txBody>
      </p:sp>
      <p:sp>
        <p:nvSpPr>
          <p:cNvPr id="5" name="Rectangle 6"/>
          <p:cNvSpPr>
            <a:spLocks noGrp="1" noChangeArrowheads="1"/>
          </p:cNvSpPr>
          <p:nvPr>
            <p:ph type="sldNum" sz="quarter" idx="12"/>
          </p:nvPr>
        </p:nvSpPr>
        <p:spPr>
          <a:ln/>
        </p:spPr>
        <p:txBody>
          <a:bodyPr/>
          <a:lstStyle>
            <a:lvl1pPr>
              <a:defRPr/>
            </a:lvl1pPr>
          </a:lstStyle>
          <a:p>
            <a:pPr>
              <a:defRPr/>
            </a:pPr>
            <a:fld id="{BFCA6192-7F36-4DF0-B88B-96F047E72FA0}" type="slidenum">
              <a:rPr lang="en-US"/>
              <a:pPr>
                <a:defRPr/>
              </a:pPr>
              <a:t>‹#›</a:t>
            </a:fld>
            <a:endParaRPr lang="en-US"/>
          </a:p>
        </p:txBody>
      </p:sp>
    </p:spTree>
    <p:extLst>
      <p:ext uri="{BB962C8B-B14F-4D97-AF65-F5344CB8AC3E}">
        <p14:creationId xmlns:p14="http://schemas.microsoft.com/office/powerpoint/2010/main" val="3705906250"/>
      </p:ext>
    </p:extLst>
  </p:cSld>
  <p:clrMapOvr>
    <a:masterClrMapping/>
  </p:clrMapOvr>
  <p:transition spd="slow">
    <p:randomBa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vi-VN" smtClean="0"/>
              <a:t>Bấm &amp; sửa kiểu tiêu đề</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p:txBody>
          <a:bodyPr/>
          <a:lstStyle>
            <a:lvl1pPr>
              <a:defRPr/>
            </a:lvl1pPr>
          </a:lstStyle>
          <a:p>
            <a:pPr>
              <a:defRPr/>
            </a:pPr>
            <a:fld id="{4731087F-ACBA-489A-8618-BC476457BDDE}" type="datetime1">
              <a:rPr lang="en-US" smtClean="0"/>
              <a:pPr>
                <a:defRPr/>
              </a:pPr>
              <a:t>26/02/2018</a:t>
            </a:fld>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vi-VN"/>
          </a:p>
        </p:txBody>
      </p:sp>
      <p:sp>
        <p:nvSpPr>
          <p:cNvPr id="9" name="Rectangle 6"/>
          <p:cNvSpPr>
            <a:spLocks noGrp="1" noChangeArrowheads="1"/>
          </p:cNvSpPr>
          <p:nvPr>
            <p:ph type="sldNum" sz="quarter" idx="12"/>
          </p:nvPr>
        </p:nvSpPr>
        <p:spPr/>
        <p:txBody>
          <a:bodyPr/>
          <a:lstStyle>
            <a:lvl1pPr>
              <a:defRPr/>
            </a:lvl1pPr>
          </a:lstStyle>
          <a:p>
            <a:pPr>
              <a:defRPr/>
            </a:pPr>
            <a:fld id="{F9276E37-3D69-4E1B-91E8-2595840D7AB9}" type="slidenum">
              <a:rPr lang="en-US"/>
              <a:pPr>
                <a:defRPr/>
              </a:pPr>
              <a:t>‹#›</a:t>
            </a:fld>
            <a:endParaRPr lang="en-US"/>
          </a:p>
        </p:txBody>
      </p:sp>
    </p:spTree>
    <p:extLst>
      <p:ext uri="{BB962C8B-B14F-4D97-AF65-F5344CB8AC3E}">
        <p14:creationId xmlns:p14="http://schemas.microsoft.com/office/powerpoint/2010/main" val="598335032"/>
      </p:ext>
    </p:extLst>
  </p:cSld>
  <p:clrMapOvr>
    <a:masterClrMapping/>
  </p:clrMapOvr>
  <p:transition>
    <p:randomBar dir="vert"/>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p:txBody>
          <a:bodyPr/>
          <a:lstStyle>
            <a:lvl1pPr>
              <a:defRPr/>
            </a:lvl1pPr>
          </a:lstStyle>
          <a:p>
            <a:pPr>
              <a:defRPr/>
            </a:pPr>
            <a:fld id="{EC8A80BE-5FAC-47BE-BA15-29A00BDF1285}" type="datetime1">
              <a:rPr lang="en-US" smtClean="0"/>
              <a:pPr>
                <a:defRPr/>
              </a:pPr>
              <a:t>26/02/2018</a:t>
            </a:fld>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vi-VN"/>
          </a:p>
        </p:txBody>
      </p:sp>
      <p:sp>
        <p:nvSpPr>
          <p:cNvPr id="5" name="Rectangle 6"/>
          <p:cNvSpPr>
            <a:spLocks noGrp="1" noChangeArrowheads="1"/>
          </p:cNvSpPr>
          <p:nvPr>
            <p:ph type="sldNum" sz="quarter" idx="12"/>
          </p:nvPr>
        </p:nvSpPr>
        <p:spPr/>
        <p:txBody>
          <a:bodyPr/>
          <a:lstStyle>
            <a:lvl1pPr>
              <a:defRPr/>
            </a:lvl1pPr>
          </a:lstStyle>
          <a:p>
            <a:pPr>
              <a:defRPr/>
            </a:pPr>
            <a:fld id="{A0ABE647-48D9-4A06-A103-A55026675A59}" type="slidenum">
              <a:rPr lang="en-US"/>
              <a:pPr>
                <a:defRPr/>
              </a:pPr>
              <a:t>‹#›</a:t>
            </a:fld>
            <a:endParaRPr lang="en-US"/>
          </a:p>
        </p:txBody>
      </p:sp>
    </p:spTree>
    <p:extLst>
      <p:ext uri="{BB962C8B-B14F-4D97-AF65-F5344CB8AC3E}">
        <p14:creationId xmlns:p14="http://schemas.microsoft.com/office/powerpoint/2010/main" val="1968541953"/>
      </p:ext>
    </p:extLst>
  </p:cSld>
  <p:clrMapOvr>
    <a:masterClrMapping/>
  </p:clrMapOvr>
  <p:transition>
    <p:randomBar dir="vert"/>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924A7AF8-E706-4554-A257-7353BA2C738B}" type="datetime1">
              <a:rPr lang="en-US" smtClean="0"/>
              <a:pPr>
                <a:defRPr/>
              </a:pPr>
              <a:t>26/02/2018</a:t>
            </a:fld>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vi-VN"/>
          </a:p>
        </p:txBody>
      </p:sp>
      <p:sp>
        <p:nvSpPr>
          <p:cNvPr id="4" name="Rectangle 6"/>
          <p:cNvSpPr>
            <a:spLocks noGrp="1" noChangeArrowheads="1"/>
          </p:cNvSpPr>
          <p:nvPr>
            <p:ph type="sldNum" sz="quarter" idx="12"/>
          </p:nvPr>
        </p:nvSpPr>
        <p:spPr/>
        <p:txBody>
          <a:bodyPr/>
          <a:lstStyle>
            <a:lvl1pPr>
              <a:defRPr/>
            </a:lvl1pPr>
          </a:lstStyle>
          <a:p>
            <a:pPr>
              <a:defRPr/>
            </a:pPr>
            <a:fld id="{BE416615-D994-4639-9657-41EDD43D340B}" type="slidenum">
              <a:rPr lang="en-US"/>
              <a:pPr>
                <a:defRPr/>
              </a:pPr>
              <a:t>‹#›</a:t>
            </a:fld>
            <a:endParaRPr lang="en-US"/>
          </a:p>
        </p:txBody>
      </p:sp>
    </p:spTree>
    <p:extLst>
      <p:ext uri="{BB962C8B-B14F-4D97-AF65-F5344CB8AC3E}">
        <p14:creationId xmlns:p14="http://schemas.microsoft.com/office/powerpoint/2010/main" val="3009447525"/>
      </p:ext>
    </p:extLst>
  </p:cSld>
  <p:clrMapOvr>
    <a:masterClrMapping/>
  </p:clrMapOvr>
  <p:transition>
    <p:randomBar dir="vert"/>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F84D0DDB-A285-4972-87DD-FEC31AE75CAA}"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3B0CCC97-0A7A-4E39-8FD0-638DE68AAACA}" type="slidenum">
              <a:rPr lang="en-US"/>
              <a:pPr>
                <a:defRPr/>
              </a:pPr>
              <a:t>‹#›</a:t>
            </a:fld>
            <a:endParaRPr lang="en-US"/>
          </a:p>
        </p:txBody>
      </p:sp>
    </p:spTree>
    <p:extLst>
      <p:ext uri="{BB962C8B-B14F-4D97-AF65-F5344CB8AC3E}">
        <p14:creationId xmlns:p14="http://schemas.microsoft.com/office/powerpoint/2010/main" val="1881717513"/>
      </p:ext>
    </p:extLst>
  </p:cSld>
  <p:clrMapOvr>
    <a:masterClrMapping/>
  </p:clrMapOvr>
  <p:transition>
    <p:randomBar dir="vert"/>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F1E670A6-F70F-4BC3-93E5-32CD5FA5B91E}"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52B60CDB-1250-4F4F-B2EC-1E2BB4635822}" type="slidenum">
              <a:rPr lang="en-US"/>
              <a:pPr>
                <a:defRPr/>
              </a:pPr>
              <a:t>‹#›</a:t>
            </a:fld>
            <a:endParaRPr lang="en-US"/>
          </a:p>
        </p:txBody>
      </p:sp>
    </p:spTree>
    <p:extLst>
      <p:ext uri="{BB962C8B-B14F-4D97-AF65-F5344CB8AC3E}">
        <p14:creationId xmlns:p14="http://schemas.microsoft.com/office/powerpoint/2010/main" val="2110550016"/>
      </p:ext>
    </p:extLst>
  </p:cSld>
  <p:clrMapOvr>
    <a:masterClrMapping/>
  </p:clrMapOvr>
  <p:transition>
    <p:randomBar dir="vert"/>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Vertical Text Placeholder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8D2451E6-8255-4E59-8020-CA3CA1E6EF39}"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E1666D9B-2098-497D-93E4-2AF173DA8EF4}" type="slidenum">
              <a:rPr lang="en-US"/>
              <a:pPr>
                <a:defRPr/>
              </a:pPr>
              <a:t>‹#›</a:t>
            </a:fld>
            <a:endParaRPr lang="en-US"/>
          </a:p>
        </p:txBody>
      </p:sp>
    </p:spTree>
    <p:extLst>
      <p:ext uri="{BB962C8B-B14F-4D97-AF65-F5344CB8AC3E}">
        <p14:creationId xmlns:p14="http://schemas.microsoft.com/office/powerpoint/2010/main" val="3694271491"/>
      </p:ext>
    </p:extLst>
  </p:cSld>
  <p:clrMapOvr>
    <a:masterClrMapping/>
  </p:clrMapOvr>
  <p:transition>
    <p:randomBar dir="vert"/>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vi-VN" smtClean="0"/>
              <a:t>Bấm &amp; sửa kiểu tiêu đề</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95265AD2-7609-43B1-9A0E-FD9A1D2CBACB}"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8D944BC8-64CE-43D5-A792-A9760B68702A}" type="slidenum">
              <a:rPr lang="en-US"/>
              <a:pPr>
                <a:defRPr/>
              </a:pPr>
              <a:t>‹#›</a:t>
            </a:fld>
            <a:endParaRPr lang="en-US"/>
          </a:p>
        </p:txBody>
      </p:sp>
    </p:spTree>
    <p:extLst>
      <p:ext uri="{BB962C8B-B14F-4D97-AF65-F5344CB8AC3E}">
        <p14:creationId xmlns:p14="http://schemas.microsoft.com/office/powerpoint/2010/main" val="1641661814"/>
      </p:ext>
    </p:extLst>
  </p:cSld>
  <p:clrMapOvr>
    <a:masterClrMapping/>
  </p:clrMapOvr>
  <p:transition>
    <p:randomBar dir="vert"/>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
        <p:nvSpPr>
          <p:cNvPr id="4" name="Rectangle 4"/>
          <p:cNvSpPr>
            <a:spLocks noGrp="1" noChangeArrowheads="1"/>
          </p:cNvSpPr>
          <p:nvPr>
            <p:ph type="dt" sz="half" idx="10"/>
          </p:nvPr>
        </p:nvSpPr>
        <p:spPr/>
        <p:txBody>
          <a:bodyPr/>
          <a:lstStyle>
            <a:lvl1pPr>
              <a:defRPr/>
            </a:lvl1pPr>
          </a:lstStyle>
          <a:p>
            <a:pPr>
              <a:defRPr/>
            </a:pPr>
            <a:fld id="{1632E5EE-B30C-47EF-A76B-E82FBAB6FB0E}"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0BF1E295-E1FF-4D2E-90A7-AD06FD81C28E}" type="slidenum">
              <a:rPr lang="en-US"/>
              <a:pPr>
                <a:defRPr/>
              </a:pPr>
              <a:t>‹#›</a:t>
            </a:fld>
            <a:endParaRPr lang="en-US"/>
          </a:p>
        </p:txBody>
      </p:sp>
    </p:spTree>
    <p:extLst>
      <p:ext uri="{BB962C8B-B14F-4D97-AF65-F5344CB8AC3E}">
        <p14:creationId xmlns:p14="http://schemas.microsoft.com/office/powerpoint/2010/main" val="4210744607"/>
      </p:ext>
    </p:extLst>
  </p:cSld>
  <p:clrMapOvr>
    <a:masterClrMapping/>
  </p:clrMapOvr>
  <p:transition>
    <p:randomBar dir="vert"/>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0166348E-2243-4EDE-B25D-81E9C43D4E5A}"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69D8E42D-55F4-490E-831B-CACE72A6666D}" type="slidenum">
              <a:rPr lang="en-US"/>
              <a:pPr>
                <a:defRPr/>
              </a:pPr>
              <a:t>‹#›</a:t>
            </a:fld>
            <a:endParaRPr lang="en-US"/>
          </a:p>
        </p:txBody>
      </p:sp>
    </p:spTree>
    <p:extLst>
      <p:ext uri="{BB962C8B-B14F-4D97-AF65-F5344CB8AC3E}">
        <p14:creationId xmlns:p14="http://schemas.microsoft.com/office/powerpoint/2010/main" val="3258636173"/>
      </p:ext>
    </p:extLst>
  </p:cSld>
  <p:clrMapOvr>
    <a:masterClrMapping/>
  </p:clrMapOvr>
  <p:transition>
    <p:randomBar dir="vert"/>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p:txBody>
          <a:bodyPr/>
          <a:lstStyle>
            <a:lvl1pPr>
              <a:defRPr/>
            </a:lvl1pPr>
          </a:lstStyle>
          <a:p>
            <a:pPr>
              <a:defRPr/>
            </a:pPr>
            <a:fld id="{63F2451B-B6C2-4B96-B1D0-FC9BF40808A4}"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6915A49A-262D-4622-B885-48060E349FDD}" type="slidenum">
              <a:rPr lang="en-US"/>
              <a:pPr>
                <a:defRPr/>
              </a:pPr>
              <a:t>‹#›</a:t>
            </a:fld>
            <a:endParaRPr lang="en-US"/>
          </a:p>
        </p:txBody>
      </p:sp>
    </p:spTree>
    <p:extLst>
      <p:ext uri="{BB962C8B-B14F-4D97-AF65-F5344CB8AC3E}">
        <p14:creationId xmlns:p14="http://schemas.microsoft.com/office/powerpoint/2010/main" val="293415774"/>
      </p:ext>
    </p:extLst>
  </p:cSld>
  <p:clrMapOvr>
    <a:masterClrMapping/>
  </p:clrMapOvr>
  <p:transition>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A8E3517E-9DF1-471D-8CC0-ED51D46165B1}" type="datetime1">
              <a:rPr lang="en-US" smtClean="0"/>
              <a:pPr>
                <a:defRPr/>
              </a:pPr>
              <a:t>26/02/2018</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vi-VN"/>
          </a:p>
        </p:txBody>
      </p:sp>
      <p:sp>
        <p:nvSpPr>
          <p:cNvPr id="4" name="Rectangle 6"/>
          <p:cNvSpPr>
            <a:spLocks noGrp="1" noChangeArrowheads="1"/>
          </p:cNvSpPr>
          <p:nvPr>
            <p:ph type="sldNum" sz="quarter" idx="12"/>
          </p:nvPr>
        </p:nvSpPr>
        <p:spPr>
          <a:ln/>
        </p:spPr>
        <p:txBody>
          <a:bodyPr/>
          <a:lstStyle>
            <a:lvl1pPr>
              <a:defRPr/>
            </a:lvl1pPr>
          </a:lstStyle>
          <a:p>
            <a:pPr>
              <a:defRPr/>
            </a:pPr>
            <a:fld id="{A1124598-AE4E-4DCC-B071-1F55A7D61420}" type="slidenum">
              <a:rPr lang="en-US"/>
              <a:pPr>
                <a:defRPr/>
              </a:pPr>
              <a:t>‹#›</a:t>
            </a:fld>
            <a:endParaRPr lang="en-US"/>
          </a:p>
        </p:txBody>
      </p:sp>
    </p:spTree>
    <p:extLst>
      <p:ext uri="{BB962C8B-B14F-4D97-AF65-F5344CB8AC3E}">
        <p14:creationId xmlns:p14="http://schemas.microsoft.com/office/powerpoint/2010/main" val="3294217872"/>
      </p:ext>
    </p:extLst>
  </p:cSld>
  <p:clrMapOvr>
    <a:masterClrMapping/>
  </p:clrMapOvr>
  <p:transition spd="slow">
    <p:randomBa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p:txBody>
          <a:bodyPr/>
          <a:lstStyle>
            <a:lvl1pPr>
              <a:defRPr/>
            </a:lvl1pPr>
          </a:lstStyle>
          <a:p>
            <a:pPr>
              <a:defRPr/>
            </a:pPr>
            <a:fld id="{8080F8B4-234B-4182-BB53-B7EFD9815B2E}"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42B4D37C-2A1D-4D4A-8E13-D62EE61A9393}" type="slidenum">
              <a:rPr lang="en-US"/>
              <a:pPr>
                <a:defRPr/>
              </a:pPr>
              <a:t>‹#›</a:t>
            </a:fld>
            <a:endParaRPr lang="en-US"/>
          </a:p>
        </p:txBody>
      </p:sp>
    </p:spTree>
    <p:extLst>
      <p:ext uri="{BB962C8B-B14F-4D97-AF65-F5344CB8AC3E}">
        <p14:creationId xmlns:p14="http://schemas.microsoft.com/office/powerpoint/2010/main" val="2215709588"/>
      </p:ext>
    </p:extLst>
  </p:cSld>
  <p:clrMapOvr>
    <a:masterClrMapping/>
  </p:clrMapOvr>
  <p:transition>
    <p:randomBar dir="vert"/>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vi-VN" smtClean="0"/>
              <a:t>Bấm &amp; sửa kiểu tiêu đề</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p:txBody>
          <a:bodyPr/>
          <a:lstStyle>
            <a:lvl1pPr>
              <a:defRPr/>
            </a:lvl1pPr>
          </a:lstStyle>
          <a:p>
            <a:pPr>
              <a:defRPr/>
            </a:pPr>
            <a:fld id="{4F307147-F886-4836-92F4-BECE24E30A05}" type="datetime1">
              <a:rPr lang="en-US" smtClean="0"/>
              <a:pPr>
                <a:defRPr/>
              </a:pPr>
              <a:t>26/02/2018</a:t>
            </a:fld>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vi-VN"/>
          </a:p>
        </p:txBody>
      </p:sp>
      <p:sp>
        <p:nvSpPr>
          <p:cNvPr id="9" name="Rectangle 6"/>
          <p:cNvSpPr>
            <a:spLocks noGrp="1" noChangeArrowheads="1"/>
          </p:cNvSpPr>
          <p:nvPr>
            <p:ph type="sldNum" sz="quarter" idx="12"/>
          </p:nvPr>
        </p:nvSpPr>
        <p:spPr/>
        <p:txBody>
          <a:bodyPr/>
          <a:lstStyle>
            <a:lvl1pPr>
              <a:defRPr/>
            </a:lvl1pPr>
          </a:lstStyle>
          <a:p>
            <a:pPr>
              <a:defRPr/>
            </a:pPr>
            <a:fld id="{6A2360ED-BB4C-45A9-90C1-32F6F18D9173}" type="slidenum">
              <a:rPr lang="en-US"/>
              <a:pPr>
                <a:defRPr/>
              </a:pPr>
              <a:t>‹#›</a:t>
            </a:fld>
            <a:endParaRPr lang="en-US"/>
          </a:p>
        </p:txBody>
      </p:sp>
    </p:spTree>
    <p:extLst>
      <p:ext uri="{BB962C8B-B14F-4D97-AF65-F5344CB8AC3E}">
        <p14:creationId xmlns:p14="http://schemas.microsoft.com/office/powerpoint/2010/main" val="705291748"/>
      </p:ext>
    </p:extLst>
  </p:cSld>
  <p:clrMapOvr>
    <a:masterClrMapping/>
  </p:clrMapOvr>
  <p:transition>
    <p:randomBar dir="vert"/>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p:txBody>
          <a:bodyPr/>
          <a:lstStyle>
            <a:lvl1pPr>
              <a:defRPr/>
            </a:lvl1pPr>
          </a:lstStyle>
          <a:p>
            <a:pPr>
              <a:defRPr/>
            </a:pPr>
            <a:fld id="{56A91D93-16A6-4CA8-B24D-321BF286D325}" type="datetime1">
              <a:rPr lang="en-US" smtClean="0"/>
              <a:pPr>
                <a:defRPr/>
              </a:pPr>
              <a:t>26/02/2018</a:t>
            </a:fld>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vi-VN"/>
          </a:p>
        </p:txBody>
      </p:sp>
      <p:sp>
        <p:nvSpPr>
          <p:cNvPr id="5" name="Rectangle 6"/>
          <p:cNvSpPr>
            <a:spLocks noGrp="1" noChangeArrowheads="1"/>
          </p:cNvSpPr>
          <p:nvPr>
            <p:ph type="sldNum" sz="quarter" idx="12"/>
          </p:nvPr>
        </p:nvSpPr>
        <p:spPr/>
        <p:txBody>
          <a:bodyPr/>
          <a:lstStyle>
            <a:lvl1pPr>
              <a:defRPr/>
            </a:lvl1pPr>
          </a:lstStyle>
          <a:p>
            <a:pPr>
              <a:defRPr/>
            </a:pPr>
            <a:fld id="{AD7FF952-CE8F-4F49-8B0D-52EA0CDA29EC}" type="slidenum">
              <a:rPr lang="en-US"/>
              <a:pPr>
                <a:defRPr/>
              </a:pPr>
              <a:t>‹#›</a:t>
            </a:fld>
            <a:endParaRPr lang="en-US"/>
          </a:p>
        </p:txBody>
      </p:sp>
    </p:spTree>
    <p:extLst>
      <p:ext uri="{BB962C8B-B14F-4D97-AF65-F5344CB8AC3E}">
        <p14:creationId xmlns:p14="http://schemas.microsoft.com/office/powerpoint/2010/main" val="3384157913"/>
      </p:ext>
    </p:extLst>
  </p:cSld>
  <p:clrMapOvr>
    <a:masterClrMapping/>
  </p:clrMapOvr>
  <p:transition>
    <p:randomBar dir="vert"/>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4A075E39-CB79-4488-A33E-CD178C594D06}" type="datetime1">
              <a:rPr lang="en-US" smtClean="0"/>
              <a:pPr>
                <a:defRPr/>
              </a:pPr>
              <a:t>26/02/2018</a:t>
            </a:fld>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vi-VN"/>
          </a:p>
        </p:txBody>
      </p:sp>
      <p:sp>
        <p:nvSpPr>
          <p:cNvPr id="4" name="Rectangle 6"/>
          <p:cNvSpPr>
            <a:spLocks noGrp="1" noChangeArrowheads="1"/>
          </p:cNvSpPr>
          <p:nvPr>
            <p:ph type="sldNum" sz="quarter" idx="12"/>
          </p:nvPr>
        </p:nvSpPr>
        <p:spPr/>
        <p:txBody>
          <a:bodyPr/>
          <a:lstStyle>
            <a:lvl1pPr>
              <a:defRPr/>
            </a:lvl1pPr>
          </a:lstStyle>
          <a:p>
            <a:pPr>
              <a:defRPr/>
            </a:pPr>
            <a:fld id="{A007BC0F-E22D-4C45-8120-0FF392F22DE4}" type="slidenum">
              <a:rPr lang="en-US"/>
              <a:pPr>
                <a:defRPr/>
              </a:pPr>
              <a:t>‹#›</a:t>
            </a:fld>
            <a:endParaRPr lang="en-US"/>
          </a:p>
        </p:txBody>
      </p:sp>
    </p:spTree>
    <p:extLst>
      <p:ext uri="{BB962C8B-B14F-4D97-AF65-F5344CB8AC3E}">
        <p14:creationId xmlns:p14="http://schemas.microsoft.com/office/powerpoint/2010/main" val="2402469824"/>
      </p:ext>
    </p:extLst>
  </p:cSld>
  <p:clrMapOvr>
    <a:masterClrMapping/>
  </p:clrMapOvr>
  <p:transition>
    <p:randomBar dir="vert"/>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D5D735A2-B948-4401-96D1-CB0543502E59}"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7172E74E-05CB-4EE6-86E5-EB0D65BEE091}" type="slidenum">
              <a:rPr lang="en-US"/>
              <a:pPr>
                <a:defRPr/>
              </a:pPr>
              <a:t>‹#›</a:t>
            </a:fld>
            <a:endParaRPr lang="en-US"/>
          </a:p>
        </p:txBody>
      </p:sp>
    </p:spTree>
    <p:extLst>
      <p:ext uri="{BB962C8B-B14F-4D97-AF65-F5344CB8AC3E}">
        <p14:creationId xmlns:p14="http://schemas.microsoft.com/office/powerpoint/2010/main" val="3333946505"/>
      </p:ext>
    </p:extLst>
  </p:cSld>
  <p:clrMapOvr>
    <a:masterClrMapping/>
  </p:clrMapOvr>
  <p:transition>
    <p:randomBar dir="vert"/>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3621FB0D-D8C5-438D-B790-76C6CF2F00AF}"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4BE4A91C-5D1B-4166-A691-5265555A7F0D}" type="slidenum">
              <a:rPr lang="en-US"/>
              <a:pPr>
                <a:defRPr/>
              </a:pPr>
              <a:t>‹#›</a:t>
            </a:fld>
            <a:endParaRPr lang="en-US"/>
          </a:p>
        </p:txBody>
      </p:sp>
    </p:spTree>
    <p:extLst>
      <p:ext uri="{BB962C8B-B14F-4D97-AF65-F5344CB8AC3E}">
        <p14:creationId xmlns:p14="http://schemas.microsoft.com/office/powerpoint/2010/main" val="487556811"/>
      </p:ext>
    </p:extLst>
  </p:cSld>
  <p:clrMapOvr>
    <a:masterClrMapping/>
  </p:clrMapOvr>
  <p:transition>
    <p:randomBar dir="vert"/>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Vertical Text Placeholder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7A8B8C7D-F7D0-432F-938A-48414799826A}"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D487FFDD-5579-429E-B608-544CD5BBF835}" type="slidenum">
              <a:rPr lang="en-US"/>
              <a:pPr>
                <a:defRPr/>
              </a:pPr>
              <a:t>‹#›</a:t>
            </a:fld>
            <a:endParaRPr lang="en-US"/>
          </a:p>
        </p:txBody>
      </p:sp>
    </p:spTree>
    <p:extLst>
      <p:ext uri="{BB962C8B-B14F-4D97-AF65-F5344CB8AC3E}">
        <p14:creationId xmlns:p14="http://schemas.microsoft.com/office/powerpoint/2010/main" val="3766841291"/>
      </p:ext>
    </p:extLst>
  </p:cSld>
  <p:clrMapOvr>
    <a:masterClrMapping/>
  </p:clrMapOvr>
  <p:transition>
    <p:randomBar dir="vert"/>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vi-VN" smtClean="0"/>
              <a:t>Bấm &amp; sửa kiểu tiêu đề</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13C55058-AC45-45C1-9AF3-1FFDF82A023E}"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96F1FE1E-EE5A-406A-BF19-38B48AD45691}" type="slidenum">
              <a:rPr lang="en-US"/>
              <a:pPr>
                <a:defRPr/>
              </a:pPr>
              <a:t>‹#›</a:t>
            </a:fld>
            <a:endParaRPr lang="en-US"/>
          </a:p>
        </p:txBody>
      </p:sp>
    </p:spTree>
    <p:extLst>
      <p:ext uri="{BB962C8B-B14F-4D97-AF65-F5344CB8AC3E}">
        <p14:creationId xmlns:p14="http://schemas.microsoft.com/office/powerpoint/2010/main" val="4162165839"/>
      </p:ext>
    </p:extLst>
  </p:cSld>
  <p:clrMapOvr>
    <a:masterClrMapping/>
  </p:clrMapOvr>
  <p:transition>
    <p:randomBar dir="vert"/>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
        <p:nvSpPr>
          <p:cNvPr id="4" name="Rectangle 4"/>
          <p:cNvSpPr>
            <a:spLocks noGrp="1" noChangeArrowheads="1"/>
          </p:cNvSpPr>
          <p:nvPr>
            <p:ph type="dt" sz="half" idx="10"/>
          </p:nvPr>
        </p:nvSpPr>
        <p:spPr/>
        <p:txBody>
          <a:bodyPr/>
          <a:lstStyle>
            <a:lvl1pPr>
              <a:defRPr/>
            </a:lvl1pPr>
          </a:lstStyle>
          <a:p>
            <a:pPr>
              <a:defRPr/>
            </a:pPr>
            <a:fld id="{B822E4D8-7296-4BD5-80A7-95004042DDD0}"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2C05E173-904B-443A-86B8-DC95ACF9398A}" type="slidenum">
              <a:rPr lang="en-US"/>
              <a:pPr>
                <a:defRPr/>
              </a:pPr>
              <a:t>‹#›</a:t>
            </a:fld>
            <a:endParaRPr lang="en-US"/>
          </a:p>
        </p:txBody>
      </p:sp>
    </p:spTree>
    <p:extLst>
      <p:ext uri="{BB962C8B-B14F-4D97-AF65-F5344CB8AC3E}">
        <p14:creationId xmlns:p14="http://schemas.microsoft.com/office/powerpoint/2010/main" val="4148372944"/>
      </p:ext>
    </p:extLst>
  </p:cSld>
  <p:clrMapOvr>
    <a:masterClrMapping/>
  </p:clrMapOvr>
  <p:transition>
    <p:randomBar dir="vert"/>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55A86BB5-BF45-424B-B196-8178DECF1264}"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2D940028-EE36-4E12-885F-D193FD135AAF}" type="slidenum">
              <a:rPr lang="en-US"/>
              <a:pPr>
                <a:defRPr/>
              </a:pPr>
              <a:t>‹#›</a:t>
            </a:fld>
            <a:endParaRPr lang="en-US"/>
          </a:p>
        </p:txBody>
      </p:sp>
    </p:spTree>
    <p:extLst>
      <p:ext uri="{BB962C8B-B14F-4D97-AF65-F5344CB8AC3E}">
        <p14:creationId xmlns:p14="http://schemas.microsoft.com/office/powerpoint/2010/main" val="3047009663"/>
      </p:ext>
    </p:extLst>
  </p:cSld>
  <p:clrMapOvr>
    <a:masterClrMapping/>
  </p:clrMapOvr>
  <p:transition>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a:ln/>
        </p:spPr>
        <p:txBody>
          <a:bodyPr/>
          <a:lstStyle>
            <a:lvl1pPr>
              <a:defRPr/>
            </a:lvl1pPr>
          </a:lstStyle>
          <a:p>
            <a:pPr>
              <a:defRPr/>
            </a:pPr>
            <a:fld id="{AE705A39-D68D-4740-A163-5750C127EA59}"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EDBA766B-D00D-41A0-8B64-5D103307BB32}" type="slidenum">
              <a:rPr lang="en-US"/>
              <a:pPr>
                <a:defRPr/>
              </a:pPr>
              <a:t>‹#›</a:t>
            </a:fld>
            <a:endParaRPr lang="en-US"/>
          </a:p>
        </p:txBody>
      </p:sp>
    </p:spTree>
    <p:extLst>
      <p:ext uri="{BB962C8B-B14F-4D97-AF65-F5344CB8AC3E}">
        <p14:creationId xmlns:p14="http://schemas.microsoft.com/office/powerpoint/2010/main" val="2177802680"/>
      </p:ext>
    </p:extLst>
  </p:cSld>
  <p:clrMapOvr>
    <a:masterClrMapping/>
  </p:clrMapOvr>
  <p:transition spd="slow">
    <p:randomBa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p:txBody>
          <a:bodyPr/>
          <a:lstStyle>
            <a:lvl1pPr>
              <a:defRPr/>
            </a:lvl1pPr>
          </a:lstStyle>
          <a:p>
            <a:pPr>
              <a:defRPr/>
            </a:pPr>
            <a:fld id="{2E8F59F6-71BA-4CDE-A7A5-6A3097276CD9}"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2B6D71D2-CF66-4F5E-B4A1-85A5784E622B}" type="slidenum">
              <a:rPr lang="en-US"/>
              <a:pPr>
                <a:defRPr/>
              </a:pPr>
              <a:t>‹#›</a:t>
            </a:fld>
            <a:endParaRPr lang="en-US"/>
          </a:p>
        </p:txBody>
      </p:sp>
    </p:spTree>
    <p:extLst>
      <p:ext uri="{BB962C8B-B14F-4D97-AF65-F5344CB8AC3E}">
        <p14:creationId xmlns:p14="http://schemas.microsoft.com/office/powerpoint/2010/main" val="1068694822"/>
      </p:ext>
    </p:extLst>
  </p:cSld>
  <p:clrMapOvr>
    <a:masterClrMapping/>
  </p:clrMapOvr>
  <p:transition>
    <p:randomBar dir="vert"/>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p:txBody>
          <a:bodyPr/>
          <a:lstStyle>
            <a:lvl1pPr>
              <a:defRPr/>
            </a:lvl1pPr>
          </a:lstStyle>
          <a:p>
            <a:pPr>
              <a:defRPr/>
            </a:pPr>
            <a:fld id="{141F2847-A9B2-43CC-AF02-E55FBAB92964}"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4AED6F70-0963-4C35-8908-BDDAC3343A45}" type="slidenum">
              <a:rPr lang="en-US"/>
              <a:pPr>
                <a:defRPr/>
              </a:pPr>
              <a:t>‹#›</a:t>
            </a:fld>
            <a:endParaRPr lang="en-US"/>
          </a:p>
        </p:txBody>
      </p:sp>
    </p:spTree>
    <p:extLst>
      <p:ext uri="{BB962C8B-B14F-4D97-AF65-F5344CB8AC3E}">
        <p14:creationId xmlns:p14="http://schemas.microsoft.com/office/powerpoint/2010/main" val="2693542115"/>
      </p:ext>
    </p:extLst>
  </p:cSld>
  <p:clrMapOvr>
    <a:masterClrMapping/>
  </p:clrMapOvr>
  <p:transition>
    <p:randomBar dir="vert"/>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vi-VN" smtClean="0"/>
              <a:t>Bấm &amp; sửa kiểu tiêu đề</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p:txBody>
          <a:bodyPr/>
          <a:lstStyle>
            <a:lvl1pPr>
              <a:defRPr/>
            </a:lvl1pPr>
          </a:lstStyle>
          <a:p>
            <a:pPr>
              <a:defRPr/>
            </a:pPr>
            <a:fld id="{0F698D3A-4A56-41E2-9242-C5AED3AC0842}" type="datetime1">
              <a:rPr lang="en-US" smtClean="0"/>
              <a:pPr>
                <a:defRPr/>
              </a:pPr>
              <a:t>26/02/2018</a:t>
            </a:fld>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vi-VN"/>
          </a:p>
        </p:txBody>
      </p:sp>
      <p:sp>
        <p:nvSpPr>
          <p:cNvPr id="9" name="Rectangle 6"/>
          <p:cNvSpPr>
            <a:spLocks noGrp="1" noChangeArrowheads="1"/>
          </p:cNvSpPr>
          <p:nvPr>
            <p:ph type="sldNum" sz="quarter" idx="12"/>
          </p:nvPr>
        </p:nvSpPr>
        <p:spPr/>
        <p:txBody>
          <a:bodyPr/>
          <a:lstStyle>
            <a:lvl1pPr>
              <a:defRPr/>
            </a:lvl1pPr>
          </a:lstStyle>
          <a:p>
            <a:pPr>
              <a:defRPr/>
            </a:pPr>
            <a:fld id="{E422173F-655D-471A-A712-B9E3DB1BA25B}" type="slidenum">
              <a:rPr lang="en-US"/>
              <a:pPr>
                <a:defRPr/>
              </a:pPr>
              <a:t>‹#›</a:t>
            </a:fld>
            <a:endParaRPr lang="en-US"/>
          </a:p>
        </p:txBody>
      </p:sp>
    </p:spTree>
    <p:extLst>
      <p:ext uri="{BB962C8B-B14F-4D97-AF65-F5344CB8AC3E}">
        <p14:creationId xmlns:p14="http://schemas.microsoft.com/office/powerpoint/2010/main" val="1238048995"/>
      </p:ext>
    </p:extLst>
  </p:cSld>
  <p:clrMapOvr>
    <a:masterClrMapping/>
  </p:clrMapOvr>
  <p:transition>
    <p:randomBar dir="vert"/>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p:txBody>
          <a:bodyPr/>
          <a:lstStyle>
            <a:lvl1pPr>
              <a:defRPr/>
            </a:lvl1pPr>
          </a:lstStyle>
          <a:p>
            <a:pPr>
              <a:defRPr/>
            </a:pPr>
            <a:fld id="{17D1A41C-027C-4573-BB06-19B8E76E0963}" type="datetime1">
              <a:rPr lang="en-US" smtClean="0"/>
              <a:pPr>
                <a:defRPr/>
              </a:pPr>
              <a:t>26/02/2018</a:t>
            </a:fld>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vi-VN"/>
          </a:p>
        </p:txBody>
      </p:sp>
      <p:sp>
        <p:nvSpPr>
          <p:cNvPr id="5" name="Rectangle 6"/>
          <p:cNvSpPr>
            <a:spLocks noGrp="1" noChangeArrowheads="1"/>
          </p:cNvSpPr>
          <p:nvPr>
            <p:ph type="sldNum" sz="quarter" idx="12"/>
          </p:nvPr>
        </p:nvSpPr>
        <p:spPr/>
        <p:txBody>
          <a:bodyPr/>
          <a:lstStyle>
            <a:lvl1pPr>
              <a:defRPr/>
            </a:lvl1pPr>
          </a:lstStyle>
          <a:p>
            <a:pPr>
              <a:defRPr/>
            </a:pPr>
            <a:fld id="{0C399D54-BA39-4DCA-BF5F-EEF0FD3EE057}" type="slidenum">
              <a:rPr lang="en-US"/>
              <a:pPr>
                <a:defRPr/>
              </a:pPr>
              <a:t>‹#›</a:t>
            </a:fld>
            <a:endParaRPr lang="en-US"/>
          </a:p>
        </p:txBody>
      </p:sp>
    </p:spTree>
    <p:extLst>
      <p:ext uri="{BB962C8B-B14F-4D97-AF65-F5344CB8AC3E}">
        <p14:creationId xmlns:p14="http://schemas.microsoft.com/office/powerpoint/2010/main" val="2627815799"/>
      </p:ext>
    </p:extLst>
  </p:cSld>
  <p:clrMapOvr>
    <a:masterClrMapping/>
  </p:clrMapOvr>
  <p:transition>
    <p:randomBar dir="vert"/>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91A42D1A-7535-4693-9FB7-BAD7B9ED469B}" type="datetime1">
              <a:rPr lang="en-US" smtClean="0"/>
              <a:pPr>
                <a:defRPr/>
              </a:pPr>
              <a:t>26/02/2018</a:t>
            </a:fld>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vi-VN"/>
          </a:p>
        </p:txBody>
      </p:sp>
      <p:sp>
        <p:nvSpPr>
          <p:cNvPr id="4" name="Rectangle 6"/>
          <p:cNvSpPr>
            <a:spLocks noGrp="1" noChangeArrowheads="1"/>
          </p:cNvSpPr>
          <p:nvPr>
            <p:ph type="sldNum" sz="quarter" idx="12"/>
          </p:nvPr>
        </p:nvSpPr>
        <p:spPr/>
        <p:txBody>
          <a:bodyPr/>
          <a:lstStyle>
            <a:lvl1pPr>
              <a:defRPr/>
            </a:lvl1pPr>
          </a:lstStyle>
          <a:p>
            <a:pPr>
              <a:defRPr/>
            </a:pPr>
            <a:fld id="{FA46D702-657E-4F5B-BBBA-083550EDC3DC}" type="slidenum">
              <a:rPr lang="en-US"/>
              <a:pPr>
                <a:defRPr/>
              </a:pPr>
              <a:t>‹#›</a:t>
            </a:fld>
            <a:endParaRPr lang="en-US"/>
          </a:p>
        </p:txBody>
      </p:sp>
    </p:spTree>
    <p:extLst>
      <p:ext uri="{BB962C8B-B14F-4D97-AF65-F5344CB8AC3E}">
        <p14:creationId xmlns:p14="http://schemas.microsoft.com/office/powerpoint/2010/main" val="486324255"/>
      </p:ext>
    </p:extLst>
  </p:cSld>
  <p:clrMapOvr>
    <a:masterClrMapping/>
  </p:clrMapOvr>
  <p:transition>
    <p:randomBar dir="vert"/>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C4379589-9405-4431-A1BC-36272504DBEE}"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8D544FE9-0C63-42DC-86CB-E59E4EA118D2}" type="slidenum">
              <a:rPr lang="en-US"/>
              <a:pPr>
                <a:defRPr/>
              </a:pPr>
              <a:t>‹#›</a:t>
            </a:fld>
            <a:endParaRPr lang="en-US"/>
          </a:p>
        </p:txBody>
      </p:sp>
    </p:spTree>
    <p:extLst>
      <p:ext uri="{BB962C8B-B14F-4D97-AF65-F5344CB8AC3E}">
        <p14:creationId xmlns:p14="http://schemas.microsoft.com/office/powerpoint/2010/main" val="2850798326"/>
      </p:ext>
    </p:extLst>
  </p:cSld>
  <p:clrMapOvr>
    <a:masterClrMapping/>
  </p:clrMapOvr>
  <p:transition>
    <p:randomBar dir="vert"/>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3BEF3DDD-246F-4A2A-AC86-A067DDBF7AB1}"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BE96D428-97CD-46C6-B048-4126E34B753D}" type="slidenum">
              <a:rPr lang="en-US"/>
              <a:pPr>
                <a:defRPr/>
              </a:pPr>
              <a:t>‹#›</a:t>
            </a:fld>
            <a:endParaRPr lang="en-US"/>
          </a:p>
        </p:txBody>
      </p:sp>
    </p:spTree>
    <p:extLst>
      <p:ext uri="{BB962C8B-B14F-4D97-AF65-F5344CB8AC3E}">
        <p14:creationId xmlns:p14="http://schemas.microsoft.com/office/powerpoint/2010/main" val="3674354433"/>
      </p:ext>
    </p:extLst>
  </p:cSld>
  <p:clrMapOvr>
    <a:masterClrMapping/>
  </p:clrMapOvr>
  <p:transition>
    <p:randomBar dir="vert"/>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Vertical Text Placeholder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E027C8E6-DB16-421C-A56F-DF9968B74EF4}"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1FE2EC54-4F6B-4267-9721-E04CA9E07B93}" type="slidenum">
              <a:rPr lang="en-US"/>
              <a:pPr>
                <a:defRPr/>
              </a:pPr>
              <a:t>‹#›</a:t>
            </a:fld>
            <a:endParaRPr lang="en-US"/>
          </a:p>
        </p:txBody>
      </p:sp>
    </p:spTree>
    <p:extLst>
      <p:ext uri="{BB962C8B-B14F-4D97-AF65-F5344CB8AC3E}">
        <p14:creationId xmlns:p14="http://schemas.microsoft.com/office/powerpoint/2010/main" val="2458137602"/>
      </p:ext>
    </p:extLst>
  </p:cSld>
  <p:clrMapOvr>
    <a:masterClrMapping/>
  </p:clrMapOvr>
  <p:transition>
    <p:randomBar dir="vert"/>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vi-VN" smtClean="0"/>
              <a:t>Bấm &amp; sửa kiểu tiêu đề</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E3086302-D31D-40B7-BDB4-66EDB33EEEC4}"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F80412EE-02AE-4D8F-9608-6C6268ADF383}" type="slidenum">
              <a:rPr lang="en-US"/>
              <a:pPr>
                <a:defRPr/>
              </a:pPr>
              <a:t>‹#›</a:t>
            </a:fld>
            <a:endParaRPr lang="en-US"/>
          </a:p>
        </p:txBody>
      </p:sp>
    </p:spTree>
    <p:extLst>
      <p:ext uri="{BB962C8B-B14F-4D97-AF65-F5344CB8AC3E}">
        <p14:creationId xmlns:p14="http://schemas.microsoft.com/office/powerpoint/2010/main" val="3452900345"/>
      </p:ext>
    </p:extLst>
  </p:cSld>
  <p:clrMapOvr>
    <a:masterClrMapping/>
  </p:clrMapOvr>
  <p:transition>
    <p:randomBar dir="vert"/>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vi-VN" smtClean="0"/>
              <a:t>Bấm &amp; sửa kiểu tiêu đề</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vi-VN" smtClean="0"/>
              <a:t>Bấm &amp; sửa kiểu phụ đề</a:t>
            </a:r>
            <a:endParaRPr lang="en-US"/>
          </a:p>
        </p:txBody>
      </p:sp>
      <p:sp>
        <p:nvSpPr>
          <p:cNvPr id="4" name="Rectangle 4"/>
          <p:cNvSpPr>
            <a:spLocks noGrp="1" noChangeArrowheads="1"/>
          </p:cNvSpPr>
          <p:nvPr>
            <p:ph type="dt" sz="half" idx="10"/>
          </p:nvPr>
        </p:nvSpPr>
        <p:spPr/>
        <p:txBody>
          <a:bodyPr/>
          <a:lstStyle>
            <a:lvl1pPr>
              <a:defRPr/>
            </a:lvl1pPr>
          </a:lstStyle>
          <a:p>
            <a:pPr>
              <a:defRPr/>
            </a:pPr>
            <a:fld id="{EC169003-4A68-4A69-B6B5-E715D2069E9B}"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CCD3B57C-8137-4FD9-8369-F606570CD744}" type="slidenum">
              <a:rPr lang="en-US"/>
              <a:pPr>
                <a:defRPr/>
              </a:pPr>
              <a:t>‹#›</a:t>
            </a:fld>
            <a:endParaRPr lang="en-US"/>
          </a:p>
        </p:txBody>
      </p:sp>
    </p:spTree>
    <p:extLst>
      <p:ext uri="{BB962C8B-B14F-4D97-AF65-F5344CB8AC3E}">
        <p14:creationId xmlns:p14="http://schemas.microsoft.com/office/powerpoint/2010/main" val="742717313"/>
      </p:ext>
    </p:extLst>
  </p:cSld>
  <p:clrMapOvr>
    <a:masterClrMapping/>
  </p:clrMapOvr>
  <p:transition>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a:ln/>
        </p:spPr>
        <p:txBody>
          <a:bodyPr/>
          <a:lstStyle>
            <a:lvl1pPr>
              <a:defRPr/>
            </a:lvl1pPr>
          </a:lstStyle>
          <a:p>
            <a:pPr>
              <a:defRPr/>
            </a:pPr>
            <a:fld id="{76FACC9A-7CD3-4343-8FF3-62F3E9AE903C}" type="datetime1">
              <a:rPr lang="en-US" smtClean="0"/>
              <a:pPr>
                <a:defRPr/>
              </a:pPr>
              <a:t>26/02/2018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vi-VN"/>
          </a:p>
        </p:txBody>
      </p:sp>
      <p:sp>
        <p:nvSpPr>
          <p:cNvPr id="7" name="Rectangle 6"/>
          <p:cNvSpPr>
            <a:spLocks noGrp="1" noChangeArrowheads="1"/>
          </p:cNvSpPr>
          <p:nvPr>
            <p:ph type="sldNum" sz="quarter" idx="12"/>
          </p:nvPr>
        </p:nvSpPr>
        <p:spPr>
          <a:ln/>
        </p:spPr>
        <p:txBody>
          <a:bodyPr/>
          <a:lstStyle>
            <a:lvl1pPr>
              <a:defRPr/>
            </a:lvl1pPr>
          </a:lstStyle>
          <a:p>
            <a:pPr>
              <a:defRPr/>
            </a:pPr>
            <a:fld id="{113A6432-7101-44D0-9E9E-524A2B7F4B60}" type="slidenum">
              <a:rPr lang="en-US"/>
              <a:pPr>
                <a:defRPr/>
              </a:pPr>
              <a:t>‹#›</a:t>
            </a:fld>
            <a:endParaRPr lang="en-US"/>
          </a:p>
        </p:txBody>
      </p:sp>
    </p:spTree>
    <p:extLst>
      <p:ext uri="{BB962C8B-B14F-4D97-AF65-F5344CB8AC3E}">
        <p14:creationId xmlns:p14="http://schemas.microsoft.com/office/powerpoint/2010/main" val="851648730"/>
      </p:ext>
    </p:extLst>
  </p:cSld>
  <p:clrMapOvr>
    <a:masterClrMapping/>
  </p:clrMapOvr>
  <p:transition spd="slow">
    <p:randomBa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idx="1"/>
          </p:nvPr>
        </p:nvSpPr>
        <p:spPr/>
        <p:txBody>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2E66A3FC-E4AE-44DF-9B09-1957A9249CAE}"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D61107F8-CF7F-4A07-AFD8-503EBE8EF021}" type="slidenum">
              <a:rPr lang="en-US"/>
              <a:pPr>
                <a:defRPr/>
              </a:pPr>
              <a:t>‹#›</a:t>
            </a:fld>
            <a:endParaRPr lang="en-US"/>
          </a:p>
        </p:txBody>
      </p:sp>
    </p:spTree>
    <p:extLst>
      <p:ext uri="{BB962C8B-B14F-4D97-AF65-F5344CB8AC3E}">
        <p14:creationId xmlns:p14="http://schemas.microsoft.com/office/powerpoint/2010/main" val="1536308699"/>
      </p:ext>
    </p:extLst>
  </p:cSld>
  <p:clrMapOvr>
    <a:masterClrMapping/>
  </p:clrMapOvr>
  <p:transition>
    <p:randomBar dir="vert"/>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vi-VN" smtClean="0"/>
              <a:t>Bấm &amp; sửa kiểu tiêu đề</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vi-VN" smtClean="0"/>
              <a:t>Bấm &amp; sửa kiểu tiêu đề</a:t>
            </a:r>
          </a:p>
        </p:txBody>
      </p:sp>
      <p:sp>
        <p:nvSpPr>
          <p:cNvPr id="4" name="Rectangle 4"/>
          <p:cNvSpPr>
            <a:spLocks noGrp="1" noChangeArrowheads="1"/>
          </p:cNvSpPr>
          <p:nvPr>
            <p:ph type="dt" sz="half" idx="10"/>
          </p:nvPr>
        </p:nvSpPr>
        <p:spPr/>
        <p:txBody>
          <a:bodyPr/>
          <a:lstStyle>
            <a:lvl1pPr>
              <a:defRPr/>
            </a:lvl1pPr>
          </a:lstStyle>
          <a:p>
            <a:pPr>
              <a:defRPr/>
            </a:pPr>
            <a:fld id="{EDF25609-A936-47BF-9308-F0B9402E45DC}"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C08301D9-E652-4BC8-840B-64A3CBE356BB}" type="slidenum">
              <a:rPr lang="en-US"/>
              <a:pPr>
                <a:defRPr/>
              </a:pPr>
              <a:t>‹#›</a:t>
            </a:fld>
            <a:endParaRPr lang="en-US"/>
          </a:p>
        </p:txBody>
      </p:sp>
    </p:spTree>
    <p:extLst>
      <p:ext uri="{BB962C8B-B14F-4D97-AF65-F5344CB8AC3E}">
        <p14:creationId xmlns:p14="http://schemas.microsoft.com/office/powerpoint/2010/main" val="902459696"/>
      </p:ext>
    </p:extLst>
  </p:cSld>
  <p:clrMapOvr>
    <a:masterClrMapping/>
  </p:clrMapOvr>
  <p:transition>
    <p:randomBar dir="vert"/>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Rectangle 4"/>
          <p:cNvSpPr>
            <a:spLocks noGrp="1" noChangeArrowheads="1"/>
          </p:cNvSpPr>
          <p:nvPr>
            <p:ph type="dt" sz="half" idx="10"/>
          </p:nvPr>
        </p:nvSpPr>
        <p:spPr/>
        <p:txBody>
          <a:bodyPr/>
          <a:lstStyle>
            <a:lvl1pPr>
              <a:defRPr/>
            </a:lvl1pPr>
          </a:lstStyle>
          <a:p>
            <a:pPr>
              <a:defRPr/>
            </a:pPr>
            <a:fld id="{22E24405-8583-4101-9FAE-50688DD2E59C}"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0BFE9AF9-3B6B-4D72-8F81-EB6CD42A2574}" type="slidenum">
              <a:rPr lang="en-US"/>
              <a:pPr>
                <a:defRPr/>
              </a:pPr>
              <a:t>‹#›</a:t>
            </a:fld>
            <a:endParaRPr lang="en-US"/>
          </a:p>
        </p:txBody>
      </p:sp>
    </p:spTree>
    <p:extLst>
      <p:ext uri="{BB962C8B-B14F-4D97-AF65-F5344CB8AC3E}">
        <p14:creationId xmlns:p14="http://schemas.microsoft.com/office/powerpoint/2010/main" val="1111134035"/>
      </p:ext>
    </p:extLst>
  </p:cSld>
  <p:clrMapOvr>
    <a:masterClrMapping/>
  </p:clrMapOvr>
  <p:transition>
    <p:randomBar dir="vert"/>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vi-VN" smtClean="0"/>
              <a:t>Bấm &amp; sửa kiểu tiêu đề</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smtClean="0"/>
              <a:t>Bấm &amp; sửa kiểu tiêu đề</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7" name="Rectangle 4"/>
          <p:cNvSpPr>
            <a:spLocks noGrp="1" noChangeArrowheads="1"/>
          </p:cNvSpPr>
          <p:nvPr>
            <p:ph type="dt" sz="half" idx="10"/>
          </p:nvPr>
        </p:nvSpPr>
        <p:spPr/>
        <p:txBody>
          <a:bodyPr/>
          <a:lstStyle>
            <a:lvl1pPr>
              <a:defRPr/>
            </a:lvl1pPr>
          </a:lstStyle>
          <a:p>
            <a:pPr>
              <a:defRPr/>
            </a:pPr>
            <a:fld id="{11F39079-8D33-4714-90C5-F5B8DCA063DB}" type="datetime1">
              <a:rPr lang="en-US" smtClean="0"/>
              <a:pPr>
                <a:defRPr/>
              </a:pPr>
              <a:t>26/02/2018</a:t>
            </a:fld>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vi-VN"/>
          </a:p>
        </p:txBody>
      </p:sp>
      <p:sp>
        <p:nvSpPr>
          <p:cNvPr id="9" name="Rectangle 6"/>
          <p:cNvSpPr>
            <a:spLocks noGrp="1" noChangeArrowheads="1"/>
          </p:cNvSpPr>
          <p:nvPr>
            <p:ph type="sldNum" sz="quarter" idx="12"/>
          </p:nvPr>
        </p:nvSpPr>
        <p:spPr/>
        <p:txBody>
          <a:bodyPr/>
          <a:lstStyle>
            <a:lvl1pPr>
              <a:defRPr/>
            </a:lvl1pPr>
          </a:lstStyle>
          <a:p>
            <a:pPr>
              <a:defRPr/>
            </a:pPr>
            <a:fld id="{682D28F2-4490-4D1B-9019-90041FA35BFF}" type="slidenum">
              <a:rPr lang="en-US"/>
              <a:pPr>
                <a:defRPr/>
              </a:pPr>
              <a:t>‹#›</a:t>
            </a:fld>
            <a:endParaRPr lang="en-US"/>
          </a:p>
        </p:txBody>
      </p:sp>
    </p:spTree>
    <p:extLst>
      <p:ext uri="{BB962C8B-B14F-4D97-AF65-F5344CB8AC3E}">
        <p14:creationId xmlns:p14="http://schemas.microsoft.com/office/powerpoint/2010/main" val="758547056"/>
      </p:ext>
    </p:extLst>
  </p:cSld>
  <p:clrMapOvr>
    <a:masterClrMapping/>
  </p:clrMapOvr>
  <p:transition>
    <p:randomBar dir="vert"/>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Rectangle 4"/>
          <p:cNvSpPr>
            <a:spLocks noGrp="1" noChangeArrowheads="1"/>
          </p:cNvSpPr>
          <p:nvPr>
            <p:ph type="dt" sz="half" idx="10"/>
          </p:nvPr>
        </p:nvSpPr>
        <p:spPr/>
        <p:txBody>
          <a:bodyPr/>
          <a:lstStyle>
            <a:lvl1pPr>
              <a:defRPr/>
            </a:lvl1pPr>
          </a:lstStyle>
          <a:p>
            <a:pPr>
              <a:defRPr/>
            </a:pPr>
            <a:fld id="{9E139F8B-871D-4BDA-B8A4-C962E9CF33A0}" type="datetime1">
              <a:rPr lang="en-US" smtClean="0"/>
              <a:pPr>
                <a:defRPr/>
              </a:pPr>
              <a:t>26/02/2018</a:t>
            </a:fld>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vi-VN"/>
          </a:p>
        </p:txBody>
      </p:sp>
      <p:sp>
        <p:nvSpPr>
          <p:cNvPr id="5" name="Rectangle 6"/>
          <p:cNvSpPr>
            <a:spLocks noGrp="1" noChangeArrowheads="1"/>
          </p:cNvSpPr>
          <p:nvPr>
            <p:ph type="sldNum" sz="quarter" idx="12"/>
          </p:nvPr>
        </p:nvSpPr>
        <p:spPr/>
        <p:txBody>
          <a:bodyPr/>
          <a:lstStyle>
            <a:lvl1pPr>
              <a:defRPr/>
            </a:lvl1pPr>
          </a:lstStyle>
          <a:p>
            <a:pPr>
              <a:defRPr/>
            </a:pPr>
            <a:fld id="{E3B5A160-E07F-477A-86BA-8AA96F724E54}" type="slidenum">
              <a:rPr lang="en-US"/>
              <a:pPr>
                <a:defRPr/>
              </a:pPr>
              <a:t>‹#›</a:t>
            </a:fld>
            <a:endParaRPr lang="en-US"/>
          </a:p>
        </p:txBody>
      </p:sp>
    </p:spTree>
    <p:extLst>
      <p:ext uri="{BB962C8B-B14F-4D97-AF65-F5344CB8AC3E}">
        <p14:creationId xmlns:p14="http://schemas.microsoft.com/office/powerpoint/2010/main" val="2468900340"/>
      </p:ext>
    </p:extLst>
  </p:cSld>
  <p:clrMapOvr>
    <a:masterClrMapping/>
  </p:clrMapOvr>
  <p:transition>
    <p:randomBar dir="vert"/>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D55F814B-3E11-4237-AD8D-3D430513D7DE}" type="datetime1">
              <a:rPr lang="en-US" smtClean="0"/>
              <a:pPr>
                <a:defRPr/>
              </a:pPr>
              <a:t>26/02/2018</a:t>
            </a:fld>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vi-VN"/>
          </a:p>
        </p:txBody>
      </p:sp>
      <p:sp>
        <p:nvSpPr>
          <p:cNvPr id="4" name="Rectangle 6"/>
          <p:cNvSpPr>
            <a:spLocks noGrp="1" noChangeArrowheads="1"/>
          </p:cNvSpPr>
          <p:nvPr>
            <p:ph type="sldNum" sz="quarter" idx="12"/>
          </p:nvPr>
        </p:nvSpPr>
        <p:spPr/>
        <p:txBody>
          <a:bodyPr/>
          <a:lstStyle>
            <a:lvl1pPr>
              <a:defRPr/>
            </a:lvl1pPr>
          </a:lstStyle>
          <a:p>
            <a:pPr>
              <a:defRPr/>
            </a:pPr>
            <a:fld id="{CDEC54C5-8C3A-4F5C-8FC7-E9F92C6FF437}" type="slidenum">
              <a:rPr lang="en-US"/>
              <a:pPr>
                <a:defRPr/>
              </a:pPr>
              <a:t>‹#›</a:t>
            </a:fld>
            <a:endParaRPr lang="en-US"/>
          </a:p>
        </p:txBody>
      </p:sp>
    </p:spTree>
    <p:extLst>
      <p:ext uri="{BB962C8B-B14F-4D97-AF65-F5344CB8AC3E}">
        <p14:creationId xmlns:p14="http://schemas.microsoft.com/office/powerpoint/2010/main" val="1283929856"/>
      </p:ext>
    </p:extLst>
  </p:cSld>
  <p:clrMapOvr>
    <a:masterClrMapping/>
  </p:clrMapOvr>
  <p:transition>
    <p:randomBar dir="vert"/>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vi-VN" smtClean="0"/>
              <a:t>Bấm &amp; sửa kiểu tiêu đề</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C844A333-48FE-40D9-A784-7EFF424E83FE}"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F38934BD-3FE8-4F68-8A08-48981BCBB8D2}" type="slidenum">
              <a:rPr lang="en-US"/>
              <a:pPr>
                <a:defRPr/>
              </a:pPr>
              <a:t>‹#›</a:t>
            </a:fld>
            <a:endParaRPr lang="en-US"/>
          </a:p>
        </p:txBody>
      </p:sp>
    </p:spTree>
    <p:extLst>
      <p:ext uri="{BB962C8B-B14F-4D97-AF65-F5344CB8AC3E}">
        <p14:creationId xmlns:p14="http://schemas.microsoft.com/office/powerpoint/2010/main" val="2486183431"/>
      </p:ext>
    </p:extLst>
  </p:cSld>
  <p:clrMapOvr>
    <a:masterClrMapping/>
  </p:clrMapOvr>
  <p:transition>
    <p:randomBar dir="vert"/>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vi-VN" smtClean="0"/>
              <a:t>Bấm &amp; sửa kiểu tiêu đề</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vi-VN" noProof="0" smtClean="0"/>
              <a:t>Bấm biểu tượng để thêm hình ảnh</a:t>
            </a:r>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smtClean="0"/>
              <a:t>Bấm &amp; sửa kiểu tiêu đề</a:t>
            </a:r>
          </a:p>
        </p:txBody>
      </p:sp>
      <p:sp>
        <p:nvSpPr>
          <p:cNvPr id="5" name="Rectangle 4"/>
          <p:cNvSpPr>
            <a:spLocks noGrp="1" noChangeArrowheads="1"/>
          </p:cNvSpPr>
          <p:nvPr>
            <p:ph type="dt" sz="half" idx="10"/>
          </p:nvPr>
        </p:nvSpPr>
        <p:spPr/>
        <p:txBody>
          <a:bodyPr/>
          <a:lstStyle>
            <a:lvl1pPr>
              <a:defRPr/>
            </a:lvl1pPr>
          </a:lstStyle>
          <a:p>
            <a:pPr>
              <a:defRPr/>
            </a:pPr>
            <a:fld id="{786356CA-9A23-4594-82BB-6A06FDD449D2}" type="datetime1">
              <a:rPr lang="en-US" smtClean="0"/>
              <a:pPr>
                <a:defRPr/>
              </a:pPr>
              <a:t>26/02/2018</a:t>
            </a:fld>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vi-VN"/>
          </a:p>
        </p:txBody>
      </p:sp>
      <p:sp>
        <p:nvSpPr>
          <p:cNvPr id="7" name="Rectangle 6"/>
          <p:cNvSpPr>
            <a:spLocks noGrp="1" noChangeArrowheads="1"/>
          </p:cNvSpPr>
          <p:nvPr>
            <p:ph type="sldNum" sz="quarter" idx="12"/>
          </p:nvPr>
        </p:nvSpPr>
        <p:spPr/>
        <p:txBody>
          <a:bodyPr/>
          <a:lstStyle>
            <a:lvl1pPr>
              <a:defRPr/>
            </a:lvl1pPr>
          </a:lstStyle>
          <a:p>
            <a:pPr>
              <a:defRPr/>
            </a:pPr>
            <a:fld id="{A305585D-DA6C-4CA8-9DE7-858E03BDBA58}" type="slidenum">
              <a:rPr lang="en-US"/>
              <a:pPr>
                <a:defRPr/>
              </a:pPr>
              <a:t>‹#›</a:t>
            </a:fld>
            <a:endParaRPr lang="en-US"/>
          </a:p>
        </p:txBody>
      </p:sp>
    </p:spTree>
    <p:extLst>
      <p:ext uri="{BB962C8B-B14F-4D97-AF65-F5344CB8AC3E}">
        <p14:creationId xmlns:p14="http://schemas.microsoft.com/office/powerpoint/2010/main" val="3073199673"/>
      </p:ext>
    </p:extLst>
  </p:cSld>
  <p:clrMapOvr>
    <a:masterClrMapping/>
  </p:clrMapOvr>
  <p:transition>
    <p:randomBar dir="vert"/>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smtClean="0"/>
              <a:t>Bấm &amp; sửa kiểu tiêu đề</a:t>
            </a:r>
            <a:endParaRPr lang="en-US"/>
          </a:p>
        </p:txBody>
      </p:sp>
      <p:sp>
        <p:nvSpPr>
          <p:cNvPr id="3" name="Vertical Text Placeholder 2"/>
          <p:cNvSpPr>
            <a:spLocks noGrp="1"/>
          </p:cNvSpPr>
          <p:nvPr>
            <p:ph type="body" orient="vert" idx="1"/>
          </p:nvPr>
        </p:nvSpPr>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AC793D5B-CFA0-4423-8FBC-891E442FF80E}"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3DEFB06F-110F-4578-87B9-C160FD26801B}" type="slidenum">
              <a:rPr lang="en-US"/>
              <a:pPr>
                <a:defRPr/>
              </a:pPr>
              <a:t>‹#›</a:t>
            </a:fld>
            <a:endParaRPr lang="en-US"/>
          </a:p>
        </p:txBody>
      </p:sp>
    </p:spTree>
    <p:extLst>
      <p:ext uri="{BB962C8B-B14F-4D97-AF65-F5344CB8AC3E}">
        <p14:creationId xmlns:p14="http://schemas.microsoft.com/office/powerpoint/2010/main" val="2384151972"/>
      </p:ext>
    </p:extLst>
  </p:cSld>
  <p:clrMapOvr>
    <a:masterClrMapping/>
  </p:clrMapOvr>
  <p:transition>
    <p:randomBar dir="vert"/>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vi-VN" smtClean="0"/>
              <a:t>Bấm &amp; sửa kiểu tiêu đề</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a:p>
        </p:txBody>
      </p:sp>
      <p:sp>
        <p:nvSpPr>
          <p:cNvPr id="4" name="Rectangle 4"/>
          <p:cNvSpPr>
            <a:spLocks noGrp="1" noChangeArrowheads="1"/>
          </p:cNvSpPr>
          <p:nvPr>
            <p:ph type="dt" sz="half" idx="10"/>
          </p:nvPr>
        </p:nvSpPr>
        <p:spPr/>
        <p:txBody>
          <a:bodyPr/>
          <a:lstStyle>
            <a:lvl1pPr>
              <a:defRPr/>
            </a:lvl1pPr>
          </a:lstStyle>
          <a:p>
            <a:pPr>
              <a:defRPr/>
            </a:pPr>
            <a:fld id="{59C9FE9C-9733-4F2B-9BEF-54233FCA675E}" type="datetime1">
              <a:rPr lang="en-US" smtClean="0"/>
              <a:pPr>
                <a:defRPr/>
              </a:pPr>
              <a:t>26/02/2018</a:t>
            </a:fld>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vi-VN"/>
          </a:p>
        </p:txBody>
      </p:sp>
      <p:sp>
        <p:nvSpPr>
          <p:cNvPr id="6" name="Rectangle 6"/>
          <p:cNvSpPr>
            <a:spLocks noGrp="1" noChangeArrowheads="1"/>
          </p:cNvSpPr>
          <p:nvPr>
            <p:ph type="sldNum" sz="quarter" idx="12"/>
          </p:nvPr>
        </p:nvSpPr>
        <p:spPr/>
        <p:txBody>
          <a:bodyPr/>
          <a:lstStyle>
            <a:lvl1pPr>
              <a:defRPr/>
            </a:lvl1pPr>
          </a:lstStyle>
          <a:p>
            <a:pPr>
              <a:defRPr/>
            </a:pPr>
            <a:fld id="{B66EF6E9-E15D-472D-A6BF-31F3ACC1DE6B}" type="slidenum">
              <a:rPr lang="en-US"/>
              <a:pPr>
                <a:defRPr/>
              </a:pPr>
              <a:t>‹#›</a:t>
            </a:fld>
            <a:endParaRPr lang="en-US"/>
          </a:p>
        </p:txBody>
      </p:sp>
    </p:spTree>
    <p:extLst>
      <p:ext uri="{BB962C8B-B14F-4D97-AF65-F5344CB8AC3E}">
        <p14:creationId xmlns:p14="http://schemas.microsoft.com/office/powerpoint/2010/main" val="1766885959"/>
      </p:ext>
    </p:extLst>
  </p:cSld>
  <p:clrMapOvr>
    <a:masterClrMapping/>
  </p:clrMapOvr>
  <p:transition>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2.pn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image" Target="../media/image3.jpeg"/><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image" Target="../media/image5.jpeg"/><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vmlDrawing" Target="../drawings/vmlDrawing1.v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6" Type="http://schemas.openxmlformats.org/officeDocument/2006/relationships/image" Target="../media/image7.gif"/><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5" Type="http://schemas.openxmlformats.org/officeDocument/2006/relationships/image" Target="../media/image6.png"/><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4" Type="http://schemas.openxmlformats.org/officeDocument/2006/relationships/oleObject" Target="../embeddings/oleObject1.bin"/></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image" Target="../media/image8.jpeg"/><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13" Type="http://schemas.openxmlformats.org/officeDocument/2006/relationships/theme" Target="../theme/theme22.xml"/><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slideLayout" Target="../slideLayouts/slideLayout243.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 Id="rId14" Type="http://schemas.openxmlformats.org/officeDocument/2006/relationships/image" Target="../media/image9.png"/></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1.xml"/><Relationship Id="rId13" Type="http://schemas.openxmlformats.org/officeDocument/2006/relationships/image" Target="../media/image7.gif"/><Relationship Id="rId3" Type="http://schemas.openxmlformats.org/officeDocument/2006/relationships/slideLayout" Target="../slideLayouts/slideLayout246.xml"/><Relationship Id="rId7" Type="http://schemas.openxmlformats.org/officeDocument/2006/relationships/slideLayout" Target="../slideLayouts/slideLayout250.xml"/><Relationship Id="rId12" Type="http://schemas.openxmlformats.org/officeDocument/2006/relationships/theme" Target="../theme/theme23.xml"/><Relationship Id="rId2" Type="http://schemas.openxmlformats.org/officeDocument/2006/relationships/slideLayout" Target="../slideLayouts/slideLayout245.xml"/><Relationship Id="rId1" Type="http://schemas.openxmlformats.org/officeDocument/2006/relationships/slideLayout" Target="../slideLayouts/slideLayout244.xml"/><Relationship Id="rId6" Type="http://schemas.openxmlformats.org/officeDocument/2006/relationships/slideLayout" Target="../slideLayouts/slideLayout249.xml"/><Relationship Id="rId11" Type="http://schemas.openxmlformats.org/officeDocument/2006/relationships/slideLayout" Target="../slideLayouts/slideLayout254.xml"/><Relationship Id="rId5" Type="http://schemas.openxmlformats.org/officeDocument/2006/relationships/slideLayout" Target="../slideLayouts/slideLayout248.xml"/><Relationship Id="rId10" Type="http://schemas.openxmlformats.org/officeDocument/2006/relationships/slideLayout" Target="../slideLayouts/slideLayout253.xml"/><Relationship Id="rId4" Type="http://schemas.openxmlformats.org/officeDocument/2006/relationships/slideLayout" Target="../slideLayouts/slideLayout247.xml"/><Relationship Id="rId9" Type="http://schemas.openxmlformats.org/officeDocument/2006/relationships/slideLayout" Target="../slideLayouts/slideLayout252.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2.xml"/><Relationship Id="rId13" Type="http://schemas.openxmlformats.org/officeDocument/2006/relationships/vmlDrawing" Target="../drawings/vmlDrawing2.vml"/><Relationship Id="rId3" Type="http://schemas.openxmlformats.org/officeDocument/2006/relationships/slideLayout" Target="../slideLayouts/slideLayout257.xml"/><Relationship Id="rId7" Type="http://schemas.openxmlformats.org/officeDocument/2006/relationships/slideLayout" Target="../slideLayouts/slideLayout261.xml"/><Relationship Id="rId12" Type="http://schemas.openxmlformats.org/officeDocument/2006/relationships/theme" Target="../theme/theme24.xml"/><Relationship Id="rId2" Type="http://schemas.openxmlformats.org/officeDocument/2006/relationships/slideLayout" Target="../slideLayouts/slideLayout256.xml"/><Relationship Id="rId16" Type="http://schemas.openxmlformats.org/officeDocument/2006/relationships/image" Target="../media/image11.png"/><Relationship Id="rId1" Type="http://schemas.openxmlformats.org/officeDocument/2006/relationships/slideLayout" Target="../slideLayouts/slideLayout255.xml"/><Relationship Id="rId6" Type="http://schemas.openxmlformats.org/officeDocument/2006/relationships/slideLayout" Target="../slideLayouts/slideLayout260.xml"/><Relationship Id="rId11" Type="http://schemas.openxmlformats.org/officeDocument/2006/relationships/slideLayout" Target="../slideLayouts/slideLayout265.xml"/><Relationship Id="rId5" Type="http://schemas.openxmlformats.org/officeDocument/2006/relationships/slideLayout" Target="../slideLayouts/slideLayout259.xml"/><Relationship Id="rId15" Type="http://schemas.openxmlformats.org/officeDocument/2006/relationships/image" Target="../media/image10.png"/><Relationship Id="rId10" Type="http://schemas.openxmlformats.org/officeDocument/2006/relationships/slideLayout" Target="../slideLayouts/slideLayout264.xml"/><Relationship Id="rId4" Type="http://schemas.openxmlformats.org/officeDocument/2006/relationships/slideLayout" Target="../slideLayouts/slideLayout258.xml"/><Relationship Id="rId9" Type="http://schemas.openxmlformats.org/officeDocument/2006/relationships/slideLayout" Target="../slideLayouts/slideLayout263.xml"/><Relationship Id="rId14" Type="http://schemas.openxmlformats.org/officeDocument/2006/relationships/oleObject" Target="../embeddings/oleObject2.bin"/></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3.xml"/><Relationship Id="rId13" Type="http://schemas.openxmlformats.org/officeDocument/2006/relationships/image" Target="../media/image12.jpeg"/><Relationship Id="rId3" Type="http://schemas.openxmlformats.org/officeDocument/2006/relationships/slideLayout" Target="../slideLayouts/slideLayout268.xml"/><Relationship Id="rId7" Type="http://schemas.openxmlformats.org/officeDocument/2006/relationships/slideLayout" Target="../slideLayouts/slideLayout272.xml"/><Relationship Id="rId12" Type="http://schemas.openxmlformats.org/officeDocument/2006/relationships/theme" Target="../theme/theme25.xml"/><Relationship Id="rId2" Type="http://schemas.openxmlformats.org/officeDocument/2006/relationships/slideLayout" Target="../slideLayouts/slideLayout267.xml"/><Relationship Id="rId1" Type="http://schemas.openxmlformats.org/officeDocument/2006/relationships/slideLayout" Target="../slideLayouts/slideLayout266.xml"/><Relationship Id="rId6" Type="http://schemas.openxmlformats.org/officeDocument/2006/relationships/slideLayout" Target="../slideLayouts/slideLayout271.xml"/><Relationship Id="rId11" Type="http://schemas.openxmlformats.org/officeDocument/2006/relationships/slideLayout" Target="../slideLayouts/slideLayout276.xml"/><Relationship Id="rId5" Type="http://schemas.openxmlformats.org/officeDocument/2006/relationships/slideLayout" Target="../slideLayouts/slideLayout270.xml"/><Relationship Id="rId10" Type="http://schemas.openxmlformats.org/officeDocument/2006/relationships/slideLayout" Target="../slideLayouts/slideLayout275.xml"/><Relationship Id="rId4" Type="http://schemas.openxmlformats.org/officeDocument/2006/relationships/slideLayout" Target="../slideLayouts/slideLayout269.xml"/><Relationship Id="rId9" Type="http://schemas.openxmlformats.org/officeDocument/2006/relationships/slideLayout" Target="../slideLayouts/slideLayout274.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4.xml"/><Relationship Id="rId13" Type="http://schemas.openxmlformats.org/officeDocument/2006/relationships/image" Target="../media/image13.jpeg"/><Relationship Id="rId3" Type="http://schemas.openxmlformats.org/officeDocument/2006/relationships/slideLayout" Target="../slideLayouts/slideLayout279.xml"/><Relationship Id="rId7" Type="http://schemas.openxmlformats.org/officeDocument/2006/relationships/slideLayout" Target="../slideLayouts/slideLayout283.xml"/><Relationship Id="rId12" Type="http://schemas.openxmlformats.org/officeDocument/2006/relationships/theme" Target="../theme/theme26.xml"/><Relationship Id="rId2" Type="http://schemas.openxmlformats.org/officeDocument/2006/relationships/slideLayout" Target="../slideLayouts/slideLayout278.xml"/><Relationship Id="rId1" Type="http://schemas.openxmlformats.org/officeDocument/2006/relationships/slideLayout" Target="../slideLayouts/slideLayout277.xml"/><Relationship Id="rId6" Type="http://schemas.openxmlformats.org/officeDocument/2006/relationships/slideLayout" Target="../slideLayouts/slideLayout282.xml"/><Relationship Id="rId11" Type="http://schemas.openxmlformats.org/officeDocument/2006/relationships/slideLayout" Target="../slideLayouts/slideLayout287.xml"/><Relationship Id="rId5" Type="http://schemas.openxmlformats.org/officeDocument/2006/relationships/slideLayout" Target="../slideLayouts/slideLayout281.xml"/><Relationship Id="rId10" Type="http://schemas.openxmlformats.org/officeDocument/2006/relationships/slideLayout" Target="../slideLayouts/slideLayout286.xml"/><Relationship Id="rId4" Type="http://schemas.openxmlformats.org/officeDocument/2006/relationships/slideLayout" Target="../slideLayouts/slideLayout280.xml"/><Relationship Id="rId9" Type="http://schemas.openxmlformats.org/officeDocument/2006/relationships/slideLayout" Target="../slideLayouts/slideLayout285.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5.xml"/><Relationship Id="rId13" Type="http://schemas.openxmlformats.org/officeDocument/2006/relationships/image" Target="../media/image14.jpeg"/><Relationship Id="rId18" Type="http://schemas.openxmlformats.org/officeDocument/2006/relationships/image" Target="../media/image19.png"/><Relationship Id="rId3" Type="http://schemas.openxmlformats.org/officeDocument/2006/relationships/slideLayout" Target="../slideLayouts/slideLayout290.xml"/><Relationship Id="rId21" Type="http://schemas.openxmlformats.org/officeDocument/2006/relationships/image" Target="../media/image22.png"/><Relationship Id="rId7" Type="http://schemas.openxmlformats.org/officeDocument/2006/relationships/slideLayout" Target="../slideLayouts/slideLayout294.xml"/><Relationship Id="rId12" Type="http://schemas.openxmlformats.org/officeDocument/2006/relationships/theme" Target="../theme/theme27.xml"/><Relationship Id="rId17" Type="http://schemas.openxmlformats.org/officeDocument/2006/relationships/image" Target="../media/image18.png"/><Relationship Id="rId2" Type="http://schemas.openxmlformats.org/officeDocument/2006/relationships/slideLayout" Target="../slideLayouts/slideLayout289.xml"/><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5" Type="http://schemas.openxmlformats.org/officeDocument/2006/relationships/slideLayout" Target="../slideLayouts/slideLayout292.xml"/><Relationship Id="rId15" Type="http://schemas.openxmlformats.org/officeDocument/2006/relationships/image" Target="../media/image16.png"/><Relationship Id="rId10" Type="http://schemas.openxmlformats.org/officeDocument/2006/relationships/slideLayout" Target="../slideLayouts/slideLayout297.xml"/><Relationship Id="rId19" Type="http://schemas.openxmlformats.org/officeDocument/2006/relationships/image" Target="../media/image20.png"/><Relationship Id="rId4" Type="http://schemas.openxmlformats.org/officeDocument/2006/relationships/slideLayout" Target="../slideLayouts/slideLayout291.xml"/><Relationship Id="rId9" Type="http://schemas.openxmlformats.org/officeDocument/2006/relationships/slideLayout" Target="../slideLayouts/slideLayout296.xml"/><Relationship Id="rId14" Type="http://schemas.openxmlformats.org/officeDocument/2006/relationships/image" Target="../media/image15.png"/><Relationship Id="rId22" Type="http://schemas.openxmlformats.org/officeDocument/2006/relationships/image" Target="../media/image23.png"/></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6.xml"/><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slideLayout" Target="../slideLayouts/slideLayout301.xml"/><Relationship Id="rId7" Type="http://schemas.openxmlformats.org/officeDocument/2006/relationships/slideLayout" Target="../slideLayouts/slideLayout305.xml"/><Relationship Id="rId12" Type="http://schemas.openxmlformats.org/officeDocument/2006/relationships/theme" Target="../theme/theme28.xml"/><Relationship Id="rId17" Type="http://schemas.openxmlformats.org/officeDocument/2006/relationships/image" Target="../media/image19.png"/><Relationship Id="rId2" Type="http://schemas.openxmlformats.org/officeDocument/2006/relationships/slideLayout" Target="../slideLayouts/slideLayout300.xml"/><Relationship Id="rId16" Type="http://schemas.openxmlformats.org/officeDocument/2006/relationships/image" Target="../media/image18.png"/><Relationship Id="rId20" Type="http://schemas.openxmlformats.org/officeDocument/2006/relationships/image" Target="../media/image31.jpeg"/><Relationship Id="rId1" Type="http://schemas.openxmlformats.org/officeDocument/2006/relationships/slideLayout" Target="../slideLayouts/slideLayout299.xml"/><Relationship Id="rId6" Type="http://schemas.openxmlformats.org/officeDocument/2006/relationships/slideLayout" Target="../slideLayouts/slideLayout304.xml"/><Relationship Id="rId11" Type="http://schemas.openxmlformats.org/officeDocument/2006/relationships/slideLayout" Target="../slideLayouts/slideLayout309.xml"/><Relationship Id="rId5" Type="http://schemas.openxmlformats.org/officeDocument/2006/relationships/slideLayout" Target="../slideLayouts/slideLayout303.xml"/><Relationship Id="rId15" Type="http://schemas.openxmlformats.org/officeDocument/2006/relationships/image" Target="../media/image17.png"/><Relationship Id="rId10" Type="http://schemas.openxmlformats.org/officeDocument/2006/relationships/slideLayout" Target="../slideLayouts/slideLayout308.xml"/><Relationship Id="rId19" Type="http://schemas.openxmlformats.org/officeDocument/2006/relationships/image" Target="../media/image21.png"/><Relationship Id="rId4" Type="http://schemas.openxmlformats.org/officeDocument/2006/relationships/slideLayout" Target="../slideLayouts/slideLayout302.xml"/><Relationship Id="rId9" Type="http://schemas.openxmlformats.org/officeDocument/2006/relationships/slideLayout" Target="../slideLayouts/slideLayout307.xml"/><Relationship Id="rId14" Type="http://schemas.openxmlformats.org/officeDocument/2006/relationships/image" Target="../media/image16.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5334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
        <p:nvSpPr>
          <p:cNvPr id="1027" name="Rectangle 3"/>
          <p:cNvSpPr>
            <a:spLocks noGrp="1" noChangeArrowheads="1"/>
          </p:cNvSpPr>
          <p:nvPr>
            <p:ph type="body" idx="1"/>
          </p:nvPr>
        </p:nvSpPr>
        <p:spPr bwMode="auto">
          <a:xfrm>
            <a:off x="457200" y="1828800"/>
            <a:ext cx="8229600" cy="429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35635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fld id="{6577A987-ADB7-475D-8C3A-2F98794AED65}" type="datetime1">
              <a:rPr lang="en-US" smtClean="0"/>
              <a:pPr>
                <a:defRPr/>
              </a:pPr>
              <a:t>26/02/2018</a:t>
            </a:fld>
            <a:endParaRPr lang="en-US"/>
          </a:p>
        </p:txBody>
      </p:sp>
      <p:sp>
        <p:nvSpPr>
          <p:cNvPr id="3563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vi-VN"/>
          </a:p>
        </p:txBody>
      </p:sp>
      <p:sp>
        <p:nvSpPr>
          <p:cNvPr id="35635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6A4DD28B-9801-4C7C-BF40-A18D0F4C22E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322" r:id="rId1"/>
    <p:sldLayoutId id="2147490323" r:id="rId2"/>
    <p:sldLayoutId id="2147490324" r:id="rId3"/>
    <p:sldLayoutId id="2147490325" r:id="rId4"/>
    <p:sldLayoutId id="2147490326" r:id="rId5"/>
    <p:sldLayoutId id="2147490327" r:id="rId6"/>
    <p:sldLayoutId id="2147490328" r:id="rId7"/>
    <p:sldLayoutId id="2147490329" r:id="rId8"/>
    <p:sldLayoutId id="2147490330" r:id="rId9"/>
    <p:sldLayoutId id="2147490331" r:id="rId10"/>
    <p:sldLayoutId id="2147490332" r:id="rId11"/>
  </p:sldLayoutIdLst>
  <p:transition spd="slow">
    <p:randomBar/>
  </p:transition>
  <p:timing>
    <p:tnLst>
      <p:par>
        <p:cTn id="1" dur="indefinite" restart="never" nodeType="tmRoot"/>
      </p:par>
    </p:tnLst>
  </p:timing>
  <p:hf sldNum="0" hdr="0" ftr="0" dt="0"/>
  <p:txStyles>
    <p:titleStyle>
      <a:lvl1pPr algn="l" rtl="0" eaLnBrk="0" fontAlgn="base" hangingPunct="0">
        <a:spcBef>
          <a:spcPct val="0"/>
        </a:spcBef>
        <a:spcAft>
          <a:spcPct val="0"/>
        </a:spcAft>
        <a:defRPr sz="4400" b="1">
          <a:solidFill>
            <a:schemeClr val="accent2"/>
          </a:solidFill>
          <a:latin typeface="+mj-lt"/>
          <a:ea typeface="+mj-ea"/>
          <a:cs typeface="+mj-cs"/>
        </a:defRPr>
      </a:lvl1pPr>
      <a:lvl2pPr algn="l" rtl="0" eaLnBrk="0" fontAlgn="base" hangingPunct="0">
        <a:spcBef>
          <a:spcPct val="0"/>
        </a:spcBef>
        <a:spcAft>
          <a:spcPct val="0"/>
        </a:spcAft>
        <a:defRPr sz="4400" b="1">
          <a:solidFill>
            <a:schemeClr val="accent2"/>
          </a:solidFill>
          <a:latin typeface="Arial" pitchFamily="34" charset="0"/>
        </a:defRPr>
      </a:lvl2pPr>
      <a:lvl3pPr algn="l" rtl="0" eaLnBrk="0" fontAlgn="base" hangingPunct="0">
        <a:spcBef>
          <a:spcPct val="0"/>
        </a:spcBef>
        <a:spcAft>
          <a:spcPct val="0"/>
        </a:spcAft>
        <a:defRPr sz="4400" b="1">
          <a:solidFill>
            <a:schemeClr val="accent2"/>
          </a:solidFill>
          <a:latin typeface="Arial" pitchFamily="34" charset="0"/>
        </a:defRPr>
      </a:lvl3pPr>
      <a:lvl4pPr algn="l" rtl="0" eaLnBrk="0" fontAlgn="base" hangingPunct="0">
        <a:spcBef>
          <a:spcPct val="0"/>
        </a:spcBef>
        <a:spcAft>
          <a:spcPct val="0"/>
        </a:spcAft>
        <a:defRPr sz="4400" b="1">
          <a:solidFill>
            <a:schemeClr val="accent2"/>
          </a:solidFill>
          <a:latin typeface="Arial" pitchFamily="34" charset="0"/>
        </a:defRPr>
      </a:lvl4pPr>
      <a:lvl5pPr algn="l" rtl="0" eaLnBrk="0" fontAlgn="base" hangingPunct="0">
        <a:spcBef>
          <a:spcPct val="0"/>
        </a:spcBef>
        <a:spcAft>
          <a:spcPct val="0"/>
        </a:spcAft>
        <a:defRPr sz="4400" b="1">
          <a:solidFill>
            <a:schemeClr val="accent2"/>
          </a:solidFill>
          <a:latin typeface="Arial" pitchFamily="34" charset="0"/>
        </a:defRPr>
      </a:lvl5pPr>
      <a:lvl6pPr marL="457200" algn="l" rtl="0" eaLnBrk="1" fontAlgn="base" hangingPunct="1">
        <a:spcBef>
          <a:spcPct val="0"/>
        </a:spcBef>
        <a:spcAft>
          <a:spcPct val="0"/>
        </a:spcAft>
        <a:defRPr sz="4400" b="1">
          <a:solidFill>
            <a:schemeClr val="accent2"/>
          </a:solidFill>
          <a:latin typeface="Arial" pitchFamily="34" charset="0"/>
        </a:defRPr>
      </a:lvl6pPr>
      <a:lvl7pPr marL="914400" algn="l" rtl="0" eaLnBrk="1" fontAlgn="base" hangingPunct="1">
        <a:spcBef>
          <a:spcPct val="0"/>
        </a:spcBef>
        <a:spcAft>
          <a:spcPct val="0"/>
        </a:spcAft>
        <a:defRPr sz="4400" b="1">
          <a:solidFill>
            <a:schemeClr val="accent2"/>
          </a:solidFill>
          <a:latin typeface="Arial" pitchFamily="34" charset="0"/>
        </a:defRPr>
      </a:lvl7pPr>
      <a:lvl8pPr marL="1371600" algn="l" rtl="0" eaLnBrk="1" fontAlgn="base" hangingPunct="1">
        <a:spcBef>
          <a:spcPct val="0"/>
        </a:spcBef>
        <a:spcAft>
          <a:spcPct val="0"/>
        </a:spcAft>
        <a:defRPr sz="4400" b="1">
          <a:solidFill>
            <a:schemeClr val="accent2"/>
          </a:solidFill>
          <a:latin typeface="Arial" pitchFamily="34" charset="0"/>
        </a:defRPr>
      </a:lvl8pPr>
      <a:lvl9pPr marL="1828800" algn="l" rtl="0" eaLnBrk="1" fontAlgn="base" hangingPunct="1">
        <a:spcBef>
          <a:spcPct val="0"/>
        </a:spcBef>
        <a:spcAft>
          <a:spcPct val="0"/>
        </a:spcAft>
        <a:defRPr sz="4400" b="1">
          <a:solidFill>
            <a:schemeClr val="accent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
        <p:nvSpPr>
          <p:cNvPr id="1024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29700" name="Rectangle 4"/>
          <p:cNvSpPr>
            <a:spLocks noGrp="1" noChangeArrowheads="1"/>
          </p:cNvSpPr>
          <p:nvPr>
            <p:ph type="dt" sz="half" idx="2"/>
          </p:nvPr>
        </p:nvSpPr>
        <p:spPr bwMode="auto">
          <a:xfrm>
            <a:off x="457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fld id="{190AFFA7-AF45-41CF-8C5E-5938DC6AF142}" type="datetime1">
              <a:rPr lang="en-US" smtClean="0"/>
              <a:pPr>
                <a:defRPr/>
              </a:pPr>
              <a:t>26/02/2018</a:t>
            </a:fld>
            <a:endParaRPr lang="en-US"/>
          </a:p>
        </p:txBody>
      </p:sp>
      <p:sp>
        <p:nvSpPr>
          <p:cNvPr id="29701" name="Rectangle 5"/>
          <p:cNvSpPr>
            <a:spLocks noGrp="1" noChangeArrowheads="1"/>
          </p:cNvSpPr>
          <p:nvPr>
            <p:ph type="ftr" sz="quarter" idx="3"/>
          </p:nvPr>
        </p:nvSpPr>
        <p:spPr bwMode="auto">
          <a:xfrm>
            <a:off x="3124200" y="6245225"/>
            <a:ext cx="2895600" cy="476250"/>
          </a:xfrm>
          <a:prstGeom prst="rect">
            <a:avLst/>
          </a:prstGeom>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vi-VN"/>
          </a:p>
        </p:txBody>
      </p:sp>
      <p:sp>
        <p:nvSpPr>
          <p:cNvPr id="29702" name="Rectangle 6"/>
          <p:cNvSpPr>
            <a:spLocks noGrp="1" noChangeArrowheads="1"/>
          </p:cNvSpPr>
          <p:nvPr>
            <p:ph type="sldNum" sz="quarter" idx="4"/>
          </p:nvPr>
        </p:nvSpPr>
        <p:spPr bwMode="auto">
          <a:xfrm>
            <a:off x="6553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A59F69FC-FB6B-4C62-8D87-D9366E56381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421" r:id="rId1"/>
    <p:sldLayoutId id="2147490422" r:id="rId2"/>
    <p:sldLayoutId id="2147490423" r:id="rId3"/>
    <p:sldLayoutId id="2147490424" r:id="rId4"/>
    <p:sldLayoutId id="2147490425" r:id="rId5"/>
    <p:sldLayoutId id="2147490426" r:id="rId6"/>
    <p:sldLayoutId id="2147490427" r:id="rId7"/>
    <p:sldLayoutId id="2147490428" r:id="rId8"/>
    <p:sldLayoutId id="2147490429" r:id="rId9"/>
    <p:sldLayoutId id="2147490430" r:id="rId10"/>
    <p:sldLayoutId id="2147490431" r:id="rId11"/>
  </p:sldLayoutIdLst>
  <p:transition>
    <p:randomBar dir="vert"/>
  </p:transition>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
        <p:nvSpPr>
          <p:cNvPr id="1126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29700" name="Rectangle 4"/>
          <p:cNvSpPr>
            <a:spLocks noGrp="1" noChangeArrowheads="1"/>
          </p:cNvSpPr>
          <p:nvPr>
            <p:ph type="dt" sz="half" idx="2"/>
          </p:nvPr>
        </p:nvSpPr>
        <p:spPr bwMode="auto">
          <a:xfrm>
            <a:off x="457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fld id="{AC6F29AE-E9B7-4AE3-8CD4-22933672A7D3}" type="datetime1">
              <a:rPr lang="en-US" smtClean="0"/>
              <a:pPr>
                <a:defRPr/>
              </a:pPr>
              <a:t>26/02/2018</a:t>
            </a:fld>
            <a:endParaRPr lang="en-US"/>
          </a:p>
        </p:txBody>
      </p:sp>
      <p:sp>
        <p:nvSpPr>
          <p:cNvPr id="29701" name="Rectangle 5"/>
          <p:cNvSpPr>
            <a:spLocks noGrp="1" noChangeArrowheads="1"/>
          </p:cNvSpPr>
          <p:nvPr>
            <p:ph type="ftr" sz="quarter" idx="3"/>
          </p:nvPr>
        </p:nvSpPr>
        <p:spPr bwMode="auto">
          <a:xfrm>
            <a:off x="3124200" y="6245225"/>
            <a:ext cx="2895600" cy="476250"/>
          </a:xfrm>
          <a:prstGeom prst="rect">
            <a:avLst/>
          </a:prstGeom>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vi-VN"/>
          </a:p>
        </p:txBody>
      </p:sp>
      <p:sp>
        <p:nvSpPr>
          <p:cNvPr id="29702" name="Rectangle 6"/>
          <p:cNvSpPr>
            <a:spLocks noGrp="1" noChangeArrowheads="1"/>
          </p:cNvSpPr>
          <p:nvPr>
            <p:ph type="sldNum" sz="quarter" idx="4"/>
          </p:nvPr>
        </p:nvSpPr>
        <p:spPr bwMode="auto">
          <a:xfrm>
            <a:off x="6553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58E50AFF-9342-4FFD-8E11-5CF5A0F00EE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432" r:id="rId1"/>
    <p:sldLayoutId id="2147490433" r:id="rId2"/>
    <p:sldLayoutId id="2147490434" r:id="rId3"/>
    <p:sldLayoutId id="2147490435" r:id="rId4"/>
    <p:sldLayoutId id="2147490436" r:id="rId5"/>
    <p:sldLayoutId id="2147490437" r:id="rId6"/>
    <p:sldLayoutId id="2147490438" r:id="rId7"/>
    <p:sldLayoutId id="2147490439" r:id="rId8"/>
    <p:sldLayoutId id="2147490440" r:id="rId9"/>
    <p:sldLayoutId id="2147490441" r:id="rId10"/>
    <p:sldLayoutId id="2147490442" r:id="rId11"/>
  </p:sldLayoutIdLst>
  <p:transition>
    <p:randomBar dir="vert"/>
  </p:transition>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
        <p:nvSpPr>
          <p:cNvPr id="1229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29700" name="Rectangle 4"/>
          <p:cNvSpPr>
            <a:spLocks noGrp="1" noChangeArrowheads="1"/>
          </p:cNvSpPr>
          <p:nvPr>
            <p:ph type="dt" sz="half" idx="2"/>
          </p:nvPr>
        </p:nvSpPr>
        <p:spPr bwMode="auto">
          <a:xfrm>
            <a:off x="457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fld id="{A1694F95-66C6-46BF-8B50-F99B301A2FAE}" type="datetime1">
              <a:rPr lang="en-US" smtClean="0"/>
              <a:pPr>
                <a:defRPr/>
              </a:pPr>
              <a:t>26/02/2018</a:t>
            </a:fld>
            <a:endParaRPr lang="en-US"/>
          </a:p>
        </p:txBody>
      </p:sp>
      <p:sp>
        <p:nvSpPr>
          <p:cNvPr id="29701" name="Rectangle 5"/>
          <p:cNvSpPr>
            <a:spLocks noGrp="1" noChangeArrowheads="1"/>
          </p:cNvSpPr>
          <p:nvPr>
            <p:ph type="ftr" sz="quarter" idx="3"/>
          </p:nvPr>
        </p:nvSpPr>
        <p:spPr bwMode="auto">
          <a:xfrm>
            <a:off x="3124200" y="6245225"/>
            <a:ext cx="2895600" cy="476250"/>
          </a:xfrm>
          <a:prstGeom prst="rect">
            <a:avLst/>
          </a:prstGeom>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vi-VN"/>
          </a:p>
        </p:txBody>
      </p:sp>
      <p:sp>
        <p:nvSpPr>
          <p:cNvPr id="29702" name="Rectangle 6"/>
          <p:cNvSpPr>
            <a:spLocks noGrp="1" noChangeArrowheads="1"/>
          </p:cNvSpPr>
          <p:nvPr>
            <p:ph type="sldNum" sz="quarter" idx="4"/>
          </p:nvPr>
        </p:nvSpPr>
        <p:spPr bwMode="auto">
          <a:xfrm>
            <a:off x="6553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0772F83B-C3F1-434D-A9C4-1E5529F2D8C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443" r:id="rId1"/>
    <p:sldLayoutId id="2147490444" r:id="rId2"/>
    <p:sldLayoutId id="2147490445" r:id="rId3"/>
    <p:sldLayoutId id="2147490446" r:id="rId4"/>
    <p:sldLayoutId id="2147490447" r:id="rId5"/>
    <p:sldLayoutId id="2147490448" r:id="rId6"/>
    <p:sldLayoutId id="2147490449" r:id="rId7"/>
    <p:sldLayoutId id="2147490450" r:id="rId8"/>
    <p:sldLayoutId id="2147490451" r:id="rId9"/>
    <p:sldLayoutId id="2147490452" r:id="rId10"/>
    <p:sldLayoutId id="2147490453" r:id="rId11"/>
  </p:sldLayoutIdLst>
  <p:transition>
    <p:randomBar dir="vert"/>
  </p:transition>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
        <p:nvSpPr>
          <p:cNvPr id="1331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29700" name="Rectangle 4"/>
          <p:cNvSpPr>
            <a:spLocks noGrp="1" noChangeArrowheads="1"/>
          </p:cNvSpPr>
          <p:nvPr>
            <p:ph type="dt" sz="half" idx="2"/>
          </p:nvPr>
        </p:nvSpPr>
        <p:spPr bwMode="auto">
          <a:xfrm>
            <a:off x="457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fld id="{3540E75A-495B-474D-9776-C3446BC523C8}" type="datetime1">
              <a:rPr lang="en-US" smtClean="0"/>
              <a:pPr>
                <a:defRPr/>
              </a:pPr>
              <a:t>26/02/2018</a:t>
            </a:fld>
            <a:endParaRPr lang="en-US"/>
          </a:p>
        </p:txBody>
      </p:sp>
      <p:sp>
        <p:nvSpPr>
          <p:cNvPr id="29701" name="Rectangle 5"/>
          <p:cNvSpPr>
            <a:spLocks noGrp="1" noChangeArrowheads="1"/>
          </p:cNvSpPr>
          <p:nvPr>
            <p:ph type="ftr" sz="quarter" idx="3"/>
          </p:nvPr>
        </p:nvSpPr>
        <p:spPr bwMode="auto">
          <a:xfrm>
            <a:off x="3124200" y="6245225"/>
            <a:ext cx="2895600" cy="476250"/>
          </a:xfrm>
          <a:prstGeom prst="rect">
            <a:avLst/>
          </a:prstGeom>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vi-VN"/>
          </a:p>
        </p:txBody>
      </p:sp>
      <p:sp>
        <p:nvSpPr>
          <p:cNvPr id="29702" name="Rectangle 6"/>
          <p:cNvSpPr>
            <a:spLocks noGrp="1" noChangeArrowheads="1"/>
          </p:cNvSpPr>
          <p:nvPr>
            <p:ph type="sldNum" sz="quarter" idx="4"/>
          </p:nvPr>
        </p:nvSpPr>
        <p:spPr bwMode="auto">
          <a:xfrm>
            <a:off x="6553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9ACB2797-A72B-4998-8D21-B98A20C46C3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454" r:id="rId1"/>
    <p:sldLayoutId id="2147490455" r:id="rId2"/>
    <p:sldLayoutId id="2147490456" r:id="rId3"/>
    <p:sldLayoutId id="2147490457" r:id="rId4"/>
    <p:sldLayoutId id="2147490458" r:id="rId5"/>
    <p:sldLayoutId id="2147490459" r:id="rId6"/>
    <p:sldLayoutId id="2147490460" r:id="rId7"/>
    <p:sldLayoutId id="2147490461" r:id="rId8"/>
    <p:sldLayoutId id="2147490462" r:id="rId9"/>
    <p:sldLayoutId id="2147490463" r:id="rId10"/>
    <p:sldLayoutId id="2147490464" r:id="rId11"/>
  </p:sldLayoutIdLst>
  <p:transition>
    <p:randomBar dir="vert"/>
  </p:transition>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
        <p:nvSpPr>
          <p:cNvPr id="1433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29700" name="Rectangle 4"/>
          <p:cNvSpPr>
            <a:spLocks noGrp="1" noChangeArrowheads="1"/>
          </p:cNvSpPr>
          <p:nvPr>
            <p:ph type="dt" sz="half" idx="2"/>
          </p:nvPr>
        </p:nvSpPr>
        <p:spPr bwMode="auto">
          <a:xfrm>
            <a:off x="457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fld id="{88029D29-64B1-434C-AE52-F64915BDB1F8}" type="datetime1">
              <a:rPr lang="en-US" smtClean="0"/>
              <a:pPr>
                <a:defRPr/>
              </a:pPr>
              <a:t>26/02/2018</a:t>
            </a:fld>
            <a:endParaRPr lang="en-US"/>
          </a:p>
        </p:txBody>
      </p:sp>
      <p:sp>
        <p:nvSpPr>
          <p:cNvPr id="29701" name="Rectangle 5"/>
          <p:cNvSpPr>
            <a:spLocks noGrp="1" noChangeArrowheads="1"/>
          </p:cNvSpPr>
          <p:nvPr>
            <p:ph type="ftr" sz="quarter" idx="3"/>
          </p:nvPr>
        </p:nvSpPr>
        <p:spPr bwMode="auto">
          <a:xfrm>
            <a:off x="3124200" y="6245225"/>
            <a:ext cx="2895600" cy="476250"/>
          </a:xfrm>
          <a:prstGeom prst="rect">
            <a:avLst/>
          </a:prstGeom>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vi-VN"/>
          </a:p>
        </p:txBody>
      </p:sp>
      <p:sp>
        <p:nvSpPr>
          <p:cNvPr id="29702" name="Rectangle 6"/>
          <p:cNvSpPr>
            <a:spLocks noGrp="1" noChangeArrowheads="1"/>
          </p:cNvSpPr>
          <p:nvPr>
            <p:ph type="sldNum" sz="quarter" idx="4"/>
          </p:nvPr>
        </p:nvSpPr>
        <p:spPr bwMode="auto">
          <a:xfrm>
            <a:off x="6553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9BDF670D-9882-4D00-A623-A9F35D253F9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465" r:id="rId1"/>
    <p:sldLayoutId id="2147490466" r:id="rId2"/>
    <p:sldLayoutId id="2147490467" r:id="rId3"/>
    <p:sldLayoutId id="2147490468" r:id="rId4"/>
    <p:sldLayoutId id="2147490469" r:id="rId5"/>
    <p:sldLayoutId id="2147490470" r:id="rId6"/>
    <p:sldLayoutId id="2147490471" r:id="rId7"/>
    <p:sldLayoutId id="2147490472" r:id="rId8"/>
    <p:sldLayoutId id="2147490473" r:id="rId9"/>
    <p:sldLayoutId id="2147490474" r:id="rId10"/>
    <p:sldLayoutId id="2147490475" r:id="rId11"/>
  </p:sldLayoutIdLst>
  <p:transition>
    <p:randomBar dir="vert"/>
  </p:transition>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13">
            <a:extLst>
              <a:ext uri="{28A0092B-C50C-407E-A947-70E740481C1C}">
                <a14:useLocalDpi xmlns:a14="http://schemas.microsoft.com/office/drawing/2010/main" val="0"/>
              </a:ext>
            </a:extLst>
          </a:blip>
          <a:srcRect l="26563" t="21463" r="26546" b="11589"/>
          <a:stretch>
            <a:fillRect/>
          </a:stretch>
        </p:blipFill>
        <p:spPr bwMode="auto">
          <a:xfrm>
            <a:off x="0" y="0"/>
            <a:ext cx="9144000" cy="686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0476" r:id="rId1"/>
    <p:sldLayoutId id="2147490477" r:id="rId2"/>
    <p:sldLayoutId id="2147490478" r:id="rId3"/>
    <p:sldLayoutId id="2147490479" r:id="rId4"/>
    <p:sldLayoutId id="2147490480" r:id="rId5"/>
    <p:sldLayoutId id="2147490481" r:id="rId6"/>
    <p:sldLayoutId id="2147490482" r:id="rId7"/>
    <p:sldLayoutId id="2147490483" r:id="rId8"/>
    <p:sldLayoutId id="2147490484" r:id="rId9"/>
    <p:sldLayoutId id="2147490485" r:id="rId10"/>
    <p:sldLayoutId id="2147490486" r:id="rId11"/>
  </p:sldLayoutIdLst>
  <p:transition>
    <p:random/>
  </p:transition>
  <p:timing>
    <p:tnLst>
      <p:par>
        <p:cT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VnTime" pitchFamily="34" charset="0"/>
        </a:defRPr>
      </a:lvl2pPr>
      <a:lvl3pPr algn="ctr" rtl="0" eaLnBrk="0" fontAlgn="base" hangingPunct="0">
        <a:spcBef>
          <a:spcPct val="0"/>
        </a:spcBef>
        <a:spcAft>
          <a:spcPct val="0"/>
        </a:spcAft>
        <a:defRPr sz="4400">
          <a:solidFill>
            <a:schemeClr val="tx2"/>
          </a:solidFill>
          <a:latin typeface=".VnTime" pitchFamily="34" charset="0"/>
        </a:defRPr>
      </a:lvl3pPr>
      <a:lvl4pPr algn="ctr" rtl="0" eaLnBrk="0" fontAlgn="base" hangingPunct="0">
        <a:spcBef>
          <a:spcPct val="0"/>
        </a:spcBef>
        <a:spcAft>
          <a:spcPct val="0"/>
        </a:spcAft>
        <a:defRPr sz="4400">
          <a:solidFill>
            <a:schemeClr val="tx2"/>
          </a:solidFill>
          <a:latin typeface=".VnTime" pitchFamily="34" charset="0"/>
        </a:defRPr>
      </a:lvl4pPr>
      <a:lvl5pPr algn="ctr" rtl="0" eaLnBrk="0" fontAlgn="base" hangingPunct="0">
        <a:spcBef>
          <a:spcPct val="0"/>
        </a:spcBef>
        <a:spcAft>
          <a:spcPct val="0"/>
        </a:spcAft>
        <a:defRPr sz="4400">
          <a:solidFill>
            <a:schemeClr val="tx2"/>
          </a:solidFill>
          <a:latin typeface=".VnTime" pitchFamily="34" charset="0"/>
        </a:defRPr>
      </a:lvl5pPr>
      <a:lvl6pPr marL="457200" algn="ctr" rtl="0" eaLnBrk="1" fontAlgn="base" hangingPunct="1">
        <a:spcBef>
          <a:spcPct val="0"/>
        </a:spcBef>
        <a:spcAft>
          <a:spcPct val="0"/>
        </a:spcAft>
        <a:defRPr sz="4400">
          <a:solidFill>
            <a:schemeClr val="tx2"/>
          </a:solidFill>
          <a:latin typeface=".VnTime" pitchFamily="34" charset="0"/>
        </a:defRPr>
      </a:lvl6pPr>
      <a:lvl7pPr marL="914400" algn="ctr" rtl="0" eaLnBrk="1" fontAlgn="base" hangingPunct="1">
        <a:spcBef>
          <a:spcPct val="0"/>
        </a:spcBef>
        <a:spcAft>
          <a:spcPct val="0"/>
        </a:spcAft>
        <a:defRPr sz="4400">
          <a:solidFill>
            <a:schemeClr val="tx2"/>
          </a:solidFill>
          <a:latin typeface=".VnTime" pitchFamily="34" charset="0"/>
        </a:defRPr>
      </a:lvl7pPr>
      <a:lvl8pPr marL="1371600" algn="ctr" rtl="0" eaLnBrk="1" fontAlgn="base" hangingPunct="1">
        <a:spcBef>
          <a:spcPct val="0"/>
        </a:spcBef>
        <a:spcAft>
          <a:spcPct val="0"/>
        </a:spcAft>
        <a:defRPr sz="4400">
          <a:solidFill>
            <a:schemeClr val="tx2"/>
          </a:solidFill>
          <a:latin typeface=".VnTime" pitchFamily="34" charset="0"/>
        </a:defRPr>
      </a:lvl8pPr>
      <a:lvl9pPr marL="1828800" algn="ctr" rtl="0" eaLnBrk="1" fontAlgn="base" hangingPunct="1">
        <a:spcBef>
          <a:spcPct val="0"/>
        </a:spcBef>
        <a:spcAft>
          <a:spcPct val="0"/>
        </a:spcAft>
        <a:defRPr sz="4400">
          <a:solidFill>
            <a:schemeClr val="tx2"/>
          </a:solidFill>
          <a:latin typeface=".VnTime"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1371600" y="914400"/>
            <a:ext cx="7315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
        <p:nvSpPr>
          <p:cNvPr id="16387" name="Rectangle 3"/>
          <p:cNvSpPr>
            <a:spLocks noGrp="1" noChangeArrowheads="1"/>
          </p:cNvSpPr>
          <p:nvPr>
            <p:ph type="body" idx="1"/>
          </p:nvPr>
        </p:nvSpPr>
        <p:spPr bwMode="auto">
          <a:xfrm>
            <a:off x="457200" y="2438400"/>
            <a:ext cx="8229600" cy="368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33075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fld id="{79145927-59CA-4B2B-BCA4-9792B0F18BC2}" type="datetime1">
              <a:rPr lang="en-US" smtClean="0"/>
              <a:pPr>
                <a:defRPr/>
              </a:pPr>
              <a:t>26/02/2018</a:t>
            </a:fld>
            <a:endParaRPr lang="en-US"/>
          </a:p>
        </p:txBody>
      </p:sp>
      <p:sp>
        <p:nvSpPr>
          <p:cNvPr id="33075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vi-VN"/>
          </a:p>
        </p:txBody>
      </p:sp>
      <p:sp>
        <p:nvSpPr>
          <p:cNvPr id="33075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3954597B-1F9F-4054-A250-25BDE6FDF4B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626" r:id="rId1"/>
    <p:sldLayoutId id="2147490487" r:id="rId2"/>
    <p:sldLayoutId id="2147490488" r:id="rId3"/>
    <p:sldLayoutId id="2147490489" r:id="rId4"/>
    <p:sldLayoutId id="2147490490" r:id="rId5"/>
    <p:sldLayoutId id="2147490491" r:id="rId6"/>
    <p:sldLayoutId id="2147490492" r:id="rId7"/>
    <p:sldLayoutId id="2147490493" r:id="rId8"/>
    <p:sldLayoutId id="2147490494" r:id="rId9"/>
    <p:sldLayoutId id="2147490495" r:id="rId10"/>
    <p:sldLayoutId id="2147490496" r:id="rId11"/>
  </p:sldLayoutIdLst>
  <p:transition>
    <p:random/>
  </p:transition>
  <p:timing>
    <p:tnLst>
      <p:par>
        <p:cT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1" fontAlgn="base" hangingPunct="1">
        <a:spcBef>
          <a:spcPct val="0"/>
        </a:spcBef>
        <a:spcAft>
          <a:spcPct val="0"/>
        </a:spcAft>
        <a:defRPr sz="4400">
          <a:solidFill>
            <a:schemeClr val="tx2"/>
          </a:solidFill>
          <a:latin typeface="Arial" pitchFamily="34" charset="0"/>
        </a:defRPr>
      </a:lvl6pPr>
      <a:lvl7pPr marL="914400" algn="ctr" rtl="0" eaLnBrk="1" fontAlgn="base" hangingPunct="1">
        <a:spcBef>
          <a:spcPct val="0"/>
        </a:spcBef>
        <a:spcAft>
          <a:spcPct val="0"/>
        </a:spcAft>
        <a:defRPr sz="4400">
          <a:solidFill>
            <a:schemeClr val="tx2"/>
          </a:solidFill>
          <a:latin typeface="Arial" pitchFamily="34" charset="0"/>
        </a:defRPr>
      </a:lvl7pPr>
      <a:lvl8pPr marL="1371600" algn="ctr" rtl="0" eaLnBrk="1" fontAlgn="base" hangingPunct="1">
        <a:spcBef>
          <a:spcPct val="0"/>
        </a:spcBef>
        <a:spcAft>
          <a:spcPct val="0"/>
        </a:spcAft>
        <a:defRPr sz="4400">
          <a:solidFill>
            <a:schemeClr val="tx2"/>
          </a:solidFill>
          <a:latin typeface="Arial" pitchFamily="34" charset="0"/>
        </a:defRPr>
      </a:lvl8pPr>
      <a:lvl9pPr marL="1828800" algn="ctr" rtl="0" eaLnBrk="1" fontAlgn="base" hangingPunct="1">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
        <p:nvSpPr>
          <p:cNvPr id="1741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33792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VnTime" charset="0"/>
              </a:defRPr>
            </a:lvl1pPr>
          </a:lstStyle>
          <a:p>
            <a:pPr>
              <a:defRPr/>
            </a:pPr>
            <a:fld id="{A116905E-5C08-43E7-A7EE-886924F59BE8}" type="datetime1">
              <a:rPr lang="en-US" smtClean="0"/>
              <a:pPr>
                <a:defRPr/>
              </a:pPr>
              <a:t>26/02/2018</a:t>
            </a:fld>
            <a:endParaRPr lang="en-US"/>
          </a:p>
        </p:txBody>
      </p:sp>
      <p:sp>
        <p:nvSpPr>
          <p:cNvPr id="33792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VnTime" charset="0"/>
              </a:defRPr>
            </a:lvl1pPr>
          </a:lstStyle>
          <a:p>
            <a:pPr>
              <a:defRPr/>
            </a:pPr>
            <a:endParaRPr lang="vi-VN"/>
          </a:p>
        </p:txBody>
      </p:sp>
      <p:sp>
        <p:nvSpPr>
          <p:cNvPr id="33792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VnTime" charset="0"/>
              </a:defRPr>
            </a:lvl1pPr>
          </a:lstStyle>
          <a:p>
            <a:pPr>
              <a:defRPr/>
            </a:pPr>
            <a:fld id="{7CDA26A9-99A5-4306-AB4A-E0DEEDBFCFA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497" r:id="rId1"/>
    <p:sldLayoutId id="2147490498" r:id="rId2"/>
    <p:sldLayoutId id="2147490499" r:id="rId3"/>
    <p:sldLayoutId id="2147490500" r:id="rId4"/>
    <p:sldLayoutId id="2147490501" r:id="rId5"/>
    <p:sldLayoutId id="2147490502" r:id="rId6"/>
    <p:sldLayoutId id="2147490503" r:id="rId7"/>
    <p:sldLayoutId id="2147490504" r:id="rId8"/>
    <p:sldLayoutId id="2147490505" r:id="rId9"/>
    <p:sldLayoutId id="2147490506" r:id="rId10"/>
    <p:sldLayoutId id="2147490507" r:id="rId11"/>
  </p:sldLayoutIdLst>
  <p:transition>
    <p:random/>
  </p:transition>
  <p:timing>
    <p:tnLst>
      <p:par>
        <p:cT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VnTime" pitchFamily="34" charset="0"/>
        </a:defRPr>
      </a:lvl2pPr>
      <a:lvl3pPr algn="ctr" rtl="0" eaLnBrk="0" fontAlgn="base" hangingPunct="0">
        <a:spcBef>
          <a:spcPct val="0"/>
        </a:spcBef>
        <a:spcAft>
          <a:spcPct val="0"/>
        </a:spcAft>
        <a:defRPr sz="4400">
          <a:solidFill>
            <a:schemeClr val="tx2"/>
          </a:solidFill>
          <a:latin typeface=".VnTime" pitchFamily="34" charset="0"/>
        </a:defRPr>
      </a:lvl3pPr>
      <a:lvl4pPr algn="ctr" rtl="0" eaLnBrk="0" fontAlgn="base" hangingPunct="0">
        <a:spcBef>
          <a:spcPct val="0"/>
        </a:spcBef>
        <a:spcAft>
          <a:spcPct val="0"/>
        </a:spcAft>
        <a:defRPr sz="4400">
          <a:solidFill>
            <a:schemeClr val="tx2"/>
          </a:solidFill>
          <a:latin typeface=".VnTime" pitchFamily="34" charset="0"/>
        </a:defRPr>
      </a:lvl4pPr>
      <a:lvl5pPr algn="ctr" rtl="0" eaLnBrk="0" fontAlgn="base" hangingPunct="0">
        <a:spcBef>
          <a:spcPct val="0"/>
        </a:spcBef>
        <a:spcAft>
          <a:spcPct val="0"/>
        </a:spcAft>
        <a:defRPr sz="4400">
          <a:solidFill>
            <a:schemeClr val="tx2"/>
          </a:solidFill>
          <a:latin typeface=".VnTime" pitchFamily="34" charset="0"/>
        </a:defRPr>
      </a:lvl5pPr>
      <a:lvl6pPr marL="457200" algn="ctr" rtl="0" eaLnBrk="1" fontAlgn="base" hangingPunct="1">
        <a:spcBef>
          <a:spcPct val="0"/>
        </a:spcBef>
        <a:spcAft>
          <a:spcPct val="0"/>
        </a:spcAft>
        <a:defRPr sz="4400">
          <a:solidFill>
            <a:schemeClr val="tx2"/>
          </a:solidFill>
          <a:latin typeface=".VnTime" pitchFamily="34" charset="0"/>
        </a:defRPr>
      </a:lvl6pPr>
      <a:lvl7pPr marL="914400" algn="ctr" rtl="0" eaLnBrk="1" fontAlgn="base" hangingPunct="1">
        <a:spcBef>
          <a:spcPct val="0"/>
        </a:spcBef>
        <a:spcAft>
          <a:spcPct val="0"/>
        </a:spcAft>
        <a:defRPr sz="4400">
          <a:solidFill>
            <a:schemeClr val="tx2"/>
          </a:solidFill>
          <a:latin typeface=".VnTime" pitchFamily="34" charset="0"/>
        </a:defRPr>
      </a:lvl7pPr>
      <a:lvl8pPr marL="1371600" algn="ctr" rtl="0" eaLnBrk="1" fontAlgn="base" hangingPunct="1">
        <a:spcBef>
          <a:spcPct val="0"/>
        </a:spcBef>
        <a:spcAft>
          <a:spcPct val="0"/>
        </a:spcAft>
        <a:defRPr sz="4400">
          <a:solidFill>
            <a:schemeClr val="tx2"/>
          </a:solidFill>
          <a:latin typeface=".VnTime" pitchFamily="34" charset="0"/>
        </a:defRPr>
      </a:lvl8pPr>
      <a:lvl9pPr marL="1828800" algn="ctr" rtl="0" eaLnBrk="1" fontAlgn="base" hangingPunct="1">
        <a:spcBef>
          <a:spcPct val="0"/>
        </a:spcBef>
        <a:spcAft>
          <a:spcPct val="0"/>
        </a:spcAft>
        <a:defRPr sz="4400">
          <a:solidFill>
            <a:schemeClr val="tx2"/>
          </a:solidFill>
          <a:latin typeface=".VnTime"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18434" name="Group 238"/>
          <p:cNvGrpSpPr>
            <a:grpSpLocks/>
          </p:cNvGrpSpPr>
          <p:nvPr/>
        </p:nvGrpSpPr>
        <p:grpSpPr bwMode="auto">
          <a:xfrm>
            <a:off x="-4763" y="2209800"/>
            <a:ext cx="9148763" cy="4648200"/>
            <a:chOff x="-3" y="1392"/>
            <a:chExt cx="5763" cy="2928"/>
          </a:xfrm>
        </p:grpSpPr>
        <p:sp>
          <p:nvSpPr>
            <p:cNvPr id="100" name="Rectangle 19"/>
            <p:cNvSpPr>
              <a:spLocks noChangeArrowheads="1"/>
            </p:cNvSpPr>
            <p:nvPr/>
          </p:nvSpPr>
          <p:spPr bwMode="gray">
            <a:xfrm>
              <a:off x="5" y="1428"/>
              <a:ext cx="5755" cy="2892"/>
            </a:xfrm>
            <a:prstGeom prst="rect">
              <a:avLst/>
            </a:prstGeom>
            <a:gradFill rotWithShape="1">
              <a:gsLst>
                <a:gs pos="0">
                  <a:schemeClr val="hlink"/>
                </a:gs>
                <a:gs pos="100000">
                  <a:schemeClr val="hlink">
                    <a:gamma/>
                    <a:tint val="0"/>
                    <a:invGamma/>
                  </a:schemeClr>
                </a:gs>
              </a:gsLst>
              <a:lin ang="2700000" scaled="1"/>
            </a:gradFill>
            <a:ln w="9525">
              <a:noFill/>
              <a:miter lim="800000"/>
              <a:headEnd/>
              <a:tailEnd/>
            </a:ln>
            <a:effectLst/>
          </p:spPr>
          <p:txBody>
            <a:bodyPr wrap="none" anchor="ctr"/>
            <a:lstStyle/>
            <a:p>
              <a:pPr>
                <a:defRPr/>
              </a:pPr>
              <a:endParaRPr lang="vi-VN" b="1"/>
            </a:p>
          </p:txBody>
        </p:sp>
        <p:grpSp>
          <p:nvGrpSpPr>
            <p:cNvPr id="18441" name="Group 20"/>
            <p:cNvGrpSpPr>
              <a:grpSpLocks/>
            </p:cNvGrpSpPr>
            <p:nvPr/>
          </p:nvGrpSpPr>
          <p:grpSpPr bwMode="auto">
            <a:xfrm>
              <a:off x="116" y="1403"/>
              <a:ext cx="1585" cy="2896"/>
              <a:chOff x="116" y="-3"/>
              <a:chExt cx="1585" cy="2896"/>
            </a:xfrm>
          </p:grpSpPr>
          <p:grpSp>
            <p:nvGrpSpPr>
              <p:cNvPr id="18603" name="Group 21"/>
              <p:cNvGrpSpPr>
                <a:grpSpLocks/>
              </p:cNvGrpSpPr>
              <p:nvPr userDrawn="1"/>
            </p:nvGrpSpPr>
            <p:grpSpPr bwMode="auto">
              <a:xfrm>
                <a:off x="116" y="-3"/>
                <a:ext cx="748" cy="2893"/>
                <a:chOff x="116" y="-3"/>
                <a:chExt cx="748" cy="2893"/>
              </a:xfrm>
            </p:grpSpPr>
            <p:sp>
              <p:nvSpPr>
                <p:cNvPr id="18631" name="Line 22"/>
                <p:cNvSpPr>
                  <a:spLocks noChangeShapeType="1"/>
                </p:cNvSpPr>
                <p:nvPr userDrawn="1"/>
              </p:nvSpPr>
              <p:spPr bwMode="gray">
                <a:xfrm>
                  <a:off x="144" y="0"/>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632" name="Line 23"/>
                <p:cNvSpPr>
                  <a:spLocks noChangeShapeType="1"/>
                </p:cNvSpPr>
                <p:nvPr userDrawn="1"/>
              </p:nvSpPr>
              <p:spPr bwMode="gray">
                <a:xfrm>
                  <a:off x="295" y="0"/>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633" name="Line 24"/>
                <p:cNvSpPr>
                  <a:spLocks noChangeShapeType="1"/>
                </p:cNvSpPr>
                <p:nvPr userDrawn="1"/>
              </p:nvSpPr>
              <p:spPr bwMode="gray">
                <a:xfrm>
                  <a:off x="431" y="0"/>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634" name="Line 25"/>
                <p:cNvSpPr>
                  <a:spLocks noChangeShapeType="1"/>
                </p:cNvSpPr>
                <p:nvPr userDrawn="1"/>
              </p:nvSpPr>
              <p:spPr bwMode="gray">
                <a:xfrm>
                  <a:off x="567" y="4"/>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635" name="Line 26"/>
                <p:cNvSpPr>
                  <a:spLocks noChangeShapeType="1"/>
                </p:cNvSpPr>
                <p:nvPr userDrawn="1"/>
              </p:nvSpPr>
              <p:spPr bwMode="gray">
                <a:xfrm>
                  <a:off x="703" y="4"/>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636" name="Line 27"/>
                <p:cNvSpPr>
                  <a:spLocks noChangeShapeType="1"/>
                </p:cNvSpPr>
                <p:nvPr userDrawn="1"/>
              </p:nvSpPr>
              <p:spPr bwMode="gray">
                <a:xfrm>
                  <a:off x="839" y="-3"/>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637" name="Oval 28"/>
                <p:cNvSpPr>
                  <a:spLocks noChangeArrowheads="1"/>
                </p:cNvSpPr>
                <p:nvPr userDrawn="1"/>
              </p:nvSpPr>
              <p:spPr bwMode="gray">
                <a:xfrm>
                  <a:off x="122" y="36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38" name="Oval 29"/>
                <p:cNvSpPr>
                  <a:spLocks noChangeArrowheads="1"/>
                </p:cNvSpPr>
                <p:nvPr userDrawn="1"/>
              </p:nvSpPr>
              <p:spPr bwMode="gray">
                <a:xfrm>
                  <a:off x="120" y="77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39" name="Oval 30"/>
                <p:cNvSpPr>
                  <a:spLocks noChangeArrowheads="1"/>
                </p:cNvSpPr>
                <p:nvPr userDrawn="1"/>
              </p:nvSpPr>
              <p:spPr bwMode="gray">
                <a:xfrm>
                  <a:off x="410" y="9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40" name="Oval 31"/>
                <p:cNvSpPr>
                  <a:spLocks noChangeArrowheads="1"/>
                </p:cNvSpPr>
                <p:nvPr userDrawn="1"/>
              </p:nvSpPr>
              <p:spPr bwMode="gray">
                <a:xfrm>
                  <a:off x="410" y="77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41" name="Oval 32"/>
                <p:cNvSpPr>
                  <a:spLocks noChangeArrowheads="1"/>
                </p:cNvSpPr>
                <p:nvPr userDrawn="1"/>
              </p:nvSpPr>
              <p:spPr bwMode="gray">
                <a:xfrm>
                  <a:off x="680" y="50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42" name="Oval 33"/>
                <p:cNvSpPr>
                  <a:spLocks noChangeArrowheads="1"/>
                </p:cNvSpPr>
                <p:nvPr userDrawn="1"/>
              </p:nvSpPr>
              <p:spPr bwMode="gray">
                <a:xfrm>
                  <a:off x="680" y="119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43" name="Oval 34"/>
                <p:cNvSpPr>
                  <a:spLocks noChangeArrowheads="1"/>
                </p:cNvSpPr>
                <p:nvPr userDrawn="1"/>
              </p:nvSpPr>
              <p:spPr bwMode="gray">
                <a:xfrm>
                  <a:off x="816" y="64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44" name="Oval 35"/>
                <p:cNvSpPr>
                  <a:spLocks noChangeArrowheads="1"/>
                </p:cNvSpPr>
                <p:nvPr userDrawn="1"/>
              </p:nvSpPr>
              <p:spPr bwMode="gray">
                <a:xfrm>
                  <a:off x="122" y="106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45" name="Oval 36"/>
                <p:cNvSpPr>
                  <a:spLocks noChangeArrowheads="1"/>
                </p:cNvSpPr>
                <p:nvPr userDrawn="1"/>
              </p:nvSpPr>
              <p:spPr bwMode="gray">
                <a:xfrm>
                  <a:off x="120" y="14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46" name="Oval 37"/>
                <p:cNvSpPr>
                  <a:spLocks noChangeArrowheads="1"/>
                </p:cNvSpPr>
                <p:nvPr userDrawn="1"/>
              </p:nvSpPr>
              <p:spPr bwMode="gray">
                <a:xfrm>
                  <a:off x="125" y="172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47" name="Oval 38"/>
                <p:cNvSpPr>
                  <a:spLocks noChangeArrowheads="1"/>
                </p:cNvSpPr>
                <p:nvPr userDrawn="1"/>
              </p:nvSpPr>
              <p:spPr bwMode="gray">
                <a:xfrm>
                  <a:off x="408" y="146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48" name="Oval 39"/>
                <p:cNvSpPr>
                  <a:spLocks noChangeArrowheads="1"/>
                </p:cNvSpPr>
                <p:nvPr userDrawn="1"/>
              </p:nvSpPr>
              <p:spPr bwMode="gray">
                <a:xfrm>
                  <a:off x="820" y="132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49" name="Oval 40"/>
                <p:cNvSpPr>
                  <a:spLocks noChangeArrowheads="1"/>
                </p:cNvSpPr>
                <p:nvPr userDrawn="1"/>
              </p:nvSpPr>
              <p:spPr bwMode="gray">
                <a:xfrm>
                  <a:off x="118" y="21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50" name="Oval 41"/>
                <p:cNvSpPr>
                  <a:spLocks noChangeArrowheads="1"/>
                </p:cNvSpPr>
                <p:nvPr userDrawn="1"/>
              </p:nvSpPr>
              <p:spPr bwMode="gray">
                <a:xfrm>
                  <a:off x="116" y="241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51" name="Oval 42"/>
                <p:cNvSpPr>
                  <a:spLocks noChangeArrowheads="1"/>
                </p:cNvSpPr>
                <p:nvPr userDrawn="1"/>
              </p:nvSpPr>
              <p:spPr bwMode="gray">
                <a:xfrm>
                  <a:off x="682" y="186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52" name="Oval 43"/>
                <p:cNvSpPr>
                  <a:spLocks noChangeArrowheads="1"/>
                </p:cNvSpPr>
                <p:nvPr userDrawn="1"/>
              </p:nvSpPr>
              <p:spPr bwMode="gray">
                <a:xfrm>
                  <a:off x="406" y="21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53" name="Oval 44"/>
                <p:cNvSpPr>
                  <a:spLocks noChangeArrowheads="1"/>
                </p:cNvSpPr>
                <p:nvPr userDrawn="1"/>
              </p:nvSpPr>
              <p:spPr bwMode="gray">
                <a:xfrm>
                  <a:off x="404" y="283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54" name="Oval 45"/>
                <p:cNvSpPr>
                  <a:spLocks noChangeArrowheads="1"/>
                </p:cNvSpPr>
                <p:nvPr userDrawn="1"/>
              </p:nvSpPr>
              <p:spPr bwMode="gray">
                <a:xfrm>
                  <a:off x="818" y="200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55" name="Oval 46"/>
                <p:cNvSpPr>
                  <a:spLocks noChangeArrowheads="1"/>
                </p:cNvSpPr>
                <p:nvPr userDrawn="1"/>
              </p:nvSpPr>
              <p:spPr bwMode="gray">
                <a:xfrm>
                  <a:off x="672" y="256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56" name="Oval 47"/>
                <p:cNvSpPr>
                  <a:spLocks noChangeArrowheads="1"/>
                </p:cNvSpPr>
                <p:nvPr userDrawn="1"/>
              </p:nvSpPr>
              <p:spPr bwMode="gray">
                <a:xfrm>
                  <a:off x="820" y="270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grpSp>
          <p:grpSp>
            <p:nvGrpSpPr>
              <p:cNvPr id="18604" name="Group 48"/>
              <p:cNvGrpSpPr>
                <a:grpSpLocks/>
              </p:cNvGrpSpPr>
              <p:nvPr userDrawn="1"/>
            </p:nvGrpSpPr>
            <p:grpSpPr bwMode="auto">
              <a:xfrm>
                <a:off x="953" y="0"/>
                <a:ext cx="748" cy="2893"/>
                <a:chOff x="116" y="-3"/>
                <a:chExt cx="748" cy="2893"/>
              </a:xfrm>
            </p:grpSpPr>
            <p:sp>
              <p:nvSpPr>
                <p:cNvPr id="18605" name="Line 49"/>
                <p:cNvSpPr>
                  <a:spLocks noChangeShapeType="1"/>
                </p:cNvSpPr>
                <p:nvPr userDrawn="1"/>
              </p:nvSpPr>
              <p:spPr bwMode="gray">
                <a:xfrm>
                  <a:off x="144" y="0"/>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606" name="Line 50"/>
                <p:cNvSpPr>
                  <a:spLocks noChangeShapeType="1"/>
                </p:cNvSpPr>
                <p:nvPr userDrawn="1"/>
              </p:nvSpPr>
              <p:spPr bwMode="gray">
                <a:xfrm>
                  <a:off x="295" y="0"/>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607" name="Line 51"/>
                <p:cNvSpPr>
                  <a:spLocks noChangeShapeType="1"/>
                </p:cNvSpPr>
                <p:nvPr userDrawn="1"/>
              </p:nvSpPr>
              <p:spPr bwMode="gray">
                <a:xfrm>
                  <a:off x="431" y="0"/>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608" name="Line 52"/>
                <p:cNvSpPr>
                  <a:spLocks noChangeShapeType="1"/>
                </p:cNvSpPr>
                <p:nvPr userDrawn="1"/>
              </p:nvSpPr>
              <p:spPr bwMode="gray">
                <a:xfrm>
                  <a:off x="567" y="4"/>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609" name="Line 53"/>
                <p:cNvSpPr>
                  <a:spLocks noChangeShapeType="1"/>
                </p:cNvSpPr>
                <p:nvPr userDrawn="1"/>
              </p:nvSpPr>
              <p:spPr bwMode="gray">
                <a:xfrm>
                  <a:off x="703" y="4"/>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610" name="Line 54"/>
                <p:cNvSpPr>
                  <a:spLocks noChangeShapeType="1"/>
                </p:cNvSpPr>
                <p:nvPr userDrawn="1"/>
              </p:nvSpPr>
              <p:spPr bwMode="gray">
                <a:xfrm>
                  <a:off x="839" y="-3"/>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611" name="Oval 55"/>
                <p:cNvSpPr>
                  <a:spLocks noChangeArrowheads="1"/>
                </p:cNvSpPr>
                <p:nvPr userDrawn="1"/>
              </p:nvSpPr>
              <p:spPr bwMode="gray">
                <a:xfrm>
                  <a:off x="122" y="36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12" name="Oval 56"/>
                <p:cNvSpPr>
                  <a:spLocks noChangeArrowheads="1"/>
                </p:cNvSpPr>
                <p:nvPr userDrawn="1"/>
              </p:nvSpPr>
              <p:spPr bwMode="gray">
                <a:xfrm>
                  <a:off x="120" y="77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13" name="Oval 57"/>
                <p:cNvSpPr>
                  <a:spLocks noChangeArrowheads="1"/>
                </p:cNvSpPr>
                <p:nvPr userDrawn="1"/>
              </p:nvSpPr>
              <p:spPr bwMode="gray">
                <a:xfrm>
                  <a:off x="410" y="9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14" name="Oval 58"/>
                <p:cNvSpPr>
                  <a:spLocks noChangeArrowheads="1"/>
                </p:cNvSpPr>
                <p:nvPr userDrawn="1"/>
              </p:nvSpPr>
              <p:spPr bwMode="gray">
                <a:xfrm>
                  <a:off x="410" y="77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15" name="Oval 59"/>
                <p:cNvSpPr>
                  <a:spLocks noChangeArrowheads="1"/>
                </p:cNvSpPr>
                <p:nvPr userDrawn="1"/>
              </p:nvSpPr>
              <p:spPr bwMode="gray">
                <a:xfrm>
                  <a:off x="680" y="50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16" name="Oval 60"/>
                <p:cNvSpPr>
                  <a:spLocks noChangeArrowheads="1"/>
                </p:cNvSpPr>
                <p:nvPr userDrawn="1"/>
              </p:nvSpPr>
              <p:spPr bwMode="gray">
                <a:xfrm>
                  <a:off x="680" y="119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17" name="Oval 61"/>
                <p:cNvSpPr>
                  <a:spLocks noChangeArrowheads="1"/>
                </p:cNvSpPr>
                <p:nvPr userDrawn="1"/>
              </p:nvSpPr>
              <p:spPr bwMode="gray">
                <a:xfrm>
                  <a:off x="816" y="64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18" name="Oval 62"/>
                <p:cNvSpPr>
                  <a:spLocks noChangeArrowheads="1"/>
                </p:cNvSpPr>
                <p:nvPr userDrawn="1"/>
              </p:nvSpPr>
              <p:spPr bwMode="gray">
                <a:xfrm>
                  <a:off x="122" y="106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19" name="Oval 63"/>
                <p:cNvSpPr>
                  <a:spLocks noChangeArrowheads="1"/>
                </p:cNvSpPr>
                <p:nvPr userDrawn="1"/>
              </p:nvSpPr>
              <p:spPr bwMode="gray">
                <a:xfrm>
                  <a:off x="120" y="14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20" name="Oval 64"/>
                <p:cNvSpPr>
                  <a:spLocks noChangeArrowheads="1"/>
                </p:cNvSpPr>
                <p:nvPr userDrawn="1"/>
              </p:nvSpPr>
              <p:spPr bwMode="gray">
                <a:xfrm>
                  <a:off x="125" y="172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21" name="Oval 65"/>
                <p:cNvSpPr>
                  <a:spLocks noChangeArrowheads="1"/>
                </p:cNvSpPr>
                <p:nvPr userDrawn="1"/>
              </p:nvSpPr>
              <p:spPr bwMode="gray">
                <a:xfrm>
                  <a:off x="408" y="146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22" name="Oval 66"/>
                <p:cNvSpPr>
                  <a:spLocks noChangeArrowheads="1"/>
                </p:cNvSpPr>
                <p:nvPr userDrawn="1"/>
              </p:nvSpPr>
              <p:spPr bwMode="gray">
                <a:xfrm>
                  <a:off x="820" y="132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23" name="Oval 67"/>
                <p:cNvSpPr>
                  <a:spLocks noChangeArrowheads="1"/>
                </p:cNvSpPr>
                <p:nvPr userDrawn="1"/>
              </p:nvSpPr>
              <p:spPr bwMode="gray">
                <a:xfrm>
                  <a:off x="118" y="21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24" name="Oval 68"/>
                <p:cNvSpPr>
                  <a:spLocks noChangeArrowheads="1"/>
                </p:cNvSpPr>
                <p:nvPr userDrawn="1"/>
              </p:nvSpPr>
              <p:spPr bwMode="gray">
                <a:xfrm>
                  <a:off x="116" y="241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25" name="Oval 69"/>
                <p:cNvSpPr>
                  <a:spLocks noChangeArrowheads="1"/>
                </p:cNvSpPr>
                <p:nvPr userDrawn="1"/>
              </p:nvSpPr>
              <p:spPr bwMode="gray">
                <a:xfrm>
                  <a:off x="682" y="186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26" name="Oval 70"/>
                <p:cNvSpPr>
                  <a:spLocks noChangeArrowheads="1"/>
                </p:cNvSpPr>
                <p:nvPr userDrawn="1"/>
              </p:nvSpPr>
              <p:spPr bwMode="gray">
                <a:xfrm>
                  <a:off x="406" y="21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27" name="Oval 71"/>
                <p:cNvSpPr>
                  <a:spLocks noChangeArrowheads="1"/>
                </p:cNvSpPr>
                <p:nvPr userDrawn="1"/>
              </p:nvSpPr>
              <p:spPr bwMode="gray">
                <a:xfrm>
                  <a:off x="404" y="283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28" name="Oval 72"/>
                <p:cNvSpPr>
                  <a:spLocks noChangeArrowheads="1"/>
                </p:cNvSpPr>
                <p:nvPr userDrawn="1"/>
              </p:nvSpPr>
              <p:spPr bwMode="gray">
                <a:xfrm>
                  <a:off x="818" y="200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29" name="Oval 73"/>
                <p:cNvSpPr>
                  <a:spLocks noChangeArrowheads="1"/>
                </p:cNvSpPr>
                <p:nvPr userDrawn="1"/>
              </p:nvSpPr>
              <p:spPr bwMode="gray">
                <a:xfrm>
                  <a:off x="672" y="256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30" name="Oval 74"/>
                <p:cNvSpPr>
                  <a:spLocks noChangeArrowheads="1"/>
                </p:cNvSpPr>
                <p:nvPr userDrawn="1"/>
              </p:nvSpPr>
              <p:spPr bwMode="gray">
                <a:xfrm>
                  <a:off x="820" y="270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grpSp>
        </p:grpSp>
        <p:grpSp>
          <p:nvGrpSpPr>
            <p:cNvPr id="18442" name="Group 75"/>
            <p:cNvGrpSpPr>
              <a:grpSpLocks/>
            </p:cNvGrpSpPr>
            <p:nvPr/>
          </p:nvGrpSpPr>
          <p:grpSpPr bwMode="auto">
            <a:xfrm>
              <a:off x="1791" y="1406"/>
              <a:ext cx="1585" cy="2896"/>
              <a:chOff x="116" y="-3"/>
              <a:chExt cx="1585" cy="2896"/>
            </a:xfrm>
          </p:grpSpPr>
          <p:grpSp>
            <p:nvGrpSpPr>
              <p:cNvPr id="18549" name="Group 76"/>
              <p:cNvGrpSpPr>
                <a:grpSpLocks/>
              </p:cNvGrpSpPr>
              <p:nvPr userDrawn="1"/>
            </p:nvGrpSpPr>
            <p:grpSpPr bwMode="auto">
              <a:xfrm>
                <a:off x="116" y="-3"/>
                <a:ext cx="748" cy="2893"/>
                <a:chOff x="116" y="-3"/>
                <a:chExt cx="748" cy="2893"/>
              </a:xfrm>
            </p:grpSpPr>
            <p:sp>
              <p:nvSpPr>
                <p:cNvPr id="18577" name="Line 77"/>
                <p:cNvSpPr>
                  <a:spLocks noChangeShapeType="1"/>
                </p:cNvSpPr>
                <p:nvPr userDrawn="1"/>
              </p:nvSpPr>
              <p:spPr bwMode="gray">
                <a:xfrm>
                  <a:off x="144" y="0"/>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578" name="Line 78"/>
                <p:cNvSpPr>
                  <a:spLocks noChangeShapeType="1"/>
                </p:cNvSpPr>
                <p:nvPr userDrawn="1"/>
              </p:nvSpPr>
              <p:spPr bwMode="gray">
                <a:xfrm>
                  <a:off x="295" y="0"/>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579" name="Line 79"/>
                <p:cNvSpPr>
                  <a:spLocks noChangeShapeType="1"/>
                </p:cNvSpPr>
                <p:nvPr userDrawn="1"/>
              </p:nvSpPr>
              <p:spPr bwMode="gray">
                <a:xfrm>
                  <a:off x="431" y="0"/>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580" name="Line 80"/>
                <p:cNvSpPr>
                  <a:spLocks noChangeShapeType="1"/>
                </p:cNvSpPr>
                <p:nvPr userDrawn="1"/>
              </p:nvSpPr>
              <p:spPr bwMode="gray">
                <a:xfrm>
                  <a:off x="567" y="4"/>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581" name="Line 81"/>
                <p:cNvSpPr>
                  <a:spLocks noChangeShapeType="1"/>
                </p:cNvSpPr>
                <p:nvPr userDrawn="1"/>
              </p:nvSpPr>
              <p:spPr bwMode="gray">
                <a:xfrm>
                  <a:off x="703" y="4"/>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582" name="Line 82"/>
                <p:cNvSpPr>
                  <a:spLocks noChangeShapeType="1"/>
                </p:cNvSpPr>
                <p:nvPr userDrawn="1"/>
              </p:nvSpPr>
              <p:spPr bwMode="gray">
                <a:xfrm>
                  <a:off x="839" y="-3"/>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583" name="Oval 83"/>
                <p:cNvSpPr>
                  <a:spLocks noChangeArrowheads="1"/>
                </p:cNvSpPr>
                <p:nvPr userDrawn="1"/>
              </p:nvSpPr>
              <p:spPr bwMode="gray">
                <a:xfrm>
                  <a:off x="122" y="36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84" name="Oval 84"/>
                <p:cNvSpPr>
                  <a:spLocks noChangeArrowheads="1"/>
                </p:cNvSpPr>
                <p:nvPr userDrawn="1"/>
              </p:nvSpPr>
              <p:spPr bwMode="gray">
                <a:xfrm>
                  <a:off x="120" y="77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85" name="Oval 85"/>
                <p:cNvSpPr>
                  <a:spLocks noChangeArrowheads="1"/>
                </p:cNvSpPr>
                <p:nvPr userDrawn="1"/>
              </p:nvSpPr>
              <p:spPr bwMode="gray">
                <a:xfrm>
                  <a:off x="410" y="9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86" name="Oval 86"/>
                <p:cNvSpPr>
                  <a:spLocks noChangeArrowheads="1"/>
                </p:cNvSpPr>
                <p:nvPr userDrawn="1"/>
              </p:nvSpPr>
              <p:spPr bwMode="gray">
                <a:xfrm>
                  <a:off x="410" y="77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87" name="Oval 87"/>
                <p:cNvSpPr>
                  <a:spLocks noChangeArrowheads="1"/>
                </p:cNvSpPr>
                <p:nvPr userDrawn="1"/>
              </p:nvSpPr>
              <p:spPr bwMode="gray">
                <a:xfrm>
                  <a:off x="680" y="50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88" name="Oval 88"/>
                <p:cNvSpPr>
                  <a:spLocks noChangeArrowheads="1"/>
                </p:cNvSpPr>
                <p:nvPr userDrawn="1"/>
              </p:nvSpPr>
              <p:spPr bwMode="gray">
                <a:xfrm>
                  <a:off x="680" y="119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89" name="Oval 89"/>
                <p:cNvSpPr>
                  <a:spLocks noChangeArrowheads="1"/>
                </p:cNvSpPr>
                <p:nvPr userDrawn="1"/>
              </p:nvSpPr>
              <p:spPr bwMode="gray">
                <a:xfrm>
                  <a:off x="816" y="64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90" name="Oval 90"/>
                <p:cNvSpPr>
                  <a:spLocks noChangeArrowheads="1"/>
                </p:cNvSpPr>
                <p:nvPr userDrawn="1"/>
              </p:nvSpPr>
              <p:spPr bwMode="gray">
                <a:xfrm>
                  <a:off x="122" y="106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91" name="Oval 91"/>
                <p:cNvSpPr>
                  <a:spLocks noChangeArrowheads="1"/>
                </p:cNvSpPr>
                <p:nvPr userDrawn="1"/>
              </p:nvSpPr>
              <p:spPr bwMode="gray">
                <a:xfrm>
                  <a:off x="120" y="14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92" name="Oval 92"/>
                <p:cNvSpPr>
                  <a:spLocks noChangeArrowheads="1"/>
                </p:cNvSpPr>
                <p:nvPr userDrawn="1"/>
              </p:nvSpPr>
              <p:spPr bwMode="gray">
                <a:xfrm>
                  <a:off x="125" y="172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93" name="Oval 93"/>
                <p:cNvSpPr>
                  <a:spLocks noChangeArrowheads="1"/>
                </p:cNvSpPr>
                <p:nvPr userDrawn="1"/>
              </p:nvSpPr>
              <p:spPr bwMode="gray">
                <a:xfrm>
                  <a:off x="408" y="146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94" name="Oval 94"/>
                <p:cNvSpPr>
                  <a:spLocks noChangeArrowheads="1"/>
                </p:cNvSpPr>
                <p:nvPr userDrawn="1"/>
              </p:nvSpPr>
              <p:spPr bwMode="gray">
                <a:xfrm>
                  <a:off x="820" y="132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95" name="Oval 95"/>
                <p:cNvSpPr>
                  <a:spLocks noChangeArrowheads="1"/>
                </p:cNvSpPr>
                <p:nvPr userDrawn="1"/>
              </p:nvSpPr>
              <p:spPr bwMode="gray">
                <a:xfrm>
                  <a:off x="118" y="21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96" name="Oval 96"/>
                <p:cNvSpPr>
                  <a:spLocks noChangeArrowheads="1"/>
                </p:cNvSpPr>
                <p:nvPr userDrawn="1"/>
              </p:nvSpPr>
              <p:spPr bwMode="gray">
                <a:xfrm>
                  <a:off x="116" y="241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97" name="Oval 97"/>
                <p:cNvSpPr>
                  <a:spLocks noChangeArrowheads="1"/>
                </p:cNvSpPr>
                <p:nvPr userDrawn="1"/>
              </p:nvSpPr>
              <p:spPr bwMode="gray">
                <a:xfrm>
                  <a:off x="682" y="186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98" name="Oval 98"/>
                <p:cNvSpPr>
                  <a:spLocks noChangeArrowheads="1"/>
                </p:cNvSpPr>
                <p:nvPr userDrawn="1"/>
              </p:nvSpPr>
              <p:spPr bwMode="gray">
                <a:xfrm>
                  <a:off x="406" y="21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99" name="Oval 99"/>
                <p:cNvSpPr>
                  <a:spLocks noChangeArrowheads="1"/>
                </p:cNvSpPr>
                <p:nvPr userDrawn="1"/>
              </p:nvSpPr>
              <p:spPr bwMode="gray">
                <a:xfrm>
                  <a:off x="404" y="283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00" name="Oval 100"/>
                <p:cNvSpPr>
                  <a:spLocks noChangeArrowheads="1"/>
                </p:cNvSpPr>
                <p:nvPr userDrawn="1"/>
              </p:nvSpPr>
              <p:spPr bwMode="gray">
                <a:xfrm>
                  <a:off x="818" y="200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01" name="Oval 101"/>
                <p:cNvSpPr>
                  <a:spLocks noChangeArrowheads="1"/>
                </p:cNvSpPr>
                <p:nvPr userDrawn="1"/>
              </p:nvSpPr>
              <p:spPr bwMode="gray">
                <a:xfrm>
                  <a:off x="672" y="256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602" name="Oval 102"/>
                <p:cNvSpPr>
                  <a:spLocks noChangeArrowheads="1"/>
                </p:cNvSpPr>
                <p:nvPr userDrawn="1"/>
              </p:nvSpPr>
              <p:spPr bwMode="gray">
                <a:xfrm>
                  <a:off x="820" y="270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grpSp>
          <p:grpSp>
            <p:nvGrpSpPr>
              <p:cNvPr id="18550" name="Group 103"/>
              <p:cNvGrpSpPr>
                <a:grpSpLocks/>
              </p:cNvGrpSpPr>
              <p:nvPr userDrawn="1"/>
            </p:nvGrpSpPr>
            <p:grpSpPr bwMode="auto">
              <a:xfrm>
                <a:off x="953" y="0"/>
                <a:ext cx="748" cy="2893"/>
                <a:chOff x="116" y="-3"/>
                <a:chExt cx="748" cy="2893"/>
              </a:xfrm>
            </p:grpSpPr>
            <p:sp>
              <p:nvSpPr>
                <p:cNvPr id="18551" name="Line 104"/>
                <p:cNvSpPr>
                  <a:spLocks noChangeShapeType="1"/>
                </p:cNvSpPr>
                <p:nvPr userDrawn="1"/>
              </p:nvSpPr>
              <p:spPr bwMode="gray">
                <a:xfrm>
                  <a:off x="144" y="0"/>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552" name="Line 105"/>
                <p:cNvSpPr>
                  <a:spLocks noChangeShapeType="1"/>
                </p:cNvSpPr>
                <p:nvPr userDrawn="1"/>
              </p:nvSpPr>
              <p:spPr bwMode="gray">
                <a:xfrm>
                  <a:off x="295" y="0"/>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553" name="Line 106"/>
                <p:cNvSpPr>
                  <a:spLocks noChangeShapeType="1"/>
                </p:cNvSpPr>
                <p:nvPr userDrawn="1"/>
              </p:nvSpPr>
              <p:spPr bwMode="gray">
                <a:xfrm>
                  <a:off x="431" y="0"/>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554" name="Line 107"/>
                <p:cNvSpPr>
                  <a:spLocks noChangeShapeType="1"/>
                </p:cNvSpPr>
                <p:nvPr userDrawn="1"/>
              </p:nvSpPr>
              <p:spPr bwMode="gray">
                <a:xfrm>
                  <a:off x="567" y="4"/>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555" name="Line 108"/>
                <p:cNvSpPr>
                  <a:spLocks noChangeShapeType="1"/>
                </p:cNvSpPr>
                <p:nvPr userDrawn="1"/>
              </p:nvSpPr>
              <p:spPr bwMode="gray">
                <a:xfrm>
                  <a:off x="703" y="4"/>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556" name="Line 109"/>
                <p:cNvSpPr>
                  <a:spLocks noChangeShapeType="1"/>
                </p:cNvSpPr>
                <p:nvPr userDrawn="1"/>
              </p:nvSpPr>
              <p:spPr bwMode="gray">
                <a:xfrm>
                  <a:off x="839" y="-3"/>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557" name="Oval 110"/>
                <p:cNvSpPr>
                  <a:spLocks noChangeArrowheads="1"/>
                </p:cNvSpPr>
                <p:nvPr userDrawn="1"/>
              </p:nvSpPr>
              <p:spPr bwMode="gray">
                <a:xfrm>
                  <a:off x="122" y="36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58" name="Oval 111"/>
                <p:cNvSpPr>
                  <a:spLocks noChangeArrowheads="1"/>
                </p:cNvSpPr>
                <p:nvPr userDrawn="1"/>
              </p:nvSpPr>
              <p:spPr bwMode="gray">
                <a:xfrm>
                  <a:off x="120" y="77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59" name="Oval 112"/>
                <p:cNvSpPr>
                  <a:spLocks noChangeArrowheads="1"/>
                </p:cNvSpPr>
                <p:nvPr userDrawn="1"/>
              </p:nvSpPr>
              <p:spPr bwMode="gray">
                <a:xfrm>
                  <a:off x="410" y="9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60" name="Oval 113"/>
                <p:cNvSpPr>
                  <a:spLocks noChangeArrowheads="1"/>
                </p:cNvSpPr>
                <p:nvPr userDrawn="1"/>
              </p:nvSpPr>
              <p:spPr bwMode="gray">
                <a:xfrm>
                  <a:off x="410" y="77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61" name="Oval 114"/>
                <p:cNvSpPr>
                  <a:spLocks noChangeArrowheads="1"/>
                </p:cNvSpPr>
                <p:nvPr userDrawn="1"/>
              </p:nvSpPr>
              <p:spPr bwMode="gray">
                <a:xfrm>
                  <a:off x="680" y="50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62" name="Oval 115"/>
                <p:cNvSpPr>
                  <a:spLocks noChangeArrowheads="1"/>
                </p:cNvSpPr>
                <p:nvPr userDrawn="1"/>
              </p:nvSpPr>
              <p:spPr bwMode="gray">
                <a:xfrm>
                  <a:off x="680" y="119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63" name="Oval 116"/>
                <p:cNvSpPr>
                  <a:spLocks noChangeArrowheads="1"/>
                </p:cNvSpPr>
                <p:nvPr userDrawn="1"/>
              </p:nvSpPr>
              <p:spPr bwMode="gray">
                <a:xfrm>
                  <a:off x="816" y="64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64" name="Oval 117"/>
                <p:cNvSpPr>
                  <a:spLocks noChangeArrowheads="1"/>
                </p:cNvSpPr>
                <p:nvPr userDrawn="1"/>
              </p:nvSpPr>
              <p:spPr bwMode="gray">
                <a:xfrm>
                  <a:off x="122" y="106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65" name="Oval 118"/>
                <p:cNvSpPr>
                  <a:spLocks noChangeArrowheads="1"/>
                </p:cNvSpPr>
                <p:nvPr userDrawn="1"/>
              </p:nvSpPr>
              <p:spPr bwMode="gray">
                <a:xfrm>
                  <a:off x="120" y="14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66" name="Oval 119"/>
                <p:cNvSpPr>
                  <a:spLocks noChangeArrowheads="1"/>
                </p:cNvSpPr>
                <p:nvPr userDrawn="1"/>
              </p:nvSpPr>
              <p:spPr bwMode="gray">
                <a:xfrm>
                  <a:off x="125" y="172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67" name="Oval 120"/>
                <p:cNvSpPr>
                  <a:spLocks noChangeArrowheads="1"/>
                </p:cNvSpPr>
                <p:nvPr userDrawn="1"/>
              </p:nvSpPr>
              <p:spPr bwMode="gray">
                <a:xfrm>
                  <a:off x="408" y="146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68" name="Oval 121"/>
                <p:cNvSpPr>
                  <a:spLocks noChangeArrowheads="1"/>
                </p:cNvSpPr>
                <p:nvPr userDrawn="1"/>
              </p:nvSpPr>
              <p:spPr bwMode="gray">
                <a:xfrm>
                  <a:off x="820" y="132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69" name="Oval 122"/>
                <p:cNvSpPr>
                  <a:spLocks noChangeArrowheads="1"/>
                </p:cNvSpPr>
                <p:nvPr userDrawn="1"/>
              </p:nvSpPr>
              <p:spPr bwMode="gray">
                <a:xfrm>
                  <a:off x="118" y="21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70" name="Oval 123"/>
                <p:cNvSpPr>
                  <a:spLocks noChangeArrowheads="1"/>
                </p:cNvSpPr>
                <p:nvPr userDrawn="1"/>
              </p:nvSpPr>
              <p:spPr bwMode="gray">
                <a:xfrm>
                  <a:off x="116" y="241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71" name="Oval 124"/>
                <p:cNvSpPr>
                  <a:spLocks noChangeArrowheads="1"/>
                </p:cNvSpPr>
                <p:nvPr userDrawn="1"/>
              </p:nvSpPr>
              <p:spPr bwMode="gray">
                <a:xfrm>
                  <a:off x="682" y="186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72" name="Oval 125"/>
                <p:cNvSpPr>
                  <a:spLocks noChangeArrowheads="1"/>
                </p:cNvSpPr>
                <p:nvPr userDrawn="1"/>
              </p:nvSpPr>
              <p:spPr bwMode="gray">
                <a:xfrm>
                  <a:off x="406" y="21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73" name="Oval 126"/>
                <p:cNvSpPr>
                  <a:spLocks noChangeArrowheads="1"/>
                </p:cNvSpPr>
                <p:nvPr userDrawn="1"/>
              </p:nvSpPr>
              <p:spPr bwMode="gray">
                <a:xfrm>
                  <a:off x="404" y="283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74" name="Oval 127"/>
                <p:cNvSpPr>
                  <a:spLocks noChangeArrowheads="1"/>
                </p:cNvSpPr>
                <p:nvPr userDrawn="1"/>
              </p:nvSpPr>
              <p:spPr bwMode="gray">
                <a:xfrm>
                  <a:off x="818" y="200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75" name="Oval 128"/>
                <p:cNvSpPr>
                  <a:spLocks noChangeArrowheads="1"/>
                </p:cNvSpPr>
                <p:nvPr userDrawn="1"/>
              </p:nvSpPr>
              <p:spPr bwMode="gray">
                <a:xfrm>
                  <a:off x="672" y="256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76" name="Oval 129"/>
                <p:cNvSpPr>
                  <a:spLocks noChangeArrowheads="1"/>
                </p:cNvSpPr>
                <p:nvPr userDrawn="1"/>
              </p:nvSpPr>
              <p:spPr bwMode="gray">
                <a:xfrm>
                  <a:off x="820" y="270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grpSp>
        </p:grpSp>
        <p:grpSp>
          <p:nvGrpSpPr>
            <p:cNvPr id="18443" name="Group 130"/>
            <p:cNvGrpSpPr>
              <a:grpSpLocks/>
            </p:cNvGrpSpPr>
            <p:nvPr/>
          </p:nvGrpSpPr>
          <p:grpSpPr bwMode="auto">
            <a:xfrm>
              <a:off x="3470" y="1406"/>
              <a:ext cx="1585" cy="2896"/>
              <a:chOff x="116" y="-3"/>
              <a:chExt cx="1585" cy="2896"/>
            </a:xfrm>
          </p:grpSpPr>
          <p:grpSp>
            <p:nvGrpSpPr>
              <p:cNvPr id="18495" name="Group 131"/>
              <p:cNvGrpSpPr>
                <a:grpSpLocks/>
              </p:cNvGrpSpPr>
              <p:nvPr userDrawn="1"/>
            </p:nvGrpSpPr>
            <p:grpSpPr bwMode="auto">
              <a:xfrm>
                <a:off x="116" y="-3"/>
                <a:ext cx="748" cy="2893"/>
                <a:chOff x="116" y="-3"/>
                <a:chExt cx="748" cy="2893"/>
              </a:xfrm>
            </p:grpSpPr>
            <p:sp>
              <p:nvSpPr>
                <p:cNvPr id="18523" name="Line 132"/>
                <p:cNvSpPr>
                  <a:spLocks noChangeShapeType="1"/>
                </p:cNvSpPr>
                <p:nvPr userDrawn="1"/>
              </p:nvSpPr>
              <p:spPr bwMode="gray">
                <a:xfrm>
                  <a:off x="144" y="0"/>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524" name="Line 133"/>
                <p:cNvSpPr>
                  <a:spLocks noChangeShapeType="1"/>
                </p:cNvSpPr>
                <p:nvPr userDrawn="1"/>
              </p:nvSpPr>
              <p:spPr bwMode="gray">
                <a:xfrm>
                  <a:off x="295" y="0"/>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525" name="Line 134"/>
                <p:cNvSpPr>
                  <a:spLocks noChangeShapeType="1"/>
                </p:cNvSpPr>
                <p:nvPr userDrawn="1"/>
              </p:nvSpPr>
              <p:spPr bwMode="gray">
                <a:xfrm>
                  <a:off x="431" y="0"/>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526" name="Line 135"/>
                <p:cNvSpPr>
                  <a:spLocks noChangeShapeType="1"/>
                </p:cNvSpPr>
                <p:nvPr userDrawn="1"/>
              </p:nvSpPr>
              <p:spPr bwMode="gray">
                <a:xfrm>
                  <a:off x="567" y="4"/>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527" name="Line 136"/>
                <p:cNvSpPr>
                  <a:spLocks noChangeShapeType="1"/>
                </p:cNvSpPr>
                <p:nvPr userDrawn="1"/>
              </p:nvSpPr>
              <p:spPr bwMode="gray">
                <a:xfrm>
                  <a:off x="703" y="4"/>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528" name="Line 137"/>
                <p:cNvSpPr>
                  <a:spLocks noChangeShapeType="1"/>
                </p:cNvSpPr>
                <p:nvPr userDrawn="1"/>
              </p:nvSpPr>
              <p:spPr bwMode="gray">
                <a:xfrm>
                  <a:off x="839" y="-3"/>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529" name="Oval 138"/>
                <p:cNvSpPr>
                  <a:spLocks noChangeArrowheads="1"/>
                </p:cNvSpPr>
                <p:nvPr userDrawn="1"/>
              </p:nvSpPr>
              <p:spPr bwMode="gray">
                <a:xfrm>
                  <a:off x="122" y="36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30" name="Oval 139"/>
                <p:cNvSpPr>
                  <a:spLocks noChangeArrowheads="1"/>
                </p:cNvSpPr>
                <p:nvPr userDrawn="1"/>
              </p:nvSpPr>
              <p:spPr bwMode="gray">
                <a:xfrm>
                  <a:off x="120" y="77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31" name="Oval 140"/>
                <p:cNvSpPr>
                  <a:spLocks noChangeArrowheads="1"/>
                </p:cNvSpPr>
                <p:nvPr userDrawn="1"/>
              </p:nvSpPr>
              <p:spPr bwMode="gray">
                <a:xfrm>
                  <a:off x="410" y="9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32" name="Oval 141"/>
                <p:cNvSpPr>
                  <a:spLocks noChangeArrowheads="1"/>
                </p:cNvSpPr>
                <p:nvPr userDrawn="1"/>
              </p:nvSpPr>
              <p:spPr bwMode="gray">
                <a:xfrm>
                  <a:off x="410" y="77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33" name="Oval 142"/>
                <p:cNvSpPr>
                  <a:spLocks noChangeArrowheads="1"/>
                </p:cNvSpPr>
                <p:nvPr userDrawn="1"/>
              </p:nvSpPr>
              <p:spPr bwMode="gray">
                <a:xfrm>
                  <a:off x="680" y="50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34" name="Oval 143"/>
                <p:cNvSpPr>
                  <a:spLocks noChangeArrowheads="1"/>
                </p:cNvSpPr>
                <p:nvPr userDrawn="1"/>
              </p:nvSpPr>
              <p:spPr bwMode="gray">
                <a:xfrm>
                  <a:off x="680" y="119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35" name="Oval 144"/>
                <p:cNvSpPr>
                  <a:spLocks noChangeArrowheads="1"/>
                </p:cNvSpPr>
                <p:nvPr userDrawn="1"/>
              </p:nvSpPr>
              <p:spPr bwMode="gray">
                <a:xfrm>
                  <a:off x="816" y="64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36" name="Oval 145"/>
                <p:cNvSpPr>
                  <a:spLocks noChangeArrowheads="1"/>
                </p:cNvSpPr>
                <p:nvPr userDrawn="1"/>
              </p:nvSpPr>
              <p:spPr bwMode="gray">
                <a:xfrm>
                  <a:off x="122" y="106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37" name="Oval 146"/>
                <p:cNvSpPr>
                  <a:spLocks noChangeArrowheads="1"/>
                </p:cNvSpPr>
                <p:nvPr userDrawn="1"/>
              </p:nvSpPr>
              <p:spPr bwMode="gray">
                <a:xfrm>
                  <a:off x="120" y="14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38" name="Oval 147"/>
                <p:cNvSpPr>
                  <a:spLocks noChangeArrowheads="1"/>
                </p:cNvSpPr>
                <p:nvPr userDrawn="1"/>
              </p:nvSpPr>
              <p:spPr bwMode="gray">
                <a:xfrm>
                  <a:off x="125" y="172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39" name="Oval 148"/>
                <p:cNvSpPr>
                  <a:spLocks noChangeArrowheads="1"/>
                </p:cNvSpPr>
                <p:nvPr userDrawn="1"/>
              </p:nvSpPr>
              <p:spPr bwMode="gray">
                <a:xfrm>
                  <a:off x="408" y="146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40" name="Oval 149"/>
                <p:cNvSpPr>
                  <a:spLocks noChangeArrowheads="1"/>
                </p:cNvSpPr>
                <p:nvPr userDrawn="1"/>
              </p:nvSpPr>
              <p:spPr bwMode="gray">
                <a:xfrm>
                  <a:off x="820" y="132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41" name="Oval 150"/>
                <p:cNvSpPr>
                  <a:spLocks noChangeArrowheads="1"/>
                </p:cNvSpPr>
                <p:nvPr userDrawn="1"/>
              </p:nvSpPr>
              <p:spPr bwMode="gray">
                <a:xfrm>
                  <a:off x="118" y="21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42" name="Oval 151"/>
                <p:cNvSpPr>
                  <a:spLocks noChangeArrowheads="1"/>
                </p:cNvSpPr>
                <p:nvPr userDrawn="1"/>
              </p:nvSpPr>
              <p:spPr bwMode="gray">
                <a:xfrm>
                  <a:off x="116" y="241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43" name="Oval 152"/>
                <p:cNvSpPr>
                  <a:spLocks noChangeArrowheads="1"/>
                </p:cNvSpPr>
                <p:nvPr userDrawn="1"/>
              </p:nvSpPr>
              <p:spPr bwMode="gray">
                <a:xfrm>
                  <a:off x="682" y="186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44" name="Oval 153"/>
                <p:cNvSpPr>
                  <a:spLocks noChangeArrowheads="1"/>
                </p:cNvSpPr>
                <p:nvPr userDrawn="1"/>
              </p:nvSpPr>
              <p:spPr bwMode="gray">
                <a:xfrm>
                  <a:off x="406" y="21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45" name="Oval 154"/>
                <p:cNvSpPr>
                  <a:spLocks noChangeArrowheads="1"/>
                </p:cNvSpPr>
                <p:nvPr userDrawn="1"/>
              </p:nvSpPr>
              <p:spPr bwMode="gray">
                <a:xfrm>
                  <a:off x="404" y="283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46" name="Oval 155"/>
                <p:cNvSpPr>
                  <a:spLocks noChangeArrowheads="1"/>
                </p:cNvSpPr>
                <p:nvPr userDrawn="1"/>
              </p:nvSpPr>
              <p:spPr bwMode="gray">
                <a:xfrm>
                  <a:off x="818" y="200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47" name="Oval 156"/>
                <p:cNvSpPr>
                  <a:spLocks noChangeArrowheads="1"/>
                </p:cNvSpPr>
                <p:nvPr userDrawn="1"/>
              </p:nvSpPr>
              <p:spPr bwMode="gray">
                <a:xfrm>
                  <a:off x="672" y="256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48" name="Oval 157"/>
                <p:cNvSpPr>
                  <a:spLocks noChangeArrowheads="1"/>
                </p:cNvSpPr>
                <p:nvPr userDrawn="1"/>
              </p:nvSpPr>
              <p:spPr bwMode="gray">
                <a:xfrm>
                  <a:off x="820" y="270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grpSp>
          <p:grpSp>
            <p:nvGrpSpPr>
              <p:cNvPr id="18496" name="Group 158"/>
              <p:cNvGrpSpPr>
                <a:grpSpLocks/>
              </p:cNvGrpSpPr>
              <p:nvPr userDrawn="1"/>
            </p:nvGrpSpPr>
            <p:grpSpPr bwMode="auto">
              <a:xfrm>
                <a:off x="953" y="0"/>
                <a:ext cx="748" cy="2893"/>
                <a:chOff x="116" y="-3"/>
                <a:chExt cx="748" cy="2893"/>
              </a:xfrm>
            </p:grpSpPr>
            <p:sp>
              <p:nvSpPr>
                <p:cNvPr id="18497" name="Line 159"/>
                <p:cNvSpPr>
                  <a:spLocks noChangeShapeType="1"/>
                </p:cNvSpPr>
                <p:nvPr userDrawn="1"/>
              </p:nvSpPr>
              <p:spPr bwMode="gray">
                <a:xfrm>
                  <a:off x="144" y="0"/>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498" name="Line 160"/>
                <p:cNvSpPr>
                  <a:spLocks noChangeShapeType="1"/>
                </p:cNvSpPr>
                <p:nvPr userDrawn="1"/>
              </p:nvSpPr>
              <p:spPr bwMode="gray">
                <a:xfrm>
                  <a:off x="295" y="0"/>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499" name="Line 161"/>
                <p:cNvSpPr>
                  <a:spLocks noChangeShapeType="1"/>
                </p:cNvSpPr>
                <p:nvPr userDrawn="1"/>
              </p:nvSpPr>
              <p:spPr bwMode="gray">
                <a:xfrm>
                  <a:off x="431" y="0"/>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500" name="Line 162"/>
                <p:cNvSpPr>
                  <a:spLocks noChangeShapeType="1"/>
                </p:cNvSpPr>
                <p:nvPr userDrawn="1"/>
              </p:nvSpPr>
              <p:spPr bwMode="gray">
                <a:xfrm>
                  <a:off x="567" y="4"/>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501" name="Line 163"/>
                <p:cNvSpPr>
                  <a:spLocks noChangeShapeType="1"/>
                </p:cNvSpPr>
                <p:nvPr userDrawn="1"/>
              </p:nvSpPr>
              <p:spPr bwMode="gray">
                <a:xfrm>
                  <a:off x="703" y="4"/>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502" name="Line 164"/>
                <p:cNvSpPr>
                  <a:spLocks noChangeShapeType="1"/>
                </p:cNvSpPr>
                <p:nvPr userDrawn="1"/>
              </p:nvSpPr>
              <p:spPr bwMode="gray">
                <a:xfrm>
                  <a:off x="839" y="-3"/>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503" name="Oval 165"/>
                <p:cNvSpPr>
                  <a:spLocks noChangeArrowheads="1"/>
                </p:cNvSpPr>
                <p:nvPr userDrawn="1"/>
              </p:nvSpPr>
              <p:spPr bwMode="gray">
                <a:xfrm>
                  <a:off x="122" y="36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04" name="Oval 166"/>
                <p:cNvSpPr>
                  <a:spLocks noChangeArrowheads="1"/>
                </p:cNvSpPr>
                <p:nvPr userDrawn="1"/>
              </p:nvSpPr>
              <p:spPr bwMode="gray">
                <a:xfrm>
                  <a:off x="120" y="77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05" name="Oval 167"/>
                <p:cNvSpPr>
                  <a:spLocks noChangeArrowheads="1"/>
                </p:cNvSpPr>
                <p:nvPr userDrawn="1"/>
              </p:nvSpPr>
              <p:spPr bwMode="gray">
                <a:xfrm>
                  <a:off x="410" y="9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06" name="Oval 168"/>
                <p:cNvSpPr>
                  <a:spLocks noChangeArrowheads="1"/>
                </p:cNvSpPr>
                <p:nvPr userDrawn="1"/>
              </p:nvSpPr>
              <p:spPr bwMode="gray">
                <a:xfrm>
                  <a:off x="410" y="77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07" name="Oval 169"/>
                <p:cNvSpPr>
                  <a:spLocks noChangeArrowheads="1"/>
                </p:cNvSpPr>
                <p:nvPr userDrawn="1"/>
              </p:nvSpPr>
              <p:spPr bwMode="gray">
                <a:xfrm>
                  <a:off x="680" y="50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08" name="Oval 170"/>
                <p:cNvSpPr>
                  <a:spLocks noChangeArrowheads="1"/>
                </p:cNvSpPr>
                <p:nvPr userDrawn="1"/>
              </p:nvSpPr>
              <p:spPr bwMode="gray">
                <a:xfrm>
                  <a:off x="680" y="119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09" name="Oval 171"/>
                <p:cNvSpPr>
                  <a:spLocks noChangeArrowheads="1"/>
                </p:cNvSpPr>
                <p:nvPr userDrawn="1"/>
              </p:nvSpPr>
              <p:spPr bwMode="gray">
                <a:xfrm>
                  <a:off x="816" y="64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10" name="Oval 172"/>
                <p:cNvSpPr>
                  <a:spLocks noChangeArrowheads="1"/>
                </p:cNvSpPr>
                <p:nvPr userDrawn="1"/>
              </p:nvSpPr>
              <p:spPr bwMode="gray">
                <a:xfrm>
                  <a:off x="122" y="106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11" name="Oval 173"/>
                <p:cNvSpPr>
                  <a:spLocks noChangeArrowheads="1"/>
                </p:cNvSpPr>
                <p:nvPr userDrawn="1"/>
              </p:nvSpPr>
              <p:spPr bwMode="gray">
                <a:xfrm>
                  <a:off x="120" y="14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12" name="Oval 174"/>
                <p:cNvSpPr>
                  <a:spLocks noChangeArrowheads="1"/>
                </p:cNvSpPr>
                <p:nvPr userDrawn="1"/>
              </p:nvSpPr>
              <p:spPr bwMode="gray">
                <a:xfrm>
                  <a:off x="125" y="172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13" name="Oval 175"/>
                <p:cNvSpPr>
                  <a:spLocks noChangeArrowheads="1"/>
                </p:cNvSpPr>
                <p:nvPr userDrawn="1"/>
              </p:nvSpPr>
              <p:spPr bwMode="gray">
                <a:xfrm>
                  <a:off x="408" y="146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14" name="Oval 176"/>
                <p:cNvSpPr>
                  <a:spLocks noChangeArrowheads="1"/>
                </p:cNvSpPr>
                <p:nvPr userDrawn="1"/>
              </p:nvSpPr>
              <p:spPr bwMode="gray">
                <a:xfrm>
                  <a:off x="820" y="132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15" name="Oval 177"/>
                <p:cNvSpPr>
                  <a:spLocks noChangeArrowheads="1"/>
                </p:cNvSpPr>
                <p:nvPr userDrawn="1"/>
              </p:nvSpPr>
              <p:spPr bwMode="gray">
                <a:xfrm>
                  <a:off x="118" y="21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16" name="Oval 178"/>
                <p:cNvSpPr>
                  <a:spLocks noChangeArrowheads="1"/>
                </p:cNvSpPr>
                <p:nvPr userDrawn="1"/>
              </p:nvSpPr>
              <p:spPr bwMode="gray">
                <a:xfrm>
                  <a:off x="116" y="241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17" name="Oval 179"/>
                <p:cNvSpPr>
                  <a:spLocks noChangeArrowheads="1"/>
                </p:cNvSpPr>
                <p:nvPr userDrawn="1"/>
              </p:nvSpPr>
              <p:spPr bwMode="gray">
                <a:xfrm>
                  <a:off x="682" y="186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18" name="Oval 180"/>
                <p:cNvSpPr>
                  <a:spLocks noChangeArrowheads="1"/>
                </p:cNvSpPr>
                <p:nvPr userDrawn="1"/>
              </p:nvSpPr>
              <p:spPr bwMode="gray">
                <a:xfrm>
                  <a:off x="406" y="21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19" name="Oval 181"/>
                <p:cNvSpPr>
                  <a:spLocks noChangeArrowheads="1"/>
                </p:cNvSpPr>
                <p:nvPr userDrawn="1"/>
              </p:nvSpPr>
              <p:spPr bwMode="gray">
                <a:xfrm>
                  <a:off x="404" y="283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20" name="Oval 182"/>
                <p:cNvSpPr>
                  <a:spLocks noChangeArrowheads="1"/>
                </p:cNvSpPr>
                <p:nvPr userDrawn="1"/>
              </p:nvSpPr>
              <p:spPr bwMode="gray">
                <a:xfrm>
                  <a:off x="818" y="200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21" name="Oval 183"/>
                <p:cNvSpPr>
                  <a:spLocks noChangeArrowheads="1"/>
                </p:cNvSpPr>
                <p:nvPr userDrawn="1"/>
              </p:nvSpPr>
              <p:spPr bwMode="gray">
                <a:xfrm>
                  <a:off x="672" y="256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522" name="Oval 184"/>
                <p:cNvSpPr>
                  <a:spLocks noChangeArrowheads="1"/>
                </p:cNvSpPr>
                <p:nvPr userDrawn="1"/>
              </p:nvSpPr>
              <p:spPr bwMode="gray">
                <a:xfrm>
                  <a:off x="820" y="270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grpSp>
        </p:grpSp>
        <p:sp>
          <p:nvSpPr>
            <p:cNvPr id="18444" name="Line 185"/>
            <p:cNvSpPr>
              <a:spLocks noChangeShapeType="1"/>
            </p:cNvSpPr>
            <p:nvPr/>
          </p:nvSpPr>
          <p:spPr bwMode="gray">
            <a:xfrm>
              <a:off x="5173" y="1412"/>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445" name="Line 186"/>
            <p:cNvSpPr>
              <a:spLocks noChangeShapeType="1"/>
            </p:cNvSpPr>
            <p:nvPr/>
          </p:nvSpPr>
          <p:spPr bwMode="gray">
            <a:xfrm>
              <a:off x="5324" y="1412"/>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446" name="Line 187"/>
            <p:cNvSpPr>
              <a:spLocks noChangeShapeType="1"/>
            </p:cNvSpPr>
            <p:nvPr/>
          </p:nvSpPr>
          <p:spPr bwMode="gray">
            <a:xfrm>
              <a:off x="5460" y="1412"/>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447" name="Line 188"/>
            <p:cNvSpPr>
              <a:spLocks noChangeShapeType="1"/>
            </p:cNvSpPr>
            <p:nvPr/>
          </p:nvSpPr>
          <p:spPr bwMode="gray">
            <a:xfrm>
              <a:off x="5596" y="1416"/>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448" name="Line 189"/>
            <p:cNvSpPr>
              <a:spLocks noChangeShapeType="1"/>
            </p:cNvSpPr>
            <p:nvPr/>
          </p:nvSpPr>
          <p:spPr bwMode="gray">
            <a:xfrm>
              <a:off x="5732" y="1416"/>
              <a:ext cx="0" cy="2886"/>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grpSp>
          <p:nvGrpSpPr>
            <p:cNvPr id="18449" name="Group 190"/>
            <p:cNvGrpSpPr>
              <a:grpSpLocks/>
            </p:cNvGrpSpPr>
            <p:nvPr/>
          </p:nvGrpSpPr>
          <p:grpSpPr bwMode="auto">
            <a:xfrm>
              <a:off x="-3" y="1465"/>
              <a:ext cx="5763" cy="2778"/>
              <a:chOff x="-3" y="1510"/>
              <a:chExt cx="5763" cy="2778"/>
            </a:xfrm>
          </p:grpSpPr>
          <p:grpSp>
            <p:nvGrpSpPr>
              <p:cNvPr id="18451" name="Group 191"/>
              <p:cNvGrpSpPr>
                <a:grpSpLocks/>
              </p:cNvGrpSpPr>
              <p:nvPr userDrawn="1"/>
            </p:nvGrpSpPr>
            <p:grpSpPr bwMode="auto">
              <a:xfrm>
                <a:off x="-1" y="1525"/>
                <a:ext cx="5758" cy="272"/>
                <a:chOff x="5" y="119"/>
                <a:chExt cx="5763" cy="272"/>
              </a:xfrm>
            </p:grpSpPr>
            <p:sp>
              <p:nvSpPr>
                <p:cNvPr id="18492" name="Line 192"/>
                <p:cNvSpPr>
                  <a:spLocks noChangeShapeType="1"/>
                </p:cNvSpPr>
                <p:nvPr userDrawn="1"/>
              </p:nvSpPr>
              <p:spPr bwMode="gray">
                <a:xfrm>
                  <a:off x="7" y="11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493" name="Line 193"/>
                <p:cNvSpPr>
                  <a:spLocks noChangeShapeType="1"/>
                </p:cNvSpPr>
                <p:nvPr userDrawn="1"/>
              </p:nvSpPr>
              <p:spPr bwMode="gray">
                <a:xfrm>
                  <a:off x="8" y="25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494" name="Line 194"/>
                <p:cNvSpPr>
                  <a:spLocks noChangeShapeType="1"/>
                </p:cNvSpPr>
                <p:nvPr userDrawn="1"/>
              </p:nvSpPr>
              <p:spPr bwMode="gray">
                <a:xfrm>
                  <a:off x="5" y="391"/>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grpSp>
          <p:grpSp>
            <p:nvGrpSpPr>
              <p:cNvPr id="18452" name="Group 195"/>
              <p:cNvGrpSpPr>
                <a:grpSpLocks/>
              </p:cNvGrpSpPr>
              <p:nvPr userDrawn="1"/>
            </p:nvGrpSpPr>
            <p:grpSpPr bwMode="auto">
              <a:xfrm>
                <a:off x="2" y="1933"/>
                <a:ext cx="5758" cy="272"/>
                <a:chOff x="5" y="119"/>
                <a:chExt cx="5763" cy="272"/>
              </a:xfrm>
            </p:grpSpPr>
            <p:sp>
              <p:nvSpPr>
                <p:cNvPr id="18489" name="Line 196"/>
                <p:cNvSpPr>
                  <a:spLocks noChangeShapeType="1"/>
                </p:cNvSpPr>
                <p:nvPr userDrawn="1"/>
              </p:nvSpPr>
              <p:spPr bwMode="gray">
                <a:xfrm>
                  <a:off x="7" y="11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490" name="Line 197"/>
                <p:cNvSpPr>
                  <a:spLocks noChangeShapeType="1"/>
                </p:cNvSpPr>
                <p:nvPr userDrawn="1"/>
              </p:nvSpPr>
              <p:spPr bwMode="gray">
                <a:xfrm>
                  <a:off x="8" y="25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491" name="Line 198"/>
                <p:cNvSpPr>
                  <a:spLocks noChangeShapeType="1"/>
                </p:cNvSpPr>
                <p:nvPr userDrawn="1"/>
              </p:nvSpPr>
              <p:spPr bwMode="gray">
                <a:xfrm>
                  <a:off x="5" y="391"/>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grpSp>
          <p:grpSp>
            <p:nvGrpSpPr>
              <p:cNvPr id="18453" name="Group 199"/>
              <p:cNvGrpSpPr>
                <a:grpSpLocks/>
              </p:cNvGrpSpPr>
              <p:nvPr userDrawn="1"/>
            </p:nvGrpSpPr>
            <p:grpSpPr bwMode="auto">
              <a:xfrm>
                <a:off x="-2" y="2352"/>
                <a:ext cx="5752" cy="272"/>
                <a:chOff x="5" y="119"/>
                <a:chExt cx="5763" cy="272"/>
              </a:xfrm>
            </p:grpSpPr>
            <p:sp>
              <p:nvSpPr>
                <p:cNvPr id="18486" name="Line 200"/>
                <p:cNvSpPr>
                  <a:spLocks noChangeShapeType="1"/>
                </p:cNvSpPr>
                <p:nvPr userDrawn="1"/>
              </p:nvSpPr>
              <p:spPr bwMode="gray">
                <a:xfrm>
                  <a:off x="7" y="11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487" name="Line 201"/>
                <p:cNvSpPr>
                  <a:spLocks noChangeShapeType="1"/>
                </p:cNvSpPr>
                <p:nvPr userDrawn="1"/>
              </p:nvSpPr>
              <p:spPr bwMode="gray">
                <a:xfrm>
                  <a:off x="8" y="25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488" name="Line 202"/>
                <p:cNvSpPr>
                  <a:spLocks noChangeShapeType="1"/>
                </p:cNvSpPr>
                <p:nvPr userDrawn="1"/>
              </p:nvSpPr>
              <p:spPr bwMode="gray">
                <a:xfrm>
                  <a:off x="5" y="391"/>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grpSp>
          <p:grpSp>
            <p:nvGrpSpPr>
              <p:cNvPr id="18454" name="Group 203"/>
              <p:cNvGrpSpPr>
                <a:grpSpLocks/>
              </p:cNvGrpSpPr>
              <p:nvPr userDrawn="1"/>
            </p:nvGrpSpPr>
            <p:grpSpPr bwMode="auto">
              <a:xfrm>
                <a:off x="-2" y="2750"/>
                <a:ext cx="5759" cy="272"/>
                <a:chOff x="5" y="119"/>
                <a:chExt cx="5763" cy="272"/>
              </a:xfrm>
            </p:grpSpPr>
            <p:sp>
              <p:nvSpPr>
                <p:cNvPr id="18483" name="Line 204"/>
                <p:cNvSpPr>
                  <a:spLocks noChangeShapeType="1"/>
                </p:cNvSpPr>
                <p:nvPr userDrawn="1"/>
              </p:nvSpPr>
              <p:spPr bwMode="gray">
                <a:xfrm>
                  <a:off x="7" y="11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484" name="Line 205"/>
                <p:cNvSpPr>
                  <a:spLocks noChangeShapeType="1"/>
                </p:cNvSpPr>
                <p:nvPr userDrawn="1"/>
              </p:nvSpPr>
              <p:spPr bwMode="gray">
                <a:xfrm>
                  <a:off x="8" y="25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485" name="Line 206"/>
                <p:cNvSpPr>
                  <a:spLocks noChangeShapeType="1"/>
                </p:cNvSpPr>
                <p:nvPr userDrawn="1"/>
              </p:nvSpPr>
              <p:spPr bwMode="gray">
                <a:xfrm>
                  <a:off x="5" y="391"/>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grpSp>
          <p:grpSp>
            <p:nvGrpSpPr>
              <p:cNvPr id="18455" name="Group 207"/>
              <p:cNvGrpSpPr>
                <a:grpSpLocks/>
              </p:cNvGrpSpPr>
              <p:nvPr userDrawn="1"/>
            </p:nvGrpSpPr>
            <p:grpSpPr bwMode="auto">
              <a:xfrm>
                <a:off x="1" y="3158"/>
                <a:ext cx="5759" cy="272"/>
                <a:chOff x="5" y="119"/>
                <a:chExt cx="5763" cy="272"/>
              </a:xfrm>
            </p:grpSpPr>
            <p:sp>
              <p:nvSpPr>
                <p:cNvPr id="18480" name="Line 208"/>
                <p:cNvSpPr>
                  <a:spLocks noChangeShapeType="1"/>
                </p:cNvSpPr>
                <p:nvPr userDrawn="1"/>
              </p:nvSpPr>
              <p:spPr bwMode="gray">
                <a:xfrm>
                  <a:off x="7" y="11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481" name="Line 209"/>
                <p:cNvSpPr>
                  <a:spLocks noChangeShapeType="1"/>
                </p:cNvSpPr>
                <p:nvPr userDrawn="1"/>
              </p:nvSpPr>
              <p:spPr bwMode="gray">
                <a:xfrm>
                  <a:off x="8" y="25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482" name="Line 210"/>
                <p:cNvSpPr>
                  <a:spLocks noChangeShapeType="1"/>
                </p:cNvSpPr>
                <p:nvPr userDrawn="1"/>
              </p:nvSpPr>
              <p:spPr bwMode="gray">
                <a:xfrm>
                  <a:off x="5" y="391"/>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grpSp>
          <p:grpSp>
            <p:nvGrpSpPr>
              <p:cNvPr id="18456" name="Group 211"/>
              <p:cNvGrpSpPr>
                <a:grpSpLocks/>
              </p:cNvGrpSpPr>
              <p:nvPr userDrawn="1"/>
            </p:nvGrpSpPr>
            <p:grpSpPr bwMode="auto">
              <a:xfrm>
                <a:off x="-3" y="3576"/>
                <a:ext cx="5753" cy="272"/>
                <a:chOff x="5" y="119"/>
                <a:chExt cx="5763" cy="272"/>
              </a:xfrm>
            </p:grpSpPr>
            <p:sp>
              <p:nvSpPr>
                <p:cNvPr id="18477" name="Line 212"/>
                <p:cNvSpPr>
                  <a:spLocks noChangeShapeType="1"/>
                </p:cNvSpPr>
                <p:nvPr userDrawn="1"/>
              </p:nvSpPr>
              <p:spPr bwMode="gray">
                <a:xfrm>
                  <a:off x="7" y="11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478" name="Line 213"/>
                <p:cNvSpPr>
                  <a:spLocks noChangeShapeType="1"/>
                </p:cNvSpPr>
                <p:nvPr userDrawn="1"/>
              </p:nvSpPr>
              <p:spPr bwMode="gray">
                <a:xfrm>
                  <a:off x="8" y="25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479" name="Line 214"/>
                <p:cNvSpPr>
                  <a:spLocks noChangeShapeType="1"/>
                </p:cNvSpPr>
                <p:nvPr userDrawn="1"/>
              </p:nvSpPr>
              <p:spPr bwMode="gray">
                <a:xfrm>
                  <a:off x="5" y="391"/>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grpSp>
          <p:grpSp>
            <p:nvGrpSpPr>
              <p:cNvPr id="18457" name="Group 215"/>
              <p:cNvGrpSpPr>
                <a:grpSpLocks/>
              </p:cNvGrpSpPr>
              <p:nvPr userDrawn="1"/>
            </p:nvGrpSpPr>
            <p:grpSpPr bwMode="auto">
              <a:xfrm>
                <a:off x="-3" y="3999"/>
                <a:ext cx="5757" cy="272"/>
                <a:chOff x="5" y="119"/>
                <a:chExt cx="5763" cy="272"/>
              </a:xfrm>
            </p:grpSpPr>
            <p:sp>
              <p:nvSpPr>
                <p:cNvPr id="18474" name="Line 216"/>
                <p:cNvSpPr>
                  <a:spLocks noChangeShapeType="1"/>
                </p:cNvSpPr>
                <p:nvPr userDrawn="1"/>
              </p:nvSpPr>
              <p:spPr bwMode="gray">
                <a:xfrm>
                  <a:off x="7" y="11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475" name="Line 217"/>
                <p:cNvSpPr>
                  <a:spLocks noChangeShapeType="1"/>
                </p:cNvSpPr>
                <p:nvPr userDrawn="1"/>
              </p:nvSpPr>
              <p:spPr bwMode="gray">
                <a:xfrm>
                  <a:off x="8" y="25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18476" name="Line 218"/>
                <p:cNvSpPr>
                  <a:spLocks noChangeShapeType="1"/>
                </p:cNvSpPr>
                <p:nvPr userDrawn="1"/>
              </p:nvSpPr>
              <p:spPr bwMode="gray">
                <a:xfrm>
                  <a:off x="5" y="391"/>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grpSp>
          <p:sp>
            <p:nvSpPr>
              <p:cNvPr id="18458" name="Oval 219"/>
              <p:cNvSpPr>
                <a:spLocks noChangeArrowheads="1"/>
              </p:cNvSpPr>
              <p:nvPr userDrawn="1"/>
            </p:nvSpPr>
            <p:spPr bwMode="gray">
              <a:xfrm>
                <a:off x="5151" y="177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459" name="Oval 220"/>
              <p:cNvSpPr>
                <a:spLocks noChangeArrowheads="1"/>
              </p:cNvSpPr>
              <p:nvPr userDrawn="1"/>
            </p:nvSpPr>
            <p:spPr bwMode="gray">
              <a:xfrm>
                <a:off x="5149" y="218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460" name="Oval 221"/>
              <p:cNvSpPr>
                <a:spLocks noChangeArrowheads="1"/>
              </p:cNvSpPr>
              <p:nvPr userDrawn="1"/>
            </p:nvSpPr>
            <p:spPr bwMode="gray">
              <a:xfrm>
                <a:off x="5439" y="151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461" name="Oval 222"/>
              <p:cNvSpPr>
                <a:spLocks noChangeArrowheads="1"/>
              </p:cNvSpPr>
              <p:nvPr userDrawn="1"/>
            </p:nvSpPr>
            <p:spPr bwMode="gray">
              <a:xfrm>
                <a:off x="5439" y="21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462" name="Oval 223"/>
              <p:cNvSpPr>
                <a:spLocks noChangeArrowheads="1"/>
              </p:cNvSpPr>
              <p:nvPr userDrawn="1"/>
            </p:nvSpPr>
            <p:spPr bwMode="gray">
              <a:xfrm>
                <a:off x="5709" y="191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463" name="Oval 224"/>
              <p:cNvSpPr>
                <a:spLocks noChangeArrowheads="1"/>
              </p:cNvSpPr>
              <p:nvPr userDrawn="1"/>
            </p:nvSpPr>
            <p:spPr bwMode="gray">
              <a:xfrm>
                <a:off x="5709" y="260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464" name="Oval 225"/>
              <p:cNvSpPr>
                <a:spLocks noChangeArrowheads="1"/>
              </p:cNvSpPr>
              <p:nvPr userDrawn="1"/>
            </p:nvSpPr>
            <p:spPr bwMode="gray">
              <a:xfrm>
                <a:off x="5151" y="247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465" name="Oval 226"/>
              <p:cNvSpPr>
                <a:spLocks noChangeArrowheads="1"/>
              </p:cNvSpPr>
              <p:nvPr userDrawn="1"/>
            </p:nvSpPr>
            <p:spPr bwMode="gray">
              <a:xfrm>
                <a:off x="5149" y="286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466" name="Oval 227"/>
              <p:cNvSpPr>
                <a:spLocks noChangeArrowheads="1"/>
              </p:cNvSpPr>
              <p:nvPr userDrawn="1"/>
            </p:nvSpPr>
            <p:spPr bwMode="gray">
              <a:xfrm>
                <a:off x="5154" y="314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467" name="Oval 228"/>
              <p:cNvSpPr>
                <a:spLocks noChangeArrowheads="1"/>
              </p:cNvSpPr>
              <p:nvPr userDrawn="1"/>
            </p:nvSpPr>
            <p:spPr bwMode="gray">
              <a:xfrm>
                <a:off x="5437" y="287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468" name="Oval 229"/>
              <p:cNvSpPr>
                <a:spLocks noChangeArrowheads="1"/>
              </p:cNvSpPr>
              <p:nvPr userDrawn="1"/>
            </p:nvSpPr>
            <p:spPr bwMode="gray">
              <a:xfrm>
                <a:off x="5147" y="355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469" name="Oval 230"/>
              <p:cNvSpPr>
                <a:spLocks noChangeArrowheads="1"/>
              </p:cNvSpPr>
              <p:nvPr userDrawn="1"/>
            </p:nvSpPr>
            <p:spPr bwMode="gray">
              <a:xfrm>
                <a:off x="5145" y="382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470" name="Oval 231"/>
              <p:cNvSpPr>
                <a:spLocks noChangeArrowheads="1"/>
              </p:cNvSpPr>
              <p:nvPr userDrawn="1"/>
            </p:nvSpPr>
            <p:spPr bwMode="gray">
              <a:xfrm>
                <a:off x="5711" y="327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471" name="Oval 232"/>
              <p:cNvSpPr>
                <a:spLocks noChangeArrowheads="1"/>
              </p:cNvSpPr>
              <p:nvPr userDrawn="1"/>
            </p:nvSpPr>
            <p:spPr bwMode="gray">
              <a:xfrm>
                <a:off x="5435" y="355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472" name="Oval 233"/>
              <p:cNvSpPr>
                <a:spLocks noChangeArrowheads="1"/>
              </p:cNvSpPr>
              <p:nvPr userDrawn="1"/>
            </p:nvSpPr>
            <p:spPr bwMode="gray">
              <a:xfrm>
                <a:off x="5433" y="424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18473" name="Oval 234"/>
              <p:cNvSpPr>
                <a:spLocks noChangeArrowheads="1"/>
              </p:cNvSpPr>
              <p:nvPr userDrawn="1"/>
            </p:nvSpPr>
            <p:spPr bwMode="gray">
              <a:xfrm>
                <a:off x="5701" y="398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grpSp>
        <p:sp>
          <p:nvSpPr>
            <p:cNvPr id="110" name="Rectangle 235"/>
            <p:cNvSpPr>
              <a:spLocks noChangeArrowheads="1"/>
            </p:cNvSpPr>
            <p:nvPr/>
          </p:nvSpPr>
          <p:spPr bwMode="gray">
            <a:xfrm>
              <a:off x="0" y="1392"/>
              <a:ext cx="5760" cy="227"/>
            </a:xfrm>
            <a:prstGeom prst="rect">
              <a:avLst/>
            </a:prstGeom>
            <a:gradFill rotWithShape="1">
              <a:gsLst>
                <a:gs pos="0">
                  <a:schemeClr val="tx1"/>
                </a:gs>
                <a:gs pos="100000">
                  <a:schemeClr val="tx1">
                    <a:gamma/>
                    <a:shade val="46275"/>
                    <a:invGamma/>
                  </a:schemeClr>
                </a:gs>
              </a:gsLst>
              <a:lin ang="0" scaled="1"/>
            </a:gradFill>
            <a:ln w="9525">
              <a:noFill/>
              <a:miter lim="800000"/>
              <a:headEnd/>
              <a:tailEnd/>
            </a:ln>
            <a:effectLst/>
          </p:spPr>
          <p:txBody>
            <a:bodyPr wrap="none" anchor="ctr"/>
            <a:lstStyle/>
            <a:p>
              <a:pPr>
                <a:defRPr/>
              </a:pPr>
              <a:endParaRPr lang="vi-VN" b="1"/>
            </a:p>
          </p:txBody>
        </p:sp>
      </p:grpSp>
      <p:graphicFrame>
        <p:nvGraphicFramePr>
          <p:cNvPr id="18435" name="Object 18"/>
          <p:cNvGraphicFramePr>
            <a:graphicFrameLocks noChangeAspect="1"/>
          </p:cNvGraphicFramePr>
          <p:nvPr/>
        </p:nvGraphicFramePr>
        <p:xfrm>
          <a:off x="0" y="0"/>
          <a:ext cx="9144000" cy="2197100"/>
        </p:xfrm>
        <a:graphic>
          <a:graphicData uri="http://schemas.openxmlformats.org/presentationml/2006/ole">
            <mc:AlternateContent xmlns:mc="http://schemas.openxmlformats.org/markup-compatibility/2006">
              <mc:Choice xmlns:v="urn:schemas-microsoft-com:vml" Requires="v">
                <p:oleObj spid="_x0000_s19307" name="Image" r:id="rId14" imgW="7707937" imgH="1701587" progId="">
                  <p:embed/>
                </p:oleObj>
              </mc:Choice>
              <mc:Fallback>
                <p:oleObj name="Image" r:id="rId14" imgW="7707937" imgH="1701587" progId="">
                  <p:embed/>
                  <p:pic>
                    <p:nvPicPr>
                      <p:cNvPr id="0" name="Picture 87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9144000" cy="2197100"/>
                      </a:xfrm>
                      <a:prstGeom prst="rect">
                        <a:avLst/>
                      </a:prstGeom>
                      <a:noFill/>
                      <a:ln>
                        <a:noFill/>
                      </a:ln>
                      <a:extLst>
                        <a:ext uri="{909E8E84-426E-40DD-AFC4-6F175D3DCCD1}">
                          <a14:hiddenFill xmlns:a14="http://schemas.microsoft.com/office/drawing/2010/main">
                            <a:gradFill rotWithShape="1">
                              <a:gsLst>
                                <a:gs pos="0">
                                  <a:srgbClr val="67A6F9">
                                    <a:alpha val="39998"/>
                                  </a:srgbClr>
                                </a:gs>
                                <a:gs pos="100000">
                                  <a:srgbClr val="2F85F7"/>
                                </a:gs>
                              </a:gsLst>
                              <a:lin ang="5400000" scaled="1"/>
                            </a:gradFill>
                          </a14:hiddenFill>
                        </a:ext>
                        <a:ext uri="{91240B29-F687-4F45-9708-019B960494DF}">
                          <a14:hiddenLine xmlns:a14="http://schemas.microsoft.com/office/drawing/2010/main" w="0">
                            <a:solidFill>
                              <a:srgbClr val="000000"/>
                            </a:solidFill>
                            <a:miter lim="800000"/>
                            <a:headEnd/>
                            <a:tailEnd/>
                          </a14:hiddenLine>
                        </a:ext>
                      </a:extLst>
                    </p:spPr>
                  </p:pic>
                </p:oleObj>
              </mc:Fallback>
            </mc:AlternateContent>
          </a:graphicData>
        </a:graphic>
      </p:graphicFrame>
      <p:sp>
        <p:nvSpPr>
          <p:cNvPr id="18436" name="Oval 236" descr="06_original_w"/>
          <p:cNvSpPr>
            <a:spLocks noChangeArrowheads="1"/>
          </p:cNvSpPr>
          <p:nvPr/>
        </p:nvSpPr>
        <p:spPr bwMode="gray">
          <a:xfrm>
            <a:off x="323850" y="1484313"/>
            <a:ext cx="1800225" cy="1873250"/>
          </a:xfrm>
          <a:prstGeom prst="ellipse">
            <a:avLst/>
          </a:prstGeom>
          <a:blipFill dpi="0" rotWithShape="1">
            <a:blip r:embed="rId16"/>
            <a:srcRect/>
            <a:stretch>
              <a:fillRect/>
            </a:stretch>
          </a:blipFill>
          <a:ln w="76200">
            <a:solidFill>
              <a:schemeClr val="tx1"/>
            </a:solidFill>
            <a:round/>
            <a:headEnd/>
            <a:tailEnd/>
          </a:ln>
        </p:spPr>
        <p:txBody>
          <a:bodyPr wrap="none" anchor="ctr"/>
          <a:lstStyle/>
          <a:p>
            <a:endParaRPr lang="vi-VN" b="1"/>
          </a:p>
        </p:txBody>
      </p:sp>
      <p:sp>
        <p:nvSpPr>
          <p:cNvPr id="18437" name="Text Box 14"/>
          <p:cNvSpPr txBox="1">
            <a:spLocks noChangeArrowheads="1"/>
          </p:cNvSpPr>
          <p:nvPr/>
        </p:nvSpPr>
        <p:spPr bwMode="white">
          <a:xfrm>
            <a:off x="381000" y="304800"/>
            <a:ext cx="1079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sz="2400" b="1" smtClean="0">
                <a:solidFill>
                  <a:schemeClr val="bg1"/>
                </a:solidFill>
              </a:rPr>
              <a:t>LOGO</a:t>
            </a:r>
          </a:p>
        </p:txBody>
      </p:sp>
      <p:sp>
        <p:nvSpPr>
          <p:cNvPr id="18438" name="Rectangle 3"/>
          <p:cNvSpPr>
            <a:spLocks noGrp="1" noChangeArrowheads="1"/>
          </p:cNvSpPr>
          <p:nvPr>
            <p:ph type="body" idx="1"/>
          </p:nvPr>
        </p:nvSpPr>
        <p:spPr bwMode="auto">
          <a:xfrm>
            <a:off x="457200" y="1228725"/>
            <a:ext cx="822960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18439" name="Rectangle 2"/>
          <p:cNvSpPr>
            <a:spLocks noGrp="1" noChangeArrowheads="1"/>
          </p:cNvSpPr>
          <p:nvPr>
            <p:ph type="title"/>
          </p:nvPr>
        </p:nvSpPr>
        <p:spPr bwMode="black">
          <a:xfrm>
            <a:off x="457200" y="228600"/>
            <a:ext cx="73914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Tree>
  </p:cSld>
  <p:clrMap bg1="lt1" tx1="dk1" bg2="lt2" tx2="dk2" accent1="accent1" accent2="accent2" accent3="accent3" accent4="accent4" accent5="accent5" accent6="accent6" hlink="hlink" folHlink="folHlink"/>
  <p:sldLayoutIdLst>
    <p:sldLayoutId id="2147490508" r:id="rId1"/>
    <p:sldLayoutId id="2147490509" r:id="rId2"/>
    <p:sldLayoutId id="2147490510" r:id="rId3"/>
    <p:sldLayoutId id="2147490511" r:id="rId4"/>
    <p:sldLayoutId id="2147490512" r:id="rId5"/>
    <p:sldLayoutId id="2147490513" r:id="rId6"/>
    <p:sldLayoutId id="2147490514" r:id="rId7"/>
    <p:sldLayoutId id="2147490515" r:id="rId8"/>
    <p:sldLayoutId id="2147490516" r:id="rId9"/>
    <p:sldLayoutId id="2147490517" r:id="rId10"/>
    <p:sldLayoutId id="2147490518" r:id="rId11"/>
  </p:sldLayoutIdLst>
  <p:transition>
    <p:random/>
  </p:transition>
  <p:timing>
    <p:tnLst>
      <p:par>
        <p:cTn id="1" dur="indefinite" restart="never" nodeType="tmRoot"/>
      </p:par>
    </p:tnLst>
  </p:timing>
  <p:hf sldNum="0" hdr="0" ftr="0" dt="0"/>
  <p:txStyles>
    <p:titleStyle>
      <a:lvl1pPr algn="r" rtl="0" eaLnBrk="0" fontAlgn="base" hangingPunct="0">
        <a:spcBef>
          <a:spcPct val="0"/>
        </a:spcBef>
        <a:spcAft>
          <a:spcPct val="0"/>
        </a:spcAft>
        <a:defRPr sz="2800" b="1" i="1">
          <a:solidFill>
            <a:schemeClr val="tx1"/>
          </a:solidFill>
          <a:latin typeface="+mj-lt"/>
          <a:ea typeface="+mj-ea"/>
          <a:cs typeface="+mj-cs"/>
        </a:defRPr>
      </a:lvl1pPr>
      <a:lvl2pPr algn="r" rtl="0" eaLnBrk="0" fontAlgn="base" hangingPunct="0">
        <a:spcBef>
          <a:spcPct val="0"/>
        </a:spcBef>
        <a:spcAft>
          <a:spcPct val="0"/>
        </a:spcAft>
        <a:defRPr sz="2800" b="1" i="1">
          <a:solidFill>
            <a:schemeClr val="tx1"/>
          </a:solidFill>
          <a:latin typeface="Verdana" pitchFamily="34" charset="0"/>
        </a:defRPr>
      </a:lvl2pPr>
      <a:lvl3pPr algn="r" rtl="0" eaLnBrk="0" fontAlgn="base" hangingPunct="0">
        <a:spcBef>
          <a:spcPct val="0"/>
        </a:spcBef>
        <a:spcAft>
          <a:spcPct val="0"/>
        </a:spcAft>
        <a:defRPr sz="2800" b="1" i="1">
          <a:solidFill>
            <a:schemeClr val="tx1"/>
          </a:solidFill>
          <a:latin typeface="Verdana" pitchFamily="34" charset="0"/>
        </a:defRPr>
      </a:lvl3pPr>
      <a:lvl4pPr algn="r" rtl="0" eaLnBrk="0" fontAlgn="base" hangingPunct="0">
        <a:spcBef>
          <a:spcPct val="0"/>
        </a:spcBef>
        <a:spcAft>
          <a:spcPct val="0"/>
        </a:spcAft>
        <a:defRPr sz="2800" b="1" i="1">
          <a:solidFill>
            <a:schemeClr val="tx1"/>
          </a:solidFill>
          <a:latin typeface="Verdana" pitchFamily="34" charset="0"/>
        </a:defRPr>
      </a:lvl4pPr>
      <a:lvl5pPr algn="r" rtl="0" eaLnBrk="0" fontAlgn="base" hangingPunct="0">
        <a:spcBef>
          <a:spcPct val="0"/>
        </a:spcBef>
        <a:spcAft>
          <a:spcPct val="0"/>
        </a:spcAft>
        <a:defRPr sz="2800" b="1" i="1">
          <a:solidFill>
            <a:schemeClr val="tx1"/>
          </a:solidFill>
          <a:latin typeface="Verdana" pitchFamily="34" charset="0"/>
        </a:defRPr>
      </a:lvl5pPr>
      <a:lvl6pPr marL="457200" algn="r" rtl="0" eaLnBrk="1" fontAlgn="base" hangingPunct="1">
        <a:spcBef>
          <a:spcPct val="0"/>
        </a:spcBef>
        <a:spcAft>
          <a:spcPct val="0"/>
        </a:spcAft>
        <a:defRPr sz="2800" b="1" i="1">
          <a:solidFill>
            <a:schemeClr val="tx1"/>
          </a:solidFill>
          <a:latin typeface="Verdana" pitchFamily="34" charset="0"/>
        </a:defRPr>
      </a:lvl6pPr>
      <a:lvl7pPr marL="914400" algn="r" rtl="0" eaLnBrk="1" fontAlgn="base" hangingPunct="1">
        <a:spcBef>
          <a:spcPct val="0"/>
        </a:spcBef>
        <a:spcAft>
          <a:spcPct val="0"/>
        </a:spcAft>
        <a:defRPr sz="2800" b="1" i="1">
          <a:solidFill>
            <a:schemeClr val="tx1"/>
          </a:solidFill>
          <a:latin typeface="Verdana" pitchFamily="34" charset="0"/>
        </a:defRPr>
      </a:lvl7pPr>
      <a:lvl8pPr marL="1371600" algn="r" rtl="0" eaLnBrk="1" fontAlgn="base" hangingPunct="1">
        <a:spcBef>
          <a:spcPct val="0"/>
        </a:spcBef>
        <a:spcAft>
          <a:spcPct val="0"/>
        </a:spcAft>
        <a:defRPr sz="2800" b="1" i="1">
          <a:solidFill>
            <a:schemeClr val="tx1"/>
          </a:solidFill>
          <a:latin typeface="Verdana" pitchFamily="34" charset="0"/>
        </a:defRPr>
      </a:lvl8pPr>
      <a:lvl9pPr marL="1828800" algn="r" rtl="0" eaLnBrk="1" fontAlgn="base" hangingPunct="1">
        <a:spcBef>
          <a:spcPct val="0"/>
        </a:spcBef>
        <a:spcAft>
          <a:spcPct val="0"/>
        </a:spcAft>
        <a:defRPr sz="2800" b="1" i="1">
          <a:solidFill>
            <a:schemeClr val="tx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vi-VN">
              <a:latin typeface="Constantia" pitchFamily="18" charset="0"/>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vi-VN">
              <a:latin typeface="Constantia" pitchFamily="18" charset="0"/>
            </a:endParaRPr>
          </a:p>
        </p:txBody>
      </p:sp>
      <p:grpSp>
        <p:nvGrpSpPr>
          <p:cNvPr id="19460"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endParaRPr lang="vi-VN" smtClean="0">
                <a:cs typeface="Arial" charset="0"/>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endParaRPr lang="vi-VN" smtClean="0">
                <a:cs typeface="Arial" charset="0"/>
              </a:endParaRPr>
            </a:p>
          </p:txBody>
        </p:sp>
      </p:grpSp>
      <p:sp>
        <p:nvSpPr>
          <p:cNvPr id="19461"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vi-VN" smtClean="0"/>
              <a:t>Bấm &amp; sửa kiểu tiêu đề</a:t>
            </a:r>
            <a:endParaRPr lang="en-US" smtClean="0"/>
          </a:p>
        </p:txBody>
      </p:sp>
      <p:sp>
        <p:nvSpPr>
          <p:cNvPr id="19462"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14" name="Date Placeholder 29"/>
          <p:cNvSpPr>
            <a:spLocks noGrp="1"/>
          </p:cNvSpPr>
          <p:nvPr>
            <p:ph type="dt" sz="half" idx="2"/>
          </p:nvPr>
        </p:nvSpPr>
        <p:spPr>
          <a:xfrm>
            <a:off x="457200" y="6356350"/>
            <a:ext cx="2133600" cy="365125"/>
          </a:xfrm>
          <a:prstGeom prst="rect">
            <a:avLst/>
          </a:prstGeom>
        </p:spPr>
        <p:txBody>
          <a:bodyPr vert="horz" wrap="square" lIns="0" tIns="0" rIns="0" bIns="0" numCol="1" anchor="b" anchorCtr="0" compatLnSpc="1">
            <a:prstTxWarp prst="textNoShape">
              <a:avLst/>
            </a:prstTxWarp>
          </a:bodyPr>
          <a:lstStyle>
            <a:lvl1pPr>
              <a:defRPr sz="1200">
                <a:solidFill>
                  <a:srgbClr val="D1EAEE"/>
                </a:solidFill>
                <a:cs typeface="Arial" charset="0"/>
              </a:defRPr>
            </a:lvl1pPr>
          </a:lstStyle>
          <a:p>
            <a:pPr>
              <a:defRPr/>
            </a:pPr>
            <a:fld id="{6F635CA5-7B8A-4003-9EE1-52ED13367DA2}" type="datetime1">
              <a:rPr lang="en-US" smtClean="0"/>
              <a:pPr>
                <a:defRPr/>
              </a:pPr>
              <a:t>26/02/2018</a:t>
            </a:fld>
            <a:endParaRPr lang="en-US"/>
          </a:p>
        </p:txBody>
      </p:sp>
      <p:sp>
        <p:nvSpPr>
          <p:cNvPr id="15" name="Footer Placeholder 18"/>
          <p:cNvSpPr>
            <a:spLocks noGrp="1"/>
          </p:cNvSpPr>
          <p:nvPr>
            <p:ph type="ftr" sz="quarter" idx="3"/>
          </p:nvPr>
        </p:nvSpPr>
        <p:spPr>
          <a:xfrm>
            <a:off x="2667000" y="6356350"/>
            <a:ext cx="3352800" cy="365125"/>
          </a:xfrm>
          <a:prstGeom prst="rect">
            <a:avLst/>
          </a:prstGeom>
        </p:spPr>
        <p:txBody>
          <a:bodyPr vert="horz" wrap="square" lIns="0" tIns="0" rIns="0" bIns="0" numCol="1" anchor="b" anchorCtr="0" compatLnSpc="1">
            <a:prstTxWarp prst="textNoShape">
              <a:avLst/>
            </a:prstTxWarp>
          </a:bodyPr>
          <a:lstStyle>
            <a:lvl1pPr>
              <a:defRPr sz="1200">
                <a:solidFill>
                  <a:srgbClr val="D1EAEE"/>
                </a:solidFill>
                <a:cs typeface="Arial" charset="0"/>
              </a:defRPr>
            </a:lvl1pPr>
          </a:lstStyle>
          <a:p>
            <a:pPr>
              <a:defRPr/>
            </a:pPr>
            <a:endParaRPr lang="vi-VN"/>
          </a:p>
        </p:txBody>
      </p:sp>
      <p:sp>
        <p:nvSpPr>
          <p:cNvPr id="16" name="Slide Number Placeholder 26"/>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a:solidFill>
                  <a:srgbClr val="D1EAEE"/>
                </a:solidFill>
                <a:cs typeface="Arial" charset="0"/>
              </a:defRPr>
            </a:lvl1pPr>
          </a:lstStyle>
          <a:p>
            <a:pPr>
              <a:defRPr/>
            </a:pPr>
            <a:fld id="{1AE5BCCD-E546-421B-BC2B-7A9DEBE9B326}"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90519" r:id="rId1"/>
    <p:sldLayoutId id="2147490520" r:id="rId2"/>
    <p:sldLayoutId id="2147490521" r:id="rId3"/>
    <p:sldLayoutId id="2147490522" r:id="rId4"/>
    <p:sldLayoutId id="2147490523" r:id="rId5"/>
    <p:sldLayoutId id="2147490524" r:id="rId6"/>
    <p:sldLayoutId id="2147490525" r:id="rId7"/>
    <p:sldLayoutId id="2147490526" r:id="rId8"/>
    <p:sldLayoutId id="2147490527" r:id="rId9"/>
    <p:sldLayoutId id="2147490528" r:id="rId10"/>
    <p:sldLayoutId id="2147490529" r:id="rId11"/>
  </p:sldLayoutIdLst>
  <p:transition>
    <p:random/>
  </p:transition>
  <p:timing>
    <p:tnLst>
      <p:par>
        <p:cTn id="1" dur="indefinite" restart="never" nodeType="tmRoot"/>
      </p:par>
    </p:tnLst>
  </p:timing>
  <p:hf sldNum="0" hdr="0" ftr="0" dt="0"/>
  <p:txStyles>
    <p:titleStyle>
      <a:lvl1pPr algn="l" rtl="0" eaLnBrk="0" fontAlgn="base" hangingPunct="0">
        <a:spcBef>
          <a:spcPct val="0"/>
        </a:spcBef>
        <a:spcAft>
          <a:spcPct val="0"/>
        </a:spcAft>
        <a:defRPr sz="50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eaLnBrk="1" fontAlgn="base" hangingPunct="1">
        <a:spcBef>
          <a:spcPct val="0"/>
        </a:spcBef>
        <a:spcAft>
          <a:spcPct val="0"/>
        </a:spcAft>
        <a:defRPr sz="5000">
          <a:solidFill>
            <a:schemeClr val="tx2"/>
          </a:solidFill>
          <a:latin typeface="Calibri" pitchFamily="34" charset="0"/>
        </a:defRPr>
      </a:lvl6pPr>
      <a:lvl7pPr marL="914400" algn="l" rtl="0" eaLnBrk="1" fontAlgn="base" hangingPunct="1">
        <a:spcBef>
          <a:spcPct val="0"/>
        </a:spcBef>
        <a:spcAft>
          <a:spcPct val="0"/>
        </a:spcAft>
        <a:defRPr sz="5000">
          <a:solidFill>
            <a:schemeClr val="tx2"/>
          </a:solidFill>
          <a:latin typeface="Calibri" pitchFamily="34" charset="0"/>
        </a:defRPr>
      </a:lvl7pPr>
      <a:lvl8pPr marL="1371600" algn="l" rtl="0" eaLnBrk="1" fontAlgn="base" hangingPunct="1">
        <a:spcBef>
          <a:spcPct val="0"/>
        </a:spcBef>
        <a:spcAft>
          <a:spcPct val="0"/>
        </a:spcAft>
        <a:defRPr sz="5000">
          <a:solidFill>
            <a:schemeClr val="tx2"/>
          </a:solidFill>
          <a:latin typeface="Calibri" pitchFamily="34" charset="0"/>
        </a:defRPr>
      </a:lvl8pPr>
      <a:lvl9pPr marL="1828800" algn="l" rtl="0" eaLnBrk="1" fontAlgn="base" hangingPunct="1">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a:solidFill>
            <a:schemeClr val="tx1"/>
          </a:solidFill>
          <a:latin typeface="+mn-lt"/>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a:solidFill>
            <a:schemeClr val="tx1"/>
          </a:solidFill>
          <a:latin typeface="+mn-lt"/>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a:solidFill>
            <a:schemeClr val="tx1"/>
          </a:solidFill>
          <a:latin typeface="+mn-lt"/>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a:solidFill>
            <a:schemeClr val="tx1"/>
          </a:solidFill>
          <a:latin typeface="+mn-lt"/>
        </a:defRPr>
      </a:lvl5pPr>
      <a:lvl6pPr marL="1919288" indent="-209550" algn="l" rtl="0" eaLnBrk="1" fontAlgn="base" hangingPunct="1">
        <a:spcBef>
          <a:spcPct val="20000"/>
        </a:spcBef>
        <a:spcAft>
          <a:spcPct val="0"/>
        </a:spcAft>
        <a:buClr>
          <a:srgbClr val="10CF9B"/>
        </a:buClr>
        <a:buSzPct val="65000"/>
        <a:buFont typeface="Wingdings 2" pitchFamily="18" charset="2"/>
        <a:buChar char=""/>
        <a:defRPr sz="2000">
          <a:solidFill>
            <a:schemeClr val="tx1"/>
          </a:solidFill>
          <a:latin typeface="+mn-lt"/>
        </a:defRPr>
      </a:lvl6pPr>
      <a:lvl7pPr marL="2376488" indent="-209550" algn="l" rtl="0" eaLnBrk="1" fontAlgn="base" hangingPunct="1">
        <a:spcBef>
          <a:spcPct val="20000"/>
        </a:spcBef>
        <a:spcAft>
          <a:spcPct val="0"/>
        </a:spcAft>
        <a:buClr>
          <a:srgbClr val="10CF9B"/>
        </a:buClr>
        <a:buSzPct val="65000"/>
        <a:buFont typeface="Wingdings 2" pitchFamily="18" charset="2"/>
        <a:buChar char=""/>
        <a:defRPr sz="2000">
          <a:solidFill>
            <a:schemeClr val="tx1"/>
          </a:solidFill>
          <a:latin typeface="+mn-lt"/>
        </a:defRPr>
      </a:lvl7pPr>
      <a:lvl8pPr marL="2833688" indent="-209550" algn="l" rtl="0" eaLnBrk="1" fontAlgn="base" hangingPunct="1">
        <a:spcBef>
          <a:spcPct val="20000"/>
        </a:spcBef>
        <a:spcAft>
          <a:spcPct val="0"/>
        </a:spcAft>
        <a:buClr>
          <a:srgbClr val="10CF9B"/>
        </a:buClr>
        <a:buSzPct val="65000"/>
        <a:buFont typeface="Wingdings 2" pitchFamily="18" charset="2"/>
        <a:buChar char=""/>
        <a:defRPr sz="2000">
          <a:solidFill>
            <a:schemeClr val="tx1"/>
          </a:solidFill>
          <a:latin typeface="+mn-lt"/>
        </a:defRPr>
      </a:lvl8pPr>
      <a:lvl9pPr marL="3290888" indent="-209550" algn="l" rtl="0" eaLnBrk="1" fontAlgn="base" hangingPunct="1">
        <a:spcBef>
          <a:spcPct val="20000"/>
        </a:spcBef>
        <a:spcAft>
          <a:spcPct val="0"/>
        </a:spcAft>
        <a:buClr>
          <a:srgbClr val="10CF9B"/>
        </a:buClr>
        <a:buSzPct val="65000"/>
        <a:buFont typeface="Wingdings 2" pitchFamily="18"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pPr>
              <a:defRPr/>
            </a:pPr>
            <a:fld id="{F2CFB5E0-EA9A-44E2-958E-5EC44298DC11}" type="datetime1">
              <a:rPr lang="en-US" smtClean="0"/>
              <a:pPr>
                <a:defRPr/>
              </a:pPr>
              <a:t>26/02/2018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a:defRPr/>
            </a:pPr>
            <a:endParaRPr lang="vi-V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pPr>
              <a:defRPr/>
            </a:pPr>
            <a:fld id="{3DF9935C-DCEC-491B-B1A6-B72BDB83731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333" r:id="rId1"/>
    <p:sldLayoutId id="2147490334" r:id="rId2"/>
    <p:sldLayoutId id="2147490335" r:id="rId3"/>
    <p:sldLayoutId id="2147490336" r:id="rId4"/>
    <p:sldLayoutId id="2147490337" r:id="rId5"/>
    <p:sldLayoutId id="2147490338" r:id="rId6"/>
    <p:sldLayoutId id="2147490339" r:id="rId7"/>
    <p:sldLayoutId id="2147490340" r:id="rId8"/>
    <p:sldLayoutId id="2147490341" r:id="rId9"/>
    <p:sldLayoutId id="2147490342" r:id="rId10"/>
    <p:sldLayoutId id="2147490343"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
        <p:nvSpPr>
          <p:cNvPr id="2048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34816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fld id="{EA5B9FCE-B415-4860-8563-67AB7F37427D}" type="datetime1">
              <a:rPr lang="en-US" smtClean="0"/>
              <a:pPr>
                <a:defRPr/>
              </a:pPr>
              <a:t>26/02/2018</a:t>
            </a:fld>
            <a:endParaRPr lang="en-US"/>
          </a:p>
        </p:txBody>
      </p:sp>
      <p:sp>
        <p:nvSpPr>
          <p:cNvPr id="34816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vi-VN"/>
          </a:p>
        </p:txBody>
      </p:sp>
      <p:sp>
        <p:nvSpPr>
          <p:cNvPr id="34816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ABDC0189-4ED9-4DCF-8A17-0E69FC7A80A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530" r:id="rId1"/>
    <p:sldLayoutId id="2147490531" r:id="rId2"/>
    <p:sldLayoutId id="2147490532" r:id="rId3"/>
    <p:sldLayoutId id="2147490533" r:id="rId4"/>
    <p:sldLayoutId id="2147490534" r:id="rId5"/>
    <p:sldLayoutId id="2147490535" r:id="rId6"/>
    <p:sldLayoutId id="2147490536" r:id="rId7"/>
    <p:sldLayoutId id="2147490537" r:id="rId8"/>
    <p:sldLayoutId id="2147490538" r:id="rId9"/>
    <p:sldLayoutId id="2147490539" r:id="rId10"/>
    <p:sldLayoutId id="2147490540" r:id="rId11"/>
  </p:sldLayoutIdLst>
  <p:transition>
    <p:random/>
  </p:transition>
  <p:timing>
    <p:tnLst>
      <p:par>
        <p:cT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1" fontAlgn="base" hangingPunct="1">
        <a:spcBef>
          <a:spcPct val="0"/>
        </a:spcBef>
        <a:spcAft>
          <a:spcPct val="0"/>
        </a:spcAft>
        <a:defRPr sz="4400">
          <a:solidFill>
            <a:schemeClr val="tx2"/>
          </a:solidFill>
          <a:latin typeface="Arial" pitchFamily="34" charset="0"/>
        </a:defRPr>
      </a:lvl6pPr>
      <a:lvl7pPr marL="914400" algn="ctr" rtl="0" eaLnBrk="1" fontAlgn="base" hangingPunct="1">
        <a:spcBef>
          <a:spcPct val="0"/>
        </a:spcBef>
        <a:spcAft>
          <a:spcPct val="0"/>
        </a:spcAft>
        <a:defRPr sz="4400">
          <a:solidFill>
            <a:schemeClr val="tx2"/>
          </a:solidFill>
          <a:latin typeface="Arial" pitchFamily="34" charset="0"/>
        </a:defRPr>
      </a:lvl7pPr>
      <a:lvl8pPr marL="1371600" algn="ctr" rtl="0" eaLnBrk="1" fontAlgn="base" hangingPunct="1">
        <a:spcBef>
          <a:spcPct val="0"/>
        </a:spcBef>
        <a:spcAft>
          <a:spcPct val="0"/>
        </a:spcAft>
        <a:defRPr sz="4400">
          <a:solidFill>
            <a:schemeClr val="tx2"/>
          </a:solidFill>
          <a:latin typeface="Arial" pitchFamily="34" charset="0"/>
        </a:defRPr>
      </a:lvl8pPr>
      <a:lvl9pPr marL="1828800" algn="ctr" rtl="0" eaLnBrk="1" fontAlgn="base" hangingPunct="1">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rgbClr val="FFCCFF"/>
            </a:gs>
            <a:gs pos="100000">
              <a:srgbClr val="00FFFF"/>
            </a:gs>
          </a:gsLst>
          <a:lin ang="5400000" scaled="1"/>
        </a:gra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
        <p:nvSpPr>
          <p:cNvPr id="2150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3491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fld id="{89D9EC2D-549D-4D5B-AE22-77CD472A347A}" type="datetime1">
              <a:rPr lang="en-US" smtClean="0"/>
              <a:pPr>
                <a:defRPr/>
              </a:pPr>
              <a:t>26/02/2018</a:t>
            </a:fld>
            <a:endParaRPr lang="en-US"/>
          </a:p>
        </p:txBody>
      </p:sp>
      <p:sp>
        <p:nvSpPr>
          <p:cNvPr id="3491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vi-VN"/>
          </a:p>
        </p:txBody>
      </p:sp>
      <p:sp>
        <p:nvSpPr>
          <p:cNvPr id="3491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71B29EC9-7F83-4788-9648-8AF70FF3F1C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541" r:id="rId1"/>
    <p:sldLayoutId id="2147490542" r:id="rId2"/>
    <p:sldLayoutId id="2147490543" r:id="rId3"/>
    <p:sldLayoutId id="2147490544" r:id="rId4"/>
    <p:sldLayoutId id="2147490545" r:id="rId5"/>
    <p:sldLayoutId id="2147490546" r:id="rId6"/>
    <p:sldLayoutId id="2147490547" r:id="rId7"/>
    <p:sldLayoutId id="2147490548" r:id="rId8"/>
    <p:sldLayoutId id="2147490549" r:id="rId9"/>
    <p:sldLayoutId id="2147490550" r:id="rId10"/>
    <p:sldLayoutId id="2147490551" r:id="rId11"/>
  </p:sldLayoutIdLst>
  <p:transition advClick="0" advTm="30000">
    <p:blinds dir="vert"/>
  </p:transition>
  <p:timing>
    <p:tnLst>
      <p:par>
        <p:cT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1" fontAlgn="base" hangingPunct="1">
        <a:spcBef>
          <a:spcPct val="0"/>
        </a:spcBef>
        <a:spcAft>
          <a:spcPct val="0"/>
        </a:spcAft>
        <a:defRPr sz="4400">
          <a:solidFill>
            <a:schemeClr val="tx2"/>
          </a:solidFill>
          <a:latin typeface="Arial" pitchFamily="34" charset="0"/>
        </a:defRPr>
      </a:lvl6pPr>
      <a:lvl7pPr marL="914400" algn="ctr" rtl="0" eaLnBrk="1" fontAlgn="base" hangingPunct="1">
        <a:spcBef>
          <a:spcPct val="0"/>
        </a:spcBef>
        <a:spcAft>
          <a:spcPct val="0"/>
        </a:spcAft>
        <a:defRPr sz="4400">
          <a:solidFill>
            <a:schemeClr val="tx2"/>
          </a:solidFill>
          <a:latin typeface="Arial" pitchFamily="34" charset="0"/>
        </a:defRPr>
      </a:lvl7pPr>
      <a:lvl8pPr marL="1371600" algn="ctr" rtl="0" eaLnBrk="1" fontAlgn="base" hangingPunct="1">
        <a:spcBef>
          <a:spcPct val="0"/>
        </a:spcBef>
        <a:spcAft>
          <a:spcPct val="0"/>
        </a:spcAft>
        <a:defRPr sz="4400">
          <a:solidFill>
            <a:schemeClr val="tx2"/>
          </a:solidFill>
          <a:latin typeface="Arial" pitchFamily="34" charset="0"/>
        </a:defRPr>
      </a:lvl8pPr>
      <a:lvl9pPr marL="1828800" algn="ctr" rtl="0" eaLnBrk="1" fontAlgn="base" hangingPunct="1">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
        <p:nvSpPr>
          <p:cNvPr id="2253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35430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fld id="{6D3896E4-0BCA-4817-978C-0763EDDB087E}" type="datetime1">
              <a:rPr lang="en-US" smtClean="0"/>
              <a:pPr>
                <a:defRPr/>
              </a:pPr>
              <a:t>26/02/2018</a:t>
            </a:fld>
            <a:endParaRPr lang="en-US"/>
          </a:p>
        </p:txBody>
      </p:sp>
      <p:sp>
        <p:nvSpPr>
          <p:cNvPr id="35430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vi-VN"/>
          </a:p>
        </p:txBody>
      </p:sp>
      <p:sp>
        <p:nvSpPr>
          <p:cNvPr id="35431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ACEC69CF-CE9C-4C8B-B9C7-6269F8DCA55C}" type="slidenum">
              <a:rPr lang="en-US"/>
              <a:pPr>
                <a:defRPr/>
              </a:pPr>
              <a:t>‹#›</a:t>
            </a:fld>
            <a:endParaRPr lang="en-US"/>
          </a:p>
        </p:txBody>
      </p:sp>
      <p:pic>
        <p:nvPicPr>
          <p:cNvPr id="22535" name="Picture 7" descr="l"/>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228600" y="5638800"/>
            <a:ext cx="1547813"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0552" r:id="rId1"/>
    <p:sldLayoutId id="2147490553" r:id="rId2"/>
    <p:sldLayoutId id="2147490554" r:id="rId3"/>
    <p:sldLayoutId id="2147490555" r:id="rId4"/>
    <p:sldLayoutId id="2147490556" r:id="rId5"/>
    <p:sldLayoutId id="2147490557" r:id="rId6"/>
    <p:sldLayoutId id="2147490558" r:id="rId7"/>
    <p:sldLayoutId id="2147490559" r:id="rId8"/>
    <p:sldLayoutId id="2147490560" r:id="rId9"/>
    <p:sldLayoutId id="2147490561" r:id="rId10"/>
    <p:sldLayoutId id="2147490562" r:id="rId11"/>
    <p:sldLayoutId id="2147490563" r:id="rId12"/>
  </p:sldLayoutIdLst>
  <p:transition>
    <p:random/>
  </p:transition>
  <p:timing>
    <p:tnLst>
      <p:par>
        <p:cT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1" fontAlgn="base" hangingPunct="1">
        <a:spcBef>
          <a:spcPct val="0"/>
        </a:spcBef>
        <a:spcAft>
          <a:spcPct val="0"/>
        </a:spcAft>
        <a:defRPr sz="4400">
          <a:solidFill>
            <a:schemeClr val="tx2"/>
          </a:solidFill>
          <a:latin typeface="Arial" pitchFamily="34" charset="0"/>
        </a:defRPr>
      </a:lvl6pPr>
      <a:lvl7pPr marL="914400" algn="ctr" rtl="0" eaLnBrk="1" fontAlgn="base" hangingPunct="1">
        <a:spcBef>
          <a:spcPct val="0"/>
        </a:spcBef>
        <a:spcAft>
          <a:spcPct val="0"/>
        </a:spcAft>
        <a:defRPr sz="4400">
          <a:solidFill>
            <a:schemeClr val="tx2"/>
          </a:solidFill>
          <a:latin typeface="Arial" pitchFamily="34" charset="0"/>
        </a:defRPr>
      </a:lvl7pPr>
      <a:lvl8pPr marL="1371600" algn="ctr" rtl="0" eaLnBrk="1" fontAlgn="base" hangingPunct="1">
        <a:spcBef>
          <a:spcPct val="0"/>
        </a:spcBef>
        <a:spcAft>
          <a:spcPct val="0"/>
        </a:spcAft>
        <a:defRPr sz="4400">
          <a:solidFill>
            <a:schemeClr val="tx2"/>
          </a:solidFill>
          <a:latin typeface="Arial" pitchFamily="34" charset="0"/>
        </a:defRPr>
      </a:lvl8pPr>
      <a:lvl9pPr marL="1828800" algn="ctr" rtl="0" eaLnBrk="1" fontAlgn="base" hangingPunct="1">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9" name="Rectangle 15"/>
          <p:cNvSpPr>
            <a:spLocks noChangeArrowheads="1"/>
          </p:cNvSpPr>
          <p:nvPr/>
        </p:nvSpPr>
        <p:spPr bwMode="gray">
          <a:xfrm>
            <a:off x="1588" y="4763"/>
            <a:ext cx="9144000" cy="931862"/>
          </a:xfrm>
          <a:prstGeom prst="rect">
            <a:avLst/>
          </a:prstGeom>
          <a:gradFill rotWithShape="1">
            <a:gsLst>
              <a:gs pos="0">
                <a:schemeClr val="hlink"/>
              </a:gs>
              <a:gs pos="50000">
                <a:schemeClr val="hlink">
                  <a:gamma/>
                  <a:tint val="0"/>
                  <a:invGamma/>
                </a:schemeClr>
              </a:gs>
              <a:gs pos="100000">
                <a:schemeClr val="hlink"/>
              </a:gs>
            </a:gsLst>
            <a:lin ang="0" scaled="1"/>
          </a:gradFill>
          <a:ln w="9525">
            <a:noFill/>
            <a:miter lim="800000"/>
            <a:headEnd/>
            <a:tailEnd/>
          </a:ln>
          <a:effectLst/>
        </p:spPr>
        <p:txBody>
          <a:bodyPr wrap="none" anchor="ctr"/>
          <a:lstStyle/>
          <a:p>
            <a:pPr>
              <a:defRPr/>
            </a:pPr>
            <a:endParaRPr lang="vi-VN" b="1"/>
          </a:p>
        </p:txBody>
      </p:sp>
      <p:grpSp>
        <p:nvGrpSpPr>
          <p:cNvPr id="23555" name="Group 16"/>
          <p:cNvGrpSpPr>
            <a:grpSpLocks/>
          </p:cNvGrpSpPr>
          <p:nvPr/>
        </p:nvGrpSpPr>
        <p:grpSpPr bwMode="auto">
          <a:xfrm>
            <a:off x="-12700" y="0"/>
            <a:ext cx="9150350" cy="1012825"/>
            <a:chOff x="476" y="-638"/>
            <a:chExt cx="5764" cy="638"/>
          </a:xfrm>
        </p:grpSpPr>
        <p:sp>
          <p:nvSpPr>
            <p:cNvPr id="23563" name="Oval 17"/>
            <p:cNvSpPr>
              <a:spLocks noChangeArrowheads="1"/>
            </p:cNvSpPr>
            <p:nvPr userDrawn="1"/>
          </p:nvSpPr>
          <p:spPr bwMode="gray">
            <a:xfrm>
              <a:off x="555"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564" name="Oval 18"/>
            <p:cNvSpPr>
              <a:spLocks noChangeArrowheads="1"/>
            </p:cNvSpPr>
            <p:nvPr userDrawn="1"/>
          </p:nvSpPr>
          <p:spPr bwMode="gray">
            <a:xfrm>
              <a:off x="553"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565" name="Oval 19"/>
            <p:cNvSpPr>
              <a:spLocks noChangeArrowheads="1"/>
            </p:cNvSpPr>
            <p:nvPr userDrawn="1"/>
          </p:nvSpPr>
          <p:spPr bwMode="gray">
            <a:xfrm>
              <a:off x="843" y="-42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566" name="Oval 20"/>
            <p:cNvSpPr>
              <a:spLocks noChangeArrowheads="1"/>
            </p:cNvSpPr>
            <p:nvPr userDrawn="1"/>
          </p:nvSpPr>
          <p:spPr bwMode="gray">
            <a:xfrm>
              <a:off x="843" y="-13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567" name="Oval 21"/>
            <p:cNvSpPr>
              <a:spLocks noChangeArrowheads="1"/>
            </p:cNvSpPr>
            <p:nvPr userDrawn="1"/>
          </p:nvSpPr>
          <p:spPr bwMode="gray">
            <a:xfrm>
              <a:off x="1113"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568" name="Oval 22"/>
            <p:cNvSpPr>
              <a:spLocks noChangeArrowheads="1"/>
            </p:cNvSpPr>
            <p:nvPr userDrawn="1"/>
          </p:nvSpPr>
          <p:spPr bwMode="gray">
            <a:xfrm>
              <a:off x="1249"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569" name="Line 23"/>
            <p:cNvSpPr>
              <a:spLocks noChangeShapeType="1"/>
            </p:cNvSpPr>
            <p:nvPr userDrawn="1"/>
          </p:nvSpPr>
          <p:spPr bwMode="gray">
            <a:xfrm>
              <a:off x="577"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570" name="Line 24"/>
            <p:cNvSpPr>
              <a:spLocks noChangeShapeType="1"/>
            </p:cNvSpPr>
            <p:nvPr userDrawn="1"/>
          </p:nvSpPr>
          <p:spPr bwMode="gray">
            <a:xfrm>
              <a:off x="71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571" name="Line 25"/>
            <p:cNvSpPr>
              <a:spLocks noChangeShapeType="1"/>
            </p:cNvSpPr>
            <p:nvPr userDrawn="1"/>
          </p:nvSpPr>
          <p:spPr bwMode="gray">
            <a:xfrm>
              <a:off x="864"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572" name="Line 26"/>
            <p:cNvSpPr>
              <a:spLocks noChangeShapeType="1"/>
            </p:cNvSpPr>
            <p:nvPr userDrawn="1"/>
          </p:nvSpPr>
          <p:spPr bwMode="gray">
            <a:xfrm>
              <a:off x="1000"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573" name="Line 27"/>
            <p:cNvSpPr>
              <a:spLocks noChangeShapeType="1"/>
            </p:cNvSpPr>
            <p:nvPr userDrawn="1"/>
          </p:nvSpPr>
          <p:spPr bwMode="gray">
            <a:xfrm>
              <a:off x="1136"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574" name="Line 28"/>
            <p:cNvSpPr>
              <a:spLocks noChangeShapeType="1"/>
            </p:cNvSpPr>
            <p:nvPr userDrawn="1"/>
          </p:nvSpPr>
          <p:spPr bwMode="gray">
            <a:xfrm>
              <a:off x="1272" y="-635"/>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575" name="Line 29"/>
            <p:cNvSpPr>
              <a:spLocks noChangeShapeType="1"/>
            </p:cNvSpPr>
            <p:nvPr userDrawn="1"/>
          </p:nvSpPr>
          <p:spPr bwMode="gray">
            <a:xfrm>
              <a:off x="1414"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576" name="Line 30"/>
            <p:cNvSpPr>
              <a:spLocks noChangeShapeType="1"/>
            </p:cNvSpPr>
            <p:nvPr userDrawn="1"/>
          </p:nvSpPr>
          <p:spPr bwMode="gray">
            <a:xfrm>
              <a:off x="1565"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577" name="Line 31"/>
            <p:cNvSpPr>
              <a:spLocks noChangeShapeType="1"/>
            </p:cNvSpPr>
            <p:nvPr userDrawn="1"/>
          </p:nvSpPr>
          <p:spPr bwMode="gray">
            <a:xfrm>
              <a:off x="1701"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578" name="Line 32"/>
            <p:cNvSpPr>
              <a:spLocks noChangeShapeType="1"/>
            </p:cNvSpPr>
            <p:nvPr userDrawn="1"/>
          </p:nvSpPr>
          <p:spPr bwMode="gray">
            <a:xfrm>
              <a:off x="1837"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579" name="Line 33"/>
            <p:cNvSpPr>
              <a:spLocks noChangeShapeType="1"/>
            </p:cNvSpPr>
            <p:nvPr userDrawn="1"/>
          </p:nvSpPr>
          <p:spPr bwMode="gray">
            <a:xfrm>
              <a:off x="1973"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580" name="Line 34"/>
            <p:cNvSpPr>
              <a:spLocks noChangeShapeType="1"/>
            </p:cNvSpPr>
            <p:nvPr userDrawn="1"/>
          </p:nvSpPr>
          <p:spPr bwMode="gray">
            <a:xfrm>
              <a:off x="210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581" name="Oval 35"/>
            <p:cNvSpPr>
              <a:spLocks noChangeArrowheads="1"/>
            </p:cNvSpPr>
            <p:nvPr userDrawn="1"/>
          </p:nvSpPr>
          <p:spPr bwMode="gray">
            <a:xfrm>
              <a:off x="1392"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582" name="Oval 36"/>
            <p:cNvSpPr>
              <a:spLocks noChangeArrowheads="1"/>
            </p:cNvSpPr>
            <p:nvPr userDrawn="1"/>
          </p:nvSpPr>
          <p:spPr bwMode="gray">
            <a:xfrm>
              <a:off x="1390" y="-54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583" name="Oval 37"/>
            <p:cNvSpPr>
              <a:spLocks noChangeArrowheads="1"/>
            </p:cNvSpPr>
            <p:nvPr userDrawn="1"/>
          </p:nvSpPr>
          <p:spPr bwMode="gray">
            <a:xfrm>
              <a:off x="1680"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584" name="Oval 38"/>
            <p:cNvSpPr>
              <a:spLocks noChangeArrowheads="1"/>
            </p:cNvSpPr>
            <p:nvPr userDrawn="1"/>
          </p:nvSpPr>
          <p:spPr bwMode="gray">
            <a:xfrm>
              <a:off x="1680" y="-54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585" name="Oval 39"/>
            <p:cNvSpPr>
              <a:spLocks noChangeArrowheads="1"/>
            </p:cNvSpPr>
            <p:nvPr userDrawn="1"/>
          </p:nvSpPr>
          <p:spPr bwMode="gray">
            <a:xfrm>
              <a:off x="1950" y="-28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586" name="Oval 40"/>
            <p:cNvSpPr>
              <a:spLocks noChangeArrowheads="1"/>
            </p:cNvSpPr>
            <p:nvPr userDrawn="1"/>
          </p:nvSpPr>
          <p:spPr bwMode="gray">
            <a:xfrm>
              <a:off x="2086" y="-1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587" name="Oval 41"/>
            <p:cNvSpPr>
              <a:spLocks noChangeArrowheads="1"/>
            </p:cNvSpPr>
            <p:nvPr userDrawn="1"/>
          </p:nvSpPr>
          <p:spPr bwMode="gray">
            <a:xfrm>
              <a:off x="2224"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588" name="Oval 42"/>
            <p:cNvSpPr>
              <a:spLocks noChangeArrowheads="1"/>
            </p:cNvSpPr>
            <p:nvPr userDrawn="1"/>
          </p:nvSpPr>
          <p:spPr bwMode="gray">
            <a:xfrm>
              <a:off x="2222"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589" name="Oval 43"/>
            <p:cNvSpPr>
              <a:spLocks noChangeArrowheads="1"/>
            </p:cNvSpPr>
            <p:nvPr userDrawn="1"/>
          </p:nvSpPr>
          <p:spPr bwMode="gray">
            <a:xfrm>
              <a:off x="2512"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590" name="Oval 44"/>
            <p:cNvSpPr>
              <a:spLocks noChangeArrowheads="1"/>
            </p:cNvSpPr>
            <p:nvPr userDrawn="1"/>
          </p:nvSpPr>
          <p:spPr bwMode="gray">
            <a:xfrm>
              <a:off x="2512" y="-15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591" name="Oval 45"/>
            <p:cNvSpPr>
              <a:spLocks noChangeArrowheads="1"/>
            </p:cNvSpPr>
            <p:nvPr userDrawn="1"/>
          </p:nvSpPr>
          <p:spPr bwMode="gray">
            <a:xfrm>
              <a:off x="2782"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592" name="Oval 46"/>
            <p:cNvSpPr>
              <a:spLocks noChangeArrowheads="1"/>
            </p:cNvSpPr>
            <p:nvPr userDrawn="1"/>
          </p:nvSpPr>
          <p:spPr bwMode="gray">
            <a:xfrm>
              <a:off x="2918"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grpSp>
          <p:nvGrpSpPr>
            <p:cNvPr id="23593" name="Group 47"/>
            <p:cNvGrpSpPr>
              <a:grpSpLocks/>
            </p:cNvGrpSpPr>
            <p:nvPr userDrawn="1"/>
          </p:nvGrpSpPr>
          <p:grpSpPr bwMode="auto">
            <a:xfrm>
              <a:off x="2246" y="-638"/>
              <a:ext cx="1532" cy="635"/>
              <a:chOff x="-765" y="-1448"/>
              <a:chExt cx="1532" cy="2896"/>
            </a:xfrm>
          </p:grpSpPr>
          <p:sp>
            <p:nvSpPr>
              <p:cNvPr id="23639" name="Line 48"/>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40" name="Line 49"/>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41" name="Line 50"/>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42" name="Line 51"/>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43" name="Line 52"/>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44" name="Line 53"/>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45" name="Line 54"/>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46" name="Line 55"/>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47" name="Line 56"/>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48" name="Line 57"/>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49" name="Line 58"/>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50" name="Line 59"/>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grpSp>
        <p:sp>
          <p:nvSpPr>
            <p:cNvPr id="23594" name="Oval 60"/>
            <p:cNvSpPr>
              <a:spLocks noChangeArrowheads="1"/>
            </p:cNvSpPr>
            <p:nvPr userDrawn="1"/>
          </p:nvSpPr>
          <p:spPr bwMode="gray">
            <a:xfrm>
              <a:off x="3061" y="-41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595" name="Oval 61"/>
            <p:cNvSpPr>
              <a:spLocks noChangeArrowheads="1"/>
            </p:cNvSpPr>
            <p:nvPr userDrawn="1"/>
          </p:nvSpPr>
          <p:spPr bwMode="gray">
            <a:xfrm>
              <a:off x="3059"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596" name="Oval 62"/>
            <p:cNvSpPr>
              <a:spLocks noChangeArrowheads="1"/>
            </p:cNvSpPr>
            <p:nvPr userDrawn="1"/>
          </p:nvSpPr>
          <p:spPr bwMode="gray">
            <a:xfrm>
              <a:off x="3349" y="-41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597" name="Oval 63"/>
            <p:cNvSpPr>
              <a:spLocks noChangeArrowheads="1"/>
            </p:cNvSpPr>
            <p:nvPr userDrawn="1"/>
          </p:nvSpPr>
          <p:spPr bwMode="gray">
            <a:xfrm>
              <a:off x="3349"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598" name="Oval 64"/>
            <p:cNvSpPr>
              <a:spLocks noChangeArrowheads="1"/>
            </p:cNvSpPr>
            <p:nvPr userDrawn="1"/>
          </p:nvSpPr>
          <p:spPr bwMode="gray">
            <a:xfrm>
              <a:off x="3619"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599" name="Oval 65"/>
            <p:cNvSpPr>
              <a:spLocks noChangeArrowheads="1"/>
            </p:cNvSpPr>
            <p:nvPr userDrawn="1"/>
          </p:nvSpPr>
          <p:spPr bwMode="gray">
            <a:xfrm>
              <a:off x="3755"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600" name="Oval 66"/>
            <p:cNvSpPr>
              <a:spLocks noChangeArrowheads="1"/>
            </p:cNvSpPr>
            <p:nvPr userDrawn="1"/>
          </p:nvSpPr>
          <p:spPr bwMode="gray">
            <a:xfrm>
              <a:off x="3913" y="-27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601" name="Oval 67"/>
            <p:cNvSpPr>
              <a:spLocks noChangeArrowheads="1"/>
            </p:cNvSpPr>
            <p:nvPr userDrawn="1"/>
          </p:nvSpPr>
          <p:spPr bwMode="gray">
            <a:xfrm>
              <a:off x="3911"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602" name="Oval 68"/>
            <p:cNvSpPr>
              <a:spLocks noChangeArrowheads="1"/>
            </p:cNvSpPr>
            <p:nvPr userDrawn="1"/>
          </p:nvSpPr>
          <p:spPr bwMode="gray">
            <a:xfrm>
              <a:off x="4201" y="-45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603" name="Oval 69"/>
            <p:cNvSpPr>
              <a:spLocks noChangeArrowheads="1"/>
            </p:cNvSpPr>
            <p:nvPr userDrawn="1"/>
          </p:nvSpPr>
          <p:spPr bwMode="gray">
            <a:xfrm>
              <a:off x="4201" y="-1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604" name="Oval 70"/>
            <p:cNvSpPr>
              <a:spLocks noChangeArrowheads="1"/>
            </p:cNvSpPr>
            <p:nvPr userDrawn="1"/>
          </p:nvSpPr>
          <p:spPr bwMode="gray">
            <a:xfrm>
              <a:off x="4471" y="-29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605" name="Oval 71"/>
            <p:cNvSpPr>
              <a:spLocks noChangeArrowheads="1"/>
            </p:cNvSpPr>
            <p:nvPr userDrawn="1"/>
          </p:nvSpPr>
          <p:spPr bwMode="gray">
            <a:xfrm>
              <a:off x="4607"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grpSp>
          <p:nvGrpSpPr>
            <p:cNvPr id="23606" name="Group 72"/>
            <p:cNvGrpSpPr>
              <a:grpSpLocks/>
            </p:cNvGrpSpPr>
            <p:nvPr userDrawn="1"/>
          </p:nvGrpSpPr>
          <p:grpSpPr bwMode="auto">
            <a:xfrm>
              <a:off x="3935" y="-638"/>
              <a:ext cx="1532" cy="635"/>
              <a:chOff x="-765" y="-1448"/>
              <a:chExt cx="1532" cy="2896"/>
            </a:xfrm>
          </p:grpSpPr>
          <p:sp>
            <p:nvSpPr>
              <p:cNvPr id="23627" name="Line 73"/>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28" name="Line 74"/>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29" name="Line 75"/>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30" name="Line 76"/>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31" name="Line 77"/>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32" name="Line 78"/>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33" name="Line 79"/>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34" name="Line 80"/>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35" name="Line 81"/>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36" name="Line 82"/>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37" name="Line 83"/>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38" name="Line 84"/>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grpSp>
        <p:sp>
          <p:nvSpPr>
            <p:cNvPr id="23607" name="Oval 85"/>
            <p:cNvSpPr>
              <a:spLocks noChangeArrowheads="1"/>
            </p:cNvSpPr>
            <p:nvPr userDrawn="1"/>
          </p:nvSpPr>
          <p:spPr bwMode="gray">
            <a:xfrm>
              <a:off x="4750" y="-36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608" name="Oval 86"/>
            <p:cNvSpPr>
              <a:spLocks noChangeArrowheads="1"/>
            </p:cNvSpPr>
            <p:nvPr userDrawn="1"/>
          </p:nvSpPr>
          <p:spPr bwMode="gray">
            <a:xfrm>
              <a:off x="4748"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609" name="Oval 87"/>
            <p:cNvSpPr>
              <a:spLocks noChangeArrowheads="1"/>
            </p:cNvSpPr>
            <p:nvPr userDrawn="1"/>
          </p:nvSpPr>
          <p:spPr bwMode="gray">
            <a:xfrm>
              <a:off x="5038" y="-42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610" name="Oval 88"/>
            <p:cNvSpPr>
              <a:spLocks noChangeArrowheads="1"/>
            </p:cNvSpPr>
            <p:nvPr userDrawn="1"/>
          </p:nvSpPr>
          <p:spPr bwMode="gray">
            <a:xfrm>
              <a:off x="5038"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611" name="Oval 89"/>
            <p:cNvSpPr>
              <a:spLocks noChangeArrowheads="1"/>
            </p:cNvSpPr>
            <p:nvPr userDrawn="1"/>
          </p:nvSpPr>
          <p:spPr bwMode="gray">
            <a:xfrm>
              <a:off x="5308"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612" name="Oval 90"/>
            <p:cNvSpPr>
              <a:spLocks noChangeArrowheads="1"/>
            </p:cNvSpPr>
            <p:nvPr userDrawn="1"/>
          </p:nvSpPr>
          <p:spPr bwMode="gray">
            <a:xfrm>
              <a:off x="5444"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613" name="Oval 91"/>
            <p:cNvSpPr>
              <a:spLocks noChangeArrowheads="1"/>
            </p:cNvSpPr>
            <p:nvPr userDrawn="1"/>
          </p:nvSpPr>
          <p:spPr bwMode="gray">
            <a:xfrm>
              <a:off x="5580" y="-28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614" name="Oval 92"/>
            <p:cNvSpPr>
              <a:spLocks noChangeArrowheads="1"/>
            </p:cNvSpPr>
            <p:nvPr userDrawn="1"/>
          </p:nvSpPr>
          <p:spPr bwMode="gray">
            <a:xfrm>
              <a:off x="5578" y="-5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615" name="Oval 93"/>
            <p:cNvSpPr>
              <a:spLocks noChangeArrowheads="1"/>
            </p:cNvSpPr>
            <p:nvPr userDrawn="1"/>
          </p:nvSpPr>
          <p:spPr bwMode="gray">
            <a:xfrm>
              <a:off x="5868" y="-42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616" name="Oval 94"/>
            <p:cNvSpPr>
              <a:spLocks noChangeArrowheads="1"/>
            </p:cNvSpPr>
            <p:nvPr userDrawn="1"/>
          </p:nvSpPr>
          <p:spPr bwMode="gray">
            <a:xfrm>
              <a:off x="5868" y="-15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617" name="Oval 95"/>
            <p:cNvSpPr>
              <a:spLocks noChangeArrowheads="1"/>
            </p:cNvSpPr>
            <p:nvPr userDrawn="1"/>
          </p:nvSpPr>
          <p:spPr bwMode="gray">
            <a:xfrm>
              <a:off x="6138" y="-28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vi-VN" b="1"/>
            </a:p>
          </p:txBody>
        </p:sp>
        <p:sp>
          <p:nvSpPr>
            <p:cNvPr id="23618" name="Line 96"/>
            <p:cNvSpPr>
              <a:spLocks noChangeShapeType="1"/>
            </p:cNvSpPr>
            <p:nvPr userDrawn="1"/>
          </p:nvSpPr>
          <p:spPr bwMode="gray">
            <a:xfrm>
              <a:off x="5602"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19" name="Line 97"/>
            <p:cNvSpPr>
              <a:spLocks noChangeShapeType="1"/>
            </p:cNvSpPr>
            <p:nvPr userDrawn="1"/>
          </p:nvSpPr>
          <p:spPr bwMode="gray">
            <a:xfrm>
              <a:off x="5753"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20" name="Line 98"/>
            <p:cNvSpPr>
              <a:spLocks noChangeShapeType="1"/>
            </p:cNvSpPr>
            <p:nvPr userDrawn="1"/>
          </p:nvSpPr>
          <p:spPr bwMode="gray">
            <a:xfrm>
              <a:off x="5889"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21" name="Line 99"/>
            <p:cNvSpPr>
              <a:spLocks noChangeShapeType="1"/>
            </p:cNvSpPr>
            <p:nvPr userDrawn="1"/>
          </p:nvSpPr>
          <p:spPr bwMode="gray">
            <a:xfrm>
              <a:off x="6025"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22" name="Line 100"/>
            <p:cNvSpPr>
              <a:spLocks noChangeShapeType="1"/>
            </p:cNvSpPr>
            <p:nvPr userDrawn="1"/>
          </p:nvSpPr>
          <p:spPr bwMode="gray">
            <a:xfrm>
              <a:off x="6161"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23" name="Line 101"/>
            <p:cNvSpPr>
              <a:spLocks noChangeShapeType="1"/>
            </p:cNvSpPr>
            <p:nvPr userDrawn="1"/>
          </p:nvSpPr>
          <p:spPr bwMode="gray">
            <a:xfrm>
              <a:off x="476" y="-52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24" name="Line 102"/>
            <p:cNvSpPr>
              <a:spLocks noChangeShapeType="1"/>
            </p:cNvSpPr>
            <p:nvPr userDrawn="1"/>
          </p:nvSpPr>
          <p:spPr bwMode="gray">
            <a:xfrm>
              <a:off x="477" y="-38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25" name="Line 103"/>
            <p:cNvSpPr>
              <a:spLocks noChangeShapeType="1"/>
            </p:cNvSpPr>
            <p:nvPr userDrawn="1"/>
          </p:nvSpPr>
          <p:spPr bwMode="gray">
            <a:xfrm>
              <a:off x="478" y="-253"/>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sp>
          <p:nvSpPr>
            <p:cNvPr id="23626" name="Line 104"/>
            <p:cNvSpPr>
              <a:spLocks noChangeShapeType="1"/>
            </p:cNvSpPr>
            <p:nvPr userDrawn="1"/>
          </p:nvSpPr>
          <p:spPr bwMode="gray">
            <a:xfrm>
              <a:off x="480" y="-126"/>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vi-VN"/>
            </a:p>
          </p:txBody>
        </p:sp>
      </p:grpSp>
      <p:sp>
        <p:nvSpPr>
          <p:cNvPr id="1129" name="Rectangle 105"/>
          <p:cNvSpPr>
            <a:spLocks noChangeArrowheads="1"/>
          </p:cNvSpPr>
          <p:nvPr/>
        </p:nvSpPr>
        <p:spPr bwMode="gray">
          <a:xfrm>
            <a:off x="0" y="800100"/>
            <a:ext cx="9144000" cy="301625"/>
          </a:xfrm>
          <a:prstGeom prst="rect">
            <a:avLst/>
          </a:prstGeom>
          <a:gradFill rotWithShape="1">
            <a:gsLst>
              <a:gs pos="0">
                <a:schemeClr val="tx1">
                  <a:gamma/>
                  <a:shade val="46275"/>
                  <a:invGamma/>
                </a:schemeClr>
              </a:gs>
              <a:gs pos="100000">
                <a:schemeClr val="tx1"/>
              </a:gs>
            </a:gsLst>
            <a:lin ang="0" scaled="1"/>
          </a:gradFill>
          <a:ln w="9525">
            <a:noFill/>
            <a:miter lim="800000"/>
            <a:headEnd/>
            <a:tailEnd/>
          </a:ln>
          <a:effectLst/>
        </p:spPr>
        <p:txBody>
          <a:bodyPr wrap="none" anchor="ctr"/>
          <a:lstStyle/>
          <a:p>
            <a:pPr>
              <a:defRPr/>
            </a:pPr>
            <a:endParaRPr lang="vi-VN" b="1"/>
          </a:p>
        </p:txBody>
      </p:sp>
      <p:sp>
        <p:nvSpPr>
          <p:cNvPr id="23557" name="Oval 106" descr="06_original_w"/>
          <p:cNvSpPr>
            <a:spLocks noChangeArrowheads="1"/>
          </p:cNvSpPr>
          <p:nvPr/>
        </p:nvSpPr>
        <p:spPr bwMode="gray">
          <a:xfrm>
            <a:off x="7956550" y="404813"/>
            <a:ext cx="936625" cy="1008062"/>
          </a:xfrm>
          <a:prstGeom prst="ellipse">
            <a:avLst/>
          </a:prstGeom>
          <a:blipFill dpi="0" rotWithShape="1">
            <a:blip r:embed="rId13"/>
            <a:srcRect/>
            <a:stretch>
              <a:fillRect/>
            </a:stretch>
          </a:blipFill>
          <a:ln w="57150">
            <a:solidFill>
              <a:schemeClr val="tx1"/>
            </a:solidFill>
            <a:round/>
            <a:headEnd/>
            <a:tailEnd/>
          </a:ln>
        </p:spPr>
        <p:txBody>
          <a:bodyPr wrap="none" anchor="ctr"/>
          <a:lstStyle/>
          <a:p>
            <a:endParaRPr lang="vi-VN" b="1"/>
          </a:p>
        </p:txBody>
      </p:sp>
      <p:sp>
        <p:nvSpPr>
          <p:cNvPr id="23558" name="Rectangle 3"/>
          <p:cNvSpPr>
            <a:spLocks noGrp="1" noChangeArrowheads="1"/>
          </p:cNvSpPr>
          <p:nvPr>
            <p:ph type="body" idx="1"/>
          </p:nvPr>
        </p:nvSpPr>
        <p:spPr bwMode="auto">
          <a:xfrm>
            <a:off x="457200" y="1228725"/>
            <a:ext cx="822960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fld id="{ABD7B7BF-90D8-4243-805F-0753CE66BE6E}" type="datetime1">
              <a:rPr lang="en-US" smtClean="0"/>
              <a:pPr>
                <a:defRPr/>
              </a:pPr>
              <a:t>26/02/2018</a:t>
            </a:fld>
            <a:endParaRPr lang="en-US"/>
          </a:p>
        </p:txBody>
      </p:sp>
      <p:sp>
        <p:nvSpPr>
          <p:cNvPr id="1029"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vi-VN"/>
          </a:p>
        </p:txBody>
      </p:sp>
      <p:sp>
        <p:nvSpPr>
          <p:cNvPr id="1030"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0D687ADC-39B1-46F6-933F-8361942BF79B}" type="slidenum">
              <a:rPr lang="en-US"/>
              <a:pPr>
                <a:defRPr/>
              </a:pPr>
              <a:t>‹#›</a:t>
            </a:fld>
            <a:endParaRPr lang="en-US"/>
          </a:p>
        </p:txBody>
      </p:sp>
      <p:sp>
        <p:nvSpPr>
          <p:cNvPr id="23562" name="Rectangle 2"/>
          <p:cNvSpPr>
            <a:spLocks noGrp="1" noChangeArrowheads="1"/>
          </p:cNvSpPr>
          <p:nvPr>
            <p:ph type="title"/>
          </p:nvPr>
        </p:nvSpPr>
        <p:spPr bwMode="black">
          <a:xfrm>
            <a:off x="457200" y="228600"/>
            <a:ext cx="73914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Tree>
  </p:cSld>
  <p:clrMap bg1="lt1" tx1="dk1" bg2="lt2" tx2="dk2" accent1="accent1" accent2="accent2" accent3="accent3" accent4="accent4" accent5="accent5" accent6="accent6" hlink="hlink" folHlink="folHlink"/>
  <p:sldLayoutIdLst>
    <p:sldLayoutId id="2147490564" r:id="rId1"/>
    <p:sldLayoutId id="2147490565" r:id="rId2"/>
    <p:sldLayoutId id="2147490566" r:id="rId3"/>
    <p:sldLayoutId id="2147490567" r:id="rId4"/>
    <p:sldLayoutId id="2147490568" r:id="rId5"/>
    <p:sldLayoutId id="2147490569" r:id="rId6"/>
    <p:sldLayoutId id="2147490570" r:id="rId7"/>
    <p:sldLayoutId id="2147490571" r:id="rId8"/>
    <p:sldLayoutId id="2147490572" r:id="rId9"/>
    <p:sldLayoutId id="2147490573" r:id="rId10"/>
    <p:sldLayoutId id="2147490574" r:id="rId11"/>
  </p:sldLayoutIdLst>
  <p:transition>
    <p:random/>
  </p:transition>
  <p:timing>
    <p:tnLst>
      <p:par>
        <p:cTn id="1" dur="indefinite" restart="never" nodeType="tmRoot"/>
      </p:par>
    </p:tnLst>
  </p:timing>
  <p:hf sldNum="0" hdr="0" ftr="0" dt="0"/>
  <p:txStyles>
    <p:titleStyle>
      <a:lvl1pPr algn="r" rtl="0" eaLnBrk="0" fontAlgn="base" hangingPunct="0">
        <a:spcBef>
          <a:spcPct val="0"/>
        </a:spcBef>
        <a:spcAft>
          <a:spcPct val="0"/>
        </a:spcAft>
        <a:defRPr sz="2800" b="1" i="1">
          <a:solidFill>
            <a:schemeClr val="tx1"/>
          </a:solidFill>
          <a:latin typeface="+mj-lt"/>
          <a:ea typeface="+mj-ea"/>
          <a:cs typeface="+mj-cs"/>
        </a:defRPr>
      </a:lvl1pPr>
      <a:lvl2pPr algn="r" rtl="0" eaLnBrk="0" fontAlgn="base" hangingPunct="0">
        <a:spcBef>
          <a:spcPct val="0"/>
        </a:spcBef>
        <a:spcAft>
          <a:spcPct val="0"/>
        </a:spcAft>
        <a:defRPr sz="2800" b="1" i="1">
          <a:solidFill>
            <a:schemeClr val="tx1"/>
          </a:solidFill>
          <a:latin typeface="Verdana" pitchFamily="34" charset="0"/>
        </a:defRPr>
      </a:lvl2pPr>
      <a:lvl3pPr algn="r" rtl="0" eaLnBrk="0" fontAlgn="base" hangingPunct="0">
        <a:spcBef>
          <a:spcPct val="0"/>
        </a:spcBef>
        <a:spcAft>
          <a:spcPct val="0"/>
        </a:spcAft>
        <a:defRPr sz="2800" b="1" i="1">
          <a:solidFill>
            <a:schemeClr val="tx1"/>
          </a:solidFill>
          <a:latin typeface="Verdana" pitchFamily="34" charset="0"/>
        </a:defRPr>
      </a:lvl3pPr>
      <a:lvl4pPr algn="r" rtl="0" eaLnBrk="0" fontAlgn="base" hangingPunct="0">
        <a:spcBef>
          <a:spcPct val="0"/>
        </a:spcBef>
        <a:spcAft>
          <a:spcPct val="0"/>
        </a:spcAft>
        <a:defRPr sz="2800" b="1" i="1">
          <a:solidFill>
            <a:schemeClr val="tx1"/>
          </a:solidFill>
          <a:latin typeface="Verdana" pitchFamily="34" charset="0"/>
        </a:defRPr>
      </a:lvl4pPr>
      <a:lvl5pPr algn="r" rtl="0" eaLnBrk="0" fontAlgn="base" hangingPunct="0">
        <a:spcBef>
          <a:spcPct val="0"/>
        </a:spcBef>
        <a:spcAft>
          <a:spcPct val="0"/>
        </a:spcAft>
        <a:defRPr sz="2800" b="1" i="1">
          <a:solidFill>
            <a:schemeClr val="tx1"/>
          </a:solidFill>
          <a:latin typeface="Verdana" pitchFamily="34" charset="0"/>
        </a:defRPr>
      </a:lvl5pPr>
      <a:lvl6pPr marL="457200" algn="r" rtl="0" eaLnBrk="1" fontAlgn="base" hangingPunct="1">
        <a:spcBef>
          <a:spcPct val="0"/>
        </a:spcBef>
        <a:spcAft>
          <a:spcPct val="0"/>
        </a:spcAft>
        <a:defRPr sz="2800" b="1" i="1">
          <a:solidFill>
            <a:schemeClr val="tx1"/>
          </a:solidFill>
          <a:latin typeface="Verdana" pitchFamily="34" charset="0"/>
        </a:defRPr>
      </a:lvl6pPr>
      <a:lvl7pPr marL="914400" algn="r" rtl="0" eaLnBrk="1" fontAlgn="base" hangingPunct="1">
        <a:spcBef>
          <a:spcPct val="0"/>
        </a:spcBef>
        <a:spcAft>
          <a:spcPct val="0"/>
        </a:spcAft>
        <a:defRPr sz="2800" b="1" i="1">
          <a:solidFill>
            <a:schemeClr val="tx1"/>
          </a:solidFill>
          <a:latin typeface="Verdana" pitchFamily="34" charset="0"/>
        </a:defRPr>
      </a:lvl7pPr>
      <a:lvl8pPr marL="1371600" algn="r" rtl="0" eaLnBrk="1" fontAlgn="base" hangingPunct="1">
        <a:spcBef>
          <a:spcPct val="0"/>
        </a:spcBef>
        <a:spcAft>
          <a:spcPct val="0"/>
        </a:spcAft>
        <a:defRPr sz="2800" b="1" i="1">
          <a:solidFill>
            <a:schemeClr val="tx1"/>
          </a:solidFill>
          <a:latin typeface="Verdana" pitchFamily="34" charset="0"/>
        </a:defRPr>
      </a:lvl8pPr>
      <a:lvl9pPr marL="1828800" algn="r" rtl="0" eaLnBrk="1" fontAlgn="base" hangingPunct="1">
        <a:spcBef>
          <a:spcPct val="0"/>
        </a:spcBef>
        <a:spcAft>
          <a:spcPct val="0"/>
        </a:spcAft>
        <a:defRPr sz="2800" b="1" i="1">
          <a:solidFill>
            <a:schemeClr val="tx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16" name="Rectangle 92"/>
          <p:cNvSpPr>
            <a:spLocks noChangeArrowheads="1"/>
          </p:cNvSpPr>
          <p:nvPr/>
        </p:nvSpPr>
        <p:spPr bwMode="gray">
          <a:xfrm>
            <a:off x="0" y="6553200"/>
            <a:ext cx="9144000" cy="304800"/>
          </a:xfrm>
          <a:prstGeom prst="rect">
            <a:avLst/>
          </a:prstGeom>
          <a:gradFill rotWithShape="1">
            <a:gsLst>
              <a:gs pos="0">
                <a:schemeClr val="accent2">
                  <a:gamma/>
                  <a:tint val="33725"/>
                  <a:invGamma/>
                </a:schemeClr>
              </a:gs>
              <a:gs pos="100000">
                <a:schemeClr val="accent2"/>
              </a:gs>
            </a:gsLst>
            <a:lin ang="0" scaled="1"/>
          </a:gradFill>
          <a:ln w="9525">
            <a:noFill/>
            <a:miter lim="800000"/>
            <a:headEnd/>
            <a:tailEnd/>
          </a:ln>
          <a:effectLst/>
        </p:spPr>
        <p:txBody>
          <a:bodyPr wrap="none" anchor="ctr"/>
          <a:lstStyle/>
          <a:p>
            <a:pPr>
              <a:defRPr/>
            </a:pPr>
            <a:endParaRPr lang="vi-VN"/>
          </a:p>
        </p:txBody>
      </p:sp>
      <p:graphicFrame>
        <p:nvGraphicFramePr>
          <p:cNvPr id="24579" name="Object 89"/>
          <p:cNvGraphicFramePr>
            <a:graphicFrameLocks noChangeAspect="1"/>
          </p:cNvGraphicFramePr>
          <p:nvPr/>
        </p:nvGraphicFramePr>
        <p:xfrm>
          <a:off x="0" y="0"/>
          <a:ext cx="9144000" cy="2332038"/>
        </p:xfrm>
        <a:graphic>
          <a:graphicData uri="http://schemas.openxmlformats.org/presentationml/2006/ole">
            <mc:AlternateContent xmlns:mc="http://schemas.openxmlformats.org/markup-compatibility/2006">
              <mc:Choice xmlns:v="urn:schemas-microsoft-com:vml" Requires="v">
                <p:oleObj spid="_x0000_s25237" name="Image" r:id="rId14" imgW="13003175" imgH="3314286" progId="">
                  <p:embed/>
                </p:oleObj>
              </mc:Choice>
              <mc:Fallback>
                <p:oleObj name="Image" r:id="rId14" imgW="13003175" imgH="3314286" progId="">
                  <p:embed/>
                  <p:pic>
                    <p:nvPicPr>
                      <p:cNvPr id="0" name="Picture 660"/>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9144000" cy="2332038"/>
                      </a:xfrm>
                      <a:prstGeom prst="rect">
                        <a:avLst/>
                      </a:prstGeom>
                      <a:noFill/>
                      <a:ln>
                        <a:noFill/>
                      </a:ln>
                      <a:effectLst/>
                      <a:extLst>
                        <a:ext uri="{909E8E84-426E-40DD-AFC4-6F175D3DCCD1}">
                          <a14:hiddenFill xmlns:a14="http://schemas.microsoft.com/office/drawing/2010/main">
                            <a:solidFill>
                              <a:srgbClr val="22945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0C0C0"/>
                              </a:outerShdw>
                            </a:effectLst>
                          </a14:hiddenEffects>
                        </a:ext>
                      </a:extLst>
                    </p:spPr>
                  </p:pic>
                </p:oleObj>
              </mc:Fallback>
            </mc:AlternateContent>
          </a:graphicData>
        </a:graphic>
      </p:graphicFrame>
      <p:sp>
        <p:nvSpPr>
          <p:cNvPr id="24580" name="Rectangle 3"/>
          <p:cNvSpPr>
            <a:spLocks noGrp="1" noChangeArrowheads="1"/>
          </p:cNvSpPr>
          <p:nvPr>
            <p:ph type="body" idx="1"/>
          </p:nvPr>
        </p:nvSpPr>
        <p:spPr bwMode="gray">
          <a:xfrm>
            <a:off x="533400" y="1447800"/>
            <a:ext cx="81915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1029" name="Rectangle 5"/>
          <p:cNvSpPr>
            <a:spLocks noGrp="1" noChangeArrowheads="1"/>
          </p:cNvSpPr>
          <p:nvPr>
            <p:ph type="ftr" sz="quarter" idx="3"/>
          </p:nvPr>
        </p:nvSpPr>
        <p:spPr bwMode="white">
          <a:xfrm>
            <a:off x="7086600" y="6537325"/>
            <a:ext cx="1752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solidFill>
                  <a:schemeClr val="bg1"/>
                </a:solidFill>
              </a:defRPr>
            </a:lvl1pPr>
          </a:lstStyle>
          <a:p>
            <a:pPr>
              <a:defRPr/>
            </a:pPr>
            <a:endParaRPr lang="vi-VN"/>
          </a:p>
        </p:txBody>
      </p:sp>
      <p:sp>
        <p:nvSpPr>
          <p:cNvPr id="1030" name="Rectangle 6"/>
          <p:cNvSpPr>
            <a:spLocks noGrp="1" noChangeArrowheads="1"/>
          </p:cNvSpPr>
          <p:nvPr>
            <p:ph type="sldNum" sz="quarter" idx="4"/>
          </p:nvPr>
        </p:nvSpPr>
        <p:spPr bwMode="white">
          <a:xfrm>
            <a:off x="4191000" y="6553200"/>
            <a:ext cx="838200" cy="2619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solidFill>
                  <a:schemeClr val="tx2"/>
                </a:solidFill>
              </a:defRPr>
            </a:lvl1pPr>
          </a:lstStyle>
          <a:p>
            <a:pPr>
              <a:defRPr/>
            </a:pPr>
            <a:fld id="{C1C7E12B-82E5-41F6-9572-0DA369FE369E}" type="slidenum">
              <a:rPr lang="en-US"/>
              <a:pPr>
                <a:defRPr/>
              </a:pPr>
              <a:t>‹#›</a:t>
            </a:fld>
            <a:endParaRPr lang="en-US"/>
          </a:p>
        </p:txBody>
      </p:sp>
      <p:sp>
        <p:nvSpPr>
          <p:cNvPr id="24583" name="Rectangle 2"/>
          <p:cNvSpPr>
            <a:spLocks noGrp="1" noChangeArrowheads="1"/>
          </p:cNvSpPr>
          <p:nvPr>
            <p:ph type="title"/>
          </p:nvPr>
        </p:nvSpPr>
        <p:spPr bwMode="gray">
          <a:xfrm>
            <a:off x="838200" y="571500"/>
            <a:ext cx="716280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
        <p:nvSpPr>
          <p:cNvPr id="1028" name="Rectangle 4"/>
          <p:cNvSpPr>
            <a:spLocks noGrp="1" noChangeArrowheads="1"/>
          </p:cNvSpPr>
          <p:nvPr>
            <p:ph type="dt" sz="half" idx="2"/>
          </p:nvPr>
        </p:nvSpPr>
        <p:spPr bwMode="white">
          <a:xfrm>
            <a:off x="381000" y="6553200"/>
            <a:ext cx="1905000" cy="2619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chemeClr val="tx2"/>
                </a:solidFill>
              </a:defRPr>
            </a:lvl1pPr>
          </a:lstStyle>
          <a:p>
            <a:pPr>
              <a:defRPr/>
            </a:pPr>
            <a:fld id="{D67156D3-F31D-4F01-A21E-F97F826A51ED}" type="datetime1">
              <a:rPr lang="en-US" smtClean="0"/>
              <a:pPr>
                <a:defRPr/>
              </a:pPr>
              <a:t>26/02/2018</a:t>
            </a:fld>
            <a:endParaRPr lang="en-US"/>
          </a:p>
        </p:txBody>
      </p:sp>
      <p:sp>
        <p:nvSpPr>
          <p:cNvPr id="24585" name="Text Box 83"/>
          <p:cNvSpPr txBox="1">
            <a:spLocks noChangeArrowheads="1"/>
          </p:cNvSpPr>
          <p:nvPr/>
        </p:nvSpPr>
        <p:spPr bwMode="gray">
          <a:xfrm>
            <a:off x="228600" y="152400"/>
            <a:ext cx="137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sz="2400" b="1" i="1" smtClean="0">
                <a:solidFill>
                  <a:schemeClr val="bg2"/>
                </a:solidFill>
              </a:rPr>
              <a:t>LOGO</a:t>
            </a:r>
          </a:p>
        </p:txBody>
      </p:sp>
      <p:pic>
        <p:nvPicPr>
          <p:cNvPr id="24586" name="Picture 90" descr="p12_s"/>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153400" y="590550"/>
            <a:ext cx="6985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0575" r:id="rId1"/>
    <p:sldLayoutId id="2147490576" r:id="rId2"/>
    <p:sldLayoutId id="2147490577" r:id="rId3"/>
    <p:sldLayoutId id="2147490578" r:id="rId4"/>
    <p:sldLayoutId id="2147490579" r:id="rId5"/>
    <p:sldLayoutId id="2147490580" r:id="rId6"/>
    <p:sldLayoutId id="2147490581" r:id="rId7"/>
    <p:sldLayoutId id="2147490582" r:id="rId8"/>
    <p:sldLayoutId id="2147490583" r:id="rId9"/>
    <p:sldLayoutId id="2147490584" r:id="rId10"/>
    <p:sldLayoutId id="2147490585" r:id="rId11"/>
  </p:sldLayoutIdLst>
  <p:transition>
    <p:fade/>
  </p:transition>
  <p:timing>
    <p:tnLst>
      <p:par>
        <p:cTn id="1" dur="indefinite" restart="never" nodeType="tmRoot"/>
      </p:par>
    </p:tnLst>
  </p:timing>
  <p:hf sldNum="0" hdr="0" ftr="0" dt="0"/>
  <p:txStyles>
    <p:titleStyle>
      <a:lvl1pPr algn="r" rtl="0" eaLnBrk="0" fontAlgn="base" hangingPunct="0">
        <a:spcBef>
          <a:spcPct val="0"/>
        </a:spcBef>
        <a:spcAft>
          <a:spcPct val="0"/>
        </a:spcAft>
        <a:defRPr sz="3200" b="1">
          <a:solidFill>
            <a:schemeClr val="bg1"/>
          </a:solidFill>
          <a:latin typeface="+mj-lt"/>
          <a:ea typeface="+mj-ea"/>
          <a:cs typeface="+mj-cs"/>
        </a:defRPr>
      </a:lvl1pPr>
      <a:lvl2pPr algn="r" rtl="0" eaLnBrk="0" fontAlgn="base" hangingPunct="0">
        <a:spcBef>
          <a:spcPct val="0"/>
        </a:spcBef>
        <a:spcAft>
          <a:spcPct val="0"/>
        </a:spcAft>
        <a:defRPr sz="3200" b="1">
          <a:solidFill>
            <a:schemeClr val="bg1"/>
          </a:solidFill>
          <a:latin typeface="Arial" pitchFamily="34" charset="0"/>
        </a:defRPr>
      </a:lvl2pPr>
      <a:lvl3pPr algn="r" rtl="0" eaLnBrk="0" fontAlgn="base" hangingPunct="0">
        <a:spcBef>
          <a:spcPct val="0"/>
        </a:spcBef>
        <a:spcAft>
          <a:spcPct val="0"/>
        </a:spcAft>
        <a:defRPr sz="3200" b="1">
          <a:solidFill>
            <a:schemeClr val="bg1"/>
          </a:solidFill>
          <a:latin typeface="Arial" pitchFamily="34" charset="0"/>
        </a:defRPr>
      </a:lvl3pPr>
      <a:lvl4pPr algn="r" rtl="0" eaLnBrk="0" fontAlgn="base" hangingPunct="0">
        <a:spcBef>
          <a:spcPct val="0"/>
        </a:spcBef>
        <a:spcAft>
          <a:spcPct val="0"/>
        </a:spcAft>
        <a:defRPr sz="3200" b="1">
          <a:solidFill>
            <a:schemeClr val="bg1"/>
          </a:solidFill>
          <a:latin typeface="Arial" pitchFamily="34" charset="0"/>
        </a:defRPr>
      </a:lvl4pPr>
      <a:lvl5pPr algn="r" rtl="0" eaLnBrk="0" fontAlgn="base" hangingPunct="0">
        <a:spcBef>
          <a:spcPct val="0"/>
        </a:spcBef>
        <a:spcAft>
          <a:spcPct val="0"/>
        </a:spcAft>
        <a:defRPr sz="3200" b="1">
          <a:solidFill>
            <a:schemeClr val="bg1"/>
          </a:solidFill>
          <a:latin typeface="Arial" pitchFamily="34" charset="0"/>
        </a:defRPr>
      </a:lvl5pPr>
      <a:lvl6pPr marL="457200" algn="r" rtl="0" eaLnBrk="1" fontAlgn="base" hangingPunct="1">
        <a:spcBef>
          <a:spcPct val="0"/>
        </a:spcBef>
        <a:spcAft>
          <a:spcPct val="0"/>
        </a:spcAft>
        <a:defRPr sz="3200" b="1">
          <a:solidFill>
            <a:schemeClr val="bg1"/>
          </a:solidFill>
          <a:latin typeface="Arial" pitchFamily="34" charset="0"/>
        </a:defRPr>
      </a:lvl6pPr>
      <a:lvl7pPr marL="914400" algn="r" rtl="0" eaLnBrk="1" fontAlgn="base" hangingPunct="1">
        <a:spcBef>
          <a:spcPct val="0"/>
        </a:spcBef>
        <a:spcAft>
          <a:spcPct val="0"/>
        </a:spcAft>
        <a:defRPr sz="3200" b="1">
          <a:solidFill>
            <a:schemeClr val="bg1"/>
          </a:solidFill>
          <a:latin typeface="Arial" pitchFamily="34" charset="0"/>
        </a:defRPr>
      </a:lvl7pPr>
      <a:lvl8pPr marL="1371600" algn="r" rtl="0" eaLnBrk="1" fontAlgn="base" hangingPunct="1">
        <a:spcBef>
          <a:spcPct val="0"/>
        </a:spcBef>
        <a:spcAft>
          <a:spcPct val="0"/>
        </a:spcAft>
        <a:defRPr sz="3200" b="1">
          <a:solidFill>
            <a:schemeClr val="bg1"/>
          </a:solidFill>
          <a:latin typeface="Arial" pitchFamily="34" charset="0"/>
        </a:defRPr>
      </a:lvl8pPr>
      <a:lvl9pPr marL="1828800" algn="r" rtl="0" eaLnBrk="1" fontAlgn="base" hangingPunct="1">
        <a:spcBef>
          <a:spcPct val="0"/>
        </a:spcBef>
        <a:spcAft>
          <a:spcPct val="0"/>
        </a:spcAft>
        <a:defRPr sz="3200" b="1">
          <a:solidFill>
            <a:schemeClr val="bg1"/>
          </a:solidFill>
          <a:latin typeface="Arial" pitchFamily="34" charset="0"/>
        </a:defRPr>
      </a:lvl9pPr>
    </p:titleStyle>
    <p:bodyStyle>
      <a:lvl1pPr marL="342900" indent="-342900" algn="l" rtl="0" eaLnBrk="0" fontAlgn="base" hangingPunct="0">
        <a:spcBef>
          <a:spcPct val="20000"/>
        </a:spcBef>
        <a:spcAft>
          <a:spcPct val="0"/>
        </a:spcAft>
        <a:buClr>
          <a:schemeClr val="tx2"/>
        </a:buClr>
        <a:buFont typeface="Wingdings" pitchFamily="2" charset="2"/>
        <a:buChar char="v"/>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600">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5602" name="Text Box 14"/>
          <p:cNvSpPr txBox="1">
            <a:spLocks noChangeArrowheads="1"/>
          </p:cNvSpPr>
          <p:nvPr/>
        </p:nvSpPr>
        <p:spPr bwMode="gray">
          <a:xfrm>
            <a:off x="7620000" y="304800"/>
            <a:ext cx="1143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sz="2400" b="1" i="1" smtClean="0">
                <a:solidFill>
                  <a:schemeClr val="bg2"/>
                </a:solidFill>
              </a:rPr>
              <a:t>LOGO</a:t>
            </a:r>
          </a:p>
        </p:txBody>
      </p:sp>
      <p:sp>
        <p:nvSpPr>
          <p:cNvPr id="25603" name="Rectangle 3"/>
          <p:cNvSpPr>
            <a:spLocks noGrp="1" noChangeArrowheads="1"/>
          </p:cNvSpPr>
          <p:nvPr>
            <p:ph type="body" idx="1"/>
          </p:nvPr>
        </p:nvSpPr>
        <p:spPr bwMode="gray">
          <a:xfrm>
            <a:off x="533400" y="1447800"/>
            <a:ext cx="81915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25604" name="Rectangle 2"/>
          <p:cNvSpPr>
            <a:spLocks noGrp="1" noChangeArrowheads="1"/>
          </p:cNvSpPr>
          <p:nvPr>
            <p:ph type="title"/>
          </p:nvPr>
        </p:nvSpPr>
        <p:spPr bwMode="gray">
          <a:xfrm>
            <a:off x="838200" y="571500"/>
            <a:ext cx="716280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
        <p:nvSpPr>
          <p:cNvPr id="12" name="Rectangle 4"/>
          <p:cNvSpPr>
            <a:spLocks noGrp="1" noChangeArrowheads="1"/>
          </p:cNvSpPr>
          <p:nvPr>
            <p:ph type="dt" sz="half" idx="2"/>
          </p:nvPr>
        </p:nvSpPr>
        <p:spPr bwMode="gray">
          <a:xfrm>
            <a:off x="6553200" y="6372225"/>
            <a:ext cx="2133600" cy="244475"/>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200"/>
            </a:lvl1pPr>
          </a:lstStyle>
          <a:p>
            <a:pPr>
              <a:defRPr/>
            </a:pPr>
            <a:fld id="{FB7D45FE-7351-4C47-959F-2A8F2CE37BD7}" type="datetime1">
              <a:rPr lang="en-US" smtClean="0"/>
              <a:pPr>
                <a:defRPr/>
              </a:pPr>
              <a:t>26/02/2018</a:t>
            </a:fld>
            <a:endParaRPr lang="en-US"/>
          </a:p>
        </p:txBody>
      </p:sp>
      <p:sp>
        <p:nvSpPr>
          <p:cNvPr id="13" name="Rectangle 5"/>
          <p:cNvSpPr>
            <a:spLocks noGrp="1" noChangeArrowheads="1"/>
          </p:cNvSpPr>
          <p:nvPr>
            <p:ph type="ftr" sz="quarter" idx="3"/>
          </p:nvPr>
        </p:nvSpPr>
        <p:spPr bwMode="gray">
          <a:xfrm>
            <a:off x="5372100" y="428625"/>
            <a:ext cx="2297113" cy="244475"/>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000" b="1" i="1">
                <a:solidFill>
                  <a:schemeClr val="bg1"/>
                </a:solidFill>
              </a:defRPr>
            </a:lvl1pPr>
          </a:lstStyle>
          <a:p>
            <a:pPr>
              <a:defRPr/>
            </a:pPr>
            <a:endParaRPr lang="vi-VN"/>
          </a:p>
        </p:txBody>
      </p:sp>
      <p:sp>
        <p:nvSpPr>
          <p:cNvPr id="14" name="Rectangle 6"/>
          <p:cNvSpPr>
            <a:spLocks noGrp="1" noChangeArrowheads="1"/>
          </p:cNvSpPr>
          <p:nvPr>
            <p:ph type="sldNum" sz="quarter" idx="4"/>
          </p:nvPr>
        </p:nvSpPr>
        <p:spPr bwMode="gray">
          <a:xfrm>
            <a:off x="3733800" y="6384925"/>
            <a:ext cx="2133600" cy="244475"/>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200"/>
            </a:lvl1pPr>
          </a:lstStyle>
          <a:p>
            <a:pPr>
              <a:defRPr/>
            </a:pPr>
            <a:fld id="{F410FF17-FE29-4196-A94A-47383E1F00B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586" r:id="rId1"/>
    <p:sldLayoutId id="2147490587" r:id="rId2"/>
    <p:sldLayoutId id="2147490588" r:id="rId3"/>
    <p:sldLayoutId id="2147490589" r:id="rId4"/>
    <p:sldLayoutId id="2147490590" r:id="rId5"/>
    <p:sldLayoutId id="2147490591" r:id="rId6"/>
    <p:sldLayoutId id="2147490592" r:id="rId7"/>
    <p:sldLayoutId id="2147490593" r:id="rId8"/>
    <p:sldLayoutId id="2147490594" r:id="rId9"/>
    <p:sldLayoutId id="2147490595" r:id="rId10"/>
    <p:sldLayoutId id="2147490596" r:id="rId11"/>
  </p:sldLayoutIdLst>
  <p:transition>
    <p:fade/>
  </p:transition>
  <p:timing>
    <p:tnLst>
      <p:par>
        <p:cTn id="1" dur="indefinite" restart="never" nodeType="tmRoot"/>
      </p:par>
    </p:tnLst>
  </p:timing>
  <p:hf sldNum="0" hdr="0" ftr="0" dt="0"/>
  <p:txStyles>
    <p:titleStyle>
      <a:lvl1pPr algn="r" rtl="0" eaLnBrk="0" fontAlgn="base" hangingPunct="0">
        <a:spcBef>
          <a:spcPct val="0"/>
        </a:spcBef>
        <a:spcAft>
          <a:spcPct val="0"/>
        </a:spcAft>
        <a:defRPr sz="3200" b="1">
          <a:solidFill>
            <a:schemeClr val="bg1"/>
          </a:solidFill>
          <a:latin typeface="+mj-lt"/>
          <a:ea typeface="+mj-ea"/>
          <a:cs typeface="+mj-cs"/>
        </a:defRPr>
      </a:lvl1pPr>
      <a:lvl2pPr algn="r" rtl="0" eaLnBrk="0" fontAlgn="base" hangingPunct="0">
        <a:spcBef>
          <a:spcPct val="0"/>
        </a:spcBef>
        <a:spcAft>
          <a:spcPct val="0"/>
        </a:spcAft>
        <a:defRPr sz="3200" b="1">
          <a:solidFill>
            <a:schemeClr val="bg1"/>
          </a:solidFill>
          <a:latin typeface="Arial" pitchFamily="34" charset="0"/>
        </a:defRPr>
      </a:lvl2pPr>
      <a:lvl3pPr algn="r" rtl="0" eaLnBrk="0" fontAlgn="base" hangingPunct="0">
        <a:spcBef>
          <a:spcPct val="0"/>
        </a:spcBef>
        <a:spcAft>
          <a:spcPct val="0"/>
        </a:spcAft>
        <a:defRPr sz="3200" b="1">
          <a:solidFill>
            <a:schemeClr val="bg1"/>
          </a:solidFill>
          <a:latin typeface="Arial" pitchFamily="34" charset="0"/>
        </a:defRPr>
      </a:lvl3pPr>
      <a:lvl4pPr algn="r" rtl="0" eaLnBrk="0" fontAlgn="base" hangingPunct="0">
        <a:spcBef>
          <a:spcPct val="0"/>
        </a:spcBef>
        <a:spcAft>
          <a:spcPct val="0"/>
        </a:spcAft>
        <a:defRPr sz="3200" b="1">
          <a:solidFill>
            <a:schemeClr val="bg1"/>
          </a:solidFill>
          <a:latin typeface="Arial" pitchFamily="34" charset="0"/>
        </a:defRPr>
      </a:lvl4pPr>
      <a:lvl5pPr algn="r" rtl="0" eaLnBrk="0" fontAlgn="base" hangingPunct="0">
        <a:spcBef>
          <a:spcPct val="0"/>
        </a:spcBef>
        <a:spcAft>
          <a:spcPct val="0"/>
        </a:spcAft>
        <a:defRPr sz="3200" b="1">
          <a:solidFill>
            <a:schemeClr val="bg1"/>
          </a:solidFill>
          <a:latin typeface="Arial" pitchFamily="34" charset="0"/>
        </a:defRPr>
      </a:lvl5pPr>
      <a:lvl6pPr marL="457200" algn="r" rtl="0" eaLnBrk="1" fontAlgn="base" hangingPunct="1">
        <a:spcBef>
          <a:spcPct val="0"/>
        </a:spcBef>
        <a:spcAft>
          <a:spcPct val="0"/>
        </a:spcAft>
        <a:defRPr sz="3200" b="1">
          <a:solidFill>
            <a:schemeClr val="bg1"/>
          </a:solidFill>
          <a:latin typeface="Arial" pitchFamily="34" charset="0"/>
        </a:defRPr>
      </a:lvl6pPr>
      <a:lvl7pPr marL="914400" algn="r" rtl="0" eaLnBrk="1" fontAlgn="base" hangingPunct="1">
        <a:spcBef>
          <a:spcPct val="0"/>
        </a:spcBef>
        <a:spcAft>
          <a:spcPct val="0"/>
        </a:spcAft>
        <a:defRPr sz="3200" b="1">
          <a:solidFill>
            <a:schemeClr val="bg1"/>
          </a:solidFill>
          <a:latin typeface="Arial" pitchFamily="34" charset="0"/>
        </a:defRPr>
      </a:lvl7pPr>
      <a:lvl8pPr marL="1371600" algn="r" rtl="0" eaLnBrk="1" fontAlgn="base" hangingPunct="1">
        <a:spcBef>
          <a:spcPct val="0"/>
        </a:spcBef>
        <a:spcAft>
          <a:spcPct val="0"/>
        </a:spcAft>
        <a:defRPr sz="3200" b="1">
          <a:solidFill>
            <a:schemeClr val="bg1"/>
          </a:solidFill>
          <a:latin typeface="Arial" pitchFamily="34" charset="0"/>
        </a:defRPr>
      </a:lvl8pPr>
      <a:lvl9pPr marL="1828800" algn="r" rtl="0" eaLnBrk="1" fontAlgn="base" hangingPunct="1">
        <a:spcBef>
          <a:spcPct val="0"/>
        </a:spcBef>
        <a:spcAft>
          <a:spcPct val="0"/>
        </a:spcAft>
        <a:defRPr sz="3200" b="1">
          <a:solidFill>
            <a:schemeClr val="bg1"/>
          </a:solidFill>
          <a:latin typeface="Arial" pitchFamily="34" charset="0"/>
        </a:defRPr>
      </a:lvl9pPr>
    </p:titleStyle>
    <p:bodyStyle>
      <a:lvl1pPr marL="342900" indent="-342900" algn="l" rtl="0" eaLnBrk="0" fontAlgn="base" hangingPunct="0">
        <a:spcBef>
          <a:spcPct val="20000"/>
        </a:spcBef>
        <a:spcAft>
          <a:spcPct val="0"/>
        </a:spcAft>
        <a:buClr>
          <a:schemeClr val="tx2"/>
        </a:buClr>
        <a:buFont typeface="Wingdings" pitchFamily="2" charset="2"/>
        <a:buChar char="v"/>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600">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366594" name="Rectangle 2"/>
          <p:cNvSpPr>
            <a:spLocks noGrp="1" noRot="1" noChangeArrowheads="1"/>
          </p:cNvSpPr>
          <p:nvPr>
            <p:ph type="title"/>
          </p:nvPr>
        </p:nvSpPr>
        <p:spPr bwMode="auto">
          <a:xfrm>
            <a:off x="301625" y="228600"/>
            <a:ext cx="8510588" cy="13255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
        <p:nvSpPr>
          <p:cNvPr id="366595" name="Rectangle 3"/>
          <p:cNvSpPr>
            <a:spLocks noGrp="1" noRot="1" noChangeArrowheads="1"/>
          </p:cNvSpPr>
          <p:nvPr>
            <p:ph type="body" idx="1"/>
          </p:nvPr>
        </p:nvSpPr>
        <p:spPr bwMode="auto">
          <a:xfrm>
            <a:off x="301625" y="1676400"/>
            <a:ext cx="8540750" cy="44227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366596" name="Rectangle 4"/>
          <p:cNvSpPr>
            <a:spLocks noGrp="1" noChangeArrowheads="1"/>
          </p:cNvSpPr>
          <p:nvPr>
            <p:ph type="dt" sz="half" idx="2"/>
          </p:nvPr>
        </p:nvSpPr>
        <p:spPr bwMode="auto">
          <a:xfrm>
            <a:off x="3048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Times New Roman" pitchFamily="18" charset="0"/>
              </a:defRPr>
            </a:lvl1pPr>
          </a:lstStyle>
          <a:p>
            <a:pPr>
              <a:defRPr/>
            </a:pPr>
            <a:fld id="{253588B1-146B-4675-9679-9D1EFAE8D752}" type="datetime1">
              <a:rPr lang="en-US" smtClean="0"/>
              <a:pPr>
                <a:defRPr/>
              </a:pPr>
              <a:t>26/02/2018</a:t>
            </a:fld>
            <a:endParaRPr lang="en-US"/>
          </a:p>
        </p:txBody>
      </p:sp>
      <p:sp>
        <p:nvSpPr>
          <p:cNvPr id="36659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Times New Roman" pitchFamily="18" charset="0"/>
              </a:defRPr>
            </a:lvl1pPr>
          </a:lstStyle>
          <a:p>
            <a:pPr>
              <a:defRPr/>
            </a:pPr>
            <a:endParaRPr lang="vi-VN"/>
          </a:p>
        </p:txBody>
      </p:sp>
      <p:sp>
        <p:nvSpPr>
          <p:cNvPr id="366598" name="Rectangle 6"/>
          <p:cNvSpPr>
            <a:spLocks noGrp="1" noChangeArrowheads="1"/>
          </p:cNvSpPr>
          <p:nvPr>
            <p:ph type="sldNum" sz="quarter" idx="4"/>
          </p:nvPr>
        </p:nvSpPr>
        <p:spPr bwMode="auto">
          <a:xfrm>
            <a:off x="6553200"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Times New Roman" pitchFamily="18" charset="0"/>
              </a:defRPr>
            </a:lvl1pPr>
          </a:lstStyle>
          <a:p>
            <a:pPr>
              <a:defRPr/>
            </a:pPr>
            <a:fld id="{AC94576A-3FB1-475A-AF7A-81E540697C0F}"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90627" r:id="rId1"/>
    <p:sldLayoutId id="2147490597" r:id="rId2"/>
    <p:sldLayoutId id="2147490598" r:id="rId3"/>
    <p:sldLayoutId id="2147490599" r:id="rId4"/>
    <p:sldLayoutId id="2147490600" r:id="rId5"/>
    <p:sldLayoutId id="2147490601" r:id="rId6"/>
    <p:sldLayoutId id="2147490602" r:id="rId7"/>
    <p:sldLayoutId id="2147490603" r:id="rId8"/>
    <p:sldLayoutId id="2147490604" r:id="rId9"/>
    <p:sldLayoutId id="2147490605" r:id="rId10"/>
    <p:sldLayoutId id="2147490606" r:id="rId11"/>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7650" name="Picture 2" descr="1"/>
          <p:cNvPicPr>
            <a:picLocks noChangeAspect="1" noChangeArrowheads="1"/>
          </p:cNvPicPr>
          <p:nvPr/>
        </p:nvPicPr>
        <p:blipFill>
          <a:blip r:embed="rId13">
            <a:extLst>
              <a:ext uri="{28A0092B-C50C-407E-A947-70E740481C1C}">
                <a14:useLocalDpi xmlns:a14="http://schemas.microsoft.com/office/drawing/2010/main" val="0"/>
              </a:ext>
            </a:extLst>
          </a:blip>
          <a:srcRect b="38461"/>
          <a:stretch>
            <a:fillRect/>
          </a:stretch>
        </p:blipFill>
        <p:spPr bwMode="auto">
          <a:xfrm>
            <a:off x="0" y="6324600"/>
            <a:ext cx="9144000"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9667" name="Rectangle 3"/>
          <p:cNvSpPr>
            <a:spLocks noChangeArrowheads="1"/>
          </p:cNvSpPr>
          <p:nvPr/>
        </p:nvSpPr>
        <p:spPr bwMode="gray">
          <a:xfrm>
            <a:off x="0" y="0"/>
            <a:ext cx="9144000" cy="1219200"/>
          </a:xfrm>
          <a:prstGeom prst="rect">
            <a:avLst/>
          </a:prstGeom>
          <a:gradFill rotWithShape="1">
            <a:gsLst>
              <a:gs pos="0">
                <a:schemeClr val="accent1"/>
              </a:gs>
              <a:gs pos="100000">
                <a:schemeClr val="accent1">
                  <a:gamma/>
                  <a:tint val="0"/>
                  <a:invGamma/>
                </a:schemeClr>
              </a:gs>
            </a:gsLst>
            <a:lin ang="5400000" scaled="1"/>
          </a:gradFill>
          <a:ln w="9525">
            <a:noFill/>
            <a:miter lim="800000"/>
            <a:headEnd/>
            <a:tailEnd/>
          </a:ln>
          <a:effectLst/>
        </p:spPr>
        <p:txBody>
          <a:bodyPr wrap="none" anchor="ctr"/>
          <a:lstStyle/>
          <a:p>
            <a:pPr>
              <a:defRPr/>
            </a:pPr>
            <a:endParaRPr lang="vi-VN"/>
          </a:p>
        </p:txBody>
      </p:sp>
      <p:sp>
        <p:nvSpPr>
          <p:cNvPr id="27652" name="Rectangle 4"/>
          <p:cNvSpPr>
            <a:spLocks noGrp="1" noChangeArrowheads="1"/>
          </p:cNvSpPr>
          <p:nvPr>
            <p:ph type="body" idx="1"/>
          </p:nvPr>
        </p:nvSpPr>
        <p:spPr bwMode="auto">
          <a:xfrm>
            <a:off x="457200" y="1295400"/>
            <a:ext cx="8229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369669" name="Rectangle 5"/>
          <p:cNvSpPr>
            <a:spLocks noGrp="1" noChangeArrowheads="1"/>
          </p:cNvSpPr>
          <p:nvPr>
            <p:ph type="dt" sz="half" idx="2"/>
          </p:nvPr>
        </p:nvSpPr>
        <p:spPr bwMode="auto">
          <a:xfrm>
            <a:off x="457200" y="6537325"/>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bg1"/>
                </a:solidFill>
              </a:defRPr>
            </a:lvl1pPr>
          </a:lstStyle>
          <a:p>
            <a:pPr>
              <a:defRPr/>
            </a:pPr>
            <a:fld id="{A41ADD80-DD01-4D91-A54A-E644408299A5}" type="datetime1">
              <a:rPr lang="en-US" smtClean="0"/>
              <a:pPr>
                <a:defRPr/>
              </a:pPr>
              <a:t>26/02/2018</a:t>
            </a:fld>
            <a:endParaRPr lang="en-US"/>
          </a:p>
        </p:txBody>
      </p:sp>
      <p:sp>
        <p:nvSpPr>
          <p:cNvPr id="369670" name="Rectangle 6"/>
          <p:cNvSpPr>
            <a:spLocks noGrp="1" noChangeArrowheads="1"/>
          </p:cNvSpPr>
          <p:nvPr>
            <p:ph type="ftr" sz="quarter" idx="3"/>
          </p:nvPr>
        </p:nvSpPr>
        <p:spPr bwMode="auto">
          <a:xfrm>
            <a:off x="3124200" y="6537325"/>
            <a:ext cx="2895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solidFill>
                  <a:schemeClr val="bg1"/>
                </a:solidFill>
              </a:defRPr>
            </a:lvl1pPr>
          </a:lstStyle>
          <a:p>
            <a:pPr>
              <a:defRPr/>
            </a:pPr>
            <a:endParaRPr lang="vi-VN"/>
          </a:p>
        </p:txBody>
      </p:sp>
      <p:sp>
        <p:nvSpPr>
          <p:cNvPr id="369671" name="Rectangle 7"/>
          <p:cNvSpPr>
            <a:spLocks noGrp="1" noChangeArrowheads="1"/>
          </p:cNvSpPr>
          <p:nvPr>
            <p:ph type="sldNum" sz="quarter" idx="4"/>
          </p:nvPr>
        </p:nvSpPr>
        <p:spPr bwMode="auto">
          <a:xfrm>
            <a:off x="6553200" y="6537325"/>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bg1"/>
                </a:solidFill>
              </a:defRPr>
            </a:lvl1pPr>
          </a:lstStyle>
          <a:p>
            <a:pPr>
              <a:defRPr/>
            </a:pPr>
            <a:fld id="{38B310B2-C012-48BB-B67A-060E55495CE8}" type="slidenum">
              <a:rPr lang="en-US"/>
              <a:pPr>
                <a:defRPr/>
              </a:pPr>
              <a:t>‹#›</a:t>
            </a:fld>
            <a:endParaRPr lang="en-US"/>
          </a:p>
        </p:txBody>
      </p:sp>
      <p:pic>
        <p:nvPicPr>
          <p:cNvPr id="27656" name="Picture 8" descr="artplus_nature_naturalcity42_a"/>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891463" y="5935663"/>
            <a:ext cx="1235075" cy="83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9" descr="artplus_nature_naturalcity42_b"/>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81950" y="5916613"/>
            <a:ext cx="82867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10" descr="artplus_nature_naturalcity42_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161338" y="5608638"/>
            <a:ext cx="430212"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9" name="Picture 11" descr="artplus_nature_naturalcity42_d"/>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102600" y="5849938"/>
            <a:ext cx="173038"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0" name="Picture 12" descr="artplus_nature_naturalcity42_i"/>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469313" y="5969000"/>
            <a:ext cx="46196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61" name="Picture 13" descr="artplus_nature_naturalcity42_c"/>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562975" y="5943600"/>
            <a:ext cx="309563"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678" name="Picture 14" descr="artplus_nature_naturalcity42_f"/>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926388" y="6334125"/>
            <a:ext cx="13700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3" name="Rectangle 15"/>
          <p:cNvSpPr>
            <a:spLocks noGrp="1" noChangeArrowheads="1"/>
          </p:cNvSpPr>
          <p:nvPr>
            <p:ph type="title"/>
          </p:nvPr>
        </p:nvSpPr>
        <p:spPr bwMode="auto">
          <a:xfrm>
            <a:off x="457200" y="228600"/>
            <a:ext cx="8229600"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pic>
        <p:nvPicPr>
          <p:cNvPr id="369680" name="Picture 16" descr="a1"/>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625013" y="328613"/>
            <a:ext cx="942975"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681" name="Picture 17" descr="b_1"/>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990600" y="1371600"/>
            <a:ext cx="8255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0628" r:id="rId1"/>
    <p:sldLayoutId id="2147490607" r:id="rId2"/>
    <p:sldLayoutId id="2147490608" r:id="rId3"/>
    <p:sldLayoutId id="2147490609" r:id="rId4"/>
    <p:sldLayoutId id="2147490610" r:id="rId5"/>
    <p:sldLayoutId id="2147490611" r:id="rId6"/>
    <p:sldLayoutId id="2147490629" r:id="rId7"/>
    <p:sldLayoutId id="2147490612" r:id="rId8"/>
    <p:sldLayoutId id="2147490613" r:id="rId9"/>
    <p:sldLayoutId id="2147490614" r:id="rId10"/>
    <p:sldLayoutId id="2147490615" r:id="rId11"/>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0"/>
                                  </p:stCondLst>
                                  <p:childTnLst>
                                    <p:set>
                                      <p:cBhvr>
                                        <p:cTn id="6" dur="1" fill="hold">
                                          <p:stCondLst>
                                            <p:cond delay="0"/>
                                          </p:stCondLst>
                                        </p:cTn>
                                        <p:tgtEl>
                                          <p:spTgt spid="369678"/>
                                        </p:tgtEl>
                                        <p:attrNameLst>
                                          <p:attrName>style.visibility</p:attrName>
                                        </p:attrNameLst>
                                      </p:cBhvr>
                                      <p:to>
                                        <p:strVal val="visible"/>
                                      </p:to>
                                    </p:set>
                                    <p:animEffect transition="in" filter="wipe(down)">
                                      <p:cBhvr>
                                        <p:cTn id="7" dur="1000"/>
                                        <p:tgtEl>
                                          <p:spTgt spid="369678"/>
                                        </p:tgtEl>
                                      </p:cBhvr>
                                    </p:animEffect>
                                  </p:childTnLst>
                                </p:cTn>
                              </p:par>
                            </p:childTnLst>
                          </p:cTn>
                        </p:par>
                        <p:par>
                          <p:cTn id="8" fill="hold" nodeType="afterGroup">
                            <p:stCondLst>
                              <p:cond delay="1000"/>
                            </p:stCondLst>
                            <p:childTnLst>
                              <p:par>
                                <p:cTn id="9" presetID="0" presetClass="path" presetSubtype="0" accel="50000" decel="50000" fill="hold" nodeType="afterEffect">
                                  <p:stCondLst>
                                    <p:cond delay="0"/>
                                  </p:stCondLst>
                                  <p:childTnLst>
                                    <p:animMotion origin="layout" path="M 3.33333E-6 -1.85185E-6 C -0.09045 -0.01597 -0.36945 -0.08727 -0.54306 -0.09537 C -0.71667 -0.10347 -0.93785 -0.05879 -1.04167 -0.04907 " pathEditMode="relative" rAng="0" ptsTypes="aaa">
                                      <p:cBhvr>
                                        <p:cTn id="10" dur="2000" fill="hold"/>
                                        <p:tgtEl>
                                          <p:spTgt spid="369680"/>
                                        </p:tgtEl>
                                        <p:attrNameLst>
                                          <p:attrName>ppt_x</p:attrName>
                                          <p:attrName>ppt_y</p:attrName>
                                        </p:attrNameLst>
                                      </p:cBhvr>
                                      <p:rCtr x="-52100" y="-5200"/>
                                    </p:animMotion>
                                  </p:childTnLst>
                                </p:cTn>
                              </p:par>
                            </p:childTnLst>
                          </p:cTn>
                        </p:par>
                        <p:par>
                          <p:cTn id="11" fill="hold" nodeType="afterGroup">
                            <p:stCondLst>
                              <p:cond delay="3000"/>
                            </p:stCondLst>
                            <p:childTnLst>
                              <p:par>
                                <p:cTn id="12" presetID="0" presetClass="path" presetSubtype="0" accel="50000" decel="50000" fill="hold" nodeType="afterEffect">
                                  <p:stCondLst>
                                    <p:cond delay="0"/>
                                  </p:stCondLst>
                                  <p:childTnLst>
                                    <p:animMotion origin="layout" path="M -0.00348 0.05949 C 0.00625 0.0581 0.04097 0.0574 0.05399 0.05324 C 0.06701 0.04907 0.06632 0.04907 0.07638 0.03379 C 0.08628 0.01898 0.10538 -0.02269 0.11319 -0.03727 " pathEditMode="relative" rAng="0" ptsTypes="aaaa">
                                      <p:cBhvr>
                                        <p:cTn id="13" dur="2000" fill="hold"/>
                                        <p:tgtEl>
                                          <p:spTgt spid="369681"/>
                                        </p:tgtEl>
                                        <p:attrNameLst>
                                          <p:attrName>ppt_x</p:attrName>
                                          <p:attrName>ppt_y</p:attrName>
                                        </p:attrNameLst>
                                      </p:cBhvr>
                                      <p:rCtr x="5800" y="-48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ftr="0" dt="0"/>
  <p:txStyles>
    <p:title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pitchFamily="34" charset="0"/>
        </a:defRPr>
      </a:lvl2pPr>
      <a:lvl3pPr algn="ctr" rtl="0" eaLnBrk="0" fontAlgn="base" hangingPunct="0">
        <a:spcBef>
          <a:spcPct val="0"/>
        </a:spcBef>
        <a:spcAft>
          <a:spcPct val="0"/>
        </a:spcAft>
        <a:defRPr sz="4200" b="1" i="1">
          <a:solidFill>
            <a:schemeClr val="tx1"/>
          </a:solidFill>
          <a:latin typeface="Arial" pitchFamily="34" charset="0"/>
        </a:defRPr>
      </a:lvl3pPr>
      <a:lvl4pPr algn="ctr" rtl="0" eaLnBrk="0" fontAlgn="base" hangingPunct="0">
        <a:spcBef>
          <a:spcPct val="0"/>
        </a:spcBef>
        <a:spcAft>
          <a:spcPct val="0"/>
        </a:spcAft>
        <a:defRPr sz="4200" b="1" i="1">
          <a:solidFill>
            <a:schemeClr val="tx1"/>
          </a:solidFill>
          <a:latin typeface="Arial" pitchFamily="34" charset="0"/>
        </a:defRPr>
      </a:lvl4pPr>
      <a:lvl5pPr algn="ctr" rtl="0" eaLnBrk="0" fontAlgn="base" hangingPunct="0">
        <a:spcBef>
          <a:spcPct val="0"/>
        </a:spcBef>
        <a:spcAft>
          <a:spcPct val="0"/>
        </a:spcAft>
        <a:defRPr sz="4200" b="1" i="1">
          <a:solidFill>
            <a:schemeClr val="tx1"/>
          </a:solidFill>
          <a:latin typeface="Arial" pitchFamily="34" charset="0"/>
        </a:defRPr>
      </a:lvl5pPr>
      <a:lvl6pPr marL="457200" algn="ctr" rtl="0" eaLnBrk="1" fontAlgn="base" hangingPunct="1">
        <a:spcBef>
          <a:spcPct val="0"/>
        </a:spcBef>
        <a:spcAft>
          <a:spcPct val="0"/>
        </a:spcAft>
        <a:defRPr sz="4200" b="1" i="1">
          <a:solidFill>
            <a:schemeClr val="tx1"/>
          </a:solidFill>
          <a:latin typeface="Arial" pitchFamily="34" charset="0"/>
        </a:defRPr>
      </a:lvl6pPr>
      <a:lvl7pPr marL="914400" algn="ctr" rtl="0" eaLnBrk="1" fontAlgn="base" hangingPunct="1">
        <a:spcBef>
          <a:spcPct val="0"/>
        </a:spcBef>
        <a:spcAft>
          <a:spcPct val="0"/>
        </a:spcAft>
        <a:defRPr sz="4200" b="1" i="1">
          <a:solidFill>
            <a:schemeClr val="tx1"/>
          </a:solidFill>
          <a:latin typeface="Arial" pitchFamily="34" charset="0"/>
        </a:defRPr>
      </a:lvl7pPr>
      <a:lvl8pPr marL="1371600" algn="ctr" rtl="0" eaLnBrk="1" fontAlgn="base" hangingPunct="1">
        <a:spcBef>
          <a:spcPct val="0"/>
        </a:spcBef>
        <a:spcAft>
          <a:spcPct val="0"/>
        </a:spcAft>
        <a:defRPr sz="4200" b="1" i="1">
          <a:solidFill>
            <a:schemeClr val="tx1"/>
          </a:solidFill>
          <a:latin typeface="Arial" pitchFamily="34" charset="0"/>
        </a:defRPr>
      </a:lvl8pPr>
      <a:lvl9pPr marL="1828800" algn="ctr" rtl="0" eaLnBrk="1" fontAlgn="base" hangingPunct="1">
        <a:spcBef>
          <a:spcPct val="0"/>
        </a:spcBef>
        <a:spcAft>
          <a:spcPct val="0"/>
        </a:spcAft>
        <a:defRPr sz="4200" b="1" i="1">
          <a:solidFill>
            <a:schemeClr val="tx1"/>
          </a:solidFill>
          <a:latin typeface="Arial" pitchFamily="34" charset="0"/>
        </a:defRPr>
      </a:lvl9pPr>
    </p:titleStyle>
    <p:bodyStyle>
      <a:lvl1pPr marL="342900" indent="-342900" algn="l" rtl="0" eaLnBrk="0" fontAlgn="base" hangingPunct="0">
        <a:spcBef>
          <a:spcPct val="20000"/>
        </a:spcBef>
        <a:spcAft>
          <a:spcPct val="0"/>
        </a:spcAft>
        <a:buClr>
          <a:schemeClr val="folHlink"/>
        </a:buClr>
        <a:buFont typeface="Wingdings"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72738" name="Rectangle 2"/>
          <p:cNvSpPr>
            <a:spLocks noChangeArrowheads="1"/>
          </p:cNvSpPr>
          <p:nvPr/>
        </p:nvSpPr>
        <p:spPr bwMode="gray">
          <a:xfrm>
            <a:off x="0" y="0"/>
            <a:ext cx="9144000" cy="1219200"/>
          </a:xfrm>
          <a:prstGeom prst="rect">
            <a:avLst/>
          </a:prstGeom>
          <a:gradFill rotWithShape="1">
            <a:gsLst>
              <a:gs pos="0">
                <a:schemeClr val="accent1"/>
              </a:gs>
              <a:gs pos="100000">
                <a:schemeClr val="accent1">
                  <a:gamma/>
                  <a:tint val="0"/>
                  <a:invGamma/>
                </a:schemeClr>
              </a:gs>
            </a:gsLst>
            <a:lin ang="5400000" scaled="1"/>
          </a:gradFill>
          <a:ln w="9525">
            <a:noFill/>
            <a:miter lim="800000"/>
            <a:headEnd/>
            <a:tailEnd/>
          </a:ln>
          <a:effectLst/>
        </p:spPr>
        <p:txBody>
          <a:bodyPr wrap="none" anchor="ctr"/>
          <a:lstStyle/>
          <a:p>
            <a:pPr>
              <a:defRPr/>
            </a:pPr>
            <a:endParaRPr lang="vi-VN"/>
          </a:p>
        </p:txBody>
      </p:sp>
      <p:sp>
        <p:nvSpPr>
          <p:cNvPr id="28675" name="Rectangle 3"/>
          <p:cNvSpPr>
            <a:spLocks noGrp="1" noChangeArrowheads="1"/>
          </p:cNvSpPr>
          <p:nvPr>
            <p:ph type="body" idx="1"/>
          </p:nvPr>
        </p:nvSpPr>
        <p:spPr bwMode="auto">
          <a:xfrm>
            <a:off x="457200" y="1295400"/>
            <a:ext cx="8229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372740" name="Rectangle 4"/>
          <p:cNvSpPr>
            <a:spLocks noGrp="1" noChangeArrowheads="1"/>
          </p:cNvSpPr>
          <p:nvPr>
            <p:ph type="dt" sz="half" idx="2"/>
          </p:nvPr>
        </p:nvSpPr>
        <p:spPr bwMode="auto">
          <a:xfrm>
            <a:off x="457200" y="6537325"/>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bg1"/>
                </a:solidFill>
              </a:defRPr>
            </a:lvl1pPr>
          </a:lstStyle>
          <a:p>
            <a:pPr>
              <a:defRPr/>
            </a:pPr>
            <a:fld id="{662F86A3-7D2B-44F0-9EDC-6EB7A2855B55}" type="datetime1">
              <a:rPr lang="en-US" smtClean="0"/>
              <a:pPr>
                <a:defRPr/>
              </a:pPr>
              <a:t>26/02/2018</a:t>
            </a:fld>
            <a:endParaRPr lang="en-US"/>
          </a:p>
        </p:txBody>
      </p:sp>
      <p:sp>
        <p:nvSpPr>
          <p:cNvPr id="372741" name="Rectangle 5"/>
          <p:cNvSpPr>
            <a:spLocks noGrp="1" noChangeArrowheads="1"/>
          </p:cNvSpPr>
          <p:nvPr>
            <p:ph type="ftr" sz="quarter" idx="3"/>
          </p:nvPr>
        </p:nvSpPr>
        <p:spPr bwMode="auto">
          <a:xfrm>
            <a:off x="3124200" y="6537325"/>
            <a:ext cx="2895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solidFill>
                  <a:schemeClr val="bg1"/>
                </a:solidFill>
              </a:defRPr>
            </a:lvl1pPr>
          </a:lstStyle>
          <a:p>
            <a:pPr>
              <a:defRPr/>
            </a:pPr>
            <a:endParaRPr lang="vi-VN"/>
          </a:p>
        </p:txBody>
      </p:sp>
      <p:sp>
        <p:nvSpPr>
          <p:cNvPr id="372742" name="Rectangle 6"/>
          <p:cNvSpPr>
            <a:spLocks noGrp="1" noChangeArrowheads="1"/>
          </p:cNvSpPr>
          <p:nvPr>
            <p:ph type="sldNum" sz="quarter" idx="4"/>
          </p:nvPr>
        </p:nvSpPr>
        <p:spPr bwMode="auto">
          <a:xfrm>
            <a:off x="6553200" y="6537325"/>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bg1"/>
                </a:solidFill>
              </a:defRPr>
            </a:lvl1pPr>
          </a:lstStyle>
          <a:p>
            <a:pPr>
              <a:defRPr/>
            </a:pPr>
            <a:fld id="{251ED6DD-F48F-4B9F-8F84-8C61DEEBAB99}" type="slidenum">
              <a:rPr lang="en-US"/>
              <a:pPr>
                <a:defRPr/>
              </a:pPr>
              <a:t>‹#›</a:t>
            </a:fld>
            <a:endParaRPr lang="en-US"/>
          </a:p>
        </p:txBody>
      </p:sp>
      <p:pic>
        <p:nvPicPr>
          <p:cNvPr id="28679" name="Picture 7" descr="artplus_nature_naturalcity42_a"/>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891463" y="5935663"/>
            <a:ext cx="1235075" cy="83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8" descr="artplus_nature_naturalcity42_b"/>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981950" y="5916613"/>
            <a:ext cx="82867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1" name="Picture 9" descr="artplus_nature_naturalcity42_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161338" y="5608638"/>
            <a:ext cx="430212"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2" name="Picture 10" descr="artplus_nature_naturalcity42_d"/>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102600" y="5849938"/>
            <a:ext cx="173038"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3" name="Picture 11" descr="artplus_nature_naturalcity42_i"/>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469313" y="5969000"/>
            <a:ext cx="46196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4" name="Picture 12" descr="artplus_nature_naturalcity42_c"/>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562975" y="5943600"/>
            <a:ext cx="309563"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5" name="Picture 13" descr="artplus_nature_naturalcity42_f"/>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926388" y="6334125"/>
            <a:ext cx="137001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6" name="Rectangle 14"/>
          <p:cNvSpPr>
            <a:spLocks noGrp="1" noChangeArrowheads="1"/>
          </p:cNvSpPr>
          <p:nvPr>
            <p:ph type="title"/>
          </p:nvPr>
        </p:nvSpPr>
        <p:spPr bwMode="auto">
          <a:xfrm>
            <a:off x="457200" y="228600"/>
            <a:ext cx="8229600"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pic>
        <p:nvPicPr>
          <p:cNvPr id="28687" name="Picture 17" descr="hoc tro 4a"/>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6248400" y="4606925"/>
            <a:ext cx="2895600" cy="225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0630" r:id="rId1"/>
    <p:sldLayoutId id="2147490616" r:id="rId2"/>
    <p:sldLayoutId id="2147490617" r:id="rId3"/>
    <p:sldLayoutId id="2147490618" r:id="rId4"/>
    <p:sldLayoutId id="2147490619" r:id="rId5"/>
    <p:sldLayoutId id="2147490620" r:id="rId6"/>
    <p:sldLayoutId id="2147490621" r:id="rId7"/>
    <p:sldLayoutId id="2147490622" r:id="rId8"/>
    <p:sldLayoutId id="2147490623" r:id="rId9"/>
    <p:sldLayoutId id="2147490624" r:id="rId10"/>
    <p:sldLayoutId id="2147490625" r:id="rId11"/>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sz="4200" b="1" i="1">
          <a:solidFill>
            <a:schemeClr val="tx1"/>
          </a:solidFill>
          <a:latin typeface="+mj-lt"/>
          <a:ea typeface="+mj-ea"/>
          <a:cs typeface="+mj-cs"/>
        </a:defRPr>
      </a:lvl1pPr>
      <a:lvl2pPr algn="ctr" rtl="0" eaLnBrk="0" fontAlgn="base" hangingPunct="0">
        <a:spcBef>
          <a:spcPct val="0"/>
        </a:spcBef>
        <a:spcAft>
          <a:spcPct val="0"/>
        </a:spcAft>
        <a:defRPr sz="4200" b="1" i="1">
          <a:solidFill>
            <a:schemeClr val="tx1"/>
          </a:solidFill>
          <a:latin typeface="Arial" pitchFamily="34" charset="0"/>
        </a:defRPr>
      </a:lvl2pPr>
      <a:lvl3pPr algn="ctr" rtl="0" eaLnBrk="0" fontAlgn="base" hangingPunct="0">
        <a:spcBef>
          <a:spcPct val="0"/>
        </a:spcBef>
        <a:spcAft>
          <a:spcPct val="0"/>
        </a:spcAft>
        <a:defRPr sz="4200" b="1" i="1">
          <a:solidFill>
            <a:schemeClr val="tx1"/>
          </a:solidFill>
          <a:latin typeface="Arial" pitchFamily="34" charset="0"/>
        </a:defRPr>
      </a:lvl3pPr>
      <a:lvl4pPr algn="ctr" rtl="0" eaLnBrk="0" fontAlgn="base" hangingPunct="0">
        <a:spcBef>
          <a:spcPct val="0"/>
        </a:spcBef>
        <a:spcAft>
          <a:spcPct val="0"/>
        </a:spcAft>
        <a:defRPr sz="4200" b="1" i="1">
          <a:solidFill>
            <a:schemeClr val="tx1"/>
          </a:solidFill>
          <a:latin typeface="Arial" pitchFamily="34" charset="0"/>
        </a:defRPr>
      </a:lvl4pPr>
      <a:lvl5pPr algn="ctr" rtl="0" eaLnBrk="0" fontAlgn="base" hangingPunct="0">
        <a:spcBef>
          <a:spcPct val="0"/>
        </a:spcBef>
        <a:spcAft>
          <a:spcPct val="0"/>
        </a:spcAft>
        <a:defRPr sz="4200" b="1" i="1">
          <a:solidFill>
            <a:schemeClr val="tx1"/>
          </a:solidFill>
          <a:latin typeface="Arial" pitchFamily="34" charset="0"/>
        </a:defRPr>
      </a:lvl5pPr>
      <a:lvl6pPr marL="457200" algn="ctr" rtl="0" eaLnBrk="1" fontAlgn="base" hangingPunct="1">
        <a:spcBef>
          <a:spcPct val="0"/>
        </a:spcBef>
        <a:spcAft>
          <a:spcPct val="0"/>
        </a:spcAft>
        <a:defRPr sz="4200" b="1" i="1">
          <a:solidFill>
            <a:schemeClr val="tx1"/>
          </a:solidFill>
          <a:latin typeface="Arial" pitchFamily="34" charset="0"/>
        </a:defRPr>
      </a:lvl6pPr>
      <a:lvl7pPr marL="914400" algn="ctr" rtl="0" eaLnBrk="1" fontAlgn="base" hangingPunct="1">
        <a:spcBef>
          <a:spcPct val="0"/>
        </a:spcBef>
        <a:spcAft>
          <a:spcPct val="0"/>
        </a:spcAft>
        <a:defRPr sz="4200" b="1" i="1">
          <a:solidFill>
            <a:schemeClr val="tx1"/>
          </a:solidFill>
          <a:latin typeface="Arial" pitchFamily="34" charset="0"/>
        </a:defRPr>
      </a:lvl7pPr>
      <a:lvl8pPr marL="1371600" algn="ctr" rtl="0" eaLnBrk="1" fontAlgn="base" hangingPunct="1">
        <a:spcBef>
          <a:spcPct val="0"/>
        </a:spcBef>
        <a:spcAft>
          <a:spcPct val="0"/>
        </a:spcAft>
        <a:defRPr sz="4200" b="1" i="1">
          <a:solidFill>
            <a:schemeClr val="tx1"/>
          </a:solidFill>
          <a:latin typeface="Arial" pitchFamily="34" charset="0"/>
        </a:defRPr>
      </a:lvl8pPr>
      <a:lvl9pPr marL="1828800" algn="ctr" rtl="0" eaLnBrk="1" fontAlgn="base" hangingPunct="1">
        <a:spcBef>
          <a:spcPct val="0"/>
        </a:spcBef>
        <a:spcAft>
          <a:spcPct val="0"/>
        </a:spcAft>
        <a:defRPr sz="4200" b="1" i="1">
          <a:solidFill>
            <a:schemeClr val="tx1"/>
          </a:solidFill>
          <a:latin typeface="Arial" pitchFamily="34" charset="0"/>
        </a:defRPr>
      </a:lvl9pPr>
    </p:titleStyle>
    <p:bodyStyle>
      <a:lvl1pPr marL="342900" indent="-342900" algn="l" rtl="0" eaLnBrk="0" fontAlgn="base" hangingPunct="0">
        <a:spcBef>
          <a:spcPct val="20000"/>
        </a:spcBef>
        <a:spcAft>
          <a:spcPct val="0"/>
        </a:spcAft>
        <a:buClr>
          <a:schemeClr val="folHlink"/>
        </a:buClr>
        <a:buFont typeface="Wingdings"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a:defRPr sz="1400"/>
            </a:lvl1pPr>
          </a:lstStyle>
          <a:p>
            <a:pPr>
              <a:defRPr/>
            </a:pPr>
            <a:fld id="{7FD7DD49-1264-4992-A1DB-6EFD41910EB0}" type="datetime1">
              <a:rPr lang="en-US" smtClean="0"/>
              <a:pPr>
                <a:defRPr/>
              </a:pPr>
              <a:t>26/02/2018</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vi-VN"/>
          </a:p>
        </p:txBody>
      </p:sp>
      <p:sp>
        <p:nvSpPr>
          <p:cNvPr id="1030" name="Rectangle 6"/>
          <p:cNvSpPr>
            <a:spLocks noGrp="1" noChangeArrowheads="1"/>
          </p:cNvSpPr>
          <p:nvPr>
            <p:ph type="sldNum" sz="quarter" idx="4"/>
          </p:nvPr>
        </p:nvSpPr>
        <p:spPr bwMode="auto">
          <a:xfrm>
            <a:off x="6553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algn="r">
              <a:defRPr sz="1400"/>
            </a:lvl1pPr>
          </a:lstStyle>
          <a:p>
            <a:pPr>
              <a:defRPr/>
            </a:pPr>
            <a:fld id="{4A6F6D20-6553-4070-862A-CD65C2FE5FF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344" r:id="rId1"/>
    <p:sldLayoutId id="2147490345" r:id="rId2"/>
    <p:sldLayoutId id="2147490346" r:id="rId3"/>
    <p:sldLayoutId id="2147490347" r:id="rId4"/>
    <p:sldLayoutId id="2147490348" r:id="rId5"/>
    <p:sldLayoutId id="2147490349" r:id="rId6"/>
    <p:sldLayoutId id="2147490350" r:id="rId7"/>
    <p:sldLayoutId id="2147490351" r:id="rId8"/>
    <p:sldLayoutId id="2147490352" r:id="rId9"/>
    <p:sldLayoutId id="2147490353" r:id="rId10"/>
    <p:sldLayoutId id="2147490354" r:id="rId11"/>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a:defRPr sz="1400"/>
            </a:lvl1pPr>
          </a:lstStyle>
          <a:p>
            <a:pPr>
              <a:defRPr/>
            </a:pPr>
            <a:fld id="{43071700-B105-4F78-B7CB-DEC9E06AAC48}" type="datetime1">
              <a:rPr lang="en-US" smtClean="0"/>
              <a:pPr>
                <a:defRPr/>
              </a:pPr>
              <a:t>26/02/2018</a:t>
            </a:fld>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vi-VN"/>
          </a:p>
        </p:txBody>
      </p:sp>
      <p:sp>
        <p:nvSpPr>
          <p:cNvPr id="1030" name="Rectangle 6"/>
          <p:cNvSpPr>
            <a:spLocks noGrp="1" noChangeArrowheads="1"/>
          </p:cNvSpPr>
          <p:nvPr>
            <p:ph type="sldNum" sz="quarter" idx="4"/>
          </p:nvPr>
        </p:nvSpPr>
        <p:spPr bwMode="auto">
          <a:xfrm>
            <a:off x="6553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algn="r">
              <a:defRPr sz="1400"/>
            </a:lvl1pPr>
          </a:lstStyle>
          <a:p>
            <a:pPr>
              <a:defRPr/>
            </a:pPr>
            <a:fld id="{2E071FFE-C62C-41B6-9AE3-6F003301751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355" r:id="rId1"/>
    <p:sldLayoutId id="2147490356" r:id="rId2"/>
    <p:sldLayoutId id="2147490357" r:id="rId3"/>
    <p:sldLayoutId id="2147490358" r:id="rId4"/>
    <p:sldLayoutId id="2147490359" r:id="rId5"/>
    <p:sldLayoutId id="2147490360" r:id="rId6"/>
    <p:sldLayoutId id="2147490361" r:id="rId7"/>
    <p:sldLayoutId id="2147490362" r:id="rId8"/>
    <p:sldLayoutId id="2147490363" r:id="rId9"/>
    <p:sldLayoutId id="2147490364" r:id="rId10"/>
    <p:sldLayoutId id="2147490365" r:id="rId11"/>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
        <p:nvSpPr>
          <p:cNvPr id="512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29700" name="Rectangle 4"/>
          <p:cNvSpPr>
            <a:spLocks noGrp="1" noChangeArrowheads="1"/>
          </p:cNvSpPr>
          <p:nvPr>
            <p:ph type="dt" sz="half" idx="2"/>
          </p:nvPr>
        </p:nvSpPr>
        <p:spPr bwMode="auto">
          <a:xfrm>
            <a:off x="457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fld id="{AF2379B6-542D-492A-AB13-9976B4F8662D}" type="datetime1">
              <a:rPr lang="en-US" smtClean="0"/>
              <a:pPr>
                <a:defRPr/>
              </a:pPr>
              <a:t>26/02/2018</a:t>
            </a:fld>
            <a:endParaRPr lang="en-US"/>
          </a:p>
        </p:txBody>
      </p:sp>
      <p:sp>
        <p:nvSpPr>
          <p:cNvPr id="29701" name="Rectangle 5"/>
          <p:cNvSpPr>
            <a:spLocks noGrp="1" noChangeArrowheads="1"/>
          </p:cNvSpPr>
          <p:nvPr>
            <p:ph type="ftr" sz="quarter" idx="3"/>
          </p:nvPr>
        </p:nvSpPr>
        <p:spPr bwMode="auto">
          <a:xfrm>
            <a:off x="3124200" y="6245225"/>
            <a:ext cx="2895600" cy="476250"/>
          </a:xfrm>
          <a:prstGeom prst="rect">
            <a:avLst/>
          </a:prstGeom>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vi-VN"/>
          </a:p>
        </p:txBody>
      </p:sp>
      <p:sp>
        <p:nvSpPr>
          <p:cNvPr id="29702" name="Rectangle 6"/>
          <p:cNvSpPr>
            <a:spLocks noGrp="1" noChangeArrowheads="1"/>
          </p:cNvSpPr>
          <p:nvPr>
            <p:ph type="sldNum" sz="quarter" idx="4"/>
          </p:nvPr>
        </p:nvSpPr>
        <p:spPr bwMode="auto">
          <a:xfrm>
            <a:off x="6553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E34BE8AE-B377-429B-BE98-14499030395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366" r:id="rId1"/>
    <p:sldLayoutId id="2147490367" r:id="rId2"/>
    <p:sldLayoutId id="2147490368" r:id="rId3"/>
    <p:sldLayoutId id="2147490369" r:id="rId4"/>
    <p:sldLayoutId id="2147490370" r:id="rId5"/>
    <p:sldLayoutId id="2147490371" r:id="rId6"/>
    <p:sldLayoutId id="2147490372" r:id="rId7"/>
    <p:sldLayoutId id="2147490373" r:id="rId8"/>
    <p:sldLayoutId id="2147490374" r:id="rId9"/>
    <p:sldLayoutId id="2147490375" r:id="rId10"/>
    <p:sldLayoutId id="2147490376" r:id="rId11"/>
  </p:sldLayoutIdLst>
  <p:transition>
    <p:randomBar dir="vert"/>
  </p:transition>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
        <p:nvSpPr>
          <p:cNvPr id="614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29700" name="Rectangle 4"/>
          <p:cNvSpPr>
            <a:spLocks noGrp="1" noChangeArrowheads="1"/>
          </p:cNvSpPr>
          <p:nvPr>
            <p:ph type="dt" sz="half" idx="2"/>
          </p:nvPr>
        </p:nvSpPr>
        <p:spPr bwMode="auto">
          <a:xfrm>
            <a:off x="457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fld id="{E1CF62FA-8290-4553-B0D0-70D174BB9D15}" type="datetime1">
              <a:rPr lang="en-US" smtClean="0"/>
              <a:pPr>
                <a:defRPr/>
              </a:pPr>
              <a:t>26/02/2018</a:t>
            </a:fld>
            <a:endParaRPr lang="en-US"/>
          </a:p>
        </p:txBody>
      </p:sp>
      <p:sp>
        <p:nvSpPr>
          <p:cNvPr id="29701" name="Rectangle 5"/>
          <p:cNvSpPr>
            <a:spLocks noGrp="1" noChangeArrowheads="1"/>
          </p:cNvSpPr>
          <p:nvPr>
            <p:ph type="ftr" sz="quarter" idx="3"/>
          </p:nvPr>
        </p:nvSpPr>
        <p:spPr bwMode="auto">
          <a:xfrm>
            <a:off x="3124200" y="6245225"/>
            <a:ext cx="2895600" cy="476250"/>
          </a:xfrm>
          <a:prstGeom prst="rect">
            <a:avLst/>
          </a:prstGeom>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vi-VN"/>
          </a:p>
        </p:txBody>
      </p:sp>
      <p:sp>
        <p:nvSpPr>
          <p:cNvPr id="29702" name="Rectangle 6"/>
          <p:cNvSpPr>
            <a:spLocks noGrp="1" noChangeArrowheads="1"/>
          </p:cNvSpPr>
          <p:nvPr>
            <p:ph type="sldNum" sz="quarter" idx="4"/>
          </p:nvPr>
        </p:nvSpPr>
        <p:spPr bwMode="auto">
          <a:xfrm>
            <a:off x="6553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468146B8-5F42-43F2-B98A-29B78B970B1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377" r:id="rId1"/>
    <p:sldLayoutId id="2147490378" r:id="rId2"/>
    <p:sldLayoutId id="2147490379" r:id="rId3"/>
    <p:sldLayoutId id="2147490380" r:id="rId4"/>
    <p:sldLayoutId id="2147490381" r:id="rId5"/>
    <p:sldLayoutId id="2147490382" r:id="rId6"/>
    <p:sldLayoutId id="2147490383" r:id="rId7"/>
    <p:sldLayoutId id="2147490384" r:id="rId8"/>
    <p:sldLayoutId id="2147490385" r:id="rId9"/>
    <p:sldLayoutId id="2147490386" r:id="rId10"/>
    <p:sldLayoutId id="2147490387" r:id="rId11"/>
  </p:sldLayoutIdLst>
  <p:transition>
    <p:randomBar dir="vert"/>
  </p:transition>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
        <p:nvSpPr>
          <p:cNvPr id="717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29700" name="Rectangle 4"/>
          <p:cNvSpPr>
            <a:spLocks noGrp="1" noChangeArrowheads="1"/>
          </p:cNvSpPr>
          <p:nvPr>
            <p:ph type="dt" sz="half" idx="2"/>
          </p:nvPr>
        </p:nvSpPr>
        <p:spPr bwMode="auto">
          <a:xfrm>
            <a:off x="457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fld id="{4D348496-7D16-425C-9ECB-34E8F88E4706}" type="datetime1">
              <a:rPr lang="en-US" smtClean="0"/>
              <a:pPr>
                <a:defRPr/>
              </a:pPr>
              <a:t>26/02/2018</a:t>
            </a:fld>
            <a:endParaRPr lang="en-US"/>
          </a:p>
        </p:txBody>
      </p:sp>
      <p:sp>
        <p:nvSpPr>
          <p:cNvPr id="29701" name="Rectangle 5"/>
          <p:cNvSpPr>
            <a:spLocks noGrp="1" noChangeArrowheads="1"/>
          </p:cNvSpPr>
          <p:nvPr>
            <p:ph type="ftr" sz="quarter" idx="3"/>
          </p:nvPr>
        </p:nvSpPr>
        <p:spPr bwMode="auto">
          <a:xfrm>
            <a:off x="3124200" y="6245225"/>
            <a:ext cx="2895600" cy="476250"/>
          </a:xfrm>
          <a:prstGeom prst="rect">
            <a:avLst/>
          </a:prstGeom>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vi-VN"/>
          </a:p>
        </p:txBody>
      </p:sp>
      <p:sp>
        <p:nvSpPr>
          <p:cNvPr id="29702" name="Rectangle 6"/>
          <p:cNvSpPr>
            <a:spLocks noGrp="1" noChangeArrowheads="1"/>
          </p:cNvSpPr>
          <p:nvPr>
            <p:ph type="sldNum" sz="quarter" idx="4"/>
          </p:nvPr>
        </p:nvSpPr>
        <p:spPr bwMode="auto">
          <a:xfrm>
            <a:off x="6553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0963CAF4-0214-432F-B4CE-EBB387BF309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388" r:id="rId1"/>
    <p:sldLayoutId id="2147490389" r:id="rId2"/>
    <p:sldLayoutId id="2147490390" r:id="rId3"/>
    <p:sldLayoutId id="2147490391" r:id="rId4"/>
    <p:sldLayoutId id="2147490392" r:id="rId5"/>
    <p:sldLayoutId id="2147490393" r:id="rId6"/>
    <p:sldLayoutId id="2147490394" r:id="rId7"/>
    <p:sldLayoutId id="2147490395" r:id="rId8"/>
    <p:sldLayoutId id="2147490396" r:id="rId9"/>
    <p:sldLayoutId id="2147490397" r:id="rId10"/>
    <p:sldLayoutId id="2147490398" r:id="rId11"/>
  </p:sldLayoutIdLst>
  <p:transition>
    <p:randomBar dir="vert"/>
  </p:transition>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
        <p:nvSpPr>
          <p:cNvPr id="819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29700" name="Rectangle 4"/>
          <p:cNvSpPr>
            <a:spLocks noGrp="1" noChangeArrowheads="1"/>
          </p:cNvSpPr>
          <p:nvPr>
            <p:ph type="dt" sz="half" idx="2"/>
          </p:nvPr>
        </p:nvSpPr>
        <p:spPr bwMode="auto">
          <a:xfrm>
            <a:off x="457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fld id="{AA40549C-CF40-4685-B717-4C5A7748FD00}" type="datetime1">
              <a:rPr lang="en-US" smtClean="0"/>
              <a:pPr>
                <a:defRPr/>
              </a:pPr>
              <a:t>26/02/2018</a:t>
            </a:fld>
            <a:endParaRPr lang="en-US"/>
          </a:p>
        </p:txBody>
      </p:sp>
      <p:sp>
        <p:nvSpPr>
          <p:cNvPr id="29701" name="Rectangle 5"/>
          <p:cNvSpPr>
            <a:spLocks noGrp="1" noChangeArrowheads="1"/>
          </p:cNvSpPr>
          <p:nvPr>
            <p:ph type="ftr" sz="quarter" idx="3"/>
          </p:nvPr>
        </p:nvSpPr>
        <p:spPr bwMode="auto">
          <a:xfrm>
            <a:off x="3124200" y="6245225"/>
            <a:ext cx="2895600" cy="476250"/>
          </a:xfrm>
          <a:prstGeom prst="rect">
            <a:avLst/>
          </a:prstGeom>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vi-VN"/>
          </a:p>
        </p:txBody>
      </p:sp>
      <p:sp>
        <p:nvSpPr>
          <p:cNvPr id="29702" name="Rectangle 6"/>
          <p:cNvSpPr>
            <a:spLocks noGrp="1" noChangeArrowheads="1"/>
          </p:cNvSpPr>
          <p:nvPr>
            <p:ph type="sldNum" sz="quarter" idx="4"/>
          </p:nvPr>
        </p:nvSpPr>
        <p:spPr bwMode="auto">
          <a:xfrm>
            <a:off x="6553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F68D8A84-DB8F-4F37-9CE4-373F4415173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399" r:id="rId1"/>
    <p:sldLayoutId id="2147490400" r:id="rId2"/>
    <p:sldLayoutId id="2147490401" r:id="rId3"/>
    <p:sldLayoutId id="2147490402" r:id="rId4"/>
    <p:sldLayoutId id="2147490403" r:id="rId5"/>
    <p:sldLayoutId id="2147490404" r:id="rId6"/>
    <p:sldLayoutId id="2147490405" r:id="rId7"/>
    <p:sldLayoutId id="2147490406" r:id="rId8"/>
    <p:sldLayoutId id="2147490407" r:id="rId9"/>
    <p:sldLayoutId id="2147490408" r:id="rId10"/>
    <p:sldLayoutId id="2147490409" r:id="rId11"/>
  </p:sldLayoutIdLst>
  <p:transition>
    <p:randomBar dir="vert"/>
  </p:transition>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smtClean="0"/>
              <a:t>Bấm &amp; sửa kiểu tiêu đề</a:t>
            </a:r>
            <a:endParaRPr lang="en-US" smtClean="0"/>
          </a:p>
        </p:txBody>
      </p:sp>
      <p:sp>
        <p:nvSpPr>
          <p:cNvPr id="921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smtClean="0"/>
              <a:t>Bấm &amp; sửa kiểu tiêu đề</a:t>
            </a:r>
          </a:p>
          <a:p>
            <a:pPr lvl="1"/>
            <a:r>
              <a:rPr lang="vi-VN" smtClean="0"/>
              <a:t>Mức hai</a:t>
            </a:r>
          </a:p>
          <a:p>
            <a:pPr lvl="2"/>
            <a:r>
              <a:rPr lang="vi-VN" smtClean="0"/>
              <a:t>Mức ba</a:t>
            </a:r>
          </a:p>
          <a:p>
            <a:pPr lvl="3"/>
            <a:r>
              <a:rPr lang="vi-VN" smtClean="0"/>
              <a:t>Mức bốn</a:t>
            </a:r>
          </a:p>
          <a:p>
            <a:pPr lvl="4"/>
            <a:r>
              <a:rPr lang="vi-VN" smtClean="0"/>
              <a:t>Mức năm</a:t>
            </a:r>
            <a:endParaRPr lang="en-US" smtClean="0"/>
          </a:p>
        </p:txBody>
      </p:sp>
      <p:sp>
        <p:nvSpPr>
          <p:cNvPr id="29700" name="Rectangle 4"/>
          <p:cNvSpPr>
            <a:spLocks noGrp="1" noChangeArrowheads="1"/>
          </p:cNvSpPr>
          <p:nvPr>
            <p:ph type="dt" sz="half" idx="2"/>
          </p:nvPr>
        </p:nvSpPr>
        <p:spPr bwMode="auto">
          <a:xfrm>
            <a:off x="457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fld id="{395B714A-964D-418C-83EB-07241D325549}" type="datetime1">
              <a:rPr lang="en-US" smtClean="0"/>
              <a:pPr>
                <a:defRPr/>
              </a:pPr>
              <a:t>26/02/2018</a:t>
            </a:fld>
            <a:endParaRPr lang="en-US"/>
          </a:p>
        </p:txBody>
      </p:sp>
      <p:sp>
        <p:nvSpPr>
          <p:cNvPr id="29701" name="Rectangle 5"/>
          <p:cNvSpPr>
            <a:spLocks noGrp="1" noChangeArrowheads="1"/>
          </p:cNvSpPr>
          <p:nvPr>
            <p:ph type="ftr" sz="quarter" idx="3"/>
          </p:nvPr>
        </p:nvSpPr>
        <p:spPr bwMode="auto">
          <a:xfrm>
            <a:off x="3124200" y="6245225"/>
            <a:ext cx="2895600" cy="476250"/>
          </a:xfrm>
          <a:prstGeom prst="rect">
            <a:avLst/>
          </a:prstGeom>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vi-VN"/>
          </a:p>
        </p:txBody>
      </p:sp>
      <p:sp>
        <p:nvSpPr>
          <p:cNvPr id="29702" name="Rectangle 6"/>
          <p:cNvSpPr>
            <a:spLocks noGrp="1" noChangeArrowheads="1"/>
          </p:cNvSpPr>
          <p:nvPr>
            <p:ph type="sldNum" sz="quarter" idx="4"/>
          </p:nvPr>
        </p:nvSpPr>
        <p:spPr bwMode="auto">
          <a:xfrm>
            <a:off x="6553200" y="6245225"/>
            <a:ext cx="2133600" cy="476250"/>
          </a:xfrm>
          <a:prstGeom prst="rect">
            <a:avLst/>
          </a:prstGeom>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55869B2E-E5DD-43F8-B8FF-2C092ECD881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410" r:id="rId1"/>
    <p:sldLayoutId id="2147490411" r:id="rId2"/>
    <p:sldLayoutId id="2147490412" r:id="rId3"/>
    <p:sldLayoutId id="2147490413" r:id="rId4"/>
    <p:sldLayoutId id="2147490414" r:id="rId5"/>
    <p:sldLayoutId id="2147490415" r:id="rId6"/>
    <p:sldLayoutId id="2147490416" r:id="rId7"/>
    <p:sldLayoutId id="2147490417" r:id="rId8"/>
    <p:sldLayoutId id="2147490418" r:id="rId9"/>
    <p:sldLayoutId id="2147490419" r:id="rId10"/>
    <p:sldLayoutId id="2147490420" r:id="rId11"/>
  </p:sldLayoutIdLst>
  <p:transition>
    <p:randomBar dir="vert"/>
  </p:transition>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8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7.jpeg"/><Relationship Id="rId1" Type="http://schemas.openxmlformats.org/officeDocument/2006/relationships/slideLayout" Target="../slideLayouts/slideLayout283.xml"/></Relationships>
</file>

<file path=ppt/slides/_rels/slide1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83.xml"/><Relationship Id="rId5" Type="http://schemas.openxmlformats.org/officeDocument/2006/relationships/image" Target="../media/image37.jpeg"/><Relationship Id="rId4" Type="http://schemas.openxmlformats.org/officeDocument/2006/relationships/image" Target="../media/image54.png"/></Relationships>
</file>

<file path=ppt/slides/_rels/slide1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83.xml"/><Relationship Id="rId5" Type="http://schemas.openxmlformats.org/officeDocument/2006/relationships/image" Target="../media/image58.png"/><Relationship Id="rId4" Type="http://schemas.openxmlformats.org/officeDocument/2006/relationships/image" Target="../media/image57.png"/></Relationships>
</file>

<file path=ppt/slides/_rels/slide1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83.xml"/><Relationship Id="rId6" Type="http://schemas.openxmlformats.org/officeDocument/2006/relationships/image" Target="../media/image37.jpeg"/><Relationship Id="rId5" Type="http://schemas.openxmlformats.org/officeDocument/2006/relationships/image" Target="../media/image62.png"/><Relationship Id="rId4" Type="http://schemas.openxmlformats.org/officeDocument/2006/relationships/image" Target="../media/image61.png"/></Relationships>
</file>

<file path=ppt/slides/_rels/slide1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9.png"/><Relationship Id="rId1" Type="http://schemas.openxmlformats.org/officeDocument/2006/relationships/slideLayout" Target="../slideLayouts/slideLayout283.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1.png"/></Relationships>
</file>

<file path=ppt/slides/_rels/slide1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66.png"/><Relationship Id="rId1" Type="http://schemas.openxmlformats.org/officeDocument/2006/relationships/slideLayout" Target="../slideLayouts/slideLayout283.xml"/></Relationships>
</file>

<file path=ppt/slides/_rels/slide1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83.xml"/></Relationships>
</file>

<file path=ppt/slides/_rels/slide17.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image" Target="../media/image69.png"/><Relationship Id="rId1" Type="http://schemas.openxmlformats.org/officeDocument/2006/relationships/slideLayout" Target="../slideLayouts/slideLayout283.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 Id="rId9" Type="http://schemas.openxmlformats.org/officeDocument/2006/relationships/image" Target="../media/image76.png"/></Relationships>
</file>

<file path=ppt/slides/_rels/slide18.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9.png"/><Relationship Id="rId2" Type="http://schemas.openxmlformats.org/officeDocument/2006/relationships/image" Target="../media/image77.png"/><Relationship Id="rId1" Type="http://schemas.openxmlformats.org/officeDocument/2006/relationships/slideLayout" Target="../slideLayouts/slideLayout283.xml"/><Relationship Id="rId6" Type="http://schemas.openxmlformats.org/officeDocument/2006/relationships/image" Target="../media/image73.png"/><Relationship Id="rId5" Type="http://schemas.openxmlformats.org/officeDocument/2006/relationships/image" Target="../media/image72.png"/><Relationship Id="rId10" Type="http://schemas.openxmlformats.org/officeDocument/2006/relationships/image" Target="../media/image81.png"/><Relationship Id="rId4" Type="http://schemas.openxmlformats.org/officeDocument/2006/relationships/image" Target="../media/image78.png"/><Relationship Id="rId9" Type="http://schemas.openxmlformats.org/officeDocument/2006/relationships/image" Target="../media/image80.png"/></Relationships>
</file>

<file path=ppt/slides/_rels/slide1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36.jpeg"/><Relationship Id="rId1" Type="http://schemas.openxmlformats.org/officeDocument/2006/relationships/slideLayout" Target="../slideLayouts/slideLayout283.xml"/><Relationship Id="rId4" Type="http://schemas.openxmlformats.org/officeDocument/2006/relationships/image" Target="../media/image83.png"/></Relationships>
</file>

<file path=ppt/slides/_rels/slide2.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jpeg"/><Relationship Id="rId1" Type="http://schemas.openxmlformats.org/officeDocument/2006/relationships/slideLayout" Target="../slideLayouts/slideLayout294.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7.jpeg"/><Relationship Id="rId1" Type="http://schemas.openxmlformats.org/officeDocument/2006/relationships/slideLayout" Target="../slideLayouts/slideLayout283.xml"/></Relationships>
</file>

<file path=ppt/slides/_rels/slide21.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audio" Target="../media/audio1.wav"/><Relationship Id="rId1" Type="http://schemas.openxmlformats.org/officeDocument/2006/relationships/slideLayout" Target="../slideLayouts/slideLayout283.xml"/><Relationship Id="rId5" Type="http://schemas.openxmlformats.org/officeDocument/2006/relationships/image" Target="../media/image42.wmf"/><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77.xml"/><Relationship Id="rId1" Type="http://schemas.openxmlformats.org/officeDocument/2006/relationships/audio" Target="file:///G:\HUONG%20THI%20HUYEN\Tim_Anh_Troi_Ve_Em.mp3" TargetMode="Externa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audio" Target="../media/audio2.wav"/></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83.xml"/></Relationships>
</file>

<file path=ppt/slides/_rels/slide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8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83.xml"/></Relationships>
</file>

<file path=ppt/slides/_rels/slide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8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83.xml"/></Relationships>
</file>

<file path=ppt/slides/_rels/slide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8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8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325036740"/>
              </p:ext>
            </p:extLst>
          </p:nvPr>
        </p:nvGraphicFramePr>
        <p:xfrm>
          <a:off x="467544" y="914400"/>
          <a:ext cx="8424936"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Horizontal Scroll 1"/>
          <p:cNvSpPr/>
          <p:nvPr/>
        </p:nvSpPr>
        <p:spPr>
          <a:xfrm>
            <a:off x="0" y="2514600"/>
            <a:ext cx="2438400" cy="198120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400" b="1">
                <a:solidFill>
                  <a:srgbClr val="FF0000"/>
                </a:solidFill>
                <a:latin typeface="Times New Roman" pitchFamily="18" charset="0"/>
                <a:cs typeface="Times New Roman" pitchFamily="18" charset="0"/>
              </a:rPr>
              <a:t>Chương </a:t>
            </a:r>
            <a:r>
              <a:rPr lang="en-US" sz="2400" b="1" smtClean="0">
                <a:solidFill>
                  <a:srgbClr val="FF0000"/>
                </a:solidFill>
                <a:latin typeface="Times New Roman" pitchFamily="18" charset="0"/>
                <a:cs typeface="Times New Roman" pitchFamily="18" charset="0"/>
              </a:rPr>
              <a:t>II:</a:t>
            </a:r>
          </a:p>
          <a:p>
            <a:pPr lvl="0" algn="ctr"/>
            <a:r>
              <a:rPr lang="en-US" sz="2100" b="1" smtClean="0">
                <a:solidFill>
                  <a:srgbClr val="FF0000"/>
                </a:solidFill>
                <a:latin typeface="Times New Roman" pitchFamily="18" charset="0"/>
                <a:cs typeface="Times New Roman" pitchFamily="18" charset="0"/>
              </a:rPr>
              <a:t>ĐƯỜNG TRÒN</a:t>
            </a:r>
          </a:p>
        </p:txBody>
      </p:sp>
    </p:spTree>
    <p:extLst>
      <p:ext uri="{BB962C8B-B14F-4D97-AF65-F5344CB8AC3E}">
        <p14:creationId xmlns:p14="http://schemas.microsoft.com/office/powerpoint/2010/main" val="1227418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graphicEl>
                                              <a:dgm id="{AED9B978-C69C-4C73-A7F6-C36F0ACAB106}"/>
                                            </p:graphicEl>
                                          </p:spTgt>
                                        </p:tgtEl>
                                        <p:attrNameLst>
                                          <p:attrName>style.visibility</p:attrName>
                                        </p:attrNameLst>
                                      </p:cBhvr>
                                      <p:to>
                                        <p:strVal val="visible"/>
                                      </p:to>
                                    </p:set>
                                    <p:animEffect transition="in" filter="wipe(up)">
                                      <p:cBhvr>
                                        <p:cTn id="7" dur="500"/>
                                        <p:tgtEl>
                                          <p:spTgt spid="4">
                                            <p:graphicEl>
                                              <a:dgm id="{AED9B978-C69C-4C73-A7F6-C36F0ACAB106}"/>
                                            </p:graphicEl>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4">
                                            <p:graphicEl>
                                              <a:dgm id="{95A2E2E0-4112-4E5C-B6A8-D1489A837238}"/>
                                            </p:graphicEl>
                                          </p:spTgt>
                                        </p:tgtEl>
                                        <p:attrNameLst>
                                          <p:attrName>style.visibility</p:attrName>
                                        </p:attrNameLst>
                                      </p:cBhvr>
                                      <p:to>
                                        <p:strVal val="visible"/>
                                      </p:to>
                                    </p:set>
                                    <p:animEffect transition="in" filter="wipe(up)">
                                      <p:cBhvr>
                                        <p:cTn id="10" dur="500"/>
                                        <p:tgtEl>
                                          <p:spTgt spid="4">
                                            <p:graphicEl>
                                              <a:dgm id="{95A2E2E0-4112-4E5C-B6A8-D1489A837238}"/>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4">
                                            <p:graphicEl>
                                              <a:dgm id="{EB18DB5D-9D7F-46A8-BB34-32FFB59A8240}"/>
                                            </p:graphicEl>
                                          </p:spTgt>
                                        </p:tgtEl>
                                        <p:attrNameLst>
                                          <p:attrName>style.visibility</p:attrName>
                                        </p:attrNameLst>
                                      </p:cBhvr>
                                      <p:to>
                                        <p:strVal val="visible"/>
                                      </p:to>
                                    </p:set>
                                    <p:animEffect transition="in" filter="wipe(up)">
                                      <p:cBhvr>
                                        <p:cTn id="15" dur="500"/>
                                        <p:tgtEl>
                                          <p:spTgt spid="4">
                                            <p:graphicEl>
                                              <a:dgm id="{EB18DB5D-9D7F-46A8-BB34-32FFB59A8240}"/>
                                            </p:graphicEl>
                                          </p:spTgt>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4">
                                            <p:graphicEl>
                                              <a:dgm id="{8D4AF43E-0B8B-4732-9180-AFF05C2CD3A0}"/>
                                            </p:graphicEl>
                                          </p:spTgt>
                                        </p:tgtEl>
                                        <p:attrNameLst>
                                          <p:attrName>style.visibility</p:attrName>
                                        </p:attrNameLst>
                                      </p:cBhvr>
                                      <p:to>
                                        <p:strVal val="visible"/>
                                      </p:to>
                                    </p:set>
                                    <p:animEffect transition="in" filter="wipe(up)">
                                      <p:cBhvr>
                                        <p:cTn id="18" dur="500"/>
                                        <p:tgtEl>
                                          <p:spTgt spid="4">
                                            <p:graphicEl>
                                              <a:dgm id="{8D4AF43E-0B8B-4732-9180-AFF05C2CD3A0}"/>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4">
                                            <p:graphicEl>
                                              <a:dgm id="{2274F903-02F6-42CC-A3B6-63D729942190}"/>
                                            </p:graphicEl>
                                          </p:spTgt>
                                        </p:tgtEl>
                                        <p:attrNameLst>
                                          <p:attrName>style.visibility</p:attrName>
                                        </p:attrNameLst>
                                      </p:cBhvr>
                                      <p:to>
                                        <p:strVal val="visible"/>
                                      </p:to>
                                    </p:set>
                                    <p:animEffect transition="in" filter="wipe(up)">
                                      <p:cBhvr>
                                        <p:cTn id="23" dur="500"/>
                                        <p:tgtEl>
                                          <p:spTgt spid="4">
                                            <p:graphicEl>
                                              <a:dgm id="{2274F903-02F6-42CC-A3B6-63D729942190}"/>
                                            </p:graphicEl>
                                          </p:spTgt>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4">
                                            <p:graphicEl>
                                              <a:dgm id="{E9352C46-C16E-4224-B11C-AB930D6658FE}"/>
                                            </p:graphicEl>
                                          </p:spTgt>
                                        </p:tgtEl>
                                        <p:attrNameLst>
                                          <p:attrName>style.visibility</p:attrName>
                                        </p:attrNameLst>
                                      </p:cBhvr>
                                      <p:to>
                                        <p:strVal val="visible"/>
                                      </p:to>
                                    </p:set>
                                    <p:animEffect transition="in" filter="wipe(up)">
                                      <p:cBhvr>
                                        <p:cTn id="26" dur="500"/>
                                        <p:tgtEl>
                                          <p:spTgt spid="4">
                                            <p:graphicEl>
                                              <a:dgm id="{E9352C46-C16E-4224-B11C-AB930D6658FE}"/>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4">
                                            <p:graphicEl>
                                              <a:dgm id="{548BF978-5685-42BA-9F9F-D5294921A0AE}"/>
                                            </p:graphicEl>
                                          </p:spTgt>
                                        </p:tgtEl>
                                        <p:attrNameLst>
                                          <p:attrName>style.visibility</p:attrName>
                                        </p:attrNameLst>
                                      </p:cBhvr>
                                      <p:to>
                                        <p:strVal val="visible"/>
                                      </p:to>
                                    </p:set>
                                    <p:animEffect transition="in" filter="wipe(up)">
                                      <p:cBhvr>
                                        <p:cTn id="31" dur="500"/>
                                        <p:tgtEl>
                                          <p:spTgt spid="4">
                                            <p:graphicEl>
                                              <a:dgm id="{548BF978-5685-42BA-9F9F-D5294921A0AE}"/>
                                            </p:graphicEl>
                                          </p:spTgt>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4">
                                            <p:graphicEl>
                                              <a:dgm id="{5A2905DC-E121-4DBE-B7AB-E1EF1C8478D1}"/>
                                            </p:graphicEl>
                                          </p:spTgt>
                                        </p:tgtEl>
                                        <p:attrNameLst>
                                          <p:attrName>style.visibility</p:attrName>
                                        </p:attrNameLst>
                                      </p:cBhvr>
                                      <p:to>
                                        <p:strVal val="visible"/>
                                      </p:to>
                                    </p:set>
                                    <p:animEffect transition="in" filter="wipe(up)">
                                      <p:cBhvr>
                                        <p:cTn id="34" dur="500"/>
                                        <p:tgtEl>
                                          <p:spTgt spid="4">
                                            <p:graphicEl>
                                              <a:dgm id="{5A2905DC-E121-4DBE-B7AB-E1EF1C8478D1}"/>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4">
                                            <p:graphicEl>
                                              <a:dgm id="{2319D4A4-D82D-4C44-9760-DE8401E6F299}"/>
                                            </p:graphicEl>
                                          </p:spTgt>
                                        </p:tgtEl>
                                        <p:attrNameLst>
                                          <p:attrName>style.visibility</p:attrName>
                                        </p:attrNameLst>
                                      </p:cBhvr>
                                      <p:to>
                                        <p:strVal val="visible"/>
                                      </p:to>
                                    </p:set>
                                    <p:animEffect transition="in" filter="wipe(up)">
                                      <p:cBhvr>
                                        <p:cTn id="39" dur="500"/>
                                        <p:tgtEl>
                                          <p:spTgt spid="4">
                                            <p:graphicEl>
                                              <a:dgm id="{2319D4A4-D82D-4C44-9760-DE8401E6F299}"/>
                                            </p:graphicEl>
                                          </p:spTgt>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4">
                                            <p:graphicEl>
                                              <a:dgm id="{94ED9090-7456-4AB5-AF29-113B3B1018C3}"/>
                                            </p:graphicEl>
                                          </p:spTgt>
                                        </p:tgtEl>
                                        <p:attrNameLst>
                                          <p:attrName>style.visibility</p:attrName>
                                        </p:attrNameLst>
                                      </p:cBhvr>
                                      <p:to>
                                        <p:strVal val="visible"/>
                                      </p:to>
                                    </p:set>
                                    <p:animEffect transition="in" filter="wipe(up)">
                                      <p:cBhvr>
                                        <p:cTn id="42" dur="500"/>
                                        <p:tgtEl>
                                          <p:spTgt spid="4">
                                            <p:graphicEl>
                                              <a:dgm id="{94ED9090-7456-4AB5-AF29-113B3B1018C3}"/>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4">
                                            <p:graphicEl>
                                              <a:dgm id="{599F9CD6-52BD-4C15-9F6F-BD124927F8BB}"/>
                                            </p:graphicEl>
                                          </p:spTgt>
                                        </p:tgtEl>
                                        <p:attrNameLst>
                                          <p:attrName>style.visibility</p:attrName>
                                        </p:attrNameLst>
                                      </p:cBhvr>
                                      <p:to>
                                        <p:strVal val="visible"/>
                                      </p:to>
                                    </p:set>
                                    <p:animEffect transition="in" filter="wipe(up)">
                                      <p:cBhvr>
                                        <p:cTn id="47" dur="500"/>
                                        <p:tgtEl>
                                          <p:spTgt spid="4">
                                            <p:graphicEl>
                                              <a:dgm id="{599F9CD6-52BD-4C15-9F6F-BD124927F8BB}"/>
                                            </p:graphicEl>
                                          </p:spTgt>
                                        </p:tgtEl>
                                      </p:cBhvr>
                                    </p:animEffect>
                                  </p:childTnLst>
                                </p:cTn>
                              </p:par>
                              <p:par>
                                <p:cTn id="48" presetID="22" presetClass="entr" presetSubtype="1" fill="hold" grpId="0" nodeType="withEffect">
                                  <p:stCondLst>
                                    <p:cond delay="0"/>
                                  </p:stCondLst>
                                  <p:childTnLst>
                                    <p:set>
                                      <p:cBhvr>
                                        <p:cTn id="49" dur="1" fill="hold">
                                          <p:stCondLst>
                                            <p:cond delay="0"/>
                                          </p:stCondLst>
                                        </p:cTn>
                                        <p:tgtEl>
                                          <p:spTgt spid="4">
                                            <p:graphicEl>
                                              <a:dgm id="{18D0342B-3142-46E8-8D5D-3D19E8039DF2}"/>
                                            </p:graphicEl>
                                          </p:spTgt>
                                        </p:tgtEl>
                                        <p:attrNameLst>
                                          <p:attrName>style.visibility</p:attrName>
                                        </p:attrNameLst>
                                      </p:cBhvr>
                                      <p:to>
                                        <p:strVal val="visible"/>
                                      </p:to>
                                    </p:set>
                                    <p:animEffect transition="in" filter="wipe(up)">
                                      <p:cBhvr>
                                        <p:cTn id="50" dur="500"/>
                                        <p:tgtEl>
                                          <p:spTgt spid="4">
                                            <p:graphicEl>
                                              <a:dgm id="{18D0342B-3142-46E8-8D5D-3D19E8039DF2}"/>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4">
                                            <p:graphicEl>
                                              <a:dgm id="{AC349E46-1747-4A7E-A798-E4C65552BBDA}"/>
                                            </p:graphicEl>
                                          </p:spTgt>
                                        </p:tgtEl>
                                        <p:attrNameLst>
                                          <p:attrName>style.visibility</p:attrName>
                                        </p:attrNameLst>
                                      </p:cBhvr>
                                      <p:to>
                                        <p:strVal val="visible"/>
                                      </p:to>
                                    </p:set>
                                    <p:animEffect transition="in" filter="wipe(up)">
                                      <p:cBhvr>
                                        <p:cTn id="55" dur="500"/>
                                        <p:tgtEl>
                                          <p:spTgt spid="4">
                                            <p:graphicEl>
                                              <a:dgm id="{AC349E46-1747-4A7E-A798-E4C65552BBDA}"/>
                                            </p:graphicEl>
                                          </p:spTgt>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4">
                                            <p:graphicEl>
                                              <a:dgm id="{F47B9ACF-19EC-4EAE-A9CB-A478000AD0F7}"/>
                                            </p:graphicEl>
                                          </p:spTgt>
                                        </p:tgtEl>
                                        <p:attrNameLst>
                                          <p:attrName>style.visibility</p:attrName>
                                        </p:attrNameLst>
                                      </p:cBhvr>
                                      <p:to>
                                        <p:strVal val="visible"/>
                                      </p:to>
                                    </p:set>
                                    <p:animEffect transition="in" filter="wipe(up)">
                                      <p:cBhvr>
                                        <p:cTn id="58" dur="500"/>
                                        <p:tgtEl>
                                          <p:spTgt spid="4">
                                            <p:graphicEl>
                                              <a:dgm id="{F47B9ACF-19EC-4EAE-A9CB-A478000AD0F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 name="Group 60"/>
          <p:cNvGrpSpPr/>
          <p:nvPr/>
        </p:nvGrpSpPr>
        <p:grpSpPr>
          <a:xfrm>
            <a:off x="652799" y="3462264"/>
            <a:ext cx="910525" cy="933960"/>
            <a:chOff x="702905" y="2744018"/>
            <a:chExt cx="910525" cy="933960"/>
          </a:xfrm>
        </p:grpSpPr>
        <p:grpSp>
          <p:nvGrpSpPr>
            <p:cNvPr id="60" name="Group 59"/>
            <p:cNvGrpSpPr/>
            <p:nvPr/>
          </p:nvGrpSpPr>
          <p:grpSpPr>
            <a:xfrm>
              <a:off x="702905" y="2744018"/>
              <a:ext cx="910525" cy="933960"/>
              <a:chOff x="702905" y="2744018"/>
              <a:chExt cx="910525" cy="933960"/>
            </a:xfrm>
          </p:grpSpPr>
          <p:cxnSp>
            <p:nvCxnSpPr>
              <p:cNvPr id="27" name="Straight Connector 26"/>
              <p:cNvCxnSpPr/>
              <p:nvPr/>
            </p:nvCxnSpPr>
            <p:spPr>
              <a:xfrm>
                <a:off x="927630" y="3113350"/>
                <a:ext cx="685800" cy="564628"/>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702905" y="2744018"/>
                <a:ext cx="266700" cy="369332"/>
              </a:xfrm>
              <a:prstGeom prst="rect">
                <a:avLst/>
              </a:prstGeom>
              <a:noFill/>
            </p:spPr>
            <p:txBody>
              <a:bodyPr wrap="square" rtlCol="0">
                <a:spAutoFit/>
              </a:bodyPr>
              <a:lstStyle/>
              <a:p>
                <a:r>
                  <a:rPr lang="vi-VN" smtClean="0">
                    <a:solidFill>
                      <a:srgbClr val="FFFF00"/>
                    </a:solidFill>
                  </a:rPr>
                  <a:t>E</a:t>
                </a:r>
                <a:endParaRPr lang="vi-VN">
                  <a:solidFill>
                    <a:srgbClr val="FFFF00"/>
                  </a:solidFill>
                </a:endParaRPr>
              </a:p>
            </p:txBody>
          </p:sp>
        </p:grpSp>
        <p:sp>
          <p:nvSpPr>
            <p:cNvPr id="49" name="Freeform 48"/>
            <p:cNvSpPr/>
            <p:nvPr/>
          </p:nvSpPr>
          <p:spPr>
            <a:xfrm rot="7720481">
              <a:off x="887205" y="3130665"/>
              <a:ext cx="108605" cy="92345"/>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54" name="Group 53"/>
          <p:cNvGrpSpPr/>
          <p:nvPr/>
        </p:nvGrpSpPr>
        <p:grpSpPr>
          <a:xfrm>
            <a:off x="105277" y="2836585"/>
            <a:ext cx="3780923" cy="3124200"/>
            <a:chOff x="142320" y="3150607"/>
            <a:chExt cx="3780923" cy="3124200"/>
          </a:xfrm>
        </p:grpSpPr>
        <p:grpSp>
          <p:nvGrpSpPr>
            <p:cNvPr id="53" name="Group 52"/>
            <p:cNvGrpSpPr/>
            <p:nvPr/>
          </p:nvGrpSpPr>
          <p:grpSpPr>
            <a:xfrm>
              <a:off x="142320" y="3150607"/>
              <a:ext cx="3520888" cy="3124200"/>
              <a:chOff x="142320" y="3150607"/>
              <a:chExt cx="3520888" cy="3124200"/>
            </a:xfrm>
          </p:grpSpPr>
          <p:sp>
            <p:nvSpPr>
              <p:cNvPr id="18" name="Oval 17"/>
              <p:cNvSpPr/>
              <p:nvPr/>
            </p:nvSpPr>
            <p:spPr>
              <a:xfrm>
                <a:off x="462808" y="3150607"/>
                <a:ext cx="3200400" cy="3124200"/>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52" name="Group 51"/>
              <p:cNvGrpSpPr/>
              <p:nvPr/>
            </p:nvGrpSpPr>
            <p:grpSpPr>
              <a:xfrm>
                <a:off x="462808" y="4694666"/>
                <a:ext cx="3200400" cy="391509"/>
                <a:chOff x="462808" y="4694666"/>
                <a:chExt cx="3200400" cy="391509"/>
              </a:xfrm>
            </p:grpSpPr>
            <p:sp>
              <p:nvSpPr>
                <p:cNvPr id="40" name="TextBox 39"/>
                <p:cNvSpPr txBox="1"/>
                <p:nvPr/>
              </p:nvSpPr>
              <p:spPr>
                <a:xfrm>
                  <a:off x="1875870" y="4716843"/>
                  <a:ext cx="266700" cy="369332"/>
                </a:xfrm>
                <a:prstGeom prst="rect">
                  <a:avLst/>
                </a:prstGeom>
                <a:noFill/>
              </p:spPr>
              <p:txBody>
                <a:bodyPr wrap="square" rtlCol="0">
                  <a:spAutoFit/>
                </a:bodyPr>
                <a:lstStyle/>
                <a:p>
                  <a:r>
                    <a:rPr lang="vi-VN" smtClean="0">
                      <a:solidFill>
                        <a:srgbClr val="FFFF00"/>
                      </a:solidFill>
                    </a:rPr>
                    <a:t>O</a:t>
                  </a:r>
                  <a:endParaRPr lang="vi-VN">
                    <a:solidFill>
                      <a:srgbClr val="FFFF00"/>
                    </a:solidFill>
                  </a:endParaRPr>
                </a:p>
              </p:txBody>
            </p:sp>
            <p:grpSp>
              <p:nvGrpSpPr>
                <p:cNvPr id="51" name="Group 50"/>
                <p:cNvGrpSpPr/>
                <p:nvPr/>
              </p:nvGrpSpPr>
              <p:grpSpPr>
                <a:xfrm>
                  <a:off x="462808" y="4694666"/>
                  <a:ext cx="3200400" cy="62975"/>
                  <a:chOff x="462808" y="4694666"/>
                  <a:chExt cx="3200400" cy="62975"/>
                </a:xfrm>
              </p:grpSpPr>
              <p:cxnSp>
                <p:nvCxnSpPr>
                  <p:cNvPr id="19" name="Straight Connector 18"/>
                  <p:cNvCxnSpPr>
                    <a:stCxn id="18" idx="2"/>
                    <a:endCxn id="18" idx="6"/>
                  </p:cNvCxnSpPr>
                  <p:nvPr/>
                </p:nvCxnSpPr>
                <p:spPr>
                  <a:xfrm>
                    <a:off x="462808" y="4712707"/>
                    <a:ext cx="32004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2019341" y="4694666"/>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sp>
            <p:nvSpPr>
              <p:cNvPr id="34" name="TextBox 33"/>
              <p:cNvSpPr txBox="1"/>
              <p:nvPr/>
            </p:nvSpPr>
            <p:spPr>
              <a:xfrm>
                <a:off x="142320" y="4551236"/>
                <a:ext cx="266700" cy="305233"/>
              </a:xfrm>
              <a:prstGeom prst="rect">
                <a:avLst/>
              </a:prstGeom>
              <a:noFill/>
            </p:spPr>
            <p:txBody>
              <a:bodyPr wrap="square" rtlCol="0">
                <a:spAutoFit/>
              </a:bodyPr>
              <a:lstStyle/>
              <a:p>
                <a:r>
                  <a:rPr lang="vi-VN" smtClean="0">
                    <a:solidFill>
                      <a:srgbClr val="FFFF00"/>
                    </a:solidFill>
                  </a:rPr>
                  <a:t>B</a:t>
                </a:r>
                <a:endParaRPr lang="vi-VN">
                  <a:solidFill>
                    <a:srgbClr val="FFFF00"/>
                  </a:solidFill>
                </a:endParaRPr>
              </a:p>
            </p:txBody>
          </p:sp>
        </p:grpSp>
        <p:sp>
          <p:nvSpPr>
            <p:cNvPr id="44" name="TextBox 43"/>
            <p:cNvSpPr txBox="1"/>
            <p:nvPr/>
          </p:nvSpPr>
          <p:spPr>
            <a:xfrm>
              <a:off x="3656543" y="4539247"/>
              <a:ext cx="266700" cy="369332"/>
            </a:xfrm>
            <a:prstGeom prst="rect">
              <a:avLst/>
            </a:prstGeom>
            <a:noFill/>
          </p:spPr>
          <p:txBody>
            <a:bodyPr wrap="square" rtlCol="0">
              <a:spAutoFit/>
            </a:bodyPr>
            <a:lstStyle/>
            <a:p>
              <a:r>
                <a:rPr lang="vi-VN" smtClean="0">
                  <a:solidFill>
                    <a:srgbClr val="FFFF00"/>
                  </a:solidFill>
                </a:rPr>
                <a:t>C</a:t>
              </a:r>
              <a:endParaRPr lang="vi-VN">
                <a:solidFill>
                  <a:srgbClr val="FFFF00"/>
                </a:solidFill>
              </a:endParaRPr>
            </a:p>
          </p:txBody>
        </p:sp>
      </p:grpSp>
      <p:sp>
        <p:nvSpPr>
          <p:cNvPr id="3" name="TextBox 2"/>
          <p:cNvSpPr txBox="1"/>
          <p:nvPr/>
        </p:nvSpPr>
        <p:spPr>
          <a:xfrm>
            <a:off x="4376884" y="2963883"/>
            <a:ext cx="4545875" cy="646331"/>
          </a:xfrm>
          <a:prstGeom prst="rect">
            <a:avLst/>
          </a:prstGeom>
          <a:solidFill>
            <a:srgbClr val="660066"/>
          </a:solidFill>
          <a:ln>
            <a:noFill/>
          </a:ln>
        </p:spPr>
        <p:txBody>
          <a:bodyPr wrap="square" rtlCol="0">
            <a:spAutoFit/>
          </a:bodyPr>
          <a:lstStyle/>
          <a:p>
            <a:pPr algn="just"/>
            <a:r>
              <a:rPr lang="vi-VN" smtClean="0">
                <a:latin typeface="Tahoma" pitchFamily="34" charset="0"/>
                <a:ea typeface="Tahoma" pitchFamily="34" charset="0"/>
                <a:cs typeface="Tahoma" pitchFamily="34" charset="0"/>
              </a:rPr>
              <a:t>a, Hãy xác định vị trí tương đối của (I) và (O), của (K) và (O), của (I) và (K)</a:t>
            </a:r>
            <a:endParaRPr lang="vi-VN">
              <a:latin typeface="Tahoma" pitchFamily="34" charset="0"/>
              <a:ea typeface="Tahoma" pitchFamily="34" charset="0"/>
              <a:cs typeface="Tahoma" pitchFamily="34" charset="0"/>
            </a:endParaRPr>
          </a:p>
        </p:txBody>
      </p:sp>
      <p:sp>
        <p:nvSpPr>
          <p:cNvPr id="4" name="TextBox 3"/>
          <p:cNvSpPr txBox="1"/>
          <p:nvPr/>
        </p:nvSpPr>
        <p:spPr>
          <a:xfrm>
            <a:off x="4376884" y="3725883"/>
            <a:ext cx="4545875" cy="677108"/>
          </a:xfrm>
          <a:prstGeom prst="rect">
            <a:avLst/>
          </a:prstGeom>
          <a:solidFill>
            <a:srgbClr val="CC00FF"/>
          </a:solidFill>
        </p:spPr>
        <p:txBody>
          <a:bodyPr wrap="square" rtlCol="0">
            <a:spAutoFit/>
          </a:bodyPr>
          <a:lstStyle/>
          <a:p>
            <a:pPr algn="just"/>
            <a:r>
              <a:rPr lang="vi-VN" sz="1900" smtClean="0">
                <a:solidFill>
                  <a:srgbClr val="FFFF00"/>
                </a:solidFill>
                <a:latin typeface="Tahoma" pitchFamily="34" charset="0"/>
                <a:ea typeface="Tahoma" pitchFamily="34" charset="0"/>
                <a:cs typeface="Tahoma" pitchFamily="34" charset="0"/>
              </a:rPr>
              <a:t>b, Tứ giác AEHF là hình gì? Hãy chứng minh</a:t>
            </a:r>
            <a:endParaRPr lang="vi-VN" sz="1900">
              <a:solidFill>
                <a:srgbClr val="FFFF00"/>
              </a:solidFill>
              <a:latin typeface="Tahoma" pitchFamily="34" charset="0"/>
              <a:ea typeface="Tahoma" pitchFamily="34" charset="0"/>
              <a:cs typeface="Tahoma" pitchFamily="34" charset="0"/>
            </a:endParaRPr>
          </a:p>
        </p:txBody>
      </p:sp>
      <p:sp>
        <p:nvSpPr>
          <p:cNvPr id="5" name="TextBox 4"/>
          <p:cNvSpPr txBox="1"/>
          <p:nvPr/>
        </p:nvSpPr>
        <p:spPr>
          <a:xfrm>
            <a:off x="4372529" y="4487883"/>
            <a:ext cx="4545875" cy="677108"/>
          </a:xfrm>
          <a:prstGeom prst="rect">
            <a:avLst/>
          </a:prstGeom>
          <a:solidFill>
            <a:schemeClr val="accent5">
              <a:lumMod val="60000"/>
              <a:lumOff val="40000"/>
            </a:schemeClr>
          </a:solidFill>
        </p:spPr>
        <p:txBody>
          <a:bodyPr wrap="square" rtlCol="0">
            <a:spAutoFit/>
          </a:bodyPr>
          <a:lstStyle/>
          <a:p>
            <a:pPr algn="just"/>
            <a:r>
              <a:rPr lang="vi-VN" sz="1900" smtClean="0">
                <a:solidFill>
                  <a:srgbClr val="002060"/>
                </a:solidFill>
                <a:latin typeface="Tahoma" pitchFamily="34" charset="0"/>
                <a:ea typeface="Tahoma" pitchFamily="34" charset="0"/>
                <a:cs typeface="Tahoma" pitchFamily="34" charset="0"/>
              </a:rPr>
              <a:t>c, Chứng minh đẳng thức: </a:t>
            </a:r>
          </a:p>
          <a:p>
            <a:pPr algn="just"/>
            <a:r>
              <a:rPr lang="vi-VN" sz="1900">
                <a:solidFill>
                  <a:srgbClr val="002060"/>
                </a:solidFill>
                <a:latin typeface="Tahoma" pitchFamily="34" charset="0"/>
                <a:ea typeface="Tahoma" pitchFamily="34" charset="0"/>
                <a:cs typeface="Tahoma" pitchFamily="34" charset="0"/>
              </a:rPr>
              <a:t> </a:t>
            </a:r>
            <a:r>
              <a:rPr lang="vi-VN" sz="1900" smtClean="0">
                <a:solidFill>
                  <a:srgbClr val="002060"/>
                </a:solidFill>
                <a:latin typeface="Tahoma" pitchFamily="34" charset="0"/>
                <a:ea typeface="Tahoma" pitchFamily="34" charset="0"/>
                <a:cs typeface="Tahoma" pitchFamily="34" charset="0"/>
              </a:rPr>
              <a:t>             AE.AB = AF.AC</a:t>
            </a:r>
            <a:endParaRPr lang="vi-VN" sz="1900">
              <a:solidFill>
                <a:srgbClr val="002060"/>
              </a:solidFill>
              <a:latin typeface="Tahoma" pitchFamily="34" charset="0"/>
              <a:ea typeface="Tahoma" pitchFamily="34" charset="0"/>
              <a:cs typeface="Tahoma" pitchFamily="34" charset="0"/>
            </a:endParaRPr>
          </a:p>
        </p:txBody>
      </p:sp>
      <p:cxnSp>
        <p:nvCxnSpPr>
          <p:cNvPr id="24" name="Straight Connector 23"/>
          <p:cNvCxnSpPr>
            <a:endCxn id="22" idx="2"/>
          </p:cNvCxnSpPr>
          <p:nvPr/>
        </p:nvCxnSpPr>
        <p:spPr>
          <a:xfrm flipH="1">
            <a:off x="437419" y="2899338"/>
            <a:ext cx="1122380" cy="1494865"/>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endCxn id="18" idx="6"/>
          </p:cNvCxnSpPr>
          <p:nvPr/>
        </p:nvCxnSpPr>
        <p:spPr>
          <a:xfrm>
            <a:off x="1568765" y="2899338"/>
            <a:ext cx="2057400" cy="149934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grpSp>
        <p:nvGrpSpPr>
          <p:cNvPr id="64" name="Group 63"/>
          <p:cNvGrpSpPr/>
          <p:nvPr/>
        </p:nvGrpSpPr>
        <p:grpSpPr>
          <a:xfrm>
            <a:off x="1568765" y="3410326"/>
            <a:ext cx="2057400" cy="1981200"/>
            <a:chOff x="1605808" y="3724348"/>
            <a:chExt cx="2057400" cy="1981200"/>
          </a:xfrm>
        </p:grpSpPr>
        <p:sp>
          <p:nvSpPr>
            <p:cNvPr id="23" name="Oval 22"/>
            <p:cNvSpPr/>
            <p:nvPr/>
          </p:nvSpPr>
          <p:spPr>
            <a:xfrm>
              <a:off x="1605808" y="3724348"/>
              <a:ext cx="2057400" cy="1981200"/>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56" name="Group 55"/>
            <p:cNvGrpSpPr/>
            <p:nvPr/>
          </p:nvGrpSpPr>
          <p:grpSpPr>
            <a:xfrm>
              <a:off x="2473498" y="4690183"/>
              <a:ext cx="266700" cy="447139"/>
              <a:chOff x="2473498" y="4690183"/>
              <a:chExt cx="266700" cy="447139"/>
            </a:xfrm>
          </p:grpSpPr>
          <p:sp>
            <p:nvSpPr>
              <p:cNvPr id="30" name="Oval 29"/>
              <p:cNvSpPr/>
              <p:nvPr/>
            </p:nvSpPr>
            <p:spPr>
              <a:xfrm>
                <a:off x="2606848" y="4690183"/>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9" name="TextBox 38"/>
              <p:cNvSpPr txBox="1"/>
              <p:nvPr/>
            </p:nvSpPr>
            <p:spPr>
              <a:xfrm>
                <a:off x="2473498" y="4767990"/>
                <a:ext cx="266700" cy="369332"/>
              </a:xfrm>
              <a:prstGeom prst="rect">
                <a:avLst/>
              </a:prstGeom>
              <a:noFill/>
            </p:spPr>
            <p:txBody>
              <a:bodyPr wrap="square" rtlCol="0">
                <a:spAutoFit/>
              </a:bodyPr>
              <a:lstStyle/>
              <a:p>
                <a:r>
                  <a:rPr lang="vi-VN">
                    <a:solidFill>
                      <a:srgbClr val="FFFF00"/>
                    </a:solidFill>
                  </a:rPr>
                  <a:t>K</a:t>
                </a:r>
              </a:p>
            </p:txBody>
          </p:sp>
        </p:grpSp>
      </p:grpSp>
      <p:grpSp>
        <p:nvGrpSpPr>
          <p:cNvPr id="63" name="Group 62"/>
          <p:cNvGrpSpPr/>
          <p:nvPr/>
        </p:nvGrpSpPr>
        <p:grpSpPr>
          <a:xfrm>
            <a:off x="437419" y="3804774"/>
            <a:ext cx="1122380" cy="1178858"/>
            <a:chOff x="474462" y="4118796"/>
            <a:chExt cx="1122380" cy="1178858"/>
          </a:xfrm>
        </p:grpSpPr>
        <p:sp>
          <p:nvSpPr>
            <p:cNvPr id="22" name="Oval 21"/>
            <p:cNvSpPr/>
            <p:nvPr/>
          </p:nvSpPr>
          <p:spPr>
            <a:xfrm>
              <a:off x="474462" y="4118796"/>
              <a:ext cx="1122380" cy="1178858"/>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55" name="Group 54"/>
            <p:cNvGrpSpPr/>
            <p:nvPr/>
          </p:nvGrpSpPr>
          <p:grpSpPr>
            <a:xfrm>
              <a:off x="902302" y="4683460"/>
              <a:ext cx="266700" cy="409087"/>
              <a:chOff x="902302" y="4683460"/>
              <a:chExt cx="266700" cy="409087"/>
            </a:xfrm>
          </p:grpSpPr>
          <p:sp>
            <p:nvSpPr>
              <p:cNvPr id="29" name="Oval 28"/>
              <p:cNvSpPr/>
              <p:nvPr/>
            </p:nvSpPr>
            <p:spPr>
              <a:xfrm>
                <a:off x="1007992" y="4683460"/>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3" name="TextBox 42"/>
              <p:cNvSpPr txBox="1"/>
              <p:nvPr/>
            </p:nvSpPr>
            <p:spPr>
              <a:xfrm>
                <a:off x="902302" y="4723215"/>
                <a:ext cx="266700" cy="369332"/>
              </a:xfrm>
              <a:prstGeom prst="rect">
                <a:avLst/>
              </a:prstGeom>
              <a:noFill/>
            </p:spPr>
            <p:txBody>
              <a:bodyPr wrap="square" rtlCol="0">
                <a:spAutoFit/>
              </a:bodyPr>
              <a:lstStyle/>
              <a:p>
                <a:r>
                  <a:rPr lang="vi-VN" smtClean="0">
                    <a:solidFill>
                      <a:srgbClr val="FFFF00"/>
                    </a:solidFill>
                    <a:latin typeface="+mj-lt"/>
                  </a:rPr>
                  <a:t>I</a:t>
                </a:r>
                <a:endParaRPr lang="vi-VN">
                  <a:solidFill>
                    <a:srgbClr val="FFFF00"/>
                  </a:solidFill>
                  <a:latin typeface="+mj-lt"/>
                </a:endParaRPr>
              </a:p>
            </p:txBody>
          </p:sp>
        </p:grpSp>
      </p:grpSp>
      <p:grpSp>
        <p:nvGrpSpPr>
          <p:cNvPr id="62" name="Group 61"/>
          <p:cNvGrpSpPr/>
          <p:nvPr/>
        </p:nvGrpSpPr>
        <p:grpSpPr>
          <a:xfrm>
            <a:off x="1573246" y="3052059"/>
            <a:ext cx="897143" cy="1342144"/>
            <a:chOff x="1610289" y="3366081"/>
            <a:chExt cx="897143" cy="1342144"/>
          </a:xfrm>
        </p:grpSpPr>
        <p:cxnSp>
          <p:nvCxnSpPr>
            <p:cNvPr id="26" name="Straight Connector 25"/>
            <p:cNvCxnSpPr/>
            <p:nvPr/>
          </p:nvCxnSpPr>
          <p:spPr>
            <a:xfrm flipH="1">
              <a:off x="1610289" y="3724348"/>
              <a:ext cx="750346" cy="98387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2240732" y="3366081"/>
              <a:ext cx="266700" cy="369332"/>
            </a:xfrm>
            <a:prstGeom prst="rect">
              <a:avLst/>
            </a:prstGeom>
            <a:noFill/>
          </p:spPr>
          <p:txBody>
            <a:bodyPr wrap="square" rtlCol="0">
              <a:spAutoFit/>
            </a:bodyPr>
            <a:lstStyle/>
            <a:p>
              <a:r>
                <a:rPr lang="vi-VN" smtClean="0">
                  <a:solidFill>
                    <a:srgbClr val="FFFF00"/>
                  </a:solidFill>
                </a:rPr>
                <a:t>F</a:t>
              </a:r>
              <a:endParaRPr lang="vi-VN">
                <a:solidFill>
                  <a:srgbClr val="FFFF00"/>
                </a:solidFill>
              </a:endParaRPr>
            </a:p>
          </p:txBody>
        </p:sp>
        <p:sp>
          <p:nvSpPr>
            <p:cNvPr id="48" name="Freeform 47"/>
            <p:cNvSpPr/>
            <p:nvPr/>
          </p:nvSpPr>
          <p:spPr>
            <a:xfrm rot="7581850">
              <a:off x="2302673" y="3793205"/>
              <a:ext cx="116493" cy="101853"/>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59" name="Group 58"/>
          <p:cNvGrpSpPr/>
          <p:nvPr/>
        </p:nvGrpSpPr>
        <p:grpSpPr>
          <a:xfrm>
            <a:off x="1239312" y="2529260"/>
            <a:ext cx="456788" cy="3778446"/>
            <a:chOff x="1276355" y="2843282"/>
            <a:chExt cx="456788" cy="3778446"/>
          </a:xfrm>
        </p:grpSpPr>
        <p:grpSp>
          <p:nvGrpSpPr>
            <p:cNvPr id="57" name="Group 56"/>
            <p:cNvGrpSpPr/>
            <p:nvPr/>
          </p:nvGrpSpPr>
          <p:grpSpPr>
            <a:xfrm>
              <a:off x="1423151" y="2843282"/>
              <a:ext cx="280147" cy="3778446"/>
              <a:chOff x="1423151" y="2843282"/>
              <a:chExt cx="280147" cy="3778446"/>
            </a:xfrm>
          </p:grpSpPr>
          <p:cxnSp>
            <p:nvCxnSpPr>
              <p:cNvPr id="20" name="Straight Connector 19"/>
              <p:cNvCxnSpPr/>
              <p:nvPr/>
            </p:nvCxnSpPr>
            <p:spPr>
              <a:xfrm>
                <a:off x="1596842" y="3213360"/>
                <a:ext cx="0" cy="298524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1436598" y="2843282"/>
                <a:ext cx="266700" cy="369332"/>
              </a:xfrm>
              <a:prstGeom prst="rect">
                <a:avLst/>
              </a:prstGeom>
              <a:noFill/>
            </p:spPr>
            <p:txBody>
              <a:bodyPr wrap="square" rtlCol="0">
                <a:spAutoFit/>
              </a:bodyPr>
              <a:lstStyle/>
              <a:p>
                <a:r>
                  <a:rPr lang="vi-VN" smtClean="0">
                    <a:solidFill>
                      <a:srgbClr val="FFFF00"/>
                    </a:solidFill>
                  </a:rPr>
                  <a:t>A</a:t>
                </a:r>
                <a:endParaRPr lang="vi-VN">
                  <a:solidFill>
                    <a:srgbClr val="FFFF00"/>
                  </a:solidFill>
                </a:endParaRPr>
              </a:p>
            </p:txBody>
          </p:sp>
          <p:sp>
            <p:nvSpPr>
              <p:cNvPr id="42" name="TextBox 41"/>
              <p:cNvSpPr txBox="1"/>
              <p:nvPr/>
            </p:nvSpPr>
            <p:spPr>
              <a:xfrm>
                <a:off x="1423151" y="6252396"/>
                <a:ext cx="266700" cy="369332"/>
              </a:xfrm>
              <a:prstGeom prst="rect">
                <a:avLst/>
              </a:prstGeom>
              <a:noFill/>
            </p:spPr>
            <p:txBody>
              <a:bodyPr wrap="square" rtlCol="0">
                <a:spAutoFit/>
              </a:bodyPr>
              <a:lstStyle/>
              <a:p>
                <a:r>
                  <a:rPr lang="vi-VN" smtClean="0">
                    <a:solidFill>
                      <a:srgbClr val="FFFF00"/>
                    </a:solidFill>
                  </a:rPr>
                  <a:t>D</a:t>
                </a:r>
                <a:endParaRPr lang="vi-VN">
                  <a:solidFill>
                    <a:srgbClr val="FFFF00"/>
                  </a:solidFill>
                </a:endParaRPr>
              </a:p>
            </p:txBody>
          </p:sp>
        </p:grpSp>
        <p:grpSp>
          <p:nvGrpSpPr>
            <p:cNvPr id="58" name="Group 57"/>
            <p:cNvGrpSpPr/>
            <p:nvPr/>
          </p:nvGrpSpPr>
          <p:grpSpPr>
            <a:xfrm>
              <a:off x="1276355" y="4604074"/>
              <a:ext cx="456788" cy="420589"/>
              <a:chOff x="1276355" y="4604074"/>
              <a:chExt cx="456788" cy="420589"/>
            </a:xfrm>
          </p:grpSpPr>
          <p:sp>
            <p:nvSpPr>
              <p:cNvPr id="33" name="TextBox 32"/>
              <p:cNvSpPr txBox="1"/>
              <p:nvPr/>
            </p:nvSpPr>
            <p:spPr>
              <a:xfrm>
                <a:off x="1276355" y="4655331"/>
                <a:ext cx="266700" cy="369332"/>
              </a:xfrm>
              <a:prstGeom prst="rect">
                <a:avLst/>
              </a:prstGeom>
              <a:noFill/>
            </p:spPr>
            <p:txBody>
              <a:bodyPr wrap="square" rtlCol="0">
                <a:spAutoFit/>
              </a:bodyPr>
              <a:lstStyle/>
              <a:p>
                <a:r>
                  <a:rPr lang="vi-VN">
                    <a:solidFill>
                      <a:srgbClr val="FFFF00"/>
                    </a:solidFill>
                  </a:rPr>
                  <a:t>H</a:t>
                </a:r>
              </a:p>
            </p:txBody>
          </p:sp>
          <p:sp>
            <p:nvSpPr>
              <p:cNvPr id="50" name="Freeform 49"/>
              <p:cNvSpPr/>
              <p:nvPr/>
            </p:nvSpPr>
            <p:spPr>
              <a:xfrm>
                <a:off x="1615284" y="4604074"/>
                <a:ext cx="117859" cy="117898"/>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sp>
        <p:nvSpPr>
          <p:cNvPr id="84" name="Rounded Rectangle 83"/>
          <p:cNvSpPr/>
          <p:nvPr/>
        </p:nvSpPr>
        <p:spPr>
          <a:xfrm>
            <a:off x="4191000" y="1531914"/>
            <a:ext cx="4771471" cy="1355769"/>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smtClean="0">
                <a:solidFill>
                  <a:srgbClr val="002060"/>
                </a:solidFill>
                <a:latin typeface="Tahoma" pitchFamily="34" charset="0"/>
                <a:ea typeface="Tahoma" pitchFamily="34" charset="0"/>
                <a:cs typeface="Tahoma" pitchFamily="34" charset="0"/>
              </a:rPr>
              <a:t>Cho (O) có đường kính BC, dây </a:t>
            </a:r>
          </a:p>
          <a:p>
            <a:pPr algn="ctr"/>
            <a:r>
              <a:rPr lang="vi-VN" sz="2000" b="1" smtClean="0">
                <a:solidFill>
                  <a:srgbClr val="002060"/>
                </a:solidFill>
                <a:latin typeface="Tahoma" pitchFamily="34" charset="0"/>
                <a:ea typeface="Tahoma" pitchFamily="34" charset="0"/>
                <a:cs typeface="Tahoma" pitchFamily="34" charset="0"/>
              </a:rPr>
              <a:t>AD ┴ BC tại H. HE</a:t>
            </a:r>
            <a:r>
              <a:rPr lang="vi-VN" sz="2000" b="1">
                <a:solidFill>
                  <a:srgbClr val="002060"/>
                </a:solidFill>
                <a:latin typeface="Tahoma" pitchFamily="34" charset="0"/>
                <a:ea typeface="Tahoma" pitchFamily="34" charset="0"/>
                <a:cs typeface="Tahoma" pitchFamily="34" charset="0"/>
              </a:rPr>
              <a:t> </a:t>
            </a:r>
            <a:r>
              <a:rPr lang="vi-VN" sz="2000" b="1" smtClean="0">
                <a:solidFill>
                  <a:srgbClr val="002060"/>
                </a:solidFill>
                <a:latin typeface="Tahoma" pitchFamily="34" charset="0"/>
                <a:ea typeface="Tahoma" pitchFamily="34" charset="0"/>
                <a:cs typeface="Tahoma" pitchFamily="34" charset="0"/>
              </a:rPr>
              <a:t>┴ AB; HF ┴ AC. Gọi (I); (K) thứ tự là các đường tròn ngoại tiếp ∆HBE; ∆HCF</a:t>
            </a:r>
            <a:endParaRPr lang="vi-VN" sz="2000" b="1">
              <a:solidFill>
                <a:srgbClr val="002060"/>
              </a:solidFill>
              <a:latin typeface="Tahoma" pitchFamily="34" charset="0"/>
              <a:ea typeface="Tahoma" pitchFamily="34" charset="0"/>
              <a:cs typeface="Tahoma" pitchFamily="34" charset="0"/>
            </a:endParaRPr>
          </a:p>
        </p:txBody>
      </p:sp>
      <p:sp>
        <p:nvSpPr>
          <p:cNvPr id="88" name="TextBox 87"/>
          <p:cNvSpPr txBox="1"/>
          <p:nvPr/>
        </p:nvSpPr>
        <p:spPr>
          <a:xfrm>
            <a:off x="4376884" y="5159514"/>
            <a:ext cx="4541520" cy="707886"/>
          </a:xfrm>
          <a:prstGeom prst="rect">
            <a:avLst/>
          </a:prstGeom>
          <a:solidFill>
            <a:srgbClr val="449E46"/>
          </a:solidFill>
        </p:spPr>
        <p:txBody>
          <a:bodyPr wrap="square" rtlCol="0">
            <a:spAutoFit/>
          </a:bodyPr>
          <a:lstStyle/>
          <a:p>
            <a:pPr algn="just"/>
            <a:r>
              <a:rPr lang="vi-VN" sz="2000">
                <a:solidFill>
                  <a:srgbClr val="FFFF00"/>
                </a:solidFill>
                <a:latin typeface="Tahoma" pitchFamily="34" charset="0"/>
                <a:ea typeface="Tahoma" pitchFamily="34" charset="0"/>
                <a:cs typeface="Tahoma" pitchFamily="34" charset="0"/>
              </a:rPr>
              <a:t>d</a:t>
            </a:r>
            <a:r>
              <a:rPr lang="vi-VN" sz="2000" smtClean="0">
                <a:solidFill>
                  <a:srgbClr val="FFFF00"/>
                </a:solidFill>
                <a:latin typeface="Tahoma" pitchFamily="34" charset="0"/>
                <a:ea typeface="Tahoma" pitchFamily="34" charset="0"/>
                <a:cs typeface="Tahoma" pitchFamily="34" charset="0"/>
              </a:rPr>
              <a:t>, Chứng minh EF là tiếp tuyến chung của 2 đường tròn (I) và (K)</a:t>
            </a:r>
            <a:endParaRPr lang="vi-VN" sz="2000">
              <a:solidFill>
                <a:srgbClr val="FFFF00"/>
              </a:solidFill>
              <a:latin typeface="Tahoma" pitchFamily="34" charset="0"/>
              <a:ea typeface="Tahoma" pitchFamily="34" charset="0"/>
              <a:cs typeface="Tahoma" pitchFamily="34" charset="0"/>
            </a:endParaRPr>
          </a:p>
        </p:txBody>
      </p:sp>
      <p:sp>
        <p:nvSpPr>
          <p:cNvPr id="93" name="Content Placeholder 2"/>
          <p:cNvSpPr txBox="1">
            <a:spLocks/>
          </p:cNvSpPr>
          <p:nvPr/>
        </p:nvSpPr>
        <p:spPr bwMode="auto">
          <a:xfrm>
            <a:off x="4190999" y="970374"/>
            <a:ext cx="2743201" cy="420772"/>
          </a:xfrm>
          <a:prstGeom prst="rect">
            <a:avLst/>
          </a:prstGeom>
          <a:blipFill>
            <a:blip r:embed="rId2"/>
            <a:tile tx="0" ty="0" sx="100000" sy="100000" flip="none" algn="tl"/>
          </a:blip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None/>
            </a:pPr>
            <a:r>
              <a:rPr lang="vi-VN" sz="1800" b="1" u="sng">
                <a:effectLst/>
                <a:latin typeface="Tahoma" pitchFamily="34" charset="0"/>
                <a:ea typeface="Tahoma" pitchFamily="34" charset="0"/>
                <a:cs typeface="Tahoma" pitchFamily="34" charset="0"/>
              </a:rPr>
              <a:t>Bài 41 </a:t>
            </a:r>
            <a:r>
              <a:rPr lang="vi-VN" sz="1800" b="1" i="1" u="sng">
                <a:effectLst/>
                <a:latin typeface="Tahoma" pitchFamily="34" charset="0"/>
                <a:ea typeface="Tahoma" pitchFamily="34" charset="0"/>
                <a:cs typeface="Tahoma" pitchFamily="34" charset="0"/>
              </a:rPr>
              <a:t>– </a:t>
            </a:r>
            <a:r>
              <a:rPr lang="vi-VN" sz="1800" b="1" i="1" u="sng" smtClean="0">
                <a:effectLst/>
                <a:latin typeface="Tahoma" pitchFamily="34" charset="0"/>
                <a:ea typeface="Tahoma" pitchFamily="34" charset="0"/>
                <a:cs typeface="Tahoma" pitchFamily="34" charset="0"/>
              </a:rPr>
              <a:t>SGK (T128)</a:t>
            </a:r>
            <a:endParaRPr lang="vi-VN" sz="1800" i="1">
              <a:effectLst/>
              <a:latin typeface="Tahoma" pitchFamily="34" charset="0"/>
              <a:ea typeface="Tahoma" pitchFamily="34" charset="0"/>
              <a:cs typeface="Tahoma" pitchFamily="34" charset="0"/>
            </a:endParaRPr>
          </a:p>
        </p:txBody>
      </p:sp>
      <p:sp>
        <p:nvSpPr>
          <p:cNvPr id="94" name="TextBox 93"/>
          <p:cNvSpPr txBox="1"/>
          <p:nvPr/>
        </p:nvSpPr>
        <p:spPr>
          <a:xfrm>
            <a:off x="4398120" y="5921514"/>
            <a:ext cx="4545876" cy="707886"/>
          </a:xfrm>
          <a:prstGeom prst="rect">
            <a:avLst/>
          </a:prstGeom>
          <a:solidFill>
            <a:schemeClr val="tx2"/>
          </a:solidFill>
        </p:spPr>
        <p:txBody>
          <a:bodyPr wrap="square" rtlCol="0">
            <a:spAutoFit/>
          </a:bodyPr>
          <a:lstStyle/>
          <a:p>
            <a:pPr algn="just"/>
            <a:r>
              <a:rPr lang="vi-VN" sz="2000" smtClean="0">
                <a:solidFill>
                  <a:srgbClr val="FF0000"/>
                </a:solidFill>
                <a:latin typeface="Tahoma" pitchFamily="34" charset="0"/>
                <a:ea typeface="Tahoma" pitchFamily="34" charset="0"/>
                <a:cs typeface="Tahoma" pitchFamily="34" charset="0"/>
              </a:rPr>
              <a:t>e, Xác định vị trí của H để EF có độ dài lớn nhất.</a:t>
            </a:r>
            <a:endParaRPr lang="vi-VN" sz="2000">
              <a:solidFill>
                <a:srgbClr val="FF0000"/>
              </a:solidFill>
              <a:latin typeface="Tahoma" pitchFamily="34" charset="0"/>
              <a:ea typeface="Tahoma" pitchFamily="34" charset="0"/>
              <a:cs typeface="Tahoma" pitchFamily="34" charset="0"/>
            </a:endParaRPr>
          </a:p>
        </p:txBody>
      </p:sp>
      <p:pic>
        <p:nvPicPr>
          <p:cNvPr id="2560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776288"/>
            <a:ext cx="19050" cy="6005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6" name="Content Placeholder 2"/>
          <p:cNvSpPr txBox="1">
            <a:spLocks/>
          </p:cNvSpPr>
          <p:nvPr/>
        </p:nvSpPr>
        <p:spPr bwMode="auto">
          <a:xfrm>
            <a:off x="134112" y="854031"/>
            <a:ext cx="3420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 ÔN TẬP LÝ THUYẾT</a:t>
            </a:r>
            <a:endParaRPr lang="vi-VN" sz="1900" b="1">
              <a:solidFill>
                <a:srgbClr val="FFFF00"/>
              </a:solidFill>
              <a:latin typeface="Tahoma" pitchFamily="34" charset="0"/>
              <a:ea typeface="Tahoma" pitchFamily="34" charset="0"/>
              <a:cs typeface="Tahoma" pitchFamily="34" charset="0"/>
            </a:endParaRPr>
          </a:p>
        </p:txBody>
      </p:sp>
      <p:sp>
        <p:nvSpPr>
          <p:cNvPr id="67" name="Content Placeholder 2"/>
          <p:cNvSpPr txBox="1">
            <a:spLocks/>
          </p:cNvSpPr>
          <p:nvPr/>
        </p:nvSpPr>
        <p:spPr bwMode="auto">
          <a:xfrm>
            <a:off x="134112" y="1263357"/>
            <a:ext cx="3420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II. LUYỆN TẬP</a:t>
            </a:r>
            <a:endParaRPr lang="vi-VN" sz="1900" b="1">
              <a:solidFill>
                <a:srgbClr val="FFFF00"/>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670845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4"/>
                                        </p:tgtEl>
                                        <p:attrNameLst>
                                          <p:attrName>style.visibility</p:attrName>
                                        </p:attrNameLst>
                                      </p:cBhvr>
                                      <p:to>
                                        <p:strVal val="visible"/>
                                      </p:to>
                                    </p:set>
                                    <p:anim calcmode="lin" valueType="num">
                                      <p:cBhvr>
                                        <p:cTn id="7" dur="750" fill="hold"/>
                                        <p:tgtEl>
                                          <p:spTgt spid="84"/>
                                        </p:tgtEl>
                                        <p:attrNameLst>
                                          <p:attrName>ppt_w</p:attrName>
                                        </p:attrNameLst>
                                      </p:cBhvr>
                                      <p:tavLst>
                                        <p:tav tm="0">
                                          <p:val>
                                            <p:fltVal val="0"/>
                                          </p:val>
                                        </p:tav>
                                        <p:tav tm="100000">
                                          <p:val>
                                            <p:strVal val="#ppt_w"/>
                                          </p:val>
                                        </p:tav>
                                      </p:tavLst>
                                    </p:anim>
                                    <p:anim calcmode="lin" valueType="num">
                                      <p:cBhvr>
                                        <p:cTn id="8" dur="750" fill="hold"/>
                                        <p:tgtEl>
                                          <p:spTgt spid="84"/>
                                        </p:tgtEl>
                                        <p:attrNameLst>
                                          <p:attrName>ppt_h</p:attrName>
                                        </p:attrNameLst>
                                      </p:cBhvr>
                                      <p:tavLst>
                                        <p:tav tm="0">
                                          <p:val>
                                            <p:fltVal val="0"/>
                                          </p:val>
                                        </p:tav>
                                        <p:tav tm="100000">
                                          <p:val>
                                            <p:strVal val="#ppt_h"/>
                                          </p:val>
                                        </p:tav>
                                      </p:tavLst>
                                    </p:anim>
                                    <p:animEffect transition="in" filter="fade">
                                      <p:cBhvr>
                                        <p:cTn id="9" dur="750"/>
                                        <p:tgtEl>
                                          <p:spTgt spid="84"/>
                                        </p:tgtEl>
                                      </p:cBhvr>
                                    </p:animEffect>
                                  </p:childTnLst>
                                </p:cTn>
                              </p:par>
                            </p:childTnLst>
                          </p:cTn>
                        </p:par>
                        <p:par>
                          <p:cTn id="10" fill="hold">
                            <p:stCondLst>
                              <p:cond delay="750"/>
                            </p:stCondLst>
                            <p:childTnLst>
                              <p:par>
                                <p:cTn id="11" presetID="53" presetClass="entr" presetSubtype="16"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750" fill="hold"/>
                                        <p:tgtEl>
                                          <p:spTgt spid="3"/>
                                        </p:tgtEl>
                                        <p:attrNameLst>
                                          <p:attrName>ppt_w</p:attrName>
                                        </p:attrNameLst>
                                      </p:cBhvr>
                                      <p:tavLst>
                                        <p:tav tm="0">
                                          <p:val>
                                            <p:fltVal val="0"/>
                                          </p:val>
                                        </p:tav>
                                        <p:tav tm="100000">
                                          <p:val>
                                            <p:strVal val="#ppt_w"/>
                                          </p:val>
                                        </p:tav>
                                      </p:tavLst>
                                    </p:anim>
                                    <p:anim calcmode="lin" valueType="num">
                                      <p:cBhvr>
                                        <p:cTn id="14" dur="750" fill="hold"/>
                                        <p:tgtEl>
                                          <p:spTgt spid="3"/>
                                        </p:tgtEl>
                                        <p:attrNameLst>
                                          <p:attrName>ppt_h</p:attrName>
                                        </p:attrNameLst>
                                      </p:cBhvr>
                                      <p:tavLst>
                                        <p:tav tm="0">
                                          <p:val>
                                            <p:fltVal val="0"/>
                                          </p:val>
                                        </p:tav>
                                        <p:tav tm="100000">
                                          <p:val>
                                            <p:strVal val="#ppt_h"/>
                                          </p:val>
                                        </p:tav>
                                      </p:tavLst>
                                    </p:anim>
                                    <p:animEffect transition="in" filter="fade">
                                      <p:cBhvr>
                                        <p:cTn id="15" dur="750"/>
                                        <p:tgtEl>
                                          <p:spTgt spid="3"/>
                                        </p:tgtEl>
                                      </p:cBhvr>
                                    </p:animEffect>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750" fill="hold"/>
                                        <p:tgtEl>
                                          <p:spTgt spid="4"/>
                                        </p:tgtEl>
                                        <p:attrNameLst>
                                          <p:attrName>ppt_w</p:attrName>
                                        </p:attrNameLst>
                                      </p:cBhvr>
                                      <p:tavLst>
                                        <p:tav tm="0">
                                          <p:val>
                                            <p:fltVal val="0"/>
                                          </p:val>
                                        </p:tav>
                                        <p:tav tm="100000">
                                          <p:val>
                                            <p:strVal val="#ppt_w"/>
                                          </p:val>
                                        </p:tav>
                                      </p:tavLst>
                                    </p:anim>
                                    <p:anim calcmode="lin" valueType="num">
                                      <p:cBhvr>
                                        <p:cTn id="20" dur="750" fill="hold"/>
                                        <p:tgtEl>
                                          <p:spTgt spid="4"/>
                                        </p:tgtEl>
                                        <p:attrNameLst>
                                          <p:attrName>ppt_h</p:attrName>
                                        </p:attrNameLst>
                                      </p:cBhvr>
                                      <p:tavLst>
                                        <p:tav tm="0">
                                          <p:val>
                                            <p:fltVal val="0"/>
                                          </p:val>
                                        </p:tav>
                                        <p:tav tm="100000">
                                          <p:val>
                                            <p:strVal val="#ppt_h"/>
                                          </p:val>
                                        </p:tav>
                                      </p:tavLst>
                                    </p:anim>
                                    <p:animEffect transition="in" filter="fade">
                                      <p:cBhvr>
                                        <p:cTn id="21" dur="750"/>
                                        <p:tgtEl>
                                          <p:spTgt spid="4"/>
                                        </p:tgtEl>
                                      </p:cBhvr>
                                    </p:animEffect>
                                  </p:childTnLst>
                                </p:cTn>
                              </p:par>
                            </p:childTnLst>
                          </p:cTn>
                        </p:par>
                        <p:par>
                          <p:cTn id="22" fill="hold">
                            <p:stCondLst>
                              <p:cond delay="2250"/>
                            </p:stCondLst>
                            <p:childTnLst>
                              <p:par>
                                <p:cTn id="23" presetID="53" presetClass="entr" presetSubtype="16"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750" fill="hold"/>
                                        <p:tgtEl>
                                          <p:spTgt spid="5"/>
                                        </p:tgtEl>
                                        <p:attrNameLst>
                                          <p:attrName>ppt_w</p:attrName>
                                        </p:attrNameLst>
                                      </p:cBhvr>
                                      <p:tavLst>
                                        <p:tav tm="0">
                                          <p:val>
                                            <p:fltVal val="0"/>
                                          </p:val>
                                        </p:tav>
                                        <p:tav tm="100000">
                                          <p:val>
                                            <p:strVal val="#ppt_w"/>
                                          </p:val>
                                        </p:tav>
                                      </p:tavLst>
                                    </p:anim>
                                    <p:anim calcmode="lin" valueType="num">
                                      <p:cBhvr>
                                        <p:cTn id="26" dur="750" fill="hold"/>
                                        <p:tgtEl>
                                          <p:spTgt spid="5"/>
                                        </p:tgtEl>
                                        <p:attrNameLst>
                                          <p:attrName>ppt_h</p:attrName>
                                        </p:attrNameLst>
                                      </p:cBhvr>
                                      <p:tavLst>
                                        <p:tav tm="0">
                                          <p:val>
                                            <p:fltVal val="0"/>
                                          </p:val>
                                        </p:tav>
                                        <p:tav tm="100000">
                                          <p:val>
                                            <p:strVal val="#ppt_h"/>
                                          </p:val>
                                        </p:tav>
                                      </p:tavLst>
                                    </p:anim>
                                    <p:animEffect transition="in" filter="fade">
                                      <p:cBhvr>
                                        <p:cTn id="27" dur="750"/>
                                        <p:tgtEl>
                                          <p:spTgt spid="5"/>
                                        </p:tgtEl>
                                      </p:cBhvr>
                                    </p:animEffect>
                                  </p:childTnLst>
                                </p:cTn>
                              </p:par>
                            </p:childTnLst>
                          </p:cTn>
                        </p:par>
                        <p:par>
                          <p:cTn id="28" fill="hold">
                            <p:stCondLst>
                              <p:cond delay="3000"/>
                            </p:stCondLst>
                            <p:childTnLst>
                              <p:par>
                                <p:cTn id="29" presetID="53" presetClass="entr" presetSubtype="16" fill="hold" grpId="0" nodeType="afterEffect">
                                  <p:stCondLst>
                                    <p:cond delay="0"/>
                                  </p:stCondLst>
                                  <p:childTnLst>
                                    <p:set>
                                      <p:cBhvr>
                                        <p:cTn id="30" dur="1" fill="hold">
                                          <p:stCondLst>
                                            <p:cond delay="0"/>
                                          </p:stCondLst>
                                        </p:cTn>
                                        <p:tgtEl>
                                          <p:spTgt spid="88"/>
                                        </p:tgtEl>
                                        <p:attrNameLst>
                                          <p:attrName>style.visibility</p:attrName>
                                        </p:attrNameLst>
                                      </p:cBhvr>
                                      <p:to>
                                        <p:strVal val="visible"/>
                                      </p:to>
                                    </p:set>
                                    <p:anim calcmode="lin" valueType="num">
                                      <p:cBhvr>
                                        <p:cTn id="31" dur="750" fill="hold"/>
                                        <p:tgtEl>
                                          <p:spTgt spid="88"/>
                                        </p:tgtEl>
                                        <p:attrNameLst>
                                          <p:attrName>ppt_w</p:attrName>
                                        </p:attrNameLst>
                                      </p:cBhvr>
                                      <p:tavLst>
                                        <p:tav tm="0">
                                          <p:val>
                                            <p:fltVal val="0"/>
                                          </p:val>
                                        </p:tav>
                                        <p:tav tm="100000">
                                          <p:val>
                                            <p:strVal val="#ppt_w"/>
                                          </p:val>
                                        </p:tav>
                                      </p:tavLst>
                                    </p:anim>
                                    <p:anim calcmode="lin" valueType="num">
                                      <p:cBhvr>
                                        <p:cTn id="32" dur="750" fill="hold"/>
                                        <p:tgtEl>
                                          <p:spTgt spid="88"/>
                                        </p:tgtEl>
                                        <p:attrNameLst>
                                          <p:attrName>ppt_h</p:attrName>
                                        </p:attrNameLst>
                                      </p:cBhvr>
                                      <p:tavLst>
                                        <p:tav tm="0">
                                          <p:val>
                                            <p:fltVal val="0"/>
                                          </p:val>
                                        </p:tav>
                                        <p:tav tm="100000">
                                          <p:val>
                                            <p:strVal val="#ppt_h"/>
                                          </p:val>
                                        </p:tav>
                                      </p:tavLst>
                                    </p:anim>
                                    <p:animEffect transition="in" filter="fade">
                                      <p:cBhvr>
                                        <p:cTn id="33" dur="750"/>
                                        <p:tgtEl>
                                          <p:spTgt spid="88"/>
                                        </p:tgtEl>
                                      </p:cBhvr>
                                    </p:animEffect>
                                  </p:childTnLst>
                                </p:cTn>
                              </p:par>
                            </p:childTnLst>
                          </p:cTn>
                        </p:par>
                        <p:par>
                          <p:cTn id="34" fill="hold">
                            <p:stCondLst>
                              <p:cond delay="3750"/>
                            </p:stCondLst>
                            <p:childTnLst>
                              <p:par>
                                <p:cTn id="35" presetID="53" presetClass="entr" presetSubtype="16" fill="hold" grpId="0" nodeType="afterEffect">
                                  <p:stCondLst>
                                    <p:cond delay="0"/>
                                  </p:stCondLst>
                                  <p:childTnLst>
                                    <p:set>
                                      <p:cBhvr>
                                        <p:cTn id="36" dur="1" fill="hold">
                                          <p:stCondLst>
                                            <p:cond delay="0"/>
                                          </p:stCondLst>
                                        </p:cTn>
                                        <p:tgtEl>
                                          <p:spTgt spid="94"/>
                                        </p:tgtEl>
                                        <p:attrNameLst>
                                          <p:attrName>style.visibility</p:attrName>
                                        </p:attrNameLst>
                                      </p:cBhvr>
                                      <p:to>
                                        <p:strVal val="visible"/>
                                      </p:to>
                                    </p:set>
                                    <p:anim calcmode="lin" valueType="num">
                                      <p:cBhvr>
                                        <p:cTn id="37" dur="750" fill="hold"/>
                                        <p:tgtEl>
                                          <p:spTgt spid="94"/>
                                        </p:tgtEl>
                                        <p:attrNameLst>
                                          <p:attrName>ppt_w</p:attrName>
                                        </p:attrNameLst>
                                      </p:cBhvr>
                                      <p:tavLst>
                                        <p:tav tm="0">
                                          <p:val>
                                            <p:fltVal val="0"/>
                                          </p:val>
                                        </p:tav>
                                        <p:tav tm="100000">
                                          <p:val>
                                            <p:strVal val="#ppt_w"/>
                                          </p:val>
                                        </p:tav>
                                      </p:tavLst>
                                    </p:anim>
                                    <p:anim calcmode="lin" valueType="num">
                                      <p:cBhvr>
                                        <p:cTn id="38" dur="750" fill="hold"/>
                                        <p:tgtEl>
                                          <p:spTgt spid="94"/>
                                        </p:tgtEl>
                                        <p:attrNameLst>
                                          <p:attrName>ppt_h</p:attrName>
                                        </p:attrNameLst>
                                      </p:cBhvr>
                                      <p:tavLst>
                                        <p:tav tm="0">
                                          <p:val>
                                            <p:fltVal val="0"/>
                                          </p:val>
                                        </p:tav>
                                        <p:tav tm="100000">
                                          <p:val>
                                            <p:strVal val="#ppt_h"/>
                                          </p:val>
                                        </p:tav>
                                      </p:tavLst>
                                    </p:anim>
                                    <p:animEffect transition="in" filter="fade">
                                      <p:cBhvr>
                                        <p:cTn id="39" dur="750"/>
                                        <p:tgtEl>
                                          <p:spTgt spid="9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54"/>
                                        </p:tgtEl>
                                        <p:attrNameLst>
                                          <p:attrName>style.visibility</p:attrName>
                                        </p:attrNameLst>
                                      </p:cBhvr>
                                      <p:to>
                                        <p:strVal val="visible"/>
                                      </p:to>
                                    </p:set>
                                    <p:animEffect transition="in" filter="wipe(down)">
                                      <p:cBhvr>
                                        <p:cTn id="44" dur="500"/>
                                        <p:tgtEl>
                                          <p:spTgt spid="54"/>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42" fill="hold" nodeType="clickEffect">
                                  <p:stCondLst>
                                    <p:cond delay="0"/>
                                  </p:stCondLst>
                                  <p:childTnLst>
                                    <p:set>
                                      <p:cBhvr>
                                        <p:cTn id="48" dur="1" fill="hold">
                                          <p:stCondLst>
                                            <p:cond delay="0"/>
                                          </p:stCondLst>
                                        </p:cTn>
                                        <p:tgtEl>
                                          <p:spTgt spid="59"/>
                                        </p:tgtEl>
                                        <p:attrNameLst>
                                          <p:attrName>style.visibility</p:attrName>
                                        </p:attrNameLst>
                                      </p:cBhvr>
                                      <p:to>
                                        <p:strVal val="visible"/>
                                      </p:to>
                                    </p:set>
                                    <p:animEffect transition="in" filter="barn(outHorizontal)">
                                      <p:cBhvr>
                                        <p:cTn id="49" dur="500"/>
                                        <p:tgtEl>
                                          <p:spTgt spid="5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nodeType="click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wipe(up)">
                                      <p:cBhvr>
                                        <p:cTn id="54" dur="500"/>
                                        <p:tgtEl>
                                          <p:spTgt spid="24"/>
                                        </p:tgtEl>
                                      </p:cBhvr>
                                    </p:animEffect>
                                  </p:childTnLst>
                                </p:cTn>
                              </p:par>
                              <p:par>
                                <p:cTn id="55" presetID="22" presetClass="entr" presetSubtype="4" fill="hold" nodeType="withEffect">
                                  <p:stCondLst>
                                    <p:cond delay="0"/>
                                  </p:stCondLst>
                                  <p:childTnLst>
                                    <p:set>
                                      <p:cBhvr>
                                        <p:cTn id="56" dur="1" fill="hold">
                                          <p:stCondLst>
                                            <p:cond delay="0"/>
                                          </p:stCondLst>
                                        </p:cTn>
                                        <p:tgtEl>
                                          <p:spTgt spid="61"/>
                                        </p:tgtEl>
                                        <p:attrNameLst>
                                          <p:attrName>style.visibility</p:attrName>
                                        </p:attrNameLst>
                                      </p:cBhvr>
                                      <p:to>
                                        <p:strVal val="visible"/>
                                      </p:to>
                                    </p:set>
                                    <p:animEffect transition="in" filter="wipe(down)">
                                      <p:cBhvr>
                                        <p:cTn id="57" dur="500"/>
                                        <p:tgtEl>
                                          <p:spTgt spid="61"/>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wipe(up)">
                                      <p:cBhvr>
                                        <p:cTn id="62" dur="500"/>
                                        <p:tgtEl>
                                          <p:spTgt spid="25"/>
                                        </p:tgtEl>
                                      </p:cBhvr>
                                    </p:animEffect>
                                  </p:childTnLst>
                                </p:cTn>
                              </p:par>
                              <p:par>
                                <p:cTn id="63" presetID="22" presetClass="entr" presetSubtype="4" fill="hold" nodeType="withEffect">
                                  <p:stCondLst>
                                    <p:cond delay="0"/>
                                  </p:stCondLst>
                                  <p:childTnLst>
                                    <p:set>
                                      <p:cBhvr>
                                        <p:cTn id="64" dur="1" fill="hold">
                                          <p:stCondLst>
                                            <p:cond delay="0"/>
                                          </p:stCondLst>
                                        </p:cTn>
                                        <p:tgtEl>
                                          <p:spTgt spid="62"/>
                                        </p:tgtEl>
                                        <p:attrNameLst>
                                          <p:attrName>style.visibility</p:attrName>
                                        </p:attrNameLst>
                                      </p:cBhvr>
                                      <p:to>
                                        <p:strVal val="visible"/>
                                      </p:to>
                                    </p:set>
                                    <p:animEffect transition="in" filter="wipe(down)">
                                      <p:cBhvr>
                                        <p:cTn id="65" dur="500"/>
                                        <p:tgtEl>
                                          <p:spTgt spid="62"/>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1" fill="hold" nodeType="clickEffect">
                                  <p:stCondLst>
                                    <p:cond delay="0"/>
                                  </p:stCondLst>
                                  <p:childTnLst>
                                    <p:set>
                                      <p:cBhvr>
                                        <p:cTn id="69" dur="1" fill="hold">
                                          <p:stCondLst>
                                            <p:cond delay="0"/>
                                          </p:stCondLst>
                                        </p:cTn>
                                        <p:tgtEl>
                                          <p:spTgt spid="63"/>
                                        </p:tgtEl>
                                        <p:attrNameLst>
                                          <p:attrName>style.visibility</p:attrName>
                                        </p:attrNameLst>
                                      </p:cBhvr>
                                      <p:to>
                                        <p:strVal val="visible"/>
                                      </p:to>
                                    </p:set>
                                    <p:animEffect transition="in" filter="wipe(up)">
                                      <p:cBhvr>
                                        <p:cTn id="70" dur="500"/>
                                        <p:tgtEl>
                                          <p:spTgt spid="63"/>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1" fill="hold" nodeType="clickEffect">
                                  <p:stCondLst>
                                    <p:cond delay="0"/>
                                  </p:stCondLst>
                                  <p:childTnLst>
                                    <p:set>
                                      <p:cBhvr>
                                        <p:cTn id="74" dur="1" fill="hold">
                                          <p:stCondLst>
                                            <p:cond delay="0"/>
                                          </p:stCondLst>
                                        </p:cTn>
                                        <p:tgtEl>
                                          <p:spTgt spid="64"/>
                                        </p:tgtEl>
                                        <p:attrNameLst>
                                          <p:attrName>style.visibility</p:attrName>
                                        </p:attrNameLst>
                                      </p:cBhvr>
                                      <p:to>
                                        <p:strVal val="visible"/>
                                      </p:to>
                                    </p:set>
                                    <p:animEffect transition="in" filter="wipe(up)">
                                      <p:cBhvr>
                                        <p:cTn id="75"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84" grpId="0" animBg="1"/>
      <p:bldP spid="88" grpId="0" animBg="1"/>
      <p:bldP spid="9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a:cxnSpLocks noChangeShapeType="1"/>
          </p:cNvCxnSpPr>
          <p:nvPr/>
        </p:nvCxnSpPr>
        <p:spPr bwMode="auto">
          <a:xfrm>
            <a:off x="4114796" y="756656"/>
            <a:ext cx="4" cy="5958835"/>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grpSp>
        <p:nvGrpSpPr>
          <p:cNvPr id="5" name="Group 4"/>
          <p:cNvGrpSpPr/>
          <p:nvPr/>
        </p:nvGrpSpPr>
        <p:grpSpPr>
          <a:xfrm>
            <a:off x="684401" y="2817694"/>
            <a:ext cx="910525" cy="933960"/>
            <a:chOff x="702905" y="2744018"/>
            <a:chExt cx="910525" cy="933960"/>
          </a:xfrm>
        </p:grpSpPr>
        <p:grpSp>
          <p:nvGrpSpPr>
            <p:cNvPr id="6" name="Group 5"/>
            <p:cNvGrpSpPr/>
            <p:nvPr/>
          </p:nvGrpSpPr>
          <p:grpSpPr>
            <a:xfrm>
              <a:off x="702905" y="2744018"/>
              <a:ext cx="910525" cy="933960"/>
              <a:chOff x="702905" y="2744018"/>
              <a:chExt cx="910525" cy="933960"/>
            </a:xfrm>
          </p:grpSpPr>
          <p:cxnSp>
            <p:nvCxnSpPr>
              <p:cNvPr id="8" name="Straight Connector 7"/>
              <p:cNvCxnSpPr/>
              <p:nvPr/>
            </p:nvCxnSpPr>
            <p:spPr>
              <a:xfrm>
                <a:off x="927630" y="3113350"/>
                <a:ext cx="685800" cy="564628"/>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02905" y="2744018"/>
                <a:ext cx="266700" cy="369332"/>
              </a:xfrm>
              <a:prstGeom prst="rect">
                <a:avLst/>
              </a:prstGeom>
              <a:noFill/>
            </p:spPr>
            <p:txBody>
              <a:bodyPr wrap="square" rtlCol="0">
                <a:spAutoFit/>
              </a:bodyPr>
              <a:lstStyle/>
              <a:p>
                <a:r>
                  <a:rPr lang="vi-VN" smtClean="0">
                    <a:solidFill>
                      <a:srgbClr val="FFFF00"/>
                    </a:solidFill>
                  </a:rPr>
                  <a:t>E</a:t>
                </a:r>
                <a:endParaRPr lang="vi-VN">
                  <a:solidFill>
                    <a:srgbClr val="FFFF00"/>
                  </a:solidFill>
                </a:endParaRPr>
              </a:p>
            </p:txBody>
          </p:sp>
        </p:grpSp>
        <p:sp>
          <p:nvSpPr>
            <p:cNvPr id="7" name="Freeform 6"/>
            <p:cNvSpPr/>
            <p:nvPr/>
          </p:nvSpPr>
          <p:spPr>
            <a:xfrm rot="7720481">
              <a:off x="887205" y="3130665"/>
              <a:ext cx="108605" cy="92345"/>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10" name="Group 9"/>
          <p:cNvGrpSpPr/>
          <p:nvPr/>
        </p:nvGrpSpPr>
        <p:grpSpPr>
          <a:xfrm>
            <a:off x="136879" y="2192015"/>
            <a:ext cx="3780923" cy="3124200"/>
            <a:chOff x="142320" y="3150607"/>
            <a:chExt cx="3780923" cy="3124200"/>
          </a:xfrm>
        </p:grpSpPr>
        <p:grpSp>
          <p:nvGrpSpPr>
            <p:cNvPr id="11" name="Group 10"/>
            <p:cNvGrpSpPr/>
            <p:nvPr/>
          </p:nvGrpSpPr>
          <p:grpSpPr>
            <a:xfrm>
              <a:off x="142320" y="3150607"/>
              <a:ext cx="3520888" cy="3124200"/>
              <a:chOff x="142320" y="3150607"/>
              <a:chExt cx="3520888" cy="3124200"/>
            </a:xfrm>
          </p:grpSpPr>
          <p:sp>
            <p:nvSpPr>
              <p:cNvPr id="13" name="Oval 12"/>
              <p:cNvSpPr/>
              <p:nvPr/>
            </p:nvSpPr>
            <p:spPr>
              <a:xfrm>
                <a:off x="462808" y="3150607"/>
                <a:ext cx="3200400" cy="3124200"/>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14" name="Group 13"/>
              <p:cNvGrpSpPr/>
              <p:nvPr/>
            </p:nvGrpSpPr>
            <p:grpSpPr>
              <a:xfrm>
                <a:off x="462808" y="4694666"/>
                <a:ext cx="3200400" cy="391509"/>
                <a:chOff x="462808" y="4694666"/>
                <a:chExt cx="3200400" cy="391509"/>
              </a:xfrm>
            </p:grpSpPr>
            <p:sp>
              <p:nvSpPr>
                <p:cNvPr id="16" name="TextBox 15"/>
                <p:cNvSpPr txBox="1"/>
                <p:nvPr/>
              </p:nvSpPr>
              <p:spPr>
                <a:xfrm>
                  <a:off x="1875870" y="4716843"/>
                  <a:ext cx="266700" cy="369332"/>
                </a:xfrm>
                <a:prstGeom prst="rect">
                  <a:avLst/>
                </a:prstGeom>
                <a:noFill/>
              </p:spPr>
              <p:txBody>
                <a:bodyPr wrap="square" rtlCol="0">
                  <a:spAutoFit/>
                </a:bodyPr>
                <a:lstStyle/>
                <a:p>
                  <a:r>
                    <a:rPr lang="vi-VN" smtClean="0">
                      <a:solidFill>
                        <a:srgbClr val="FFFF00"/>
                      </a:solidFill>
                    </a:rPr>
                    <a:t>O</a:t>
                  </a:r>
                  <a:endParaRPr lang="vi-VN">
                    <a:solidFill>
                      <a:srgbClr val="FFFF00"/>
                    </a:solidFill>
                  </a:endParaRPr>
                </a:p>
              </p:txBody>
            </p:sp>
            <p:grpSp>
              <p:nvGrpSpPr>
                <p:cNvPr id="17" name="Group 16"/>
                <p:cNvGrpSpPr/>
                <p:nvPr/>
              </p:nvGrpSpPr>
              <p:grpSpPr>
                <a:xfrm>
                  <a:off x="462808" y="4694666"/>
                  <a:ext cx="3200400" cy="62975"/>
                  <a:chOff x="462808" y="4694666"/>
                  <a:chExt cx="3200400" cy="62975"/>
                </a:xfrm>
              </p:grpSpPr>
              <p:cxnSp>
                <p:nvCxnSpPr>
                  <p:cNvPr id="18" name="Straight Connector 17"/>
                  <p:cNvCxnSpPr>
                    <a:stCxn id="13" idx="2"/>
                    <a:endCxn id="13" idx="6"/>
                  </p:cNvCxnSpPr>
                  <p:nvPr/>
                </p:nvCxnSpPr>
                <p:spPr>
                  <a:xfrm>
                    <a:off x="462808" y="4712707"/>
                    <a:ext cx="32004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2019341" y="4694666"/>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sp>
            <p:nvSpPr>
              <p:cNvPr id="15" name="TextBox 14"/>
              <p:cNvSpPr txBox="1"/>
              <p:nvPr/>
            </p:nvSpPr>
            <p:spPr>
              <a:xfrm>
                <a:off x="142320" y="4551236"/>
                <a:ext cx="266700" cy="305233"/>
              </a:xfrm>
              <a:prstGeom prst="rect">
                <a:avLst/>
              </a:prstGeom>
              <a:noFill/>
            </p:spPr>
            <p:txBody>
              <a:bodyPr wrap="square" rtlCol="0">
                <a:spAutoFit/>
              </a:bodyPr>
              <a:lstStyle/>
              <a:p>
                <a:r>
                  <a:rPr lang="vi-VN" smtClean="0">
                    <a:solidFill>
                      <a:srgbClr val="FFFF00"/>
                    </a:solidFill>
                  </a:rPr>
                  <a:t>B</a:t>
                </a:r>
                <a:endParaRPr lang="vi-VN">
                  <a:solidFill>
                    <a:srgbClr val="FFFF00"/>
                  </a:solidFill>
                </a:endParaRPr>
              </a:p>
            </p:txBody>
          </p:sp>
        </p:grpSp>
        <p:sp>
          <p:nvSpPr>
            <p:cNvPr id="12" name="TextBox 11"/>
            <p:cNvSpPr txBox="1"/>
            <p:nvPr/>
          </p:nvSpPr>
          <p:spPr>
            <a:xfrm>
              <a:off x="3656543" y="4539247"/>
              <a:ext cx="266700" cy="369332"/>
            </a:xfrm>
            <a:prstGeom prst="rect">
              <a:avLst/>
            </a:prstGeom>
            <a:noFill/>
          </p:spPr>
          <p:txBody>
            <a:bodyPr wrap="square" rtlCol="0">
              <a:spAutoFit/>
            </a:bodyPr>
            <a:lstStyle/>
            <a:p>
              <a:r>
                <a:rPr lang="vi-VN" smtClean="0">
                  <a:solidFill>
                    <a:srgbClr val="FFFF00"/>
                  </a:solidFill>
                </a:rPr>
                <a:t>C</a:t>
              </a:r>
              <a:endParaRPr lang="vi-VN">
                <a:solidFill>
                  <a:srgbClr val="FFFF00"/>
                </a:solidFill>
              </a:endParaRPr>
            </a:p>
          </p:txBody>
        </p:sp>
      </p:grpSp>
      <p:sp>
        <p:nvSpPr>
          <p:cNvPr id="22" name="TextBox 21"/>
          <p:cNvSpPr txBox="1"/>
          <p:nvPr/>
        </p:nvSpPr>
        <p:spPr>
          <a:xfrm>
            <a:off x="4419600" y="2900918"/>
            <a:ext cx="4545875" cy="646331"/>
          </a:xfrm>
          <a:prstGeom prst="rect">
            <a:avLst/>
          </a:prstGeom>
          <a:solidFill>
            <a:srgbClr val="660066"/>
          </a:solidFill>
          <a:ln>
            <a:noFill/>
          </a:ln>
        </p:spPr>
        <p:txBody>
          <a:bodyPr wrap="square" rtlCol="0">
            <a:spAutoFit/>
          </a:bodyPr>
          <a:lstStyle/>
          <a:p>
            <a:pPr algn="just"/>
            <a:r>
              <a:rPr lang="vi-VN" smtClean="0">
                <a:latin typeface="Tahoma" pitchFamily="34" charset="0"/>
                <a:ea typeface="Tahoma" pitchFamily="34" charset="0"/>
                <a:cs typeface="Tahoma" pitchFamily="34" charset="0"/>
              </a:rPr>
              <a:t>a, Hãy xác định vị trí tương đối của</a:t>
            </a:r>
          </a:p>
          <a:p>
            <a:pPr algn="just"/>
            <a:r>
              <a:rPr lang="vi-VN" smtClean="0">
                <a:latin typeface="Tahoma" pitchFamily="34" charset="0"/>
                <a:ea typeface="Tahoma" pitchFamily="34" charset="0"/>
                <a:cs typeface="Tahoma" pitchFamily="34" charset="0"/>
              </a:rPr>
              <a:t>(I) và (O), của (K) và (O), của (I) và (K)</a:t>
            </a:r>
            <a:endParaRPr lang="vi-VN">
              <a:latin typeface="Tahoma" pitchFamily="34" charset="0"/>
              <a:ea typeface="Tahoma" pitchFamily="34" charset="0"/>
              <a:cs typeface="Tahoma" pitchFamily="34" charset="0"/>
            </a:endParaRPr>
          </a:p>
        </p:txBody>
      </p:sp>
      <p:cxnSp>
        <p:nvCxnSpPr>
          <p:cNvPr id="25" name="Straight Connector 24"/>
          <p:cNvCxnSpPr>
            <a:endCxn id="33" idx="2"/>
          </p:cNvCxnSpPr>
          <p:nvPr/>
        </p:nvCxnSpPr>
        <p:spPr>
          <a:xfrm flipH="1">
            <a:off x="469021" y="2254768"/>
            <a:ext cx="1122380" cy="1494865"/>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endCxn id="13" idx="6"/>
          </p:cNvCxnSpPr>
          <p:nvPr/>
        </p:nvCxnSpPr>
        <p:spPr>
          <a:xfrm>
            <a:off x="1600367" y="2254768"/>
            <a:ext cx="2057400" cy="149934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1600367" y="2765756"/>
            <a:ext cx="2057400" cy="1981200"/>
            <a:chOff x="1605808" y="3724348"/>
            <a:chExt cx="2057400" cy="1981200"/>
          </a:xfrm>
        </p:grpSpPr>
        <p:sp>
          <p:nvSpPr>
            <p:cNvPr id="28" name="Oval 27"/>
            <p:cNvSpPr/>
            <p:nvPr/>
          </p:nvSpPr>
          <p:spPr>
            <a:xfrm>
              <a:off x="1605808" y="3724348"/>
              <a:ext cx="2057400" cy="1981200"/>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29" name="Group 28"/>
            <p:cNvGrpSpPr/>
            <p:nvPr/>
          </p:nvGrpSpPr>
          <p:grpSpPr>
            <a:xfrm>
              <a:off x="2473498" y="4690183"/>
              <a:ext cx="266700" cy="447139"/>
              <a:chOff x="2473498" y="4690183"/>
              <a:chExt cx="266700" cy="447139"/>
            </a:xfrm>
          </p:grpSpPr>
          <p:sp>
            <p:nvSpPr>
              <p:cNvPr id="30" name="Oval 29"/>
              <p:cNvSpPr/>
              <p:nvPr/>
            </p:nvSpPr>
            <p:spPr>
              <a:xfrm>
                <a:off x="2606848" y="4690183"/>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1" name="TextBox 30"/>
              <p:cNvSpPr txBox="1"/>
              <p:nvPr/>
            </p:nvSpPr>
            <p:spPr>
              <a:xfrm>
                <a:off x="2473498" y="4767990"/>
                <a:ext cx="266700" cy="369332"/>
              </a:xfrm>
              <a:prstGeom prst="rect">
                <a:avLst/>
              </a:prstGeom>
              <a:noFill/>
            </p:spPr>
            <p:txBody>
              <a:bodyPr wrap="square" rtlCol="0">
                <a:spAutoFit/>
              </a:bodyPr>
              <a:lstStyle/>
              <a:p>
                <a:r>
                  <a:rPr lang="vi-VN">
                    <a:solidFill>
                      <a:srgbClr val="FFFF00"/>
                    </a:solidFill>
                  </a:rPr>
                  <a:t>K</a:t>
                </a:r>
              </a:p>
            </p:txBody>
          </p:sp>
        </p:grpSp>
      </p:grpSp>
      <p:grpSp>
        <p:nvGrpSpPr>
          <p:cNvPr id="32" name="Group 31"/>
          <p:cNvGrpSpPr/>
          <p:nvPr/>
        </p:nvGrpSpPr>
        <p:grpSpPr>
          <a:xfrm>
            <a:off x="469021" y="3160204"/>
            <a:ext cx="1122380" cy="1178858"/>
            <a:chOff x="474462" y="4118796"/>
            <a:chExt cx="1122380" cy="1178858"/>
          </a:xfrm>
        </p:grpSpPr>
        <p:sp>
          <p:nvSpPr>
            <p:cNvPr id="33" name="Oval 32"/>
            <p:cNvSpPr/>
            <p:nvPr/>
          </p:nvSpPr>
          <p:spPr>
            <a:xfrm>
              <a:off x="474462" y="4118796"/>
              <a:ext cx="1122380" cy="1178858"/>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34" name="Group 33"/>
            <p:cNvGrpSpPr/>
            <p:nvPr/>
          </p:nvGrpSpPr>
          <p:grpSpPr>
            <a:xfrm>
              <a:off x="902302" y="4683460"/>
              <a:ext cx="266700" cy="409087"/>
              <a:chOff x="902302" y="4683460"/>
              <a:chExt cx="266700" cy="409087"/>
            </a:xfrm>
          </p:grpSpPr>
          <p:sp>
            <p:nvSpPr>
              <p:cNvPr id="35" name="Oval 34"/>
              <p:cNvSpPr/>
              <p:nvPr/>
            </p:nvSpPr>
            <p:spPr>
              <a:xfrm>
                <a:off x="1007992" y="4683460"/>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6" name="TextBox 35"/>
              <p:cNvSpPr txBox="1"/>
              <p:nvPr/>
            </p:nvSpPr>
            <p:spPr>
              <a:xfrm>
                <a:off x="902302" y="4723215"/>
                <a:ext cx="266700" cy="369332"/>
              </a:xfrm>
              <a:prstGeom prst="rect">
                <a:avLst/>
              </a:prstGeom>
              <a:noFill/>
            </p:spPr>
            <p:txBody>
              <a:bodyPr wrap="square" rtlCol="0">
                <a:spAutoFit/>
              </a:bodyPr>
              <a:lstStyle/>
              <a:p>
                <a:r>
                  <a:rPr lang="vi-VN" smtClean="0">
                    <a:solidFill>
                      <a:srgbClr val="FFFF00"/>
                    </a:solidFill>
                    <a:latin typeface="+mj-lt"/>
                  </a:rPr>
                  <a:t>I</a:t>
                </a:r>
                <a:endParaRPr lang="vi-VN">
                  <a:solidFill>
                    <a:srgbClr val="FFFF00"/>
                  </a:solidFill>
                  <a:latin typeface="+mj-lt"/>
                </a:endParaRPr>
              </a:p>
            </p:txBody>
          </p:sp>
        </p:grpSp>
      </p:grpSp>
      <p:grpSp>
        <p:nvGrpSpPr>
          <p:cNvPr id="37" name="Group 36"/>
          <p:cNvGrpSpPr/>
          <p:nvPr/>
        </p:nvGrpSpPr>
        <p:grpSpPr>
          <a:xfrm>
            <a:off x="1604848" y="2407489"/>
            <a:ext cx="897143" cy="1342144"/>
            <a:chOff x="1610289" y="3366081"/>
            <a:chExt cx="897143" cy="1342144"/>
          </a:xfrm>
        </p:grpSpPr>
        <p:cxnSp>
          <p:nvCxnSpPr>
            <p:cNvPr id="38" name="Straight Connector 37"/>
            <p:cNvCxnSpPr/>
            <p:nvPr/>
          </p:nvCxnSpPr>
          <p:spPr>
            <a:xfrm flipH="1">
              <a:off x="1610289" y="3724348"/>
              <a:ext cx="750346" cy="98387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2240732" y="3366081"/>
              <a:ext cx="266700" cy="369332"/>
            </a:xfrm>
            <a:prstGeom prst="rect">
              <a:avLst/>
            </a:prstGeom>
            <a:noFill/>
          </p:spPr>
          <p:txBody>
            <a:bodyPr wrap="square" rtlCol="0">
              <a:spAutoFit/>
            </a:bodyPr>
            <a:lstStyle/>
            <a:p>
              <a:r>
                <a:rPr lang="vi-VN" smtClean="0">
                  <a:solidFill>
                    <a:srgbClr val="FFFF00"/>
                  </a:solidFill>
                </a:rPr>
                <a:t>F</a:t>
              </a:r>
              <a:endParaRPr lang="vi-VN">
                <a:solidFill>
                  <a:srgbClr val="FFFF00"/>
                </a:solidFill>
              </a:endParaRPr>
            </a:p>
          </p:txBody>
        </p:sp>
        <p:sp>
          <p:nvSpPr>
            <p:cNvPr id="40" name="Freeform 39"/>
            <p:cNvSpPr/>
            <p:nvPr/>
          </p:nvSpPr>
          <p:spPr>
            <a:xfrm rot="7581850">
              <a:off x="2302673" y="3793205"/>
              <a:ext cx="116493" cy="101853"/>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41" name="Group 40"/>
          <p:cNvGrpSpPr/>
          <p:nvPr/>
        </p:nvGrpSpPr>
        <p:grpSpPr>
          <a:xfrm>
            <a:off x="1270914" y="1884690"/>
            <a:ext cx="456788" cy="3778446"/>
            <a:chOff x="1276355" y="2843282"/>
            <a:chExt cx="456788" cy="3778446"/>
          </a:xfrm>
        </p:grpSpPr>
        <p:grpSp>
          <p:nvGrpSpPr>
            <p:cNvPr id="42" name="Group 41"/>
            <p:cNvGrpSpPr/>
            <p:nvPr/>
          </p:nvGrpSpPr>
          <p:grpSpPr>
            <a:xfrm>
              <a:off x="1423151" y="2843282"/>
              <a:ext cx="280147" cy="3778446"/>
              <a:chOff x="1423151" y="2843282"/>
              <a:chExt cx="280147" cy="3778446"/>
            </a:xfrm>
          </p:grpSpPr>
          <p:cxnSp>
            <p:nvCxnSpPr>
              <p:cNvPr id="46" name="Straight Connector 45"/>
              <p:cNvCxnSpPr/>
              <p:nvPr/>
            </p:nvCxnSpPr>
            <p:spPr>
              <a:xfrm>
                <a:off x="1596842" y="3213360"/>
                <a:ext cx="0" cy="298524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1436598" y="2843282"/>
                <a:ext cx="266700" cy="369332"/>
              </a:xfrm>
              <a:prstGeom prst="rect">
                <a:avLst/>
              </a:prstGeom>
              <a:noFill/>
            </p:spPr>
            <p:txBody>
              <a:bodyPr wrap="square" rtlCol="0">
                <a:spAutoFit/>
              </a:bodyPr>
              <a:lstStyle/>
              <a:p>
                <a:r>
                  <a:rPr lang="vi-VN" smtClean="0">
                    <a:solidFill>
                      <a:srgbClr val="FFFF00"/>
                    </a:solidFill>
                  </a:rPr>
                  <a:t>A</a:t>
                </a:r>
                <a:endParaRPr lang="vi-VN">
                  <a:solidFill>
                    <a:srgbClr val="FFFF00"/>
                  </a:solidFill>
                </a:endParaRPr>
              </a:p>
            </p:txBody>
          </p:sp>
          <p:sp>
            <p:nvSpPr>
              <p:cNvPr id="48" name="TextBox 47"/>
              <p:cNvSpPr txBox="1"/>
              <p:nvPr/>
            </p:nvSpPr>
            <p:spPr>
              <a:xfrm>
                <a:off x="1423151" y="6252396"/>
                <a:ext cx="266700" cy="369332"/>
              </a:xfrm>
              <a:prstGeom prst="rect">
                <a:avLst/>
              </a:prstGeom>
              <a:noFill/>
            </p:spPr>
            <p:txBody>
              <a:bodyPr wrap="square" rtlCol="0">
                <a:spAutoFit/>
              </a:bodyPr>
              <a:lstStyle/>
              <a:p>
                <a:r>
                  <a:rPr lang="vi-VN" smtClean="0">
                    <a:solidFill>
                      <a:srgbClr val="FFFF00"/>
                    </a:solidFill>
                  </a:rPr>
                  <a:t>D</a:t>
                </a:r>
                <a:endParaRPr lang="vi-VN">
                  <a:solidFill>
                    <a:srgbClr val="FFFF00"/>
                  </a:solidFill>
                </a:endParaRPr>
              </a:p>
            </p:txBody>
          </p:sp>
        </p:grpSp>
        <p:grpSp>
          <p:nvGrpSpPr>
            <p:cNvPr id="43" name="Group 42"/>
            <p:cNvGrpSpPr/>
            <p:nvPr/>
          </p:nvGrpSpPr>
          <p:grpSpPr>
            <a:xfrm>
              <a:off x="1276355" y="4604074"/>
              <a:ext cx="456788" cy="420589"/>
              <a:chOff x="1276355" y="4604074"/>
              <a:chExt cx="456788" cy="420589"/>
            </a:xfrm>
          </p:grpSpPr>
          <p:sp>
            <p:nvSpPr>
              <p:cNvPr id="44" name="TextBox 43"/>
              <p:cNvSpPr txBox="1"/>
              <p:nvPr/>
            </p:nvSpPr>
            <p:spPr>
              <a:xfrm>
                <a:off x="1276355" y="4655331"/>
                <a:ext cx="266700" cy="369332"/>
              </a:xfrm>
              <a:prstGeom prst="rect">
                <a:avLst/>
              </a:prstGeom>
              <a:noFill/>
            </p:spPr>
            <p:txBody>
              <a:bodyPr wrap="square" rtlCol="0">
                <a:spAutoFit/>
              </a:bodyPr>
              <a:lstStyle/>
              <a:p>
                <a:r>
                  <a:rPr lang="vi-VN">
                    <a:solidFill>
                      <a:srgbClr val="FFFF00"/>
                    </a:solidFill>
                  </a:rPr>
                  <a:t>H</a:t>
                </a:r>
              </a:p>
            </p:txBody>
          </p:sp>
          <p:sp>
            <p:nvSpPr>
              <p:cNvPr id="45" name="Freeform 44"/>
              <p:cNvSpPr/>
              <p:nvPr/>
            </p:nvSpPr>
            <p:spPr>
              <a:xfrm>
                <a:off x="1615284" y="4604074"/>
                <a:ext cx="117859" cy="117898"/>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sp>
        <p:nvSpPr>
          <p:cNvPr id="49" name="Rounded Rectangle 48"/>
          <p:cNvSpPr/>
          <p:nvPr/>
        </p:nvSpPr>
        <p:spPr>
          <a:xfrm>
            <a:off x="4255585" y="1401139"/>
            <a:ext cx="4662454" cy="1313954"/>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smtClean="0">
                <a:solidFill>
                  <a:srgbClr val="002060"/>
                </a:solidFill>
                <a:latin typeface="Tahoma" pitchFamily="34" charset="0"/>
                <a:ea typeface="Tahoma" pitchFamily="34" charset="0"/>
                <a:cs typeface="Tahoma" pitchFamily="34" charset="0"/>
              </a:rPr>
              <a:t>Cho (O) có đường kính BC, dây AD ┴ BC tại H. HE</a:t>
            </a:r>
            <a:r>
              <a:rPr lang="vi-VN" sz="2000" b="1">
                <a:solidFill>
                  <a:srgbClr val="002060"/>
                </a:solidFill>
                <a:latin typeface="Tahoma" pitchFamily="34" charset="0"/>
                <a:ea typeface="Tahoma" pitchFamily="34" charset="0"/>
                <a:cs typeface="Tahoma" pitchFamily="34" charset="0"/>
              </a:rPr>
              <a:t> </a:t>
            </a:r>
            <a:r>
              <a:rPr lang="vi-VN" sz="2000" b="1" smtClean="0">
                <a:solidFill>
                  <a:srgbClr val="002060"/>
                </a:solidFill>
                <a:latin typeface="Tahoma" pitchFamily="34" charset="0"/>
                <a:ea typeface="Tahoma" pitchFamily="34" charset="0"/>
                <a:cs typeface="Tahoma" pitchFamily="34" charset="0"/>
              </a:rPr>
              <a:t>┴ AB; HF ┴ AC. Gọi (I); (K) thứ tự là các đường tròn ngoại tiếp ∆HBE; ∆HCF</a:t>
            </a:r>
            <a:endParaRPr lang="vi-VN" sz="2000" b="1">
              <a:solidFill>
                <a:srgbClr val="002060"/>
              </a:solidFill>
              <a:latin typeface="Tahoma" pitchFamily="34" charset="0"/>
              <a:ea typeface="Tahoma" pitchFamily="34" charset="0"/>
              <a:cs typeface="Tahoma" pitchFamily="34" charset="0"/>
            </a:endParaRPr>
          </a:p>
        </p:txBody>
      </p:sp>
      <p:grpSp>
        <p:nvGrpSpPr>
          <p:cNvPr id="52" name="Group 51"/>
          <p:cNvGrpSpPr/>
          <p:nvPr/>
        </p:nvGrpSpPr>
        <p:grpSpPr>
          <a:xfrm>
            <a:off x="4114796" y="3582715"/>
            <a:ext cx="1938586" cy="1037145"/>
            <a:chOff x="3681034" y="1915746"/>
            <a:chExt cx="1365822" cy="1037145"/>
          </a:xfrm>
        </p:grpSpPr>
        <p:sp>
          <p:nvSpPr>
            <p:cNvPr id="53" name="Up Arrow 52"/>
            <p:cNvSpPr/>
            <p:nvPr/>
          </p:nvSpPr>
          <p:spPr>
            <a:xfrm>
              <a:off x="4173161" y="1915746"/>
              <a:ext cx="136071" cy="281464"/>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4" name="TextBox 53"/>
            <p:cNvSpPr txBox="1"/>
            <p:nvPr/>
          </p:nvSpPr>
          <p:spPr>
            <a:xfrm>
              <a:off x="3681034" y="2306560"/>
              <a:ext cx="1365822" cy="646331"/>
            </a:xfrm>
            <a:prstGeom prst="rect">
              <a:avLst/>
            </a:prstGeom>
            <a:noFill/>
          </p:spPr>
          <p:txBody>
            <a:bodyPr wrap="square" rtlCol="0">
              <a:spAutoFit/>
            </a:bodyPr>
            <a:lstStyle/>
            <a:p>
              <a:pPr algn="ctr"/>
              <a:r>
                <a:rPr lang="vi-VN" smtClean="0">
                  <a:latin typeface="Tahoma" pitchFamily="34" charset="0"/>
                  <a:ea typeface="Tahoma" pitchFamily="34" charset="0"/>
                  <a:cs typeface="Tahoma" pitchFamily="34" charset="0"/>
                </a:rPr>
                <a:t>(I) tiếp xúc trong với (O) tại B</a:t>
              </a:r>
              <a:endParaRPr lang="vi-VN">
                <a:latin typeface="Tahoma" pitchFamily="34" charset="0"/>
                <a:ea typeface="Tahoma" pitchFamily="34" charset="0"/>
                <a:cs typeface="Tahoma" pitchFamily="34" charset="0"/>
              </a:endParaRPr>
            </a:p>
          </p:txBody>
        </p:sp>
      </p:grpSp>
      <p:grpSp>
        <p:nvGrpSpPr>
          <p:cNvPr id="55" name="Group 54"/>
          <p:cNvGrpSpPr/>
          <p:nvPr/>
        </p:nvGrpSpPr>
        <p:grpSpPr>
          <a:xfrm>
            <a:off x="4402342" y="4668388"/>
            <a:ext cx="1651043" cy="707674"/>
            <a:chOff x="3885046" y="3081384"/>
            <a:chExt cx="1651043" cy="707674"/>
          </a:xfrm>
        </p:grpSpPr>
        <p:sp>
          <p:nvSpPr>
            <p:cNvPr id="56" name="TextBox 55"/>
            <p:cNvSpPr txBox="1"/>
            <p:nvPr/>
          </p:nvSpPr>
          <p:spPr>
            <a:xfrm>
              <a:off x="3885046" y="3419726"/>
              <a:ext cx="1651043" cy="369332"/>
            </a:xfrm>
            <a:prstGeom prst="rect">
              <a:avLst/>
            </a:prstGeom>
            <a:noFill/>
          </p:spPr>
          <p:txBody>
            <a:bodyPr wrap="square" rtlCol="0">
              <a:spAutoFit/>
            </a:bodyPr>
            <a:lstStyle/>
            <a:p>
              <a:r>
                <a:rPr lang="vi-VN" smtClean="0">
                  <a:latin typeface="Tahoma" pitchFamily="34" charset="0"/>
                  <a:ea typeface="Tahoma" pitchFamily="34" charset="0"/>
                  <a:cs typeface="Tahoma" pitchFamily="34" charset="0"/>
                </a:rPr>
                <a:t>IO = BO - BI</a:t>
              </a:r>
              <a:endParaRPr lang="vi-VN">
                <a:latin typeface="Tahoma" pitchFamily="34" charset="0"/>
                <a:ea typeface="Tahoma" pitchFamily="34" charset="0"/>
                <a:cs typeface="Tahoma" pitchFamily="34" charset="0"/>
              </a:endParaRPr>
            </a:p>
          </p:txBody>
        </p:sp>
        <p:sp>
          <p:nvSpPr>
            <p:cNvPr id="57" name="Up Arrow 56"/>
            <p:cNvSpPr/>
            <p:nvPr/>
          </p:nvSpPr>
          <p:spPr>
            <a:xfrm>
              <a:off x="4359504" y="3081384"/>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grpSp>
        <p:nvGrpSpPr>
          <p:cNvPr id="58" name="Group 57"/>
          <p:cNvGrpSpPr/>
          <p:nvPr/>
        </p:nvGrpSpPr>
        <p:grpSpPr>
          <a:xfrm>
            <a:off x="6973019" y="3662142"/>
            <a:ext cx="2263693" cy="1006246"/>
            <a:chOff x="7118595" y="1953007"/>
            <a:chExt cx="2263693" cy="1006246"/>
          </a:xfrm>
        </p:grpSpPr>
        <p:sp>
          <p:nvSpPr>
            <p:cNvPr id="59" name="TextBox 58"/>
            <p:cNvSpPr txBox="1"/>
            <p:nvPr/>
          </p:nvSpPr>
          <p:spPr>
            <a:xfrm>
              <a:off x="7118595" y="2312922"/>
              <a:ext cx="2263693" cy="646331"/>
            </a:xfrm>
            <a:prstGeom prst="rect">
              <a:avLst/>
            </a:prstGeom>
            <a:noFill/>
          </p:spPr>
          <p:txBody>
            <a:bodyPr wrap="square" rtlCol="0">
              <a:spAutoFit/>
            </a:bodyPr>
            <a:lstStyle/>
            <a:p>
              <a:pPr algn="ctr"/>
              <a:r>
                <a:rPr lang="vi-VN" smtClean="0">
                  <a:latin typeface="Tahoma" pitchFamily="34" charset="0"/>
                  <a:ea typeface="Tahoma" pitchFamily="34" charset="0"/>
                  <a:cs typeface="Tahoma" pitchFamily="34" charset="0"/>
                </a:rPr>
                <a:t>(I) và (K) tiếp xúc ngoài nhau tại H</a:t>
              </a:r>
              <a:endParaRPr lang="vi-VN">
                <a:latin typeface="Tahoma" pitchFamily="34" charset="0"/>
                <a:ea typeface="Tahoma" pitchFamily="34" charset="0"/>
                <a:cs typeface="Tahoma" pitchFamily="34" charset="0"/>
              </a:endParaRPr>
            </a:p>
          </p:txBody>
        </p:sp>
        <p:sp>
          <p:nvSpPr>
            <p:cNvPr id="60" name="Up Arrow 59"/>
            <p:cNvSpPr/>
            <p:nvPr/>
          </p:nvSpPr>
          <p:spPr>
            <a:xfrm>
              <a:off x="8182407" y="1953007"/>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61" name="Group 60"/>
          <p:cNvGrpSpPr/>
          <p:nvPr/>
        </p:nvGrpSpPr>
        <p:grpSpPr>
          <a:xfrm>
            <a:off x="7498476" y="4717474"/>
            <a:ext cx="1651043" cy="604551"/>
            <a:chOff x="7699026" y="2950966"/>
            <a:chExt cx="1651043" cy="604551"/>
          </a:xfrm>
        </p:grpSpPr>
        <p:sp>
          <p:nvSpPr>
            <p:cNvPr id="62" name="TextBox 61"/>
            <p:cNvSpPr txBox="1"/>
            <p:nvPr/>
          </p:nvSpPr>
          <p:spPr>
            <a:xfrm>
              <a:off x="7699026" y="3186185"/>
              <a:ext cx="1651043" cy="369332"/>
            </a:xfrm>
            <a:prstGeom prst="rect">
              <a:avLst/>
            </a:prstGeom>
            <a:noFill/>
          </p:spPr>
          <p:txBody>
            <a:bodyPr wrap="square" rtlCol="0">
              <a:spAutoFit/>
            </a:bodyPr>
            <a:lstStyle/>
            <a:p>
              <a:r>
                <a:rPr lang="vi-VN" smtClean="0">
                  <a:latin typeface="Tahoma" pitchFamily="34" charset="0"/>
                  <a:ea typeface="Tahoma" pitchFamily="34" charset="0"/>
                  <a:cs typeface="Tahoma" pitchFamily="34" charset="0"/>
                </a:rPr>
                <a:t>IK = IH + HK</a:t>
              </a:r>
              <a:endParaRPr lang="vi-VN">
                <a:latin typeface="Tahoma" pitchFamily="34" charset="0"/>
                <a:ea typeface="Tahoma" pitchFamily="34" charset="0"/>
                <a:cs typeface="Tahoma" pitchFamily="34" charset="0"/>
              </a:endParaRPr>
            </a:p>
          </p:txBody>
        </p:sp>
        <p:sp>
          <p:nvSpPr>
            <p:cNvPr id="63" name="Up Arrow 62"/>
            <p:cNvSpPr/>
            <p:nvPr/>
          </p:nvSpPr>
          <p:spPr>
            <a:xfrm>
              <a:off x="8217879" y="2950966"/>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70" name="Group 69"/>
          <p:cNvGrpSpPr/>
          <p:nvPr/>
        </p:nvGrpSpPr>
        <p:grpSpPr>
          <a:xfrm>
            <a:off x="4342933" y="5376062"/>
            <a:ext cx="1769859" cy="633229"/>
            <a:chOff x="4342933" y="4791452"/>
            <a:chExt cx="1769859" cy="633229"/>
          </a:xfrm>
        </p:grpSpPr>
        <p:sp>
          <p:nvSpPr>
            <p:cNvPr id="65" name="Up Arrow 64"/>
            <p:cNvSpPr/>
            <p:nvPr/>
          </p:nvSpPr>
          <p:spPr>
            <a:xfrm>
              <a:off x="4895621" y="4791452"/>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6" name="TextBox 65"/>
            <p:cNvSpPr txBox="1"/>
            <p:nvPr/>
          </p:nvSpPr>
          <p:spPr>
            <a:xfrm>
              <a:off x="4342933" y="5055349"/>
              <a:ext cx="1769859" cy="369332"/>
            </a:xfrm>
            <a:prstGeom prst="rect">
              <a:avLst/>
            </a:prstGeom>
            <a:noFill/>
          </p:spPr>
          <p:txBody>
            <a:bodyPr wrap="square" rtlCol="0">
              <a:spAutoFit/>
            </a:bodyPr>
            <a:lstStyle/>
            <a:p>
              <a:r>
                <a:rPr lang="vi-VN" smtClean="0">
                  <a:latin typeface="Tahoma" pitchFamily="34" charset="0"/>
                  <a:ea typeface="Tahoma" pitchFamily="34" charset="0"/>
                  <a:cs typeface="Tahoma" pitchFamily="34" charset="0"/>
                </a:rPr>
                <a:t>BI + IO = BO</a:t>
              </a:r>
              <a:endParaRPr lang="vi-VN">
                <a:latin typeface="Tahoma" pitchFamily="34" charset="0"/>
                <a:ea typeface="Tahoma" pitchFamily="34" charset="0"/>
                <a:cs typeface="Tahoma" pitchFamily="34" charset="0"/>
              </a:endParaRPr>
            </a:p>
          </p:txBody>
        </p:sp>
      </p:grpSp>
      <p:grpSp>
        <p:nvGrpSpPr>
          <p:cNvPr id="67" name="Group 66"/>
          <p:cNvGrpSpPr/>
          <p:nvPr/>
        </p:nvGrpSpPr>
        <p:grpSpPr>
          <a:xfrm>
            <a:off x="4461749" y="6009291"/>
            <a:ext cx="1651043" cy="707674"/>
            <a:chOff x="3885046" y="3081384"/>
            <a:chExt cx="1651043" cy="707674"/>
          </a:xfrm>
        </p:grpSpPr>
        <mc:AlternateContent xmlns:mc="http://schemas.openxmlformats.org/markup-compatibility/2006" xmlns:a14="http://schemas.microsoft.com/office/drawing/2010/main">
          <mc:Choice Requires="a14">
            <p:sp>
              <p:nvSpPr>
                <p:cNvPr id="68" name="TextBox 67"/>
                <p:cNvSpPr txBox="1"/>
                <p:nvPr/>
              </p:nvSpPr>
              <p:spPr>
                <a:xfrm>
                  <a:off x="3885046" y="3419726"/>
                  <a:ext cx="1651043" cy="369332"/>
                </a:xfrm>
                <a:prstGeom prst="rect">
                  <a:avLst/>
                </a:prstGeom>
                <a:noFill/>
              </p:spPr>
              <p:txBody>
                <a:bodyPr wrap="square" rtlCol="0">
                  <a:spAutoFit/>
                </a:bodyPr>
                <a:lstStyle/>
                <a:p>
                  <a:r>
                    <a:rPr lang="vi-VN" smtClean="0">
                      <a:latin typeface="Tahoma" pitchFamily="34" charset="0"/>
                      <a:ea typeface="Tahoma" pitchFamily="34" charset="0"/>
                      <a:cs typeface="Tahoma" pitchFamily="34" charset="0"/>
                    </a:rPr>
                    <a:t>I </a:t>
                  </a:r>
                  <a14:m>
                    <m:oMath xmlns:m="http://schemas.openxmlformats.org/officeDocument/2006/math">
                      <m:r>
                        <a:rPr lang="vi-VN" i="1" smtClean="0">
                          <a:latin typeface="Cambria Math"/>
                          <a:ea typeface="Cambria Math"/>
                          <a:cs typeface="Tahoma" pitchFamily="34" charset="0"/>
                        </a:rPr>
                        <m:t>∈</m:t>
                      </m:r>
                    </m:oMath>
                  </a14:m>
                  <a:r>
                    <a:rPr lang="vi-VN" smtClean="0">
                      <a:latin typeface="Tahoma" pitchFamily="34" charset="0"/>
                      <a:ea typeface="Tahoma" pitchFamily="34" charset="0"/>
                      <a:cs typeface="Tahoma" pitchFamily="34" charset="0"/>
                    </a:rPr>
                    <a:t> OB</a:t>
                  </a:r>
                  <a:endParaRPr lang="vi-VN">
                    <a:latin typeface="Tahoma" pitchFamily="34" charset="0"/>
                    <a:ea typeface="Tahoma" pitchFamily="34" charset="0"/>
                    <a:cs typeface="Tahoma" pitchFamily="34" charset="0"/>
                  </a:endParaRPr>
                </a:p>
              </p:txBody>
            </p:sp>
          </mc:Choice>
          <mc:Fallback xmlns="">
            <p:sp>
              <p:nvSpPr>
                <p:cNvPr id="68" name="TextBox 67"/>
                <p:cNvSpPr txBox="1">
                  <a:spLocks noRot="1" noChangeAspect="1" noMove="1" noResize="1" noEditPoints="1" noAdjustHandles="1" noChangeArrowheads="1" noChangeShapeType="1" noTextEdit="1"/>
                </p:cNvSpPr>
                <p:nvPr/>
              </p:nvSpPr>
              <p:spPr>
                <a:xfrm>
                  <a:off x="3885046" y="3419726"/>
                  <a:ext cx="1651043" cy="369332"/>
                </a:xfrm>
                <a:prstGeom prst="rect">
                  <a:avLst/>
                </a:prstGeom>
                <a:blipFill rotWithShape="1">
                  <a:blip r:embed="rId2"/>
                  <a:stretch>
                    <a:fillRect l="-3321" t="-8197" b="-24590"/>
                  </a:stretch>
                </a:blipFill>
              </p:spPr>
              <p:txBody>
                <a:bodyPr/>
                <a:lstStyle/>
                <a:p>
                  <a:r>
                    <a:rPr lang="vi-VN">
                      <a:noFill/>
                    </a:rPr>
                    <a:t> </a:t>
                  </a:r>
                </a:p>
              </p:txBody>
            </p:sp>
          </mc:Fallback>
        </mc:AlternateContent>
        <p:sp>
          <p:nvSpPr>
            <p:cNvPr id="69" name="Up Arrow 68"/>
            <p:cNvSpPr/>
            <p:nvPr/>
          </p:nvSpPr>
          <p:spPr>
            <a:xfrm>
              <a:off x="4359504" y="3081384"/>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grpSp>
        <p:nvGrpSpPr>
          <p:cNvPr id="71" name="Group 70"/>
          <p:cNvGrpSpPr/>
          <p:nvPr/>
        </p:nvGrpSpPr>
        <p:grpSpPr>
          <a:xfrm>
            <a:off x="5601722" y="5151296"/>
            <a:ext cx="2263693" cy="585030"/>
            <a:chOff x="7045625" y="2003403"/>
            <a:chExt cx="2263693" cy="353207"/>
          </a:xfrm>
        </p:grpSpPr>
        <p:sp>
          <p:nvSpPr>
            <p:cNvPr id="72" name="TextBox 71"/>
            <p:cNvSpPr txBox="1"/>
            <p:nvPr/>
          </p:nvSpPr>
          <p:spPr>
            <a:xfrm>
              <a:off x="7045625" y="2133629"/>
              <a:ext cx="2263693" cy="222981"/>
            </a:xfrm>
            <a:prstGeom prst="rect">
              <a:avLst/>
            </a:prstGeom>
            <a:noFill/>
            <a:ln>
              <a:noFill/>
            </a:ln>
          </p:spPr>
          <p:txBody>
            <a:bodyPr wrap="square" rtlCol="0">
              <a:spAutoFit/>
            </a:bodyPr>
            <a:lstStyle/>
            <a:p>
              <a:pPr algn="ctr"/>
              <a:r>
                <a:rPr lang="vi-VN" smtClean="0">
                  <a:solidFill>
                    <a:srgbClr val="FFFF00"/>
                  </a:solidFill>
                  <a:latin typeface="Tahoma" pitchFamily="34" charset="0"/>
                  <a:ea typeface="Tahoma" pitchFamily="34" charset="0"/>
                  <a:cs typeface="Tahoma" pitchFamily="34" charset="0"/>
                </a:rPr>
                <a:t>OK = OC - KC</a:t>
              </a:r>
              <a:endParaRPr lang="vi-VN">
                <a:solidFill>
                  <a:srgbClr val="FFFF00"/>
                </a:solidFill>
                <a:latin typeface="Tahoma" pitchFamily="34" charset="0"/>
                <a:ea typeface="Tahoma" pitchFamily="34" charset="0"/>
                <a:cs typeface="Tahoma" pitchFamily="34" charset="0"/>
              </a:endParaRPr>
            </a:p>
          </p:txBody>
        </p:sp>
        <p:sp>
          <p:nvSpPr>
            <p:cNvPr id="73" name="Up Arrow 72"/>
            <p:cNvSpPr/>
            <p:nvPr/>
          </p:nvSpPr>
          <p:spPr>
            <a:xfrm>
              <a:off x="7888679" y="2003403"/>
              <a:ext cx="93438" cy="130226"/>
            </a:xfrm>
            <a:prstGeom prst="upArrow">
              <a:avLst/>
            </a:prstGeom>
            <a:solidFill>
              <a:schemeClr val="tx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FFFF00"/>
                </a:solidFill>
              </a:endParaRPr>
            </a:p>
          </p:txBody>
        </p:sp>
      </p:grpSp>
      <p:grpSp>
        <p:nvGrpSpPr>
          <p:cNvPr id="74" name="Group 73"/>
          <p:cNvGrpSpPr/>
          <p:nvPr/>
        </p:nvGrpSpPr>
        <p:grpSpPr>
          <a:xfrm>
            <a:off x="5856364" y="3598725"/>
            <a:ext cx="1363701" cy="1577494"/>
            <a:chOff x="3745613" y="1360220"/>
            <a:chExt cx="1537852" cy="1577494"/>
          </a:xfrm>
        </p:grpSpPr>
        <p:sp>
          <p:nvSpPr>
            <p:cNvPr id="75" name="Up Arrow 74"/>
            <p:cNvSpPr/>
            <p:nvPr/>
          </p:nvSpPr>
          <p:spPr>
            <a:xfrm>
              <a:off x="4357225" y="1360220"/>
              <a:ext cx="104588" cy="697969"/>
            </a:xfrm>
            <a:prstGeom prst="upArrow">
              <a:avLst/>
            </a:prstGeom>
            <a:solidFill>
              <a:srgbClr val="FFFF66"/>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FFFF00"/>
                </a:solidFill>
              </a:endParaRPr>
            </a:p>
          </p:txBody>
        </p:sp>
        <p:sp>
          <p:nvSpPr>
            <p:cNvPr id="76" name="TextBox 75"/>
            <p:cNvSpPr txBox="1"/>
            <p:nvPr/>
          </p:nvSpPr>
          <p:spPr>
            <a:xfrm>
              <a:off x="3745613" y="2106717"/>
              <a:ext cx="1537852" cy="830997"/>
            </a:xfrm>
            <a:prstGeom prst="rect">
              <a:avLst/>
            </a:prstGeom>
            <a:noFill/>
          </p:spPr>
          <p:txBody>
            <a:bodyPr wrap="square" rtlCol="0">
              <a:spAutoFit/>
            </a:bodyPr>
            <a:lstStyle/>
            <a:p>
              <a:pPr algn="ctr"/>
              <a:r>
                <a:rPr lang="vi-VN" sz="1600" smtClean="0">
                  <a:solidFill>
                    <a:srgbClr val="FFFF00"/>
                  </a:solidFill>
                  <a:latin typeface="Tahoma" pitchFamily="34" charset="0"/>
                  <a:ea typeface="Tahoma" pitchFamily="34" charset="0"/>
                  <a:cs typeface="Tahoma" pitchFamily="34" charset="0"/>
                </a:rPr>
                <a:t>(O) tiếp xúc trong với (K) tại C</a:t>
              </a:r>
              <a:endParaRPr lang="vi-VN" sz="1600">
                <a:solidFill>
                  <a:srgbClr val="FFFF00"/>
                </a:solidFill>
                <a:latin typeface="Tahoma" pitchFamily="34" charset="0"/>
                <a:ea typeface="Tahoma" pitchFamily="34" charset="0"/>
                <a:cs typeface="Tahoma" pitchFamily="34" charset="0"/>
              </a:endParaRPr>
            </a:p>
          </p:txBody>
        </p:sp>
      </p:grpSp>
      <p:sp>
        <p:nvSpPr>
          <p:cNvPr id="78" name="Content Placeholder 2"/>
          <p:cNvSpPr txBox="1">
            <a:spLocks/>
          </p:cNvSpPr>
          <p:nvPr/>
        </p:nvSpPr>
        <p:spPr bwMode="auto">
          <a:xfrm>
            <a:off x="17684" y="838200"/>
            <a:ext cx="3420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 ÔN TẬP LÝ THUYẾT</a:t>
            </a:r>
            <a:endParaRPr lang="vi-VN" sz="1900" b="1">
              <a:solidFill>
                <a:srgbClr val="FFFF00"/>
              </a:solidFill>
              <a:latin typeface="Tahoma" pitchFamily="34" charset="0"/>
              <a:ea typeface="Tahoma" pitchFamily="34" charset="0"/>
              <a:cs typeface="Tahoma" pitchFamily="34" charset="0"/>
            </a:endParaRPr>
          </a:p>
        </p:txBody>
      </p:sp>
      <p:sp>
        <p:nvSpPr>
          <p:cNvPr id="79" name="Content Placeholder 2"/>
          <p:cNvSpPr txBox="1">
            <a:spLocks/>
          </p:cNvSpPr>
          <p:nvPr/>
        </p:nvSpPr>
        <p:spPr bwMode="auto">
          <a:xfrm>
            <a:off x="17684" y="1247526"/>
            <a:ext cx="3420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II. LUYỆN TẬP</a:t>
            </a:r>
            <a:endParaRPr lang="vi-VN" sz="1900" b="1">
              <a:solidFill>
                <a:srgbClr val="FFFF00"/>
              </a:solidFill>
              <a:latin typeface="Tahoma" pitchFamily="34" charset="0"/>
              <a:ea typeface="Tahoma" pitchFamily="34" charset="0"/>
              <a:cs typeface="Tahoma" pitchFamily="34" charset="0"/>
            </a:endParaRPr>
          </a:p>
        </p:txBody>
      </p:sp>
      <p:grpSp>
        <p:nvGrpSpPr>
          <p:cNvPr id="80" name="Group 79"/>
          <p:cNvGrpSpPr/>
          <p:nvPr/>
        </p:nvGrpSpPr>
        <p:grpSpPr>
          <a:xfrm>
            <a:off x="5491741" y="5695107"/>
            <a:ext cx="2263693" cy="541915"/>
            <a:chOff x="7118595" y="2030553"/>
            <a:chExt cx="2263693" cy="327177"/>
          </a:xfrm>
        </p:grpSpPr>
        <p:sp>
          <p:nvSpPr>
            <p:cNvPr id="81" name="TextBox 80"/>
            <p:cNvSpPr txBox="1"/>
            <p:nvPr/>
          </p:nvSpPr>
          <p:spPr>
            <a:xfrm>
              <a:off x="7118595" y="2134749"/>
              <a:ext cx="2263693" cy="222981"/>
            </a:xfrm>
            <a:prstGeom prst="rect">
              <a:avLst/>
            </a:prstGeom>
            <a:noFill/>
          </p:spPr>
          <p:txBody>
            <a:bodyPr wrap="square" rtlCol="0">
              <a:spAutoFit/>
            </a:bodyPr>
            <a:lstStyle/>
            <a:p>
              <a:pPr algn="ctr"/>
              <a:r>
                <a:rPr lang="vi-VN" smtClean="0">
                  <a:solidFill>
                    <a:srgbClr val="FFFF00"/>
                  </a:solidFill>
                  <a:latin typeface="Tahoma" pitchFamily="34" charset="0"/>
                  <a:ea typeface="Tahoma" pitchFamily="34" charset="0"/>
                  <a:cs typeface="Tahoma" pitchFamily="34" charset="0"/>
                </a:rPr>
                <a:t>OK + KC = OC</a:t>
              </a:r>
              <a:endParaRPr lang="vi-VN">
                <a:solidFill>
                  <a:srgbClr val="FFFF00"/>
                </a:solidFill>
                <a:latin typeface="Tahoma" pitchFamily="34" charset="0"/>
                <a:ea typeface="Tahoma" pitchFamily="34" charset="0"/>
                <a:cs typeface="Tahoma" pitchFamily="34" charset="0"/>
              </a:endParaRPr>
            </a:p>
          </p:txBody>
        </p:sp>
        <p:sp>
          <p:nvSpPr>
            <p:cNvPr id="82" name="Up Arrow 81"/>
            <p:cNvSpPr/>
            <p:nvPr/>
          </p:nvSpPr>
          <p:spPr>
            <a:xfrm>
              <a:off x="8027813" y="2030553"/>
              <a:ext cx="170746" cy="105343"/>
            </a:xfrm>
            <a:prstGeom prst="upArrow">
              <a:avLst/>
            </a:prstGeom>
            <a:solidFill>
              <a:srgbClr val="FFFF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FFFF00"/>
                </a:solidFill>
              </a:endParaRPr>
            </a:p>
          </p:txBody>
        </p:sp>
      </p:grpSp>
      <p:grpSp>
        <p:nvGrpSpPr>
          <p:cNvPr id="83" name="Group 82"/>
          <p:cNvGrpSpPr/>
          <p:nvPr/>
        </p:nvGrpSpPr>
        <p:grpSpPr>
          <a:xfrm>
            <a:off x="5354485" y="6260394"/>
            <a:ext cx="2263693" cy="543816"/>
            <a:chOff x="7118595" y="2070180"/>
            <a:chExt cx="2263693" cy="328324"/>
          </a:xfrm>
        </p:grpSpPr>
        <mc:AlternateContent xmlns:mc="http://schemas.openxmlformats.org/markup-compatibility/2006" xmlns:a14="http://schemas.microsoft.com/office/drawing/2010/main">
          <mc:Choice Requires="a14">
            <p:sp>
              <p:nvSpPr>
                <p:cNvPr id="84" name="TextBox 83"/>
                <p:cNvSpPr txBox="1"/>
                <p:nvPr/>
              </p:nvSpPr>
              <p:spPr>
                <a:xfrm>
                  <a:off x="7118595" y="2175523"/>
                  <a:ext cx="2263693" cy="222981"/>
                </a:xfrm>
                <a:prstGeom prst="rect">
                  <a:avLst/>
                </a:prstGeom>
                <a:noFill/>
              </p:spPr>
              <p:txBody>
                <a:bodyPr wrap="square" rtlCol="0">
                  <a:spAutoFit/>
                </a:bodyPr>
                <a:lstStyle/>
                <a:p>
                  <a:pPr algn="ctr"/>
                  <a:r>
                    <a:rPr lang="vi-VN" smtClean="0">
                      <a:solidFill>
                        <a:srgbClr val="FFFF00"/>
                      </a:solidFill>
                      <a:latin typeface="Tahoma" pitchFamily="34" charset="0"/>
                      <a:ea typeface="Tahoma" pitchFamily="34" charset="0"/>
                      <a:cs typeface="Tahoma" pitchFamily="34" charset="0"/>
                    </a:rPr>
                    <a:t>K </a:t>
                  </a:r>
                  <a14:m>
                    <m:oMath xmlns:m="http://schemas.openxmlformats.org/officeDocument/2006/math">
                      <m:r>
                        <a:rPr lang="vi-VN" i="1" smtClean="0">
                          <a:solidFill>
                            <a:srgbClr val="FFFF00"/>
                          </a:solidFill>
                          <a:latin typeface="Cambria Math"/>
                          <a:ea typeface="Cambria Math"/>
                          <a:cs typeface="Tahoma" pitchFamily="34" charset="0"/>
                        </a:rPr>
                        <m:t>∈</m:t>
                      </m:r>
                    </m:oMath>
                  </a14:m>
                  <a:r>
                    <a:rPr lang="vi-VN" smtClean="0">
                      <a:solidFill>
                        <a:srgbClr val="FFFF00"/>
                      </a:solidFill>
                      <a:latin typeface="Tahoma" pitchFamily="34" charset="0"/>
                      <a:ea typeface="Tahoma" pitchFamily="34" charset="0"/>
                      <a:cs typeface="Tahoma" pitchFamily="34" charset="0"/>
                    </a:rPr>
                    <a:t> OC</a:t>
                  </a:r>
                  <a:endParaRPr lang="vi-VN">
                    <a:solidFill>
                      <a:srgbClr val="FFFF00"/>
                    </a:solidFill>
                    <a:latin typeface="Tahoma" pitchFamily="34" charset="0"/>
                    <a:ea typeface="Tahoma" pitchFamily="34" charset="0"/>
                    <a:cs typeface="Tahoma" pitchFamily="34" charset="0"/>
                  </a:endParaRPr>
                </a:p>
              </p:txBody>
            </p:sp>
          </mc:Choice>
          <mc:Fallback xmlns="">
            <p:sp>
              <p:nvSpPr>
                <p:cNvPr id="84" name="TextBox 83"/>
                <p:cNvSpPr txBox="1">
                  <a:spLocks noRot="1" noChangeAspect="1" noMove="1" noResize="1" noEditPoints="1" noAdjustHandles="1" noChangeArrowheads="1" noChangeShapeType="1" noTextEdit="1"/>
                </p:cNvSpPr>
                <p:nvPr/>
              </p:nvSpPr>
              <p:spPr>
                <a:xfrm>
                  <a:off x="7118595" y="2175523"/>
                  <a:ext cx="2263693" cy="222981"/>
                </a:xfrm>
                <a:prstGeom prst="rect">
                  <a:avLst/>
                </a:prstGeom>
                <a:blipFill rotWithShape="1">
                  <a:blip r:embed="rId3"/>
                  <a:stretch>
                    <a:fillRect t="-8333" b="-26667"/>
                  </a:stretch>
                </a:blipFill>
              </p:spPr>
              <p:txBody>
                <a:bodyPr/>
                <a:lstStyle/>
                <a:p>
                  <a:r>
                    <a:rPr lang="vi-VN">
                      <a:noFill/>
                    </a:rPr>
                    <a:t> </a:t>
                  </a:r>
                </a:p>
              </p:txBody>
            </p:sp>
          </mc:Fallback>
        </mc:AlternateContent>
        <p:sp>
          <p:nvSpPr>
            <p:cNvPr id="85" name="Up Arrow 84"/>
            <p:cNvSpPr/>
            <p:nvPr/>
          </p:nvSpPr>
          <p:spPr>
            <a:xfrm>
              <a:off x="8162825" y="2070180"/>
              <a:ext cx="170746" cy="105343"/>
            </a:xfrm>
            <a:prstGeom prst="upArrow">
              <a:avLst/>
            </a:prstGeom>
            <a:solidFill>
              <a:srgbClr val="FFFF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FFFF00"/>
                </a:solidFill>
              </a:endParaRPr>
            </a:p>
          </p:txBody>
        </p:sp>
      </p:grpSp>
      <p:grpSp>
        <p:nvGrpSpPr>
          <p:cNvPr id="86" name="Group 85"/>
          <p:cNvGrpSpPr/>
          <p:nvPr/>
        </p:nvGrpSpPr>
        <p:grpSpPr>
          <a:xfrm>
            <a:off x="7783747" y="5447805"/>
            <a:ext cx="988152" cy="584663"/>
            <a:chOff x="7824402" y="2950966"/>
            <a:chExt cx="988152" cy="584663"/>
          </a:xfrm>
        </p:grpSpPr>
        <mc:AlternateContent xmlns:mc="http://schemas.openxmlformats.org/markup-compatibility/2006" xmlns:a14="http://schemas.microsoft.com/office/drawing/2010/main">
          <mc:Choice Requires="a14">
            <p:sp>
              <p:nvSpPr>
                <p:cNvPr id="87" name="TextBox 86"/>
                <p:cNvSpPr txBox="1"/>
                <p:nvPr/>
              </p:nvSpPr>
              <p:spPr>
                <a:xfrm>
                  <a:off x="7824402" y="3166297"/>
                  <a:ext cx="988152" cy="369332"/>
                </a:xfrm>
                <a:prstGeom prst="rect">
                  <a:avLst/>
                </a:prstGeom>
                <a:noFill/>
              </p:spPr>
              <p:txBody>
                <a:bodyPr wrap="square" rtlCol="0">
                  <a:spAutoFit/>
                </a:bodyPr>
                <a:lstStyle/>
                <a:p>
                  <a:r>
                    <a:rPr lang="vi-VN" smtClean="0">
                      <a:latin typeface="Tahoma" pitchFamily="34" charset="0"/>
                      <a:ea typeface="Tahoma" pitchFamily="34" charset="0"/>
                      <a:cs typeface="Tahoma" pitchFamily="34" charset="0"/>
                    </a:rPr>
                    <a:t>H </a:t>
                  </a:r>
                  <a14:m>
                    <m:oMath xmlns:m="http://schemas.openxmlformats.org/officeDocument/2006/math">
                      <m:r>
                        <a:rPr lang="vi-VN" i="1" smtClean="0">
                          <a:latin typeface="Cambria Math"/>
                          <a:ea typeface="Cambria Math"/>
                          <a:cs typeface="Tahoma" pitchFamily="34" charset="0"/>
                        </a:rPr>
                        <m:t>∈</m:t>
                      </m:r>
                    </m:oMath>
                  </a14:m>
                  <a:r>
                    <a:rPr lang="vi-VN" smtClean="0">
                      <a:latin typeface="Tahoma" pitchFamily="34" charset="0"/>
                      <a:ea typeface="Tahoma" pitchFamily="34" charset="0"/>
                      <a:cs typeface="Tahoma" pitchFamily="34" charset="0"/>
                    </a:rPr>
                    <a:t> IK</a:t>
                  </a:r>
                  <a:endParaRPr lang="vi-VN">
                    <a:latin typeface="Tahoma" pitchFamily="34" charset="0"/>
                    <a:ea typeface="Tahoma" pitchFamily="34" charset="0"/>
                    <a:cs typeface="Tahoma" pitchFamily="34" charset="0"/>
                  </a:endParaRPr>
                </a:p>
              </p:txBody>
            </p:sp>
          </mc:Choice>
          <mc:Fallback xmlns="">
            <p:sp>
              <p:nvSpPr>
                <p:cNvPr id="87" name="TextBox 86"/>
                <p:cNvSpPr txBox="1">
                  <a:spLocks noRot="1" noChangeAspect="1" noMove="1" noResize="1" noEditPoints="1" noAdjustHandles="1" noChangeArrowheads="1" noChangeShapeType="1" noTextEdit="1"/>
                </p:cNvSpPr>
                <p:nvPr/>
              </p:nvSpPr>
              <p:spPr>
                <a:xfrm>
                  <a:off x="7824402" y="3166297"/>
                  <a:ext cx="988152" cy="369332"/>
                </a:xfrm>
                <a:prstGeom prst="rect">
                  <a:avLst/>
                </a:prstGeom>
                <a:blipFill rotWithShape="1">
                  <a:blip r:embed="rId4"/>
                  <a:stretch>
                    <a:fillRect l="-5556" t="-8197" b="-24590"/>
                  </a:stretch>
                </a:blipFill>
              </p:spPr>
              <p:txBody>
                <a:bodyPr/>
                <a:lstStyle/>
                <a:p>
                  <a:r>
                    <a:rPr lang="vi-VN">
                      <a:noFill/>
                    </a:rPr>
                    <a:t> </a:t>
                  </a:r>
                </a:p>
              </p:txBody>
            </p:sp>
          </mc:Fallback>
        </mc:AlternateContent>
        <p:sp>
          <p:nvSpPr>
            <p:cNvPr id="88" name="Up Arrow 87"/>
            <p:cNvSpPr/>
            <p:nvPr/>
          </p:nvSpPr>
          <p:spPr>
            <a:xfrm>
              <a:off x="8117855" y="2950966"/>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89" name="Content Placeholder 2"/>
          <p:cNvSpPr txBox="1">
            <a:spLocks/>
          </p:cNvSpPr>
          <p:nvPr/>
        </p:nvSpPr>
        <p:spPr bwMode="auto">
          <a:xfrm>
            <a:off x="4190999" y="762000"/>
            <a:ext cx="2542569" cy="420772"/>
          </a:xfrm>
          <a:prstGeom prst="rect">
            <a:avLst/>
          </a:prstGeom>
          <a:blipFill>
            <a:blip r:embed="rId5"/>
            <a:tile tx="0" ty="0" sx="100000" sy="100000" flip="none" algn="tl"/>
          </a:blip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None/>
            </a:pPr>
            <a:r>
              <a:rPr lang="vi-VN" sz="1800" b="1" u="sng">
                <a:effectLst/>
                <a:latin typeface="Tahoma" pitchFamily="34" charset="0"/>
                <a:ea typeface="Tahoma" pitchFamily="34" charset="0"/>
                <a:cs typeface="Tahoma" pitchFamily="34" charset="0"/>
              </a:rPr>
              <a:t>Bài 41 </a:t>
            </a:r>
            <a:r>
              <a:rPr lang="vi-VN" sz="1800" b="1" i="1" u="sng">
                <a:effectLst/>
                <a:latin typeface="Tahoma" pitchFamily="34" charset="0"/>
                <a:ea typeface="Tahoma" pitchFamily="34" charset="0"/>
                <a:cs typeface="Tahoma" pitchFamily="34" charset="0"/>
              </a:rPr>
              <a:t>– </a:t>
            </a:r>
            <a:r>
              <a:rPr lang="vi-VN" sz="1800" b="1" i="1" u="sng" smtClean="0">
                <a:effectLst/>
                <a:latin typeface="Tahoma" pitchFamily="34" charset="0"/>
                <a:ea typeface="Tahoma" pitchFamily="34" charset="0"/>
                <a:cs typeface="Tahoma" pitchFamily="34" charset="0"/>
              </a:rPr>
              <a:t>SGK (T128)</a:t>
            </a:r>
            <a:endParaRPr lang="vi-VN" sz="1800" i="1">
              <a:effectLst/>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273777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down)">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5"/>
                                        </p:tgtEl>
                                        <p:attrNameLst>
                                          <p:attrName>style.visibility</p:attrName>
                                        </p:attrNameLst>
                                      </p:cBhvr>
                                      <p:to>
                                        <p:strVal val="visible"/>
                                      </p:to>
                                    </p:set>
                                    <p:animEffect transition="in" filter="wipe(down)">
                                      <p:cBhvr>
                                        <p:cTn id="12" dur="500"/>
                                        <p:tgtEl>
                                          <p:spTgt spid="5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0"/>
                                        </p:tgtEl>
                                        <p:attrNameLst>
                                          <p:attrName>style.visibility</p:attrName>
                                        </p:attrNameLst>
                                      </p:cBhvr>
                                      <p:to>
                                        <p:strVal val="visible"/>
                                      </p:to>
                                    </p:set>
                                    <p:animEffect transition="in" filter="wipe(down)">
                                      <p:cBhvr>
                                        <p:cTn id="17" dur="500"/>
                                        <p:tgtEl>
                                          <p:spTgt spid="7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7"/>
                                        </p:tgtEl>
                                        <p:attrNameLst>
                                          <p:attrName>style.visibility</p:attrName>
                                        </p:attrNameLst>
                                      </p:cBhvr>
                                      <p:to>
                                        <p:strVal val="visible"/>
                                      </p:to>
                                    </p:set>
                                    <p:animEffect transition="in" filter="wipe(down)">
                                      <p:cBhvr>
                                        <p:cTn id="22" dur="500"/>
                                        <p:tgtEl>
                                          <p:spTgt spid="6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4"/>
                                        </p:tgtEl>
                                        <p:attrNameLst>
                                          <p:attrName>style.visibility</p:attrName>
                                        </p:attrNameLst>
                                      </p:cBhvr>
                                      <p:to>
                                        <p:strVal val="visible"/>
                                      </p:to>
                                    </p:set>
                                    <p:animEffect transition="in" filter="wipe(down)">
                                      <p:cBhvr>
                                        <p:cTn id="27" dur="500"/>
                                        <p:tgtEl>
                                          <p:spTgt spid="7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71"/>
                                        </p:tgtEl>
                                        <p:attrNameLst>
                                          <p:attrName>style.visibility</p:attrName>
                                        </p:attrNameLst>
                                      </p:cBhvr>
                                      <p:to>
                                        <p:strVal val="visible"/>
                                      </p:to>
                                    </p:set>
                                    <p:animEffect transition="in" filter="wipe(down)">
                                      <p:cBhvr>
                                        <p:cTn id="32" dur="500"/>
                                        <p:tgtEl>
                                          <p:spTgt spid="7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80"/>
                                        </p:tgtEl>
                                        <p:attrNameLst>
                                          <p:attrName>style.visibility</p:attrName>
                                        </p:attrNameLst>
                                      </p:cBhvr>
                                      <p:to>
                                        <p:strVal val="visible"/>
                                      </p:to>
                                    </p:set>
                                    <p:animEffect transition="in" filter="wipe(down)">
                                      <p:cBhvr>
                                        <p:cTn id="37" dur="500"/>
                                        <p:tgtEl>
                                          <p:spTgt spid="8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83"/>
                                        </p:tgtEl>
                                        <p:attrNameLst>
                                          <p:attrName>style.visibility</p:attrName>
                                        </p:attrNameLst>
                                      </p:cBhvr>
                                      <p:to>
                                        <p:strVal val="visible"/>
                                      </p:to>
                                    </p:set>
                                    <p:animEffect transition="in" filter="wipe(down)">
                                      <p:cBhvr>
                                        <p:cTn id="42" dur="500"/>
                                        <p:tgtEl>
                                          <p:spTgt spid="8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58"/>
                                        </p:tgtEl>
                                        <p:attrNameLst>
                                          <p:attrName>style.visibility</p:attrName>
                                        </p:attrNameLst>
                                      </p:cBhvr>
                                      <p:to>
                                        <p:strVal val="visible"/>
                                      </p:to>
                                    </p:set>
                                    <p:animEffect transition="in" filter="wipe(down)">
                                      <p:cBhvr>
                                        <p:cTn id="47" dur="500"/>
                                        <p:tgtEl>
                                          <p:spTgt spid="5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61"/>
                                        </p:tgtEl>
                                        <p:attrNameLst>
                                          <p:attrName>style.visibility</p:attrName>
                                        </p:attrNameLst>
                                      </p:cBhvr>
                                      <p:to>
                                        <p:strVal val="visible"/>
                                      </p:to>
                                    </p:set>
                                    <p:animEffect transition="in" filter="wipe(down)">
                                      <p:cBhvr>
                                        <p:cTn id="52" dur="500"/>
                                        <p:tgtEl>
                                          <p:spTgt spid="6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86"/>
                                        </p:tgtEl>
                                        <p:attrNameLst>
                                          <p:attrName>style.visibility</p:attrName>
                                        </p:attrNameLst>
                                      </p:cBhvr>
                                      <p:to>
                                        <p:strVal val="visible"/>
                                      </p:to>
                                    </p:set>
                                    <p:animEffect transition="in" filter="wipe(down)">
                                      <p:cBhvr>
                                        <p:cTn id="57"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a:cxnSpLocks noChangeShapeType="1"/>
          </p:cNvCxnSpPr>
          <p:nvPr/>
        </p:nvCxnSpPr>
        <p:spPr bwMode="auto">
          <a:xfrm>
            <a:off x="4694079" y="815396"/>
            <a:ext cx="0" cy="600065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grpSp>
        <p:nvGrpSpPr>
          <p:cNvPr id="4" name="Group 3"/>
          <p:cNvGrpSpPr/>
          <p:nvPr/>
        </p:nvGrpSpPr>
        <p:grpSpPr>
          <a:xfrm>
            <a:off x="450515" y="1462982"/>
            <a:ext cx="3139721" cy="2987446"/>
            <a:chOff x="136879" y="1850365"/>
            <a:chExt cx="3780923" cy="3812771"/>
          </a:xfrm>
        </p:grpSpPr>
        <p:grpSp>
          <p:nvGrpSpPr>
            <p:cNvPr id="5" name="Group 4"/>
            <p:cNvGrpSpPr/>
            <p:nvPr/>
          </p:nvGrpSpPr>
          <p:grpSpPr>
            <a:xfrm>
              <a:off x="684401" y="2817694"/>
              <a:ext cx="910525" cy="933960"/>
              <a:chOff x="702905" y="2744018"/>
              <a:chExt cx="910525" cy="933960"/>
            </a:xfrm>
          </p:grpSpPr>
          <p:grpSp>
            <p:nvGrpSpPr>
              <p:cNvPr id="6" name="Group 5"/>
              <p:cNvGrpSpPr/>
              <p:nvPr/>
            </p:nvGrpSpPr>
            <p:grpSpPr>
              <a:xfrm>
                <a:off x="702905" y="2744018"/>
                <a:ext cx="910525" cy="933960"/>
                <a:chOff x="702905" y="2744018"/>
                <a:chExt cx="910525" cy="933960"/>
              </a:xfrm>
            </p:grpSpPr>
            <p:cxnSp>
              <p:nvCxnSpPr>
                <p:cNvPr id="8" name="Straight Connector 7"/>
                <p:cNvCxnSpPr/>
                <p:nvPr/>
              </p:nvCxnSpPr>
              <p:spPr>
                <a:xfrm>
                  <a:off x="927630" y="3113350"/>
                  <a:ext cx="685800" cy="564628"/>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02905" y="2744018"/>
                  <a:ext cx="266700" cy="369332"/>
                </a:xfrm>
                <a:prstGeom prst="rect">
                  <a:avLst/>
                </a:prstGeom>
                <a:noFill/>
              </p:spPr>
              <p:txBody>
                <a:bodyPr wrap="square" rtlCol="0">
                  <a:spAutoFit/>
                </a:bodyPr>
                <a:lstStyle/>
                <a:p>
                  <a:r>
                    <a:rPr lang="vi-VN" smtClean="0">
                      <a:solidFill>
                        <a:srgbClr val="FFFF00"/>
                      </a:solidFill>
                    </a:rPr>
                    <a:t>E</a:t>
                  </a:r>
                  <a:endParaRPr lang="vi-VN">
                    <a:solidFill>
                      <a:srgbClr val="FFFF00"/>
                    </a:solidFill>
                  </a:endParaRPr>
                </a:p>
              </p:txBody>
            </p:sp>
          </p:grpSp>
          <p:sp>
            <p:nvSpPr>
              <p:cNvPr id="7" name="Freeform 6"/>
              <p:cNvSpPr/>
              <p:nvPr/>
            </p:nvSpPr>
            <p:spPr>
              <a:xfrm rot="7720481">
                <a:off x="887205" y="3130665"/>
                <a:ext cx="108605" cy="92345"/>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10" name="Group 9"/>
            <p:cNvGrpSpPr/>
            <p:nvPr/>
          </p:nvGrpSpPr>
          <p:grpSpPr>
            <a:xfrm>
              <a:off x="136879" y="2192015"/>
              <a:ext cx="3780923" cy="3124200"/>
              <a:chOff x="142320" y="3150607"/>
              <a:chExt cx="3780923" cy="3124200"/>
            </a:xfrm>
          </p:grpSpPr>
          <p:grpSp>
            <p:nvGrpSpPr>
              <p:cNvPr id="11" name="Group 10"/>
              <p:cNvGrpSpPr/>
              <p:nvPr/>
            </p:nvGrpSpPr>
            <p:grpSpPr>
              <a:xfrm>
                <a:off x="142320" y="3150607"/>
                <a:ext cx="3520888" cy="3124200"/>
                <a:chOff x="142320" y="3150607"/>
                <a:chExt cx="3520888" cy="3124200"/>
              </a:xfrm>
            </p:grpSpPr>
            <p:sp>
              <p:nvSpPr>
                <p:cNvPr id="13" name="Oval 12"/>
                <p:cNvSpPr/>
                <p:nvPr/>
              </p:nvSpPr>
              <p:spPr>
                <a:xfrm>
                  <a:off x="462808" y="3150607"/>
                  <a:ext cx="3200400" cy="3124200"/>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14" name="Group 13"/>
                <p:cNvGrpSpPr/>
                <p:nvPr/>
              </p:nvGrpSpPr>
              <p:grpSpPr>
                <a:xfrm>
                  <a:off x="462808" y="4694666"/>
                  <a:ext cx="3200400" cy="391509"/>
                  <a:chOff x="462808" y="4694666"/>
                  <a:chExt cx="3200400" cy="391509"/>
                </a:xfrm>
              </p:grpSpPr>
              <p:sp>
                <p:nvSpPr>
                  <p:cNvPr id="16" name="TextBox 15"/>
                  <p:cNvSpPr txBox="1"/>
                  <p:nvPr/>
                </p:nvSpPr>
                <p:spPr>
                  <a:xfrm>
                    <a:off x="1875870" y="4716843"/>
                    <a:ext cx="266700" cy="369332"/>
                  </a:xfrm>
                  <a:prstGeom prst="rect">
                    <a:avLst/>
                  </a:prstGeom>
                  <a:noFill/>
                </p:spPr>
                <p:txBody>
                  <a:bodyPr wrap="square" rtlCol="0">
                    <a:spAutoFit/>
                  </a:bodyPr>
                  <a:lstStyle/>
                  <a:p>
                    <a:r>
                      <a:rPr lang="vi-VN" smtClean="0">
                        <a:solidFill>
                          <a:srgbClr val="FFFF00"/>
                        </a:solidFill>
                      </a:rPr>
                      <a:t>O</a:t>
                    </a:r>
                    <a:endParaRPr lang="vi-VN">
                      <a:solidFill>
                        <a:srgbClr val="FFFF00"/>
                      </a:solidFill>
                    </a:endParaRPr>
                  </a:p>
                </p:txBody>
              </p:sp>
              <p:grpSp>
                <p:nvGrpSpPr>
                  <p:cNvPr id="17" name="Group 16"/>
                  <p:cNvGrpSpPr/>
                  <p:nvPr/>
                </p:nvGrpSpPr>
                <p:grpSpPr>
                  <a:xfrm>
                    <a:off x="462808" y="4694666"/>
                    <a:ext cx="3200400" cy="62975"/>
                    <a:chOff x="462808" y="4694666"/>
                    <a:chExt cx="3200400" cy="62975"/>
                  </a:xfrm>
                </p:grpSpPr>
                <p:cxnSp>
                  <p:nvCxnSpPr>
                    <p:cNvPr id="18" name="Straight Connector 17"/>
                    <p:cNvCxnSpPr>
                      <a:stCxn id="13" idx="2"/>
                      <a:endCxn id="13" idx="6"/>
                    </p:cNvCxnSpPr>
                    <p:nvPr/>
                  </p:nvCxnSpPr>
                  <p:spPr>
                    <a:xfrm>
                      <a:off x="462808" y="4712707"/>
                      <a:ext cx="32004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2019341" y="4694666"/>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sp>
              <p:nvSpPr>
                <p:cNvPr id="15" name="TextBox 14"/>
                <p:cNvSpPr txBox="1"/>
                <p:nvPr/>
              </p:nvSpPr>
              <p:spPr>
                <a:xfrm>
                  <a:off x="142320" y="4551236"/>
                  <a:ext cx="266700" cy="305233"/>
                </a:xfrm>
                <a:prstGeom prst="rect">
                  <a:avLst/>
                </a:prstGeom>
                <a:noFill/>
              </p:spPr>
              <p:txBody>
                <a:bodyPr wrap="square" rtlCol="0">
                  <a:spAutoFit/>
                </a:bodyPr>
                <a:lstStyle/>
                <a:p>
                  <a:r>
                    <a:rPr lang="vi-VN" smtClean="0">
                      <a:solidFill>
                        <a:srgbClr val="FFFF00"/>
                      </a:solidFill>
                    </a:rPr>
                    <a:t>B</a:t>
                  </a:r>
                  <a:endParaRPr lang="vi-VN">
                    <a:solidFill>
                      <a:srgbClr val="FFFF00"/>
                    </a:solidFill>
                  </a:endParaRPr>
                </a:p>
              </p:txBody>
            </p:sp>
          </p:grpSp>
          <p:sp>
            <p:nvSpPr>
              <p:cNvPr id="12" name="TextBox 11"/>
              <p:cNvSpPr txBox="1"/>
              <p:nvPr/>
            </p:nvSpPr>
            <p:spPr>
              <a:xfrm>
                <a:off x="3656543" y="4539247"/>
                <a:ext cx="266700" cy="369332"/>
              </a:xfrm>
              <a:prstGeom prst="rect">
                <a:avLst/>
              </a:prstGeom>
              <a:noFill/>
            </p:spPr>
            <p:txBody>
              <a:bodyPr wrap="square" rtlCol="0">
                <a:spAutoFit/>
              </a:bodyPr>
              <a:lstStyle/>
              <a:p>
                <a:r>
                  <a:rPr lang="vi-VN" smtClean="0">
                    <a:solidFill>
                      <a:srgbClr val="FFFF00"/>
                    </a:solidFill>
                  </a:rPr>
                  <a:t>C</a:t>
                </a:r>
                <a:endParaRPr lang="vi-VN">
                  <a:solidFill>
                    <a:srgbClr val="FFFF00"/>
                  </a:solidFill>
                </a:endParaRPr>
              </a:p>
            </p:txBody>
          </p:sp>
        </p:grpSp>
        <p:cxnSp>
          <p:nvCxnSpPr>
            <p:cNvPr id="25" name="Straight Connector 24"/>
            <p:cNvCxnSpPr>
              <a:endCxn id="33" idx="2"/>
            </p:cNvCxnSpPr>
            <p:nvPr/>
          </p:nvCxnSpPr>
          <p:spPr>
            <a:xfrm flipH="1">
              <a:off x="469021" y="2254768"/>
              <a:ext cx="1122380" cy="1494865"/>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endCxn id="13" idx="6"/>
            </p:cNvCxnSpPr>
            <p:nvPr/>
          </p:nvCxnSpPr>
          <p:spPr>
            <a:xfrm>
              <a:off x="1600367" y="2254768"/>
              <a:ext cx="2057400" cy="149934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1600367" y="2765756"/>
              <a:ext cx="2057400" cy="1981200"/>
              <a:chOff x="1605808" y="3724348"/>
              <a:chExt cx="2057400" cy="1981200"/>
            </a:xfrm>
          </p:grpSpPr>
          <p:sp>
            <p:nvSpPr>
              <p:cNvPr id="28" name="Oval 27"/>
              <p:cNvSpPr/>
              <p:nvPr/>
            </p:nvSpPr>
            <p:spPr>
              <a:xfrm>
                <a:off x="1605808" y="3724348"/>
                <a:ext cx="2057400" cy="1981200"/>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29" name="Group 28"/>
              <p:cNvGrpSpPr/>
              <p:nvPr/>
            </p:nvGrpSpPr>
            <p:grpSpPr>
              <a:xfrm>
                <a:off x="2473498" y="4690183"/>
                <a:ext cx="266700" cy="447139"/>
                <a:chOff x="2473498" y="4690183"/>
                <a:chExt cx="266700" cy="447139"/>
              </a:xfrm>
            </p:grpSpPr>
            <p:sp>
              <p:nvSpPr>
                <p:cNvPr id="30" name="Oval 29"/>
                <p:cNvSpPr/>
                <p:nvPr/>
              </p:nvSpPr>
              <p:spPr>
                <a:xfrm>
                  <a:off x="2606848" y="4690183"/>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1" name="TextBox 30"/>
                <p:cNvSpPr txBox="1"/>
                <p:nvPr/>
              </p:nvSpPr>
              <p:spPr>
                <a:xfrm>
                  <a:off x="2473498" y="4767990"/>
                  <a:ext cx="266700" cy="369332"/>
                </a:xfrm>
                <a:prstGeom prst="rect">
                  <a:avLst/>
                </a:prstGeom>
                <a:noFill/>
              </p:spPr>
              <p:txBody>
                <a:bodyPr wrap="square" rtlCol="0">
                  <a:spAutoFit/>
                </a:bodyPr>
                <a:lstStyle/>
                <a:p>
                  <a:r>
                    <a:rPr lang="vi-VN">
                      <a:solidFill>
                        <a:srgbClr val="FFFF00"/>
                      </a:solidFill>
                    </a:rPr>
                    <a:t>K</a:t>
                  </a:r>
                </a:p>
              </p:txBody>
            </p:sp>
          </p:grpSp>
        </p:grpSp>
        <p:grpSp>
          <p:nvGrpSpPr>
            <p:cNvPr id="32" name="Group 31"/>
            <p:cNvGrpSpPr/>
            <p:nvPr/>
          </p:nvGrpSpPr>
          <p:grpSpPr>
            <a:xfrm>
              <a:off x="469021" y="3160204"/>
              <a:ext cx="1122380" cy="1178858"/>
              <a:chOff x="474462" y="4118796"/>
              <a:chExt cx="1122380" cy="1178858"/>
            </a:xfrm>
          </p:grpSpPr>
          <p:sp>
            <p:nvSpPr>
              <p:cNvPr id="33" name="Oval 32"/>
              <p:cNvSpPr/>
              <p:nvPr/>
            </p:nvSpPr>
            <p:spPr>
              <a:xfrm>
                <a:off x="474462" y="4118796"/>
                <a:ext cx="1122380" cy="1178858"/>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34" name="Group 33"/>
              <p:cNvGrpSpPr/>
              <p:nvPr/>
            </p:nvGrpSpPr>
            <p:grpSpPr>
              <a:xfrm>
                <a:off x="902302" y="4683460"/>
                <a:ext cx="266700" cy="409087"/>
                <a:chOff x="902302" y="4683460"/>
                <a:chExt cx="266700" cy="409087"/>
              </a:xfrm>
            </p:grpSpPr>
            <p:sp>
              <p:nvSpPr>
                <p:cNvPr id="35" name="Oval 34"/>
                <p:cNvSpPr/>
                <p:nvPr/>
              </p:nvSpPr>
              <p:spPr>
                <a:xfrm>
                  <a:off x="1007992" y="4683460"/>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6" name="TextBox 35"/>
                <p:cNvSpPr txBox="1"/>
                <p:nvPr/>
              </p:nvSpPr>
              <p:spPr>
                <a:xfrm>
                  <a:off x="902302" y="4723215"/>
                  <a:ext cx="266700" cy="369332"/>
                </a:xfrm>
                <a:prstGeom prst="rect">
                  <a:avLst/>
                </a:prstGeom>
                <a:noFill/>
              </p:spPr>
              <p:txBody>
                <a:bodyPr wrap="square" rtlCol="0">
                  <a:spAutoFit/>
                </a:bodyPr>
                <a:lstStyle/>
                <a:p>
                  <a:r>
                    <a:rPr lang="vi-VN" smtClean="0">
                      <a:solidFill>
                        <a:srgbClr val="FFFF00"/>
                      </a:solidFill>
                      <a:latin typeface="+mj-lt"/>
                    </a:rPr>
                    <a:t>I</a:t>
                  </a:r>
                  <a:endParaRPr lang="vi-VN">
                    <a:solidFill>
                      <a:srgbClr val="FFFF00"/>
                    </a:solidFill>
                    <a:latin typeface="+mj-lt"/>
                  </a:endParaRPr>
                </a:p>
              </p:txBody>
            </p:sp>
          </p:grpSp>
        </p:grpSp>
        <p:grpSp>
          <p:nvGrpSpPr>
            <p:cNvPr id="37" name="Group 36"/>
            <p:cNvGrpSpPr/>
            <p:nvPr/>
          </p:nvGrpSpPr>
          <p:grpSpPr>
            <a:xfrm>
              <a:off x="1604848" y="2407489"/>
              <a:ext cx="897143" cy="1342144"/>
              <a:chOff x="1610289" y="3366081"/>
              <a:chExt cx="897143" cy="1342144"/>
            </a:xfrm>
          </p:grpSpPr>
          <p:cxnSp>
            <p:nvCxnSpPr>
              <p:cNvPr id="38" name="Straight Connector 37"/>
              <p:cNvCxnSpPr/>
              <p:nvPr/>
            </p:nvCxnSpPr>
            <p:spPr>
              <a:xfrm flipH="1">
                <a:off x="1610289" y="3724348"/>
                <a:ext cx="750346" cy="98387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2240732" y="3366081"/>
                <a:ext cx="266700" cy="369332"/>
              </a:xfrm>
              <a:prstGeom prst="rect">
                <a:avLst/>
              </a:prstGeom>
              <a:noFill/>
            </p:spPr>
            <p:txBody>
              <a:bodyPr wrap="square" rtlCol="0">
                <a:spAutoFit/>
              </a:bodyPr>
              <a:lstStyle/>
              <a:p>
                <a:r>
                  <a:rPr lang="vi-VN" smtClean="0">
                    <a:solidFill>
                      <a:srgbClr val="FFFF00"/>
                    </a:solidFill>
                  </a:rPr>
                  <a:t>F</a:t>
                </a:r>
                <a:endParaRPr lang="vi-VN">
                  <a:solidFill>
                    <a:srgbClr val="FFFF00"/>
                  </a:solidFill>
                </a:endParaRPr>
              </a:p>
            </p:txBody>
          </p:sp>
          <p:sp>
            <p:nvSpPr>
              <p:cNvPr id="40" name="Freeform 39"/>
              <p:cNvSpPr/>
              <p:nvPr/>
            </p:nvSpPr>
            <p:spPr>
              <a:xfrm rot="7581850">
                <a:off x="2302673" y="3793205"/>
                <a:ext cx="116493" cy="101853"/>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41" name="Group 40"/>
            <p:cNvGrpSpPr/>
            <p:nvPr/>
          </p:nvGrpSpPr>
          <p:grpSpPr>
            <a:xfrm>
              <a:off x="1192259" y="1850365"/>
              <a:ext cx="535443" cy="3812771"/>
              <a:chOff x="1197700" y="2808957"/>
              <a:chExt cx="535443" cy="3812771"/>
            </a:xfrm>
          </p:grpSpPr>
          <p:grpSp>
            <p:nvGrpSpPr>
              <p:cNvPr id="42" name="Group 41"/>
              <p:cNvGrpSpPr/>
              <p:nvPr/>
            </p:nvGrpSpPr>
            <p:grpSpPr>
              <a:xfrm>
                <a:off x="1348585" y="2808957"/>
                <a:ext cx="341266" cy="3812771"/>
                <a:chOff x="1348585" y="2808957"/>
                <a:chExt cx="341266" cy="3812771"/>
              </a:xfrm>
            </p:grpSpPr>
            <p:cxnSp>
              <p:nvCxnSpPr>
                <p:cNvPr id="46" name="Straight Connector 45"/>
                <p:cNvCxnSpPr/>
                <p:nvPr/>
              </p:nvCxnSpPr>
              <p:spPr>
                <a:xfrm>
                  <a:off x="1596842" y="3213360"/>
                  <a:ext cx="0" cy="298524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1348585" y="2808957"/>
                  <a:ext cx="266699" cy="369332"/>
                </a:xfrm>
                <a:prstGeom prst="rect">
                  <a:avLst/>
                </a:prstGeom>
                <a:noFill/>
              </p:spPr>
              <p:txBody>
                <a:bodyPr wrap="square" rtlCol="0">
                  <a:spAutoFit/>
                </a:bodyPr>
                <a:lstStyle/>
                <a:p>
                  <a:r>
                    <a:rPr lang="vi-VN" smtClean="0">
                      <a:solidFill>
                        <a:srgbClr val="FFFF00"/>
                      </a:solidFill>
                    </a:rPr>
                    <a:t>A</a:t>
                  </a:r>
                  <a:endParaRPr lang="vi-VN">
                    <a:solidFill>
                      <a:srgbClr val="FFFF00"/>
                    </a:solidFill>
                  </a:endParaRPr>
                </a:p>
              </p:txBody>
            </p:sp>
            <p:sp>
              <p:nvSpPr>
                <p:cNvPr id="48" name="TextBox 47"/>
                <p:cNvSpPr txBox="1"/>
                <p:nvPr/>
              </p:nvSpPr>
              <p:spPr>
                <a:xfrm>
                  <a:off x="1423151" y="6252396"/>
                  <a:ext cx="266700" cy="369332"/>
                </a:xfrm>
                <a:prstGeom prst="rect">
                  <a:avLst/>
                </a:prstGeom>
                <a:noFill/>
              </p:spPr>
              <p:txBody>
                <a:bodyPr wrap="square" rtlCol="0">
                  <a:spAutoFit/>
                </a:bodyPr>
                <a:lstStyle/>
                <a:p>
                  <a:r>
                    <a:rPr lang="vi-VN" smtClean="0">
                      <a:solidFill>
                        <a:srgbClr val="FFFF00"/>
                      </a:solidFill>
                    </a:rPr>
                    <a:t>D</a:t>
                  </a:r>
                  <a:endParaRPr lang="vi-VN">
                    <a:solidFill>
                      <a:srgbClr val="FFFF00"/>
                    </a:solidFill>
                  </a:endParaRPr>
                </a:p>
              </p:txBody>
            </p:sp>
          </p:grpSp>
          <p:grpSp>
            <p:nvGrpSpPr>
              <p:cNvPr id="43" name="Group 42"/>
              <p:cNvGrpSpPr/>
              <p:nvPr/>
            </p:nvGrpSpPr>
            <p:grpSpPr>
              <a:xfrm>
                <a:off x="1197700" y="4604074"/>
                <a:ext cx="535443" cy="403917"/>
                <a:chOff x="1197700" y="4604074"/>
                <a:chExt cx="535443" cy="403917"/>
              </a:xfrm>
            </p:grpSpPr>
            <p:sp>
              <p:nvSpPr>
                <p:cNvPr id="44" name="TextBox 43"/>
                <p:cNvSpPr txBox="1"/>
                <p:nvPr/>
              </p:nvSpPr>
              <p:spPr>
                <a:xfrm>
                  <a:off x="1197700" y="4638659"/>
                  <a:ext cx="266702" cy="369332"/>
                </a:xfrm>
                <a:prstGeom prst="rect">
                  <a:avLst/>
                </a:prstGeom>
                <a:noFill/>
              </p:spPr>
              <p:txBody>
                <a:bodyPr wrap="square" rtlCol="0">
                  <a:spAutoFit/>
                </a:bodyPr>
                <a:lstStyle/>
                <a:p>
                  <a:r>
                    <a:rPr lang="vi-VN">
                      <a:solidFill>
                        <a:srgbClr val="FFFF00"/>
                      </a:solidFill>
                    </a:rPr>
                    <a:t>H</a:t>
                  </a:r>
                </a:p>
              </p:txBody>
            </p:sp>
            <p:sp>
              <p:nvSpPr>
                <p:cNvPr id="45" name="Freeform 44"/>
                <p:cNvSpPr/>
                <p:nvPr/>
              </p:nvSpPr>
              <p:spPr>
                <a:xfrm>
                  <a:off x="1615284" y="4604074"/>
                  <a:ext cx="117859" cy="117898"/>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grpSp>
      <p:grpSp>
        <p:nvGrpSpPr>
          <p:cNvPr id="52" name="Group 51"/>
          <p:cNvGrpSpPr/>
          <p:nvPr/>
        </p:nvGrpSpPr>
        <p:grpSpPr>
          <a:xfrm>
            <a:off x="4598888" y="2085787"/>
            <a:ext cx="1938586" cy="975589"/>
            <a:chOff x="3681034" y="1915746"/>
            <a:chExt cx="1365822" cy="975589"/>
          </a:xfrm>
        </p:grpSpPr>
        <p:sp>
          <p:nvSpPr>
            <p:cNvPr id="53" name="Up Arrow 52"/>
            <p:cNvSpPr/>
            <p:nvPr/>
          </p:nvSpPr>
          <p:spPr>
            <a:xfrm>
              <a:off x="4173161" y="1915746"/>
              <a:ext cx="136071" cy="281464"/>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600"/>
            </a:p>
          </p:txBody>
        </p:sp>
        <p:sp>
          <p:nvSpPr>
            <p:cNvPr id="54" name="TextBox 53"/>
            <p:cNvSpPr txBox="1"/>
            <p:nvPr/>
          </p:nvSpPr>
          <p:spPr>
            <a:xfrm>
              <a:off x="3681034" y="2306560"/>
              <a:ext cx="1365822" cy="584775"/>
            </a:xfrm>
            <a:prstGeom prst="rect">
              <a:avLst/>
            </a:prstGeom>
            <a:noFill/>
          </p:spPr>
          <p:txBody>
            <a:bodyPr wrap="square" rtlCol="0">
              <a:spAutoFit/>
            </a:bodyPr>
            <a:lstStyle/>
            <a:p>
              <a:pPr algn="ctr"/>
              <a:r>
                <a:rPr lang="vi-VN" sz="1600" smtClean="0">
                  <a:latin typeface="Tahoma" pitchFamily="34" charset="0"/>
                  <a:ea typeface="Tahoma" pitchFamily="34" charset="0"/>
                  <a:cs typeface="Tahoma" pitchFamily="34" charset="0"/>
                </a:rPr>
                <a:t>(I) tiếp xúc trong với (O) tại B</a:t>
              </a:r>
              <a:endParaRPr lang="vi-VN" sz="1600">
                <a:latin typeface="Tahoma" pitchFamily="34" charset="0"/>
                <a:ea typeface="Tahoma" pitchFamily="34" charset="0"/>
                <a:cs typeface="Tahoma" pitchFamily="34" charset="0"/>
              </a:endParaRPr>
            </a:p>
          </p:txBody>
        </p:sp>
      </p:grpSp>
      <p:grpSp>
        <p:nvGrpSpPr>
          <p:cNvPr id="55" name="Group 54"/>
          <p:cNvGrpSpPr/>
          <p:nvPr/>
        </p:nvGrpSpPr>
        <p:grpSpPr>
          <a:xfrm>
            <a:off x="4886434" y="3171460"/>
            <a:ext cx="1651043" cy="676896"/>
            <a:chOff x="3885046" y="3081384"/>
            <a:chExt cx="1651043" cy="676896"/>
          </a:xfrm>
        </p:grpSpPr>
        <p:sp>
          <p:nvSpPr>
            <p:cNvPr id="56" name="TextBox 55"/>
            <p:cNvSpPr txBox="1"/>
            <p:nvPr/>
          </p:nvSpPr>
          <p:spPr>
            <a:xfrm>
              <a:off x="3885046" y="3419726"/>
              <a:ext cx="1651043" cy="338554"/>
            </a:xfrm>
            <a:prstGeom prst="rect">
              <a:avLst/>
            </a:prstGeom>
            <a:noFill/>
          </p:spPr>
          <p:txBody>
            <a:bodyPr wrap="square" rtlCol="0">
              <a:spAutoFit/>
            </a:bodyPr>
            <a:lstStyle/>
            <a:p>
              <a:r>
                <a:rPr lang="vi-VN" sz="1600" smtClean="0">
                  <a:latin typeface="Tahoma" pitchFamily="34" charset="0"/>
                  <a:ea typeface="Tahoma" pitchFamily="34" charset="0"/>
                  <a:cs typeface="Tahoma" pitchFamily="34" charset="0"/>
                </a:rPr>
                <a:t>IO = BO - BI</a:t>
              </a:r>
              <a:endParaRPr lang="vi-VN" sz="1600">
                <a:latin typeface="Tahoma" pitchFamily="34" charset="0"/>
                <a:ea typeface="Tahoma" pitchFamily="34" charset="0"/>
                <a:cs typeface="Tahoma" pitchFamily="34" charset="0"/>
              </a:endParaRPr>
            </a:p>
          </p:txBody>
        </p:sp>
        <p:sp>
          <p:nvSpPr>
            <p:cNvPr id="57" name="Up Arrow 56"/>
            <p:cNvSpPr/>
            <p:nvPr/>
          </p:nvSpPr>
          <p:spPr>
            <a:xfrm>
              <a:off x="4359504" y="3081384"/>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60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grpSp>
        <p:nvGrpSpPr>
          <p:cNvPr id="58" name="Group 57"/>
          <p:cNvGrpSpPr/>
          <p:nvPr/>
        </p:nvGrpSpPr>
        <p:grpSpPr>
          <a:xfrm>
            <a:off x="7081396" y="2091626"/>
            <a:ext cx="2263693" cy="944690"/>
            <a:chOff x="7118595" y="1953007"/>
            <a:chExt cx="2263693" cy="944690"/>
          </a:xfrm>
        </p:grpSpPr>
        <p:sp>
          <p:nvSpPr>
            <p:cNvPr id="59" name="TextBox 58"/>
            <p:cNvSpPr txBox="1"/>
            <p:nvPr/>
          </p:nvSpPr>
          <p:spPr>
            <a:xfrm>
              <a:off x="7118595" y="2312922"/>
              <a:ext cx="2263693" cy="584775"/>
            </a:xfrm>
            <a:prstGeom prst="rect">
              <a:avLst/>
            </a:prstGeom>
            <a:noFill/>
          </p:spPr>
          <p:txBody>
            <a:bodyPr wrap="square" rtlCol="0">
              <a:spAutoFit/>
            </a:bodyPr>
            <a:lstStyle/>
            <a:p>
              <a:pPr algn="ctr"/>
              <a:r>
                <a:rPr lang="vi-VN" sz="1600" smtClean="0">
                  <a:latin typeface="Tahoma" pitchFamily="34" charset="0"/>
                  <a:ea typeface="Tahoma" pitchFamily="34" charset="0"/>
                  <a:cs typeface="Tahoma" pitchFamily="34" charset="0"/>
                </a:rPr>
                <a:t>(I) và (K) tiếp xúc ngoài nhau tại H</a:t>
              </a:r>
              <a:endParaRPr lang="vi-VN" sz="1600">
                <a:latin typeface="Tahoma" pitchFamily="34" charset="0"/>
                <a:ea typeface="Tahoma" pitchFamily="34" charset="0"/>
                <a:cs typeface="Tahoma" pitchFamily="34" charset="0"/>
              </a:endParaRPr>
            </a:p>
          </p:txBody>
        </p:sp>
        <p:sp>
          <p:nvSpPr>
            <p:cNvPr id="60" name="Up Arrow 59"/>
            <p:cNvSpPr/>
            <p:nvPr/>
          </p:nvSpPr>
          <p:spPr>
            <a:xfrm>
              <a:off x="8182407" y="1953007"/>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600"/>
            </a:p>
          </p:txBody>
        </p:sp>
      </p:grpSp>
      <p:grpSp>
        <p:nvGrpSpPr>
          <p:cNvPr id="61" name="Group 60"/>
          <p:cNvGrpSpPr/>
          <p:nvPr/>
        </p:nvGrpSpPr>
        <p:grpSpPr>
          <a:xfrm>
            <a:off x="7562597" y="3140535"/>
            <a:ext cx="1651043" cy="573773"/>
            <a:chOff x="7492957" y="2950966"/>
            <a:chExt cx="1651043" cy="573773"/>
          </a:xfrm>
        </p:grpSpPr>
        <p:sp>
          <p:nvSpPr>
            <p:cNvPr id="62" name="TextBox 61"/>
            <p:cNvSpPr txBox="1"/>
            <p:nvPr/>
          </p:nvSpPr>
          <p:spPr>
            <a:xfrm>
              <a:off x="7492957" y="3186185"/>
              <a:ext cx="1651043" cy="338554"/>
            </a:xfrm>
            <a:prstGeom prst="rect">
              <a:avLst/>
            </a:prstGeom>
            <a:noFill/>
          </p:spPr>
          <p:txBody>
            <a:bodyPr wrap="square" rtlCol="0">
              <a:spAutoFit/>
            </a:bodyPr>
            <a:lstStyle/>
            <a:p>
              <a:r>
                <a:rPr lang="vi-VN" sz="1600" smtClean="0">
                  <a:latin typeface="Tahoma" pitchFamily="34" charset="0"/>
                  <a:ea typeface="Tahoma" pitchFamily="34" charset="0"/>
                  <a:cs typeface="Tahoma" pitchFamily="34" charset="0"/>
                </a:rPr>
                <a:t>IK = IH + HK</a:t>
              </a:r>
              <a:endParaRPr lang="vi-VN" sz="1600">
                <a:latin typeface="Tahoma" pitchFamily="34" charset="0"/>
                <a:ea typeface="Tahoma" pitchFamily="34" charset="0"/>
                <a:cs typeface="Tahoma" pitchFamily="34" charset="0"/>
              </a:endParaRPr>
            </a:p>
          </p:txBody>
        </p:sp>
        <p:sp>
          <p:nvSpPr>
            <p:cNvPr id="63" name="Up Arrow 62"/>
            <p:cNvSpPr/>
            <p:nvPr/>
          </p:nvSpPr>
          <p:spPr>
            <a:xfrm>
              <a:off x="8083760" y="2950966"/>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600"/>
            </a:p>
          </p:txBody>
        </p:sp>
      </p:grpSp>
      <mc:AlternateContent xmlns:mc="http://schemas.openxmlformats.org/markup-compatibility/2006" xmlns:a14="http://schemas.microsoft.com/office/drawing/2010/main">
        <mc:Choice Requires="a14">
          <p:sp>
            <p:nvSpPr>
              <p:cNvPr id="64" name="TextBox 63"/>
              <p:cNvSpPr txBox="1"/>
              <p:nvPr/>
            </p:nvSpPr>
            <p:spPr>
              <a:xfrm>
                <a:off x="76063" y="4540368"/>
                <a:ext cx="4638680" cy="2275431"/>
              </a:xfrm>
              <a:prstGeom prst="rect">
                <a:avLst/>
              </a:prstGeom>
              <a:noFill/>
            </p:spPr>
            <p:txBody>
              <a:bodyPr wrap="square" rtlCol="0">
                <a:spAutoFit/>
              </a:bodyPr>
              <a:lstStyle/>
              <a:p>
                <a:pPr algn="just"/>
                <a:r>
                  <a:rPr lang="vi-VN" smtClean="0">
                    <a:solidFill>
                      <a:srgbClr val="FFFF00"/>
                    </a:solidFill>
                    <a:latin typeface="Tahoma" pitchFamily="34" charset="0"/>
                    <a:ea typeface="Tahoma" pitchFamily="34" charset="0"/>
                    <a:cs typeface="Tahoma" pitchFamily="34" charset="0"/>
                  </a:rPr>
                  <a:t>a, * Vì I </a:t>
                </a:r>
                <a14:m>
                  <m:oMath xmlns:m="http://schemas.openxmlformats.org/officeDocument/2006/math">
                    <m:r>
                      <a:rPr lang="vi-VN" i="1" smtClean="0">
                        <a:solidFill>
                          <a:srgbClr val="FFFF00"/>
                        </a:solidFill>
                        <a:latin typeface="Cambria Math"/>
                        <a:ea typeface="Cambria Math"/>
                        <a:cs typeface="Tahoma" pitchFamily="34" charset="0"/>
                      </a:rPr>
                      <m:t>∈</m:t>
                    </m:r>
                  </m:oMath>
                </a14:m>
                <a:r>
                  <a:rPr lang="vi-VN" smtClean="0">
                    <a:solidFill>
                      <a:srgbClr val="FFFF00"/>
                    </a:solidFill>
                    <a:latin typeface="Tahoma" pitchFamily="34" charset="0"/>
                    <a:ea typeface="Tahoma" pitchFamily="34" charset="0"/>
                    <a:cs typeface="Tahoma" pitchFamily="34" charset="0"/>
                  </a:rPr>
                  <a:t> OB </a:t>
                </a:r>
                <a:r>
                  <a:rPr lang="vi-VN" i="1" smtClean="0">
                    <a:solidFill>
                      <a:srgbClr val="FFFF00"/>
                    </a:solidFill>
                    <a:latin typeface="Tahoma" pitchFamily="34" charset="0"/>
                    <a:ea typeface="Tahoma" pitchFamily="34" charset="0"/>
                    <a:cs typeface="Tahoma" pitchFamily="34" charset="0"/>
                  </a:rPr>
                  <a:t>(hiển nhiên) </a:t>
                </a:r>
              </a:p>
              <a:p>
                <a:pPr algn="ctr"/>
                <a14:m>
                  <m:oMath xmlns:m="http://schemas.openxmlformats.org/officeDocument/2006/math">
                    <m:groupChr>
                      <m:groupChrPr>
                        <m:chr m:val="⇒"/>
                        <m:pos m:val="top"/>
                        <m:ctrlPr>
                          <a:rPr lang="vi-VN" i="1" smtClean="0">
                            <a:solidFill>
                              <a:srgbClr val="FFFF00"/>
                            </a:solidFill>
                            <a:latin typeface="Cambria Math"/>
                            <a:ea typeface="Tahoma" pitchFamily="34" charset="0"/>
                            <a:cs typeface="Tahoma" pitchFamily="34" charset="0"/>
                          </a:rPr>
                        </m:ctrlPr>
                      </m:groupChrPr>
                      <m:e/>
                    </m:groupChr>
                  </m:oMath>
                </a14:m>
                <a:r>
                  <a:rPr lang="vi-VN" smtClean="0">
                    <a:solidFill>
                      <a:srgbClr val="FFFF00"/>
                    </a:solidFill>
                    <a:latin typeface="Tahoma" pitchFamily="34" charset="0"/>
                    <a:ea typeface="Tahoma" pitchFamily="34" charset="0"/>
                    <a:cs typeface="Tahoma" pitchFamily="34" charset="0"/>
                  </a:rPr>
                  <a:t> BI + IO = BO</a:t>
                </a:r>
              </a:p>
              <a:p>
                <a14:m>
                  <m:oMath xmlns:m="http://schemas.openxmlformats.org/officeDocument/2006/math">
                    <m:groupChr>
                      <m:groupChrPr>
                        <m:chr m:val="⇒"/>
                        <m:pos m:val="top"/>
                        <m:ctrlPr>
                          <a:rPr lang="vi-VN" i="1" smtClean="0">
                            <a:solidFill>
                              <a:srgbClr val="FFFF00"/>
                            </a:solidFill>
                            <a:latin typeface="Cambria Math"/>
                          </a:rPr>
                        </m:ctrlPr>
                      </m:groupChrPr>
                      <m:e/>
                    </m:groupChr>
                  </m:oMath>
                </a14:m>
                <a:r>
                  <a:rPr lang="vi-VN" smtClean="0">
                    <a:solidFill>
                      <a:srgbClr val="FFFF00"/>
                    </a:solidFill>
                    <a:latin typeface="Tahoma" pitchFamily="34" charset="0"/>
                    <a:ea typeface="Tahoma" pitchFamily="34" charset="0"/>
                    <a:cs typeface="Tahoma" pitchFamily="34" charset="0"/>
                  </a:rPr>
                  <a:t>   IO      = BO – BI</a:t>
                </a:r>
              </a:p>
              <a:p>
                <a:pPr algn="just"/>
                <a:r>
                  <a:rPr lang="vi-VN" smtClean="0">
                    <a:solidFill>
                      <a:srgbClr val="FFFF00"/>
                    </a:solidFill>
                    <a:latin typeface="Tahoma" pitchFamily="34" charset="0"/>
                    <a:ea typeface="Tahoma" pitchFamily="34" charset="0"/>
                    <a:cs typeface="Tahoma" pitchFamily="34" charset="0"/>
                  </a:rPr>
                  <a:t>Vậy (I) tiếp xúc trong với (O) tại B</a:t>
                </a:r>
              </a:p>
              <a:p>
                <a:pPr algn="just"/>
                <a:r>
                  <a:rPr lang="vi-VN" smtClean="0">
                    <a:solidFill>
                      <a:srgbClr val="FFFF00"/>
                    </a:solidFill>
                    <a:latin typeface="Tahoma" pitchFamily="34" charset="0"/>
                    <a:ea typeface="Tahoma" pitchFamily="34" charset="0"/>
                    <a:cs typeface="Tahoma" pitchFamily="34" charset="0"/>
                  </a:rPr>
                  <a:t>* Tương tự: (K) tiếp xúc trong với (O) tại C</a:t>
                </a:r>
              </a:p>
              <a:p>
                <a:pPr algn="just"/>
                <a:r>
                  <a:rPr lang="vi-VN" smtClean="0">
                    <a:solidFill>
                      <a:srgbClr val="FFFF00"/>
                    </a:solidFill>
                    <a:latin typeface="Tahoma" pitchFamily="34" charset="0"/>
                    <a:ea typeface="Tahoma" pitchFamily="34" charset="0"/>
                    <a:cs typeface="Tahoma" pitchFamily="34" charset="0"/>
                  </a:rPr>
                  <a:t>* Có H </a:t>
                </a:r>
                <a14:m>
                  <m:oMath xmlns:m="http://schemas.openxmlformats.org/officeDocument/2006/math">
                    <m:r>
                      <a:rPr lang="vi-VN" i="1" smtClean="0">
                        <a:solidFill>
                          <a:srgbClr val="FFFF00"/>
                        </a:solidFill>
                        <a:latin typeface="Cambria Math"/>
                        <a:ea typeface="Cambria Math"/>
                        <a:cs typeface="Tahoma" pitchFamily="34" charset="0"/>
                      </a:rPr>
                      <m:t>∈</m:t>
                    </m:r>
                  </m:oMath>
                </a14:m>
                <a:r>
                  <a:rPr lang="vi-VN" smtClean="0">
                    <a:solidFill>
                      <a:srgbClr val="FFFF00"/>
                    </a:solidFill>
                    <a:latin typeface="Tahoma" pitchFamily="34" charset="0"/>
                    <a:ea typeface="Tahoma" pitchFamily="34" charset="0"/>
                    <a:cs typeface="Tahoma" pitchFamily="34" charset="0"/>
                  </a:rPr>
                  <a:t> IK </a:t>
                </a:r>
                <a14:m>
                  <m:oMath xmlns:m="http://schemas.openxmlformats.org/officeDocument/2006/math">
                    <m:groupChr>
                      <m:groupChrPr>
                        <m:chr m:val="⇒"/>
                        <m:pos m:val="top"/>
                        <m:ctrlPr>
                          <a:rPr lang="vi-VN" i="1" smtClean="0">
                            <a:solidFill>
                              <a:srgbClr val="FFFF00"/>
                            </a:solidFill>
                            <a:latin typeface="Cambria Math"/>
                            <a:ea typeface="Tahoma" pitchFamily="34" charset="0"/>
                            <a:cs typeface="Tahoma" pitchFamily="34" charset="0"/>
                          </a:rPr>
                        </m:ctrlPr>
                      </m:groupChrPr>
                      <m:e/>
                    </m:groupChr>
                  </m:oMath>
                </a14:m>
                <a:r>
                  <a:rPr lang="vi-VN" smtClean="0">
                    <a:solidFill>
                      <a:srgbClr val="FFFF00"/>
                    </a:solidFill>
                    <a:latin typeface="Tahoma" pitchFamily="34" charset="0"/>
                    <a:ea typeface="Tahoma" pitchFamily="34" charset="0"/>
                    <a:cs typeface="Tahoma" pitchFamily="34" charset="0"/>
                  </a:rPr>
                  <a:t> IK = IH + HK</a:t>
                </a:r>
              </a:p>
              <a:p>
                <a:pPr algn="just"/>
                <a:r>
                  <a:rPr lang="vi-VN" smtClean="0">
                    <a:solidFill>
                      <a:srgbClr val="FFFF00"/>
                    </a:solidFill>
                    <a:latin typeface="Tahoma" pitchFamily="34" charset="0"/>
                    <a:ea typeface="Tahoma" pitchFamily="34" charset="0"/>
                    <a:cs typeface="Tahoma" pitchFamily="34" charset="0"/>
                  </a:rPr>
                  <a:t>Vậy: (I) tiếp xúc ngoài với (K) tại H</a:t>
                </a:r>
                <a:endParaRPr lang="vi-VN">
                  <a:solidFill>
                    <a:srgbClr val="FFFF00"/>
                  </a:solidFill>
                  <a:latin typeface="Tahoma" pitchFamily="34" charset="0"/>
                  <a:ea typeface="Tahoma" pitchFamily="34" charset="0"/>
                  <a:cs typeface="Tahoma" pitchFamily="34" charset="0"/>
                </a:endParaRPr>
              </a:p>
            </p:txBody>
          </p:sp>
        </mc:Choice>
        <mc:Fallback xmlns="">
          <p:sp>
            <p:nvSpPr>
              <p:cNvPr id="64" name="TextBox 63"/>
              <p:cNvSpPr txBox="1">
                <a:spLocks noRot="1" noChangeAspect="1" noMove="1" noResize="1" noEditPoints="1" noAdjustHandles="1" noChangeArrowheads="1" noChangeShapeType="1" noTextEdit="1"/>
              </p:cNvSpPr>
              <p:nvPr/>
            </p:nvSpPr>
            <p:spPr>
              <a:xfrm>
                <a:off x="76063" y="4540368"/>
                <a:ext cx="4638680" cy="2275431"/>
              </a:xfrm>
              <a:prstGeom prst="rect">
                <a:avLst/>
              </a:prstGeom>
              <a:blipFill rotWithShape="1">
                <a:blip r:embed="rId2"/>
                <a:stretch>
                  <a:fillRect l="-1051" t="-1340" b="-3485"/>
                </a:stretch>
              </a:blipFill>
            </p:spPr>
            <p:txBody>
              <a:bodyPr/>
              <a:lstStyle/>
              <a:p>
                <a:r>
                  <a:rPr lang="vi-VN">
                    <a:noFill/>
                  </a:rPr>
                  <a:t> </a:t>
                </a:r>
              </a:p>
            </p:txBody>
          </p:sp>
        </mc:Fallback>
      </mc:AlternateContent>
      <p:grpSp>
        <p:nvGrpSpPr>
          <p:cNvPr id="70" name="Group 69"/>
          <p:cNvGrpSpPr/>
          <p:nvPr/>
        </p:nvGrpSpPr>
        <p:grpSpPr>
          <a:xfrm>
            <a:off x="4827025" y="3879134"/>
            <a:ext cx="1769859" cy="602451"/>
            <a:chOff x="4342933" y="4791452"/>
            <a:chExt cx="1769859" cy="602451"/>
          </a:xfrm>
        </p:grpSpPr>
        <p:sp>
          <p:nvSpPr>
            <p:cNvPr id="65" name="Up Arrow 64"/>
            <p:cNvSpPr/>
            <p:nvPr/>
          </p:nvSpPr>
          <p:spPr>
            <a:xfrm>
              <a:off x="4895621" y="4791452"/>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600"/>
            </a:p>
          </p:txBody>
        </p:sp>
        <p:sp>
          <p:nvSpPr>
            <p:cNvPr id="66" name="TextBox 65"/>
            <p:cNvSpPr txBox="1"/>
            <p:nvPr/>
          </p:nvSpPr>
          <p:spPr>
            <a:xfrm>
              <a:off x="4342933" y="5055349"/>
              <a:ext cx="1769859" cy="338554"/>
            </a:xfrm>
            <a:prstGeom prst="rect">
              <a:avLst/>
            </a:prstGeom>
            <a:noFill/>
          </p:spPr>
          <p:txBody>
            <a:bodyPr wrap="square" rtlCol="0">
              <a:spAutoFit/>
            </a:bodyPr>
            <a:lstStyle/>
            <a:p>
              <a:r>
                <a:rPr lang="vi-VN" sz="1600" smtClean="0">
                  <a:latin typeface="Tahoma" pitchFamily="34" charset="0"/>
                  <a:ea typeface="Tahoma" pitchFamily="34" charset="0"/>
                  <a:cs typeface="Tahoma" pitchFamily="34" charset="0"/>
                </a:rPr>
                <a:t>BI + IO = BO</a:t>
              </a:r>
              <a:endParaRPr lang="vi-VN" sz="1600">
                <a:latin typeface="Tahoma" pitchFamily="34" charset="0"/>
                <a:ea typeface="Tahoma" pitchFamily="34" charset="0"/>
                <a:cs typeface="Tahoma" pitchFamily="34" charset="0"/>
              </a:endParaRPr>
            </a:p>
          </p:txBody>
        </p:sp>
      </p:grpSp>
      <p:grpSp>
        <p:nvGrpSpPr>
          <p:cNvPr id="67" name="Group 66"/>
          <p:cNvGrpSpPr/>
          <p:nvPr/>
        </p:nvGrpSpPr>
        <p:grpSpPr>
          <a:xfrm>
            <a:off x="4945841" y="4512363"/>
            <a:ext cx="1651043" cy="676896"/>
            <a:chOff x="3885046" y="3081384"/>
            <a:chExt cx="1651043" cy="676896"/>
          </a:xfrm>
        </p:grpSpPr>
        <mc:AlternateContent xmlns:mc="http://schemas.openxmlformats.org/markup-compatibility/2006" xmlns:a14="http://schemas.microsoft.com/office/drawing/2010/main">
          <mc:Choice Requires="a14">
            <p:sp>
              <p:nvSpPr>
                <p:cNvPr id="68" name="TextBox 67"/>
                <p:cNvSpPr txBox="1"/>
                <p:nvPr/>
              </p:nvSpPr>
              <p:spPr>
                <a:xfrm>
                  <a:off x="3885046" y="3419726"/>
                  <a:ext cx="1651043" cy="338554"/>
                </a:xfrm>
                <a:prstGeom prst="rect">
                  <a:avLst/>
                </a:prstGeom>
                <a:noFill/>
              </p:spPr>
              <p:txBody>
                <a:bodyPr wrap="square" rtlCol="0">
                  <a:spAutoFit/>
                </a:bodyPr>
                <a:lstStyle/>
                <a:p>
                  <a:r>
                    <a:rPr lang="vi-VN" sz="1600" smtClean="0">
                      <a:latin typeface="Tahoma" pitchFamily="34" charset="0"/>
                      <a:ea typeface="Tahoma" pitchFamily="34" charset="0"/>
                      <a:cs typeface="Tahoma" pitchFamily="34" charset="0"/>
                    </a:rPr>
                    <a:t>I </a:t>
                  </a:r>
                  <a14:m>
                    <m:oMath xmlns:m="http://schemas.openxmlformats.org/officeDocument/2006/math">
                      <m:r>
                        <a:rPr lang="vi-VN" sz="1600" i="1" smtClean="0">
                          <a:latin typeface="Cambria Math"/>
                          <a:ea typeface="Cambria Math"/>
                          <a:cs typeface="Tahoma" pitchFamily="34" charset="0"/>
                        </a:rPr>
                        <m:t>∈</m:t>
                      </m:r>
                    </m:oMath>
                  </a14:m>
                  <a:r>
                    <a:rPr lang="vi-VN" sz="1600" smtClean="0">
                      <a:latin typeface="Tahoma" pitchFamily="34" charset="0"/>
                      <a:ea typeface="Tahoma" pitchFamily="34" charset="0"/>
                      <a:cs typeface="Tahoma" pitchFamily="34" charset="0"/>
                    </a:rPr>
                    <a:t> OB</a:t>
                  </a:r>
                  <a:endParaRPr lang="vi-VN" sz="1600">
                    <a:latin typeface="Tahoma" pitchFamily="34" charset="0"/>
                    <a:ea typeface="Tahoma" pitchFamily="34" charset="0"/>
                    <a:cs typeface="Tahoma" pitchFamily="34" charset="0"/>
                  </a:endParaRPr>
                </a:p>
              </p:txBody>
            </p:sp>
          </mc:Choice>
          <mc:Fallback xmlns="">
            <p:sp>
              <p:nvSpPr>
                <p:cNvPr id="68" name="TextBox 67"/>
                <p:cNvSpPr txBox="1">
                  <a:spLocks noRot="1" noChangeAspect="1" noMove="1" noResize="1" noEditPoints="1" noAdjustHandles="1" noChangeArrowheads="1" noChangeShapeType="1" noTextEdit="1"/>
                </p:cNvSpPr>
                <p:nvPr/>
              </p:nvSpPr>
              <p:spPr>
                <a:xfrm>
                  <a:off x="3885046" y="3419726"/>
                  <a:ext cx="1651043" cy="338554"/>
                </a:xfrm>
                <a:prstGeom prst="rect">
                  <a:avLst/>
                </a:prstGeom>
                <a:blipFill rotWithShape="1">
                  <a:blip r:embed="rId3"/>
                  <a:stretch>
                    <a:fillRect l="-1845" t="-5455" b="-23636"/>
                  </a:stretch>
                </a:blipFill>
              </p:spPr>
              <p:txBody>
                <a:bodyPr/>
                <a:lstStyle/>
                <a:p>
                  <a:r>
                    <a:rPr lang="vi-VN">
                      <a:noFill/>
                    </a:rPr>
                    <a:t> </a:t>
                  </a:r>
                </a:p>
              </p:txBody>
            </p:sp>
          </mc:Fallback>
        </mc:AlternateContent>
        <p:sp>
          <p:nvSpPr>
            <p:cNvPr id="69" name="Up Arrow 68"/>
            <p:cNvSpPr/>
            <p:nvPr/>
          </p:nvSpPr>
          <p:spPr>
            <a:xfrm>
              <a:off x="4359504" y="3081384"/>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60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grpSp>
      <p:sp>
        <p:nvSpPr>
          <p:cNvPr id="74" name="TextBox 73"/>
          <p:cNvSpPr txBox="1"/>
          <p:nvPr/>
        </p:nvSpPr>
        <p:spPr>
          <a:xfrm>
            <a:off x="4759307" y="1300535"/>
            <a:ext cx="4313576" cy="646331"/>
          </a:xfrm>
          <a:prstGeom prst="rect">
            <a:avLst/>
          </a:prstGeom>
          <a:solidFill>
            <a:srgbClr val="660066"/>
          </a:solidFill>
          <a:ln>
            <a:noFill/>
          </a:ln>
        </p:spPr>
        <p:txBody>
          <a:bodyPr wrap="square" rtlCol="0">
            <a:spAutoFit/>
          </a:bodyPr>
          <a:lstStyle/>
          <a:p>
            <a:pPr algn="just"/>
            <a:r>
              <a:rPr lang="vi-VN" smtClean="0">
                <a:latin typeface="Tahoma" pitchFamily="34" charset="0"/>
                <a:ea typeface="Tahoma" pitchFamily="34" charset="0"/>
                <a:cs typeface="Tahoma" pitchFamily="34" charset="0"/>
              </a:rPr>
              <a:t>a, Hãy xác định vị trí tương đối của</a:t>
            </a:r>
          </a:p>
          <a:p>
            <a:pPr algn="just"/>
            <a:r>
              <a:rPr lang="vi-VN" smtClean="0">
                <a:latin typeface="Tahoma" pitchFamily="34" charset="0"/>
                <a:ea typeface="Tahoma" pitchFamily="34" charset="0"/>
                <a:cs typeface="Tahoma" pitchFamily="34" charset="0"/>
              </a:rPr>
              <a:t>(I) và (O), của (K) và (O), của (I) và (K)</a:t>
            </a:r>
            <a:endParaRPr lang="vi-VN">
              <a:latin typeface="Tahoma" pitchFamily="34" charset="0"/>
              <a:ea typeface="Tahoma" pitchFamily="34" charset="0"/>
              <a:cs typeface="Tahoma" pitchFamily="34" charset="0"/>
            </a:endParaRPr>
          </a:p>
        </p:txBody>
      </p:sp>
      <p:grpSp>
        <p:nvGrpSpPr>
          <p:cNvPr id="78" name="Group 77"/>
          <p:cNvGrpSpPr/>
          <p:nvPr/>
        </p:nvGrpSpPr>
        <p:grpSpPr>
          <a:xfrm>
            <a:off x="6198896" y="2023857"/>
            <a:ext cx="1363701" cy="1777337"/>
            <a:chOff x="3681034" y="1360220"/>
            <a:chExt cx="1537852" cy="1777337"/>
          </a:xfrm>
        </p:grpSpPr>
        <p:sp>
          <p:nvSpPr>
            <p:cNvPr id="79" name="Up Arrow 78"/>
            <p:cNvSpPr/>
            <p:nvPr/>
          </p:nvSpPr>
          <p:spPr>
            <a:xfrm>
              <a:off x="4393776" y="1360220"/>
              <a:ext cx="136071" cy="846664"/>
            </a:xfrm>
            <a:prstGeom prst="upArrow">
              <a:avLst/>
            </a:prstGeom>
            <a:solidFill>
              <a:srgbClr val="FFFF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FFFF00"/>
                </a:solidFill>
              </a:endParaRPr>
            </a:p>
          </p:txBody>
        </p:sp>
        <p:sp>
          <p:nvSpPr>
            <p:cNvPr id="80" name="TextBox 79"/>
            <p:cNvSpPr txBox="1"/>
            <p:nvPr/>
          </p:nvSpPr>
          <p:spPr>
            <a:xfrm>
              <a:off x="3681034" y="2306560"/>
              <a:ext cx="1537852" cy="830997"/>
            </a:xfrm>
            <a:prstGeom prst="rect">
              <a:avLst/>
            </a:prstGeom>
            <a:noFill/>
          </p:spPr>
          <p:txBody>
            <a:bodyPr wrap="square" rtlCol="0">
              <a:spAutoFit/>
            </a:bodyPr>
            <a:lstStyle/>
            <a:p>
              <a:pPr algn="ctr"/>
              <a:r>
                <a:rPr lang="vi-VN" sz="1600" smtClean="0">
                  <a:solidFill>
                    <a:srgbClr val="FFFF00"/>
                  </a:solidFill>
                  <a:latin typeface="Tahoma" pitchFamily="34" charset="0"/>
                  <a:ea typeface="Tahoma" pitchFamily="34" charset="0"/>
                  <a:cs typeface="Tahoma" pitchFamily="34" charset="0"/>
                </a:rPr>
                <a:t>(O) tiếp xúc trong với (K) tại C</a:t>
              </a:r>
              <a:endParaRPr lang="vi-VN" sz="1600">
                <a:solidFill>
                  <a:srgbClr val="FFFF00"/>
                </a:solidFill>
                <a:latin typeface="Tahoma" pitchFamily="34" charset="0"/>
                <a:ea typeface="Tahoma" pitchFamily="34" charset="0"/>
                <a:cs typeface="Tahoma" pitchFamily="34" charset="0"/>
              </a:endParaRPr>
            </a:p>
          </p:txBody>
        </p:sp>
      </p:grpSp>
      <p:sp>
        <p:nvSpPr>
          <p:cNvPr id="73" name="Content Placeholder 2"/>
          <p:cNvSpPr txBox="1">
            <a:spLocks/>
          </p:cNvSpPr>
          <p:nvPr/>
        </p:nvSpPr>
        <p:spPr bwMode="auto">
          <a:xfrm>
            <a:off x="61534" y="672047"/>
            <a:ext cx="3420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 ÔN TẬP LÝ THUYẾT</a:t>
            </a:r>
            <a:endParaRPr lang="vi-VN" sz="1900" b="1">
              <a:solidFill>
                <a:srgbClr val="FFFF00"/>
              </a:solidFill>
              <a:latin typeface="Tahoma" pitchFamily="34" charset="0"/>
              <a:ea typeface="Tahoma" pitchFamily="34" charset="0"/>
              <a:cs typeface="Tahoma" pitchFamily="34" charset="0"/>
            </a:endParaRPr>
          </a:p>
        </p:txBody>
      </p:sp>
      <p:sp>
        <p:nvSpPr>
          <p:cNvPr id="81" name="Content Placeholder 2"/>
          <p:cNvSpPr txBox="1">
            <a:spLocks/>
          </p:cNvSpPr>
          <p:nvPr/>
        </p:nvSpPr>
        <p:spPr bwMode="auto">
          <a:xfrm>
            <a:off x="61534" y="1081373"/>
            <a:ext cx="3420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II. LUYỆN TẬP</a:t>
            </a:r>
            <a:endParaRPr lang="vi-VN" sz="1900" b="1">
              <a:solidFill>
                <a:srgbClr val="FFFF00"/>
              </a:solidFill>
              <a:latin typeface="Tahoma" pitchFamily="34" charset="0"/>
              <a:ea typeface="Tahoma" pitchFamily="34" charset="0"/>
              <a:cs typeface="Tahoma" pitchFamily="34" charset="0"/>
            </a:endParaRPr>
          </a:p>
        </p:txBody>
      </p:sp>
      <p:grpSp>
        <p:nvGrpSpPr>
          <p:cNvPr id="82" name="Group 81"/>
          <p:cNvGrpSpPr/>
          <p:nvPr/>
        </p:nvGrpSpPr>
        <p:grpSpPr>
          <a:xfrm>
            <a:off x="5855722" y="3819684"/>
            <a:ext cx="2263693" cy="585030"/>
            <a:chOff x="7045625" y="2003403"/>
            <a:chExt cx="2263693" cy="353207"/>
          </a:xfrm>
        </p:grpSpPr>
        <p:sp>
          <p:nvSpPr>
            <p:cNvPr id="83" name="TextBox 82"/>
            <p:cNvSpPr txBox="1"/>
            <p:nvPr/>
          </p:nvSpPr>
          <p:spPr>
            <a:xfrm>
              <a:off x="7045625" y="2133629"/>
              <a:ext cx="2263693" cy="222981"/>
            </a:xfrm>
            <a:prstGeom prst="rect">
              <a:avLst/>
            </a:prstGeom>
            <a:noFill/>
            <a:ln>
              <a:noFill/>
            </a:ln>
          </p:spPr>
          <p:txBody>
            <a:bodyPr wrap="square" rtlCol="0">
              <a:spAutoFit/>
            </a:bodyPr>
            <a:lstStyle/>
            <a:p>
              <a:pPr algn="ctr"/>
              <a:r>
                <a:rPr lang="vi-VN" smtClean="0">
                  <a:solidFill>
                    <a:srgbClr val="FFFF00"/>
                  </a:solidFill>
                  <a:latin typeface="Tahoma" pitchFamily="34" charset="0"/>
                  <a:ea typeface="Tahoma" pitchFamily="34" charset="0"/>
                  <a:cs typeface="Tahoma" pitchFamily="34" charset="0"/>
                </a:rPr>
                <a:t>OK = OC - KC</a:t>
              </a:r>
              <a:endParaRPr lang="vi-VN">
                <a:solidFill>
                  <a:srgbClr val="FFFF00"/>
                </a:solidFill>
                <a:latin typeface="Tahoma" pitchFamily="34" charset="0"/>
                <a:ea typeface="Tahoma" pitchFamily="34" charset="0"/>
                <a:cs typeface="Tahoma" pitchFamily="34" charset="0"/>
              </a:endParaRPr>
            </a:p>
          </p:txBody>
        </p:sp>
        <p:sp>
          <p:nvSpPr>
            <p:cNvPr id="84" name="Up Arrow 83"/>
            <p:cNvSpPr/>
            <p:nvPr/>
          </p:nvSpPr>
          <p:spPr>
            <a:xfrm>
              <a:off x="7971703" y="2003403"/>
              <a:ext cx="93438" cy="130226"/>
            </a:xfrm>
            <a:prstGeom prst="upArrow">
              <a:avLst/>
            </a:prstGeom>
            <a:solidFill>
              <a:schemeClr val="tx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FFFF00"/>
                </a:solidFill>
              </a:endParaRPr>
            </a:p>
          </p:txBody>
        </p:sp>
      </p:grpSp>
      <p:grpSp>
        <p:nvGrpSpPr>
          <p:cNvPr id="85" name="Group 84"/>
          <p:cNvGrpSpPr/>
          <p:nvPr/>
        </p:nvGrpSpPr>
        <p:grpSpPr>
          <a:xfrm>
            <a:off x="5745741" y="4363495"/>
            <a:ext cx="2263693" cy="541915"/>
            <a:chOff x="7118595" y="2030553"/>
            <a:chExt cx="2263693" cy="327177"/>
          </a:xfrm>
        </p:grpSpPr>
        <p:sp>
          <p:nvSpPr>
            <p:cNvPr id="86" name="TextBox 85"/>
            <p:cNvSpPr txBox="1"/>
            <p:nvPr/>
          </p:nvSpPr>
          <p:spPr>
            <a:xfrm>
              <a:off x="7118595" y="2134749"/>
              <a:ext cx="2263693" cy="222981"/>
            </a:xfrm>
            <a:prstGeom prst="rect">
              <a:avLst/>
            </a:prstGeom>
            <a:noFill/>
          </p:spPr>
          <p:txBody>
            <a:bodyPr wrap="square" rtlCol="0">
              <a:spAutoFit/>
            </a:bodyPr>
            <a:lstStyle/>
            <a:p>
              <a:pPr algn="ctr"/>
              <a:r>
                <a:rPr lang="vi-VN" smtClean="0">
                  <a:solidFill>
                    <a:srgbClr val="FFFF00"/>
                  </a:solidFill>
                  <a:latin typeface="Tahoma" pitchFamily="34" charset="0"/>
                  <a:ea typeface="Tahoma" pitchFamily="34" charset="0"/>
                  <a:cs typeface="Tahoma" pitchFamily="34" charset="0"/>
                </a:rPr>
                <a:t>OK + KC = OC</a:t>
              </a:r>
              <a:endParaRPr lang="vi-VN">
                <a:solidFill>
                  <a:srgbClr val="FFFF00"/>
                </a:solidFill>
                <a:latin typeface="Tahoma" pitchFamily="34" charset="0"/>
                <a:ea typeface="Tahoma" pitchFamily="34" charset="0"/>
                <a:cs typeface="Tahoma" pitchFamily="34" charset="0"/>
              </a:endParaRPr>
            </a:p>
          </p:txBody>
        </p:sp>
        <p:sp>
          <p:nvSpPr>
            <p:cNvPr id="87" name="Up Arrow 86"/>
            <p:cNvSpPr/>
            <p:nvPr/>
          </p:nvSpPr>
          <p:spPr>
            <a:xfrm>
              <a:off x="8136308" y="2030553"/>
              <a:ext cx="170746" cy="105343"/>
            </a:xfrm>
            <a:prstGeom prst="upArrow">
              <a:avLst/>
            </a:prstGeom>
            <a:solidFill>
              <a:srgbClr val="FFFF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FFFF00"/>
                </a:solidFill>
              </a:endParaRPr>
            </a:p>
          </p:txBody>
        </p:sp>
      </p:grpSp>
      <p:grpSp>
        <p:nvGrpSpPr>
          <p:cNvPr id="88" name="Group 87"/>
          <p:cNvGrpSpPr/>
          <p:nvPr/>
        </p:nvGrpSpPr>
        <p:grpSpPr>
          <a:xfrm>
            <a:off x="5653837" y="4882760"/>
            <a:ext cx="2263693" cy="543816"/>
            <a:chOff x="7118595" y="2070180"/>
            <a:chExt cx="2263693" cy="328324"/>
          </a:xfrm>
        </p:grpSpPr>
        <mc:AlternateContent xmlns:mc="http://schemas.openxmlformats.org/markup-compatibility/2006" xmlns:a14="http://schemas.microsoft.com/office/drawing/2010/main">
          <mc:Choice Requires="a14">
            <p:sp>
              <p:nvSpPr>
                <p:cNvPr id="89" name="TextBox 88"/>
                <p:cNvSpPr txBox="1"/>
                <p:nvPr/>
              </p:nvSpPr>
              <p:spPr>
                <a:xfrm>
                  <a:off x="7118595" y="2175523"/>
                  <a:ext cx="2263693" cy="222981"/>
                </a:xfrm>
                <a:prstGeom prst="rect">
                  <a:avLst/>
                </a:prstGeom>
                <a:noFill/>
              </p:spPr>
              <p:txBody>
                <a:bodyPr wrap="square" rtlCol="0">
                  <a:spAutoFit/>
                </a:bodyPr>
                <a:lstStyle/>
                <a:p>
                  <a:pPr algn="ctr"/>
                  <a:r>
                    <a:rPr lang="vi-VN" smtClean="0">
                      <a:solidFill>
                        <a:srgbClr val="FFFF00"/>
                      </a:solidFill>
                      <a:latin typeface="Tahoma" pitchFamily="34" charset="0"/>
                      <a:ea typeface="Tahoma" pitchFamily="34" charset="0"/>
                      <a:cs typeface="Tahoma" pitchFamily="34" charset="0"/>
                    </a:rPr>
                    <a:t>K </a:t>
                  </a:r>
                  <a14:m>
                    <m:oMath xmlns:m="http://schemas.openxmlformats.org/officeDocument/2006/math">
                      <m:r>
                        <a:rPr lang="vi-VN" i="1" smtClean="0">
                          <a:solidFill>
                            <a:srgbClr val="FFFF00"/>
                          </a:solidFill>
                          <a:latin typeface="Cambria Math"/>
                          <a:ea typeface="Cambria Math"/>
                          <a:cs typeface="Tahoma" pitchFamily="34" charset="0"/>
                        </a:rPr>
                        <m:t>∈</m:t>
                      </m:r>
                    </m:oMath>
                  </a14:m>
                  <a:r>
                    <a:rPr lang="vi-VN" smtClean="0">
                      <a:solidFill>
                        <a:srgbClr val="FFFF00"/>
                      </a:solidFill>
                      <a:latin typeface="Tahoma" pitchFamily="34" charset="0"/>
                      <a:ea typeface="Tahoma" pitchFamily="34" charset="0"/>
                      <a:cs typeface="Tahoma" pitchFamily="34" charset="0"/>
                    </a:rPr>
                    <a:t> OC</a:t>
                  </a:r>
                  <a:endParaRPr lang="vi-VN">
                    <a:solidFill>
                      <a:srgbClr val="FFFF00"/>
                    </a:solidFill>
                    <a:latin typeface="Tahoma" pitchFamily="34" charset="0"/>
                    <a:ea typeface="Tahoma" pitchFamily="34" charset="0"/>
                    <a:cs typeface="Tahoma" pitchFamily="34" charset="0"/>
                  </a:endParaRPr>
                </a:p>
              </p:txBody>
            </p:sp>
          </mc:Choice>
          <mc:Fallback xmlns="">
            <p:sp>
              <p:nvSpPr>
                <p:cNvPr id="89" name="TextBox 88"/>
                <p:cNvSpPr txBox="1">
                  <a:spLocks noRot="1" noChangeAspect="1" noMove="1" noResize="1" noEditPoints="1" noAdjustHandles="1" noChangeArrowheads="1" noChangeShapeType="1" noTextEdit="1"/>
                </p:cNvSpPr>
                <p:nvPr/>
              </p:nvSpPr>
              <p:spPr>
                <a:xfrm>
                  <a:off x="7118595" y="2175523"/>
                  <a:ext cx="2263693" cy="222981"/>
                </a:xfrm>
                <a:prstGeom prst="rect">
                  <a:avLst/>
                </a:prstGeom>
                <a:blipFill rotWithShape="1">
                  <a:blip r:embed="rId4"/>
                  <a:stretch>
                    <a:fillRect t="-8333" b="-26667"/>
                  </a:stretch>
                </a:blipFill>
              </p:spPr>
              <p:txBody>
                <a:bodyPr/>
                <a:lstStyle/>
                <a:p>
                  <a:r>
                    <a:rPr lang="vi-VN">
                      <a:noFill/>
                    </a:rPr>
                    <a:t> </a:t>
                  </a:r>
                </a:p>
              </p:txBody>
            </p:sp>
          </mc:Fallback>
        </mc:AlternateContent>
        <p:sp>
          <p:nvSpPr>
            <p:cNvPr id="90" name="Up Arrow 89"/>
            <p:cNvSpPr/>
            <p:nvPr/>
          </p:nvSpPr>
          <p:spPr>
            <a:xfrm>
              <a:off x="8228212" y="2070180"/>
              <a:ext cx="170746" cy="105343"/>
            </a:xfrm>
            <a:prstGeom prst="upArrow">
              <a:avLst/>
            </a:prstGeom>
            <a:solidFill>
              <a:srgbClr val="FFFF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FFFF00"/>
                </a:solidFill>
              </a:endParaRPr>
            </a:p>
          </p:txBody>
        </p:sp>
      </p:grpSp>
      <p:grpSp>
        <p:nvGrpSpPr>
          <p:cNvPr id="91" name="Group 90"/>
          <p:cNvGrpSpPr/>
          <p:nvPr/>
        </p:nvGrpSpPr>
        <p:grpSpPr>
          <a:xfrm>
            <a:off x="7947028" y="3777839"/>
            <a:ext cx="988152" cy="584663"/>
            <a:chOff x="7824402" y="2950966"/>
            <a:chExt cx="988152" cy="584663"/>
          </a:xfrm>
        </p:grpSpPr>
        <mc:AlternateContent xmlns:mc="http://schemas.openxmlformats.org/markup-compatibility/2006" xmlns:a14="http://schemas.microsoft.com/office/drawing/2010/main">
          <mc:Choice Requires="a14">
            <p:sp>
              <p:nvSpPr>
                <p:cNvPr id="92" name="TextBox 91"/>
                <p:cNvSpPr txBox="1"/>
                <p:nvPr/>
              </p:nvSpPr>
              <p:spPr>
                <a:xfrm>
                  <a:off x="7824402" y="3166297"/>
                  <a:ext cx="988152" cy="369332"/>
                </a:xfrm>
                <a:prstGeom prst="rect">
                  <a:avLst/>
                </a:prstGeom>
                <a:noFill/>
              </p:spPr>
              <p:txBody>
                <a:bodyPr wrap="square" rtlCol="0">
                  <a:spAutoFit/>
                </a:bodyPr>
                <a:lstStyle/>
                <a:p>
                  <a:r>
                    <a:rPr lang="vi-VN" smtClean="0">
                      <a:latin typeface="Tahoma" pitchFamily="34" charset="0"/>
                      <a:ea typeface="Tahoma" pitchFamily="34" charset="0"/>
                      <a:cs typeface="Tahoma" pitchFamily="34" charset="0"/>
                    </a:rPr>
                    <a:t>H </a:t>
                  </a:r>
                  <a14:m>
                    <m:oMath xmlns:m="http://schemas.openxmlformats.org/officeDocument/2006/math">
                      <m:r>
                        <a:rPr lang="vi-VN" i="1" smtClean="0">
                          <a:latin typeface="Cambria Math"/>
                          <a:ea typeface="Cambria Math"/>
                          <a:cs typeface="Tahoma" pitchFamily="34" charset="0"/>
                        </a:rPr>
                        <m:t>∈</m:t>
                      </m:r>
                    </m:oMath>
                  </a14:m>
                  <a:r>
                    <a:rPr lang="vi-VN" smtClean="0">
                      <a:latin typeface="Tahoma" pitchFamily="34" charset="0"/>
                      <a:ea typeface="Tahoma" pitchFamily="34" charset="0"/>
                      <a:cs typeface="Tahoma" pitchFamily="34" charset="0"/>
                    </a:rPr>
                    <a:t> IK</a:t>
                  </a:r>
                  <a:endParaRPr lang="vi-VN">
                    <a:latin typeface="Tahoma" pitchFamily="34" charset="0"/>
                    <a:ea typeface="Tahoma" pitchFamily="34" charset="0"/>
                    <a:cs typeface="Tahoma" pitchFamily="34" charset="0"/>
                  </a:endParaRPr>
                </a:p>
              </p:txBody>
            </p:sp>
          </mc:Choice>
          <mc:Fallback xmlns="">
            <p:sp>
              <p:nvSpPr>
                <p:cNvPr id="92" name="TextBox 91"/>
                <p:cNvSpPr txBox="1">
                  <a:spLocks noRot="1" noChangeAspect="1" noMove="1" noResize="1" noEditPoints="1" noAdjustHandles="1" noChangeArrowheads="1" noChangeShapeType="1" noTextEdit="1"/>
                </p:cNvSpPr>
                <p:nvPr/>
              </p:nvSpPr>
              <p:spPr>
                <a:xfrm>
                  <a:off x="7824402" y="3166297"/>
                  <a:ext cx="988152" cy="369332"/>
                </a:xfrm>
                <a:prstGeom prst="rect">
                  <a:avLst/>
                </a:prstGeom>
                <a:blipFill rotWithShape="1">
                  <a:blip r:embed="rId5"/>
                  <a:stretch>
                    <a:fillRect l="-5556" t="-8197" b="-24590"/>
                  </a:stretch>
                </a:blipFill>
              </p:spPr>
              <p:txBody>
                <a:bodyPr/>
                <a:lstStyle/>
                <a:p>
                  <a:r>
                    <a:rPr lang="vi-VN">
                      <a:noFill/>
                    </a:rPr>
                    <a:t> </a:t>
                  </a:r>
                </a:p>
              </p:txBody>
            </p:sp>
          </mc:Fallback>
        </mc:AlternateContent>
        <p:sp>
          <p:nvSpPr>
            <p:cNvPr id="93" name="Up Arrow 92"/>
            <p:cNvSpPr/>
            <p:nvPr/>
          </p:nvSpPr>
          <p:spPr>
            <a:xfrm>
              <a:off x="8030774" y="2950966"/>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Tree>
    <p:extLst>
      <p:ext uri="{BB962C8B-B14F-4D97-AF65-F5344CB8AC3E}">
        <p14:creationId xmlns:p14="http://schemas.microsoft.com/office/powerpoint/2010/main" val="3240132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Effect transition="in" filter="wipe(up)">
                                      <p:cBhvr>
                                        <p:cTn id="7" dur="500"/>
                                        <p:tgtEl>
                                          <p:spTgt spid="6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4">
                                            <p:txEl>
                                              <p:pRg st="1" end="1"/>
                                            </p:txEl>
                                          </p:spTgt>
                                        </p:tgtEl>
                                        <p:attrNameLst>
                                          <p:attrName>style.visibility</p:attrName>
                                        </p:attrNameLst>
                                      </p:cBhvr>
                                      <p:to>
                                        <p:strVal val="visible"/>
                                      </p:to>
                                    </p:set>
                                    <p:animEffect transition="in" filter="wipe(up)">
                                      <p:cBhvr>
                                        <p:cTn id="12" dur="500"/>
                                        <p:tgtEl>
                                          <p:spTgt spid="6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4">
                                            <p:txEl>
                                              <p:pRg st="2" end="2"/>
                                            </p:txEl>
                                          </p:spTgt>
                                        </p:tgtEl>
                                        <p:attrNameLst>
                                          <p:attrName>style.visibility</p:attrName>
                                        </p:attrNameLst>
                                      </p:cBhvr>
                                      <p:to>
                                        <p:strVal val="visible"/>
                                      </p:to>
                                    </p:set>
                                    <p:animEffect transition="in" filter="wipe(up)">
                                      <p:cBhvr>
                                        <p:cTn id="17" dur="500"/>
                                        <p:tgtEl>
                                          <p:spTgt spid="6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64">
                                            <p:txEl>
                                              <p:pRg st="3" end="3"/>
                                            </p:txEl>
                                          </p:spTgt>
                                        </p:tgtEl>
                                        <p:attrNameLst>
                                          <p:attrName>style.visibility</p:attrName>
                                        </p:attrNameLst>
                                      </p:cBhvr>
                                      <p:to>
                                        <p:strVal val="visible"/>
                                      </p:to>
                                    </p:set>
                                    <p:animEffect transition="in" filter="wipe(up)">
                                      <p:cBhvr>
                                        <p:cTn id="22" dur="500"/>
                                        <p:tgtEl>
                                          <p:spTgt spid="6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64">
                                            <p:txEl>
                                              <p:pRg st="4" end="4"/>
                                            </p:txEl>
                                          </p:spTgt>
                                        </p:tgtEl>
                                        <p:attrNameLst>
                                          <p:attrName>style.visibility</p:attrName>
                                        </p:attrNameLst>
                                      </p:cBhvr>
                                      <p:to>
                                        <p:strVal val="visible"/>
                                      </p:to>
                                    </p:set>
                                    <p:animEffect transition="in" filter="wipe(up)">
                                      <p:cBhvr>
                                        <p:cTn id="27" dur="500"/>
                                        <p:tgtEl>
                                          <p:spTgt spid="6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64">
                                            <p:txEl>
                                              <p:pRg st="5" end="5"/>
                                            </p:txEl>
                                          </p:spTgt>
                                        </p:tgtEl>
                                        <p:attrNameLst>
                                          <p:attrName>style.visibility</p:attrName>
                                        </p:attrNameLst>
                                      </p:cBhvr>
                                      <p:to>
                                        <p:strVal val="visible"/>
                                      </p:to>
                                    </p:set>
                                    <p:animEffect transition="in" filter="wipe(up)">
                                      <p:cBhvr>
                                        <p:cTn id="32" dur="500"/>
                                        <p:tgtEl>
                                          <p:spTgt spid="6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64">
                                            <p:txEl>
                                              <p:pRg st="6" end="6"/>
                                            </p:txEl>
                                          </p:spTgt>
                                        </p:tgtEl>
                                        <p:attrNameLst>
                                          <p:attrName>style.visibility</p:attrName>
                                        </p:attrNameLst>
                                      </p:cBhvr>
                                      <p:to>
                                        <p:strVal val="visible"/>
                                      </p:to>
                                    </p:set>
                                    <p:animEffect transition="in" filter="wipe(up)">
                                      <p:cBhvr>
                                        <p:cTn id="37" dur="500"/>
                                        <p:tgtEl>
                                          <p:spTgt spid="6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a:cxnSpLocks noChangeShapeType="1"/>
          </p:cNvCxnSpPr>
          <p:nvPr/>
        </p:nvCxnSpPr>
        <p:spPr bwMode="auto">
          <a:xfrm>
            <a:off x="3962400" y="702597"/>
            <a:ext cx="0" cy="6108051"/>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49" name="Rounded Rectangle 48"/>
          <p:cNvSpPr/>
          <p:nvPr/>
        </p:nvSpPr>
        <p:spPr>
          <a:xfrm>
            <a:off x="4114800" y="1178087"/>
            <a:ext cx="4949996" cy="1313954"/>
          </a:xfrm>
          <a:prstGeom prst="roundRect">
            <a:avLst>
              <a:gd name="adj" fmla="val 944"/>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b="1" smtClean="0">
                <a:solidFill>
                  <a:srgbClr val="002060"/>
                </a:solidFill>
                <a:latin typeface="Tahoma" pitchFamily="34" charset="0"/>
                <a:ea typeface="Tahoma" pitchFamily="34" charset="0"/>
                <a:cs typeface="Tahoma" pitchFamily="34" charset="0"/>
              </a:rPr>
              <a:t>Cho (O) có đường kính BC, dây AD ┴ BC tại H. HE</a:t>
            </a:r>
            <a:r>
              <a:rPr lang="vi-VN" b="1">
                <a:solidFill>
                  <a:srgbClr val="002060"/>
                </a:solidFill>
                <a:latin typeface="Tahoma" pitchFamily="34" charset="0"/>
                <a:ea typeface="Tahoma" pitchFamily="34" charset="0"/>
                <a:cs typeface="Tahoma" pitchFamily="34" charset="0"/>
              </a:rPr>
              <a:t> </a:t>
            </a:r>
            <a:r>
              <a:rPr lang="vi-VN" b="1" smtClean="0">
                <a:solidFill>
                  <a:srgbClr val="002060"/>
                </a:solidFill>
                <a:latin typeface="Tahoma" pitchFamily="34" charset="0"/>
                <a:ea typeface="Tahoma" pitchFamily="34" charset="0"/>
                <a:cs typeface="Tahoma" pitchFamily="34" charset="0"/>
              </a:rPr>
              <a:t>┴ AB; HF ┴ AC. Gọi (I); (K) thứ tự là các đường tròn ngoại tiếp ∆HBE; ∆HCF</a:t>
            </a:r>
            <a:endParaRPr lang="vi-VN" b="1">
              <a:solidFill>
                <a:srgbClr val="002060"/>
              </a:solidFill>
              <a:latin typeface="Tahoma" pitchFamily="34" charset="0"/>
              <a:ea typeface="Tahoma" pitchFamily="34" charset="0"/>
              <a:cs typeface="Tahoma" pitchFamily="34" charset="0"/>
            </a:endParaRPr>
          </a:p>
        </p:txBody>
      </p:sp>
      <p:grpSp>
        <p:nvGrpSpPr>
          <p:cNvPr id="68" name="Group 67"/>
          <p:cNvGrpSpPr/>
          <p:nvPr/>
        </p:nvGrpSpPr>
        <p:grpSpPr>
          <a:xfrm>
            <a:off x="488947" y="1752523"/>
            <a:ext cx="3139721" cy="2987446"/>
            <a:chOff x="136879" y="1850365"/>
            <a:chExt cx="3780923" cy="3812771"/>
          </a:xfrm>
        </p:grpSpPr>
        <p:grpSp>
          <p:nvGrpSpPr>
            <p:cNvPr id="2" name="Group 68"/>
            <p:cNvGrpSpPr/>
            <p:nvPr/>
          </p:nvGrpSpPr>
          <p:grpSpPr>
            <a:xfrm>
              <a:off x="684401" y="2817694"/>
              <a:ext cx="910525" cy="933960"/>
              <a:chOff x="702905" y="2744018"/>
              <a:chExt cx="910525" cy="933960"/>
            </a:xfrm>
          </p:grpSpPr>
          <p:grpSp>
            <p:nvGrpSpPr>
              <p:cNvPr id="104" name="Group 103"/>
              <p:cNvGrpSpPr/>
              <p:nvPr/>
            </p:nvGrpSpPr>
            <p:grpSpPr>
              <a:xfrm>
                <a:off x="702905" y="2744018"/>
                <a:ext cx="910525" cy="933960"/>
                <a:chOff x="702905" y="2744018"/>
                <a:chExt cx="910525" cy="933960"/>
              </a:xfrm>
            </p:grpSpPr>
            <p:cxnSp>
              <p:nvCxnSpPr>
                <p:cNvPr id="106" name="Straight Connector 105"/>
                <p:cNvCxnSpPr/>
                <p:nvPr/>
              </p:nvCxnSpPr>
              <p:spPr>
                <a:xfrm>
                  <a:off x="927630" y="3113350"/>
                  <a:ext cx="685800" cy="564628"/>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107" name="TextBox 106"/>
                <p:cNvSpPr txBox="1"/>
                <p:nvPr/>
              </p:nvSpPr>
              <p:spPr>
                <a:xfrm>
                  <a:off x="702905" y="2744018"/>
                  <a:ext cx="266700" cy="369332"/>
                </a:xfrm>
                <a:prstGeom prst="rect">
                  <a:avLst/>
                </a:prstGeom>
                <a:noFill/>
              </p:spPr>
              <p:txBody>
                <a:bodyPr wrap="square" rtlCol="0">
                  <a:spAutoFit/>
                </a:bodyPr>
                <a:lstStyle/>
                <a:p>
                  <a:r>
                    <a:rPr lang="vi-VN" smtClean="0">
                      <a:solidFill>
                        <a:srgbClr val="FFFF00"/>
                      </a:solidFill>
                    </a:rPr>
                    <a:t>E</a:t>
                  </a:r>
                  <a:endParaRPr lang="vi-VN">
                    <a:solidFill>
                      <a:srgbClr val="FFFF00"/>
                    </a:solidFill>
                  </a:endParaRPr>
                </a:p>
              </p:txBody>
            </p:sp>
          </p:grpSp>
          <p:sp>
            <p:nvSpPr>
              <p:cNvPr id="105" name="Freeform 104"/>
              <p:cNvSpPr/>
              <p:nvPr/>
            </p:nvSpPr>
            <p:spPr>
              <a:xfrm rot="7720481">
                <a:off x="887205" y="3130665"/>
                <a:ext cx="108605" cy="92345"/>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70" name="Group 69"/>
            <p:cNvGrpSpPr/>
            <p:nvPr/>
          </p:nvGrpSpPr>
          <p:grpSpPr>
            <a:xfrm>
              <a:off x="136879" y="2192015"/>
              <a:ext cx="3780923" cy="3124200"/>
              <a:chOff x="142320" y="3150607"/>
              <a:chExt cx="3780923" cy="3124200"/>
            </a:xfrm>
          </p:grpSpPr>
          <p:grpSp>
            <p:nvGrpSpPr>
              <p:cNvPr id="95" name="Group 94"/>
              <p:cNvGrpSpPr/>
              <p:nvPr/>
            </p:nvGrpSpPr>
            <p:grpSpPr>
              <a:xfrm>
                <a:off x="142320" y="3150607"/>
                <a:ext cx="3520888" cy="3124200"/>
                <a:chOff x="142320" y="3150607"/>
                <a:chExt cx="3520888" cy="3124200"/>
              </a:xfrm>
            </p:grpSpPr>
            <p:sp>
              <p:nvSpPr>
                <p:cNvPr id="97" name="Oval 96"/>
                <p:cNvSpPr/>
                <p:nvPr/>
              </p:nvSpPr>
              <p:spPr>
                <a:xfrm>
                  <a:off x="462808" y="3150607"/>
                  <a:ext cx="3200400" cy="3124200"/>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98" name="Group 97"/>
                <p:cNvGrpSpPr/>
                <p:nvPr/>
              </p:nvGrpSpPr>
              <p:grpSpPr>
                <a:xfrm>
                  <a:off x="462808" y="4694666"/>
                  <a:ext cx="3200400" cy="391509"/>
                  <a:chOff x="462808" y="4694666"/>
                  <a:chExt cx="3200400" cy="391509"/>
                </a:xfrm>
              </p:grpSpPr>
              <p:sp>
                <p:nvSpPr>
                  <p:cNvPr id="100" name="TextBox 99"/>
                  <p:cNvSpPr txBox="1"/>
                  <p:nvPr/>
                </p:nvSpPr>
                <p:spPr>
                  <a:xfrm>
                    <a:off x="1875870" y="4716843"/>
                    <a:ext cx="266700" cy="369332"/>
                  </a:xfrm>
                  <a:prstGeom prst="rect">
                    <a:avLst/>
                  </a:prstGeom>
                  <a:noFill/>
                </p:spPr>
                <p:txBody>
                  <a:bodyPr wrap="square" rtlCol="0">
                    <a:spAutoFit/>
                  </a:bodyPr>
                  <a:lstStyle/>
                  <a:p>
                    <a:r>
                      <a:rPr lang="vi-VN" smtClean="0">
                        <a:solidFill>
                          <a:srgbClr val="FFFF00"/>
                        </a:solidFill>
                      </a:rPr>
                      <a:t>O</a:t>
                    </a:r>
                    <a:endParaRPr lang="vi-VN">
                      <a:solidFill>
                        <a:srgbClr val="FFFF00"/>
                      </a:solidFill>
                    </a:endParaRPr>
                  </a:p>
                </p:txBody>
              </p:sp>
              <p:grpSp>
                <p:nvGrpSpPr>
                  <p:cNvPr id="101" name="Group 100"/>
                  <p:cNvGrpSpPr/>
                  <p:nvPr/>
                </p:nvGrpSpPr>
                <p:grpSpPr>
                  <a:xfrm>
                    <a:off x="462808" y="4694666"/>
                    <a:ext cx="3200400" cy="62975"/>
                    <a:chOff x="462808" y="4694666"/>
                    <a:chExt cx="3200400" cy="62975"/>
                  </a:xfrm>
                </p:grpSpPr>
                <p:cxnSp>
                  <p:nvCxnSpPr>
                    <p:cNvPr id="102" name="Straight Connector 101"/>
                    <p:cNvCxnSpPr>
                      <a:stCxn id="97" idx="2"/>
                      <a:endCxn id="97" idx="6"/>
                    </p:cNvCxnSpPr>
                    <p:nvPr/>
                  </p:nvCxnSpPr>
                  <p:spPr>
                    <a:xfrm>
                      <a:off x="462808" y="4712707"/>
                      <a:ext cx="32004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103" name="Oval 102"/>
                    <p:cNvSpPr/>
                    <p:nvPr/>
                  </p:nvSpPr>
                  <p:spPr>
                    <a:xfrm>
                      <a:off x="2019341" y="4694666"/>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sp>
              <p:nvSpPr>
                <p:cNvPr id="99" name="TextBox 98"/>
                <p:cNvSpPr txBox="1"/>
                <p:nvPr/>
              </p:nvSpPr>
              <p:spPr>
                <a:xfrm>
                  <a:off x="142320" y="4551236"/>
                  <a:ext cx="266700" cy="305233"/>
                </a:xfrm>
                <a:prstGeom prst="rect">
                  <a:avLst/>
                </a:prstGeom>
                <a:noFill/>
              </p:spPr>
              <p:txBody>
                <a:bodyPr wrap="square" rtlCol="0">
                  <a:spAutoFit/>
                </a:bodyPr>
                <a:lstStyle/>
                <a:p>
                  <a:r>
                    <a:rPr lang="vi-VN" smtClean="0">
                      <a:solidFill>
                        <a:srgbClr val="FFFF00"/>
                      </a:solidFill>
                    </a:rPr>
                    <a:t>B</a:t>
                  </a:r>
                  <a:endParaRPr lang="vi-VN">
                    <a:solidFill>
                      <a:srgbClr val="FFFF00"/>
                    </a:solidFill>
                  </a:endParaRPr>
                </a:p>
              </p:txBody>
            </p:sp>
          </p:grpSp>
          <p:sp>
            <p:nvSpPr>
              <p:cNvPr id="96" name="TextBox 95"/>
              <p:cNvSpPr txBox="1"/>
              <p:nvPr/>
            </p:nvSpPr>
            <p:spPr>
              <a:xfrm>
                <a:off x="3656543" y="4539247"/>
                <a:ext cx="266700" cy="369332"/>
              </a:xfrm>
              <a:prstGeom prst="rect">
                <a:avLst/>
              </a:prstGeom>
              <a:noFill/>
            </p:spPr>
            <p:txBody>
              <a:bodyPr wrap="square" rtlCol="0">
                <a:spAutoFit/>
              </a:bodyPr>
              <a:lstStyle/>
              <a:p>
                <a:r>
                  <a:rPr lang="vi-VN" smtClean="0">
                    <a:solidFill>
                      <a:srgbClr val="FFFF00"/>
                    </a:solidFill>
                  </a:rPr>
                  <a:t>C</a:t>
                </a:r>
                <a:endParaRPr lang="vi-VN">
                  <a:solidFill>
                    <a:srgbClr val="FFFF00"/>
                  </a:solidFill>
                </a:endParaRPr>
              </a:p>
            </p:txBody>
          </p:sp>
        </p:grpSp>
        <p:cxnSp>
          <p:nvCxnSpPr>
            <p:cNvPr id="71" name="Straight Connector 70"/>
            <p:cNvCxnSpPr>
              <a:endCxn id="87" idx="2"/>
            </p:cNvCxnSpPr>
            <p:nvPr/>
          </p:nvCxnSpPr>
          <p:spPr>
            <a:xfrm flipH="1">
              <a:off x="469021" y="2254768"/>
              <a:ext cx="1122380" cy="1494865"/>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a:endCxn id="97" idx="6"/>
            </p:cNvCxnSpPr>
            <p:nvPr/>
          </p:nvCxnSpPr>
          <p:spPr>
            <a:xfrm>
              <a:off x="1600367" y="2254768"/>
              <a:ext cx="2057400" cy="149934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grpSp>
          <p:nvGrpSpPr>
            <p:cNvPr id="73" name="Group 72"/>
            <p:cNvGrpSpPr/>
            <p:nvPr/>
          </p:nvGrpSpPr>
          <p:grpSpPr>
            <a:xfrm>
              <a:off x="1600367" y="2765756"/>
              <a:ext cx="2057400" cy="1981200"/>
              <a:chOff x="1605808" y="3724348"/>
              <a:chExt cx="2057400" cy="1981200"/>
            </a:xfrm>
          </p:grpSpPr>
          <p:sp>
            <p:nvSpPr>
              <p:cNvPr id="91" name="Oval 90"/>
              <p:cNvSpPr/>
              <p:nvPr/>
            </p:nvSpPr>
            <p:spPr>
              <a:xfrm>
                <a:off x="1605808" y="3724348"/>
                <a:ext cx="2057400" cy="1981200"/>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92" name="Group 91"/>
              <p:cNvGrpSpPr/>
              <p:nvPr/>
            </p:nvGrpSpPr>
            <p:grpSpPr>
              <a:xfrm>
                <a:off x="2473498" y="4690183"/>
                <a:ext cx="266700" cy="447139"/>
                <a:chOff x="2473498" y="4690183"/>
                <a:chExt cx="266700" cy="447139"/>
              </a:xfrm>
            </p:grpSpPr>
            <p:sp>
              <p:nvSpPr>
                <p:cNvPr id="93" name="Oval 92"/>
                <p:cNvSpPr/>
                <p:nvPr/>
              </p:nvSpPr>
              <p:spPr>
                <a:xfrm>
                  <a:off x="2606848" y="4690183"/>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4" name="TextBox 93"/>
                <p:cNvSpPr txBox="1"/>
                <p:nvPr/>
              </p:nvSpPr>
              <p:spPr>
                <a:xfrm>
                  <a:off x="2473498" y="4767990"/>
                  <a:ext cx="266700" cy="369332"/>
                </a:xfrm>
                <a:prstGeom prst="rect">
                  <a:avLst/>
                </a:prstGeom>
                <a:noFill/>
              </p:spPr>
              <p:txBody>
                <a:bodyPr wrap="square" rtlCol="0">
                  <a:spAutoFit/>
                </a:bodyPr>
                <a:lstStyle/>
                <a:p>
                  <a:r>
                    <a:rPr lang="vi-VN">
                      <a:solidFill>
                        <a:srgbClr val="FFFF00"/>
                      </a:solidFill>
                    </a:rPr>
                    <a:t>K</a:t>
                  </a:r>
                </a:p>
              </p:txBody>
            </p:sp>
          </p:grpSp>
        </p:grpSp>
        <p:grpSp>
          <p:nvGrpSpPr>
            <p:cNvPr id="74" name="Group 73"/>
            <p:cNvGrpSpPr/>
            <p:nvPr/>
          </p:nvGrpSpPr>
          <p:grpSpPr>
            <a:xfrm>
              <a:off x="469021" y="3160204"/>
              <a:ext cx="1122380" cy="1178858"/>
              <a:chOff x="474462" y="4118796"/>
              <a:chExt cx="1122380" cy="1178858"/>
            </a:xfrm>
          </p:grpSpPr>
          <p:sp>
            <p:nvSpPr>
              <p:cNvPr id="87" name="Oval 86"/>
              <p:cNvSpPr/>
              <p:nvPr/>
            </p:nvSpPr>
            <p:spPr>
              <a:xfrm>
                <a:off x="474462" y="4118796"/>
                <a:ext cx="1122380" cy="1178858"/>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88" name="Group 87"/>
              <p:cNvGrpSpPr/>
              <p:nvPr/>
            </p:nvGrpSpPr>
            <p:grpSpPr>
              <a:xfrm>
                <a:off x="902302" y="4683460"/>
                <a:ext cx="266700" cy="409087"/>
                <a:chOff x="902302" y="4683460"/>
                <a:chExt cx="266700" cy="409087"/>
              </a:xfrm>
            </p:grpSpPr>
            <p:sp>
              <p:nvSpPr>
                <p:cNvPr id="89" name="Oval 88"/>
                <p:cNvSpPr/>
                <p:nvPr/>
              </p:nvSpPr>
              <p:spPr>
                <a:xfrm>
                  <a:off x="1007992" y="4683460"/>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0" name="TextBox 89"/>
                <p:cNvSpPr txBox="1"/>
                <p:nvPr/>
              </p:nvSpPr>
              <p:spPr>
                <a:xfrm>
                  <a:off x="902302" y="4723215"/>
                  <a:ext cx="266700" cy="369332"/>
                </a:xfrm>
                <a:prstGeom prst="rect">
                  <a:avLst/>
                </a:prstGeom>
                <a:noFill/>
              </p:spPr>
              <p:txBody>
                <a:bodyPr wrap="square" rtlCol="0">
                  <a:spAutoFit/>
                </a:bodyPr>
                <a:lstStyle/>
                <a:p>
                  <a:r>
                    <a:rPr lang="vi-VN" smtClean="0">
                      <a:solidFill>
                        <a:srgbClr val="FFFF00"/>
                      </a:solidFill>
                      <a:latin typeface="+mj-lt"/>
                    </a:rPr>
                    <a:t>I</a:t>
                  </a:r>
                  <a:endParaRPr lang="vi-VN">
                    <a:solidFill>
                      <a:srgbClr val="FFFF00"/>
                    </a:solidFill>
                    <a:latin typeface="+mj-lt"/>
                  </a:endParaRPr>
                </a:p>
              </p:txBody>
            </p:sp>
          </p:grpSp>
        </p:grpSp>
        <p:grpSp>
          <p:nvGrpSpPr>
            <p:cNvPr id="75" name="Group 74"/>
            <p:cNvGrpSpPr/>
            <p:nvPr/>
          </p:nvGrpSpPr>
          <p:grpSpPr>
            <a:xfrm>
              <a:off x="1604848" y="2407489"/>
              <a:ext cx="897143" cy="1342144"/>
              <a:chOff x="1610289" y="3366081"/>
              <a:chExt cx="897143" cy="1342144"/>
            </a:xfrm>
          </p:grpSpPr>
          <p:cxnSp>
            <p:nvCxnSpPr>
              <p:cNvPr id="84" name="Straight Connector 83"/>
              <p:cNvCxnSpPr/>
              <p:nvPr/>
            </p:nvCxnSpPr>
            <p:spPr>
              <a:xfrm flipH="1">
                <a:off x="1610289" y="3724348"/>
                <a:ext cx="750346" cy="98387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2240732" y="3366081"/>
                <a:ext cx="266700" cy="369332"/>
              </a:xfrm>
              <a:prstGeom prst="rect">
                <a:avLst/>
              </a:prstGeom>
              <a:noFill/>
            </p:spPr>
            <p:txBody>
              <a:bodyPr wrap="square" rtlCol="0">
                <a:spAutoFit/>
              </a:bodyPr>
              <a:lstStyle/>
              <a:p>
                <a:r>
                  <a:rPr lang="vi-VN" smtClean="0">
                    <a:solidFill>
                      <a:srgbClr val="FFFF00"/>
                    </a:solidFill>
                  </a:rPr>
                  <a:t>F</a:t>
                </a:r>
                <a:endParaRPr lang="vi-VN">
                  <a:solidFill>
                    <a:srgbClr val="FFFF00"/>
                  </a:solidFill>
                </a:endParaRPr>
              </a:p>
            </p:txBody>
          </p:sp>
          <p:sp>
            <p:nvSpPr>
              <p:cNvPr id="86" name="Freeform 85"/>
              <p:cNvSpPr/>
              <p:nvPr/>
            </p:nvSpPr>
            <p:spPr>
              <a:xfrm rot="7581850">
                <a:off x="2302673" y="3793205"/>
                <a:ext cx="116493" cy="101853"/>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76" name="Group 75"/>
            <p:cNvGrpSpPr/>
            <p:nvPr/>
          </p:nvGrpSpPr>
          <p:grpSpPr>
            <a:xfrm>
              <a:off x="1192259" y="1850365"/>
              <a:ext cx="535443" cy="3812771"/>
              <a:chOff x="1197700" y="2808957"/>
              <a:chExt cx="535443" cy="3812771"/>
            </a:xfrm>
          </p:grpSpPr>
          <p:grpSp>
            <p:nvGrpSpPr>
              <p:cNvPr id="77" name="Group 76"/>
              <p:cNvGrpSpPr/>
              <p:nvPr/>
            </p:nvGrpSpPr>
            <p:grpSpPr>
              <a:xfrm>
                <a:off x="1348585" y="2808957"/>
                <a:ext cx="341266" cy="3812771"/>
                <a:chOff x="1348585" y="2808957"/>
                <a:chExt cx="341266" cy="3812771"/>
              </a:xfrm>
            </p:grpSpPr>
            <p:cxnSp>
              <p:nvCxnSpPr>
                <p:cNvPr id="81" name="Straight Connector 80"/>
                <p:cNvCxnSpPr/>
                <p:nvPr/>
              </p:nvCxnSpPr>
              <p:spPr>
                <a:xfrm>
                  <a:off x="1596842" y="3213360"/>
                  <a:ext cx="0" cy="298524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1348585" y="2808957"/>
                  <a:ext cx="266699" cy="369332"/>
                </a:xfrm>
                <a:prstGeom prst="rect">
                  <a:avLst/>
                </a:prstGeom>
                <a:noFill/>
              </p:spPr>
              <p:txBody>
                <a:bodyPr wrap="square" rtlCol="0">
                  <a:spAutoFit/>
                </a:bodyPr>
                <a:lstStyle/>
                <a:p>
                  <a:r>
                    <a:rPr lang="vi-VN" smtClean="0">
                      <a:solidFill>
                        <a:srgbClr val="FFFF00"/>
                      </a:solidFill>
                    </a:rPr>
                    <a:t>A</a:t>
                  </a:r>
                  <a:endParaRPr lang="vi-VN">
                    <a:solidFill>
                      <a:srgbClr val="FFFF00"/>
                    </a:solidFill>
                  </a:endParaRPr>
                </a:p>
              </p:txBody>
            </p:sp>
            <p:sp>
              <p:nvSpPr>
                <p:cNvPr id="83" name="TextBox 82"/>
                <p:cNvSpPr txBox="1"/>
                <p:nvPr/>
              </p:nvSpPr>
              <p:spPr>
                <a:xfrm>
                  <a:off x="1423151" y="6252396"/>
                  <a:ext cx="266700" cy="369332"/>
                </a:xfrm>
                <a:prstGeom prst="rect">
                  <a:avLst/>
                </a:prstGeom>
                <a:noFill/>
              </p:spPr>
              <p:txBody>
                <a:bodyPr wrap="square" rtlCol="0">
                  <a:spAutoFit/>
                </a:bodyPr>
                <a:lstStyle/>
                <a:p>
                  <a:r>
                    <a:rPr lang="vi-VN" smtClean="0">
                      <a:solidFill>
                        <a:srgbClr val="FFFF00"/>
                      </a:solidFill>
                    </a:rPr>
                    <a:t>D</a:t>
                  </a:r>
                  <a:endParaRPr lang="vi-VN">
                    <a:solidFill>
                      <a:srgbClr val="FFFF00"/>
                    </a:solidFill>
                  </a:endParaRPr>
                </a:p>
              </p:txBody>
            </p:sp>
          </p:grpSp>
          <p:grpSp>
            <p:nvGrpSpPr>
              <p:cNvPr id="78" name="Group 77"/>
              <p:cNvGrpSpPr/>
              <p:nvPr/>
            </p:nvGrpSpPr>
            <p:grpSpPr>
              <a:xfrm>
                <a:off x="1197700" y="4604074"/>
                <a:ext cx="535443" cy="403918"/>
                <a:chOff x="1197700" y="4604074"/>
                <a:chExt cx="535443" cy="403918"/>
              </a:xfrm>
            </p:grpSpPr>
            <p:sp>
              <p:nvSpPr>
                <p:cNvPr id="79" name="TextBox 78"/>
                <p:cNvSpPr txBox="1"/>
                <p:nvPr/>
              </p:nvSpPr>
              <p:spPr>
                <a:xfrm>
                  <a:off x="1197700" y="4638660"/>
                  <a:ext cx="266702" cy="369332"/>
                </a:xfrm>
                <a:prstGeom prst="rect">
                  <a:avLst/>
                </a:prstGeom>
                <a:noFill/>
              </p:spPr>
              <p:txBody>
                <a:bodyPr wrap="square" rtlCol="0">
                  <a:spAutoFit/>
                </a:bodyPr>
                <a:lstStyle/>
                <a:p>
                  <a:r>
                    <a:rPr lang="vi-VN">
                      <a:solidFill>
                        <a:srgbClr val="FFFF00"/>
                      </a:solidFill>
                    </a:rPr>
                    <a:t>H</a:t>
                  </a:r>
                </a:p>
              </p:txBody>
            </p:sp>
            <p:sp>
              <p:nvSpPr>
                <p:cNvPr id="80" name="Freeform 79"/>
                <p:cNvSpPr/>
                <p:nvPr/>
              </p:nvSpPr>
              <p:spPr>
                <a:xfrm>
                  <a:off x="1615284" y="4604074"/>
                  <a:ext cx="117859" cy="117898"/>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grpSp>
      <p:sp>
        <p:nvSpPr>
          <p:cNvPr id="108" name="TextBox 107"/>
          <p:cNvSpPr txBox="1"/>
          <p:nvPr/>
        </p:nvSpPr>
        <p:spPr>
          <a:xfrm>
            <a:off x="4009237" y="2559932"/>
            <a:ext cx="5179733" cy="369332"/>
          </a:xfrm>
          <a:prstGeom prst="rect">
            <a:avLst/>
          </a:prstGeom>
          <a:solidFill>
            <a:srgbClr val="CC00FF"/>
          </a:solidFill>
        </p:spPr>
        <p:txBody>
          <a:bodyPr wrap="square" rtlCol="0">
            <a:spAutoFit/>
          </a:bodyPr>
          <a:lstStyle/>
          <a:p>
            <a:pPr algn="just"/>
            <a:r>
              <a:rPr lang="vi-VN" b="1" smtClean="0">
                <a:solidFill>
                  <a:srgbClr val="FFFF00"/>
                </a:solidFill>
                <a:latin typeface="Tahoma" pitchFamily="34" charset="0"/>
                <a:ea typeface="Tahoma" pitchFamily="34" charset="0"/>
                <a:cs typeface="Tahoma" pitchFamily="34" charset="0"/>
              </a:rPr>
              <a:t>b, Tứ giác AEHF là hình gì? Hãy chứng minh</a:t>
            </a:r>
            <a:endParaRPr lang="vi-VN" b="1">
              <a:solidFill>
                <a:srgbClr val="FFFF00"/>
              </a:solidFill>
              <a:latin typeface="Tahoma" pitchFamily="34" charset="0"/>
              <a:ea typeface="Tahoma" pitchFamily="34" charset="0"/>
              <a:cs typeface="Tahoma" pitchFamily="34" charset="0"/>
            </a:endParaRPr>
          </a:p>
        </p:txBody>
      </p:sp>
      <p:grpSp>
        <p:nvGrpSpPr>
          <p:cNvPr id="109" name="Group 108"/>
          <p:cNvGrpSpPr/>
          <p:nvPr/>
        </p:nvGrpSpPr>
        <p:grpSpPr>
          <a:xfrm>
            <a:off x="4882217" y="3538614"/>
            <a:ext cx="2362200" cy="664244"/>
            <a:chOff x="4348458" y="4318171"/>
            <a:chExt cx="2362200" cy="664244"/>
          </a:xfrm>
        </p:grpSpPr>
        <mc:AlternateContent xmlns:mc="http://schemas.openxmlformats.org/markup-compatibility/2006" xmlns:a14="http://schemas.microsoft.com/office/drawing/2010/main">
          <mc:Choice Requires="a14">
            <p:sp>
              <p:nvSpPr>
                <p:cNvPr id="110" name="TextBox 109"/>
                <p:cNvSpPr txBox="1"/>
                <p:nvPr/>
              </p:nvSpPr>
              <p:spPr>
                <a:xfrm>
                  <a:off x="4348458" y="4603657"/>
                  <a:ext cx="2362200" cy="37875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vi-VN" i="1" smtClean="0">
                                <a:latin typeface="Cambria Math"/>
                              </a:rPr>
                            </m:ctrlPr>
                          </m:accPr>
                          <m:e>
                            <m:r>
                              <a:rPr lang="vi-VN" b="0" i="1" smtClean="0">
                                <a:latin typeface="Cambria Math"/>
                              </a:rPr>
                              <m:t>𝐴</m:t>
                            </m:r>
                          </m:e>
                        </m:acc>
                        <m:r>
                          <a:rPr lang="vi-VN" b="0" i="1" smtClean="0">
                            <a:latin typeface="Cambria Math"/>
                          </a:rPr>
                          <m:t>=</m:t>
                        </m:r>
                        <m:acc>
                          <m:accPr>
                            <m:chr m:val="̂"/>
                            <m:ctrlPr>
                              <a:rPr lang="vi-VN" b="0" i="1" smtClean="0">
                                <a:latin typeface="Cambria Math"/>
                              </a:rPr>
                            </m:ctrlPr>
                          </m:accPr>
                          <m:e>
                            <m:r>
                              <a:rPr lang="vi-VN" b="0" i="1" smtClean="0">
                                <a:latin typeface="Cambria Math"/>
                              </a:rPr>
                              <m:t>𝐸</m:t>
                            </m:r>
                          </m:e>
                        </m:acc>
                        <m:r>
                          <a:rPr lang="vi-VN" b="0" i="1" smtClean="0">
                            <a:latin typeface="Cambria Math"/>
                          </a:rPr>
                          <m:t>=</m:t>
                        </m:r>
                        <m:acc>
                          <m:accPr>
                            <m:chr m:val="̂"/>
                            <m:ctrlPr>
                              <a:rPr lang="vi-VN" b="0" i="1" smtClean="0">
                                <a:latin typeface="Cambria Math"/>
                              </a:rPr>
                            </m:ctrlPr>
                          </m:accPr>
                          <m:e>
                            <m:r>
                              <a:rPr lang="vi-VN" b="0" i="1" smtClean="0">
                                <a:latin typeface="Cambria Math"/>
                              </a:rPr>
                              <m:t>𝐹</m:t>
                            </m:r>
                          </m:e>
                        </m:acc>
                        <m:r>
                          <a:rPr lang="vi-VN" b="0" i="1" smtClean="0">
                            <a:latin typeface="Cambria Math"/>
                          </a:rPr>
                          <m:t>=90</m:t>
                        </m:r>
                        <m:r>
                          <a:rPr lang="vi-VN" b="0" i="1" smtClean="0">
                            <a:latin typeface="Cambria Math"/>
                            <a:ea typeface="Cambria Math"/>
                          </a:rPr>
                          <m:t>°</m:t>
                        </m:r>
                      </m:oMath>
                    </m:oMathPara>
                  </a14:m>
                  <a:endParaRPr lang="vi-VN"/>
                </a:p>
              </p:txBody>
            </p:sp>
          </mc:Choice>
          <mc:Fallback xmlns="">
            <p:sp>
              <p:nvSpPr>
                <p:cNvPr id="66" name="TextBox 65"/>
                <p:cNvSpPr txBox="1">
                  <a:spLocks noRot="1" noChangeAspect="1" noMove="1" noResize="1" noEditPoints="1" noAdjustHandles="1" noChangeArrowheads="1" noChangeShapeType="1" noTextEdit="1"/>
                </p:cNvSpPr>
                <p:nvPr/>
              </p:nvSpPr>
              <p:spPr>
                <a:xfrm>
                  <a:off x="4348458" y="4603657"/>
                  <a:ext cx="2362200" cy="378758"/>
                </a:xfrm>
                <a:prstGeom prst="rect">
                  <a:avLst/>
                </a:prstGeom>
                <a:blipFill rotWithShape="1">
                  <a:blip r:embed="rId2"/>
                  <a:stretch>
                    <a:fillRect t="-6452"/>
                  </a:stretch>
                </a:blipFill>
              </p:spPr>
              <p:txBody>
                <a:bodyPr/>
                <a:lstStyle/>
                <a:p>
                  <a:r>
                    <a:rPr lang="vi-VN">
                      <a:noFill/>
                    </a:rPr>
                    <a:t> </a:t>
                  </a:r>
                </a:p>
              </p:txBody>
            </p:sp>
          </mc:Fallback>
        </mc:AlternateContent>
        <p:sp>
          <p:nvSpPr>
            <p:cNvPr id="111" name="Up Arrow 110"/>
            <p:cNvSpPr/>
            <p:nvPr/>
          </p:nvSpPr>
          <p:spPr>
            <a:xfrm>
              <a:off x="5333641" y="4318171"/>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112" name="Group 111"/>
          <p:cNvGrpSpPr/>
          <p:nvPr/>
        </p:nvGrpSpPr>
        <p:grpSpPr>
          <a:xfrm>
            <a:off x="5015567" y="3000978"/>
            <a:ext cx="2362200" cy="587879"/>
            <a:chOff x="4565117" y="3844131"/>
            <a:chExt cx="2362200" cy="587879"/>
          </a:xfrm>
        </p:grpSpPr>
        <p:sp>
          <p:nvSpPr>
            <p:cNvPr id="113" name="TextBox 112"/>
            <p:cNvSpPr txBox="1"/>
            <p:nvPr/>
          </p:nvSpPr>
          <p:spPr>
            <a:xfrm>
              <a:off x="4565117" y="4062678"/>
              <a:ext cx="2362200" cy="369332"/>
            </a:xfrm>
            <a:prstGeom prst="rect">
              <a:avLst/>
            </a:prstGeom>
            <a:noFill/>
          </p:spPr>
          <p:txBody>
            <a:bodyPr wrap="square" rtlCol="0">
              <a:spAutoFit/>
            </a:bodyPr>
            <a:lstStyle/>
            <a:p>
              <a:r>
                <a:rPr lang="vi-VN" smtClean="0"/>
                <a:t>Là hình chữ nhật</a:t>
              </a:r>
              <a:endParaRPr lang="vi-VN"/>
            </a:p>
          </p:txBody>
        </p:sp>
        <p:sp>
          <p:nvSpPr>
            <p:cNvPr id="114" name="Up Arrow 113"/>
            <p:cNvSpPr/>
            <p:nvPr/>
          </p:nvSpPr>
          <p:spPr>
            <a:xfrm>
              <a:off x="5409848" y="3844131"/>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115" name="Group 114"/>
          <p:cNvGrpSpPr/>
          <p:nvPr/>
        </p:nvGrpSpPr>
        <p:grpSpPr>
          <a:xfrm>
            <a:off x="4912377" y="4202858"/>
            <a:ext cx="2198530" cy="641609"/>
            <a:chOff x="4577443" y="4754572"/>
            <a:chExt cx="1713575" cy="641609"/>
          </a:xfrm>
        </p:grpSpPr>
        <mc:AlternateContent xmlns:mc="http://schemas.openxmlformats.org/markup-compatibility/2006" xmlns:a14="http://schemas.microsoft.com/office/drawing/2010/main">
          <mc:Choice Requires="a14">
            <p:sp>
              <p:nvSpPr>
                <p:cNvPr id="116" name="TextBox 115"/>
                <p:cNvSpPr txBox="1"/>
                <p:nvPr/>
              </p:nvSpPr>
              <p:spPr>
                <a:xfrm>
                  <a:off x="4577443" y="5017551"/>
                  <a:ext cx="1713575" cy="378630"/>
                </a:xfrm>
                <a:prstGeom prst="rect">
                  <a:avLst/>
                </a:prstGeom>
                <a:noFill/>
              </p:spPr>
              <p:txBody>
                <a:bodyPr wrap="square" rtlCol="0">
                  <a:spAutoFit/>
                </a:bodyPr>
                <a:lstStyle/>
                <a:p>
                  <a14:m>
                    <m:oMath xmlns:m="http://schemas.openxmlformats.org/officeDocument/2006/math">
                      <m:acc>
                        <m:accPr>
                          <m:chr m:val="̂"/>
                          <m:ctrlPr>
                            <a:rPr lang="vi-VN" i="1" smtClean="0">
                              <a:latin typeface="Cambria Math"/>
                            </a:rPr>
                          </m:ctrlPr>
                        </m:accPr>
                        <m:e>
                          <m:r>
                            <a:rPr lang="vi-VN" b="0" i="1" smtClean="0">
                              <a:latin typeface="Cambria Math"/>
                            </a:rPr>
                            <m:t>𝐸𝐴𝐹</m:t>
                          </m:r>
                        </m:e>
                      </m:acc>
                    </m:oMath>
                  </a14:m>
                  <a:r>
                    <a:rPr lang="vi-VN" smtClean="0"/>
                    <a:t> hay </a:t>
                  </a:r>
                  <a14:m>
                    <m:oMath xmlns:m="http://schemas.openxmlformats.org/officeDocument/2006/math">
                      <m:acc>
                        <m:accPr>
                          <m:chr m:val="̂"/>
                          <m:ctrlPr>
                            <a:rPr lang="vi-VN" i="1" smtClean="0">
                              <a:latin typeface="Cambria Math"/>
                            </a:rPr>
                          </m:ctrlPr>
                        </m:accPr>
                        <m:e>
                          <m:r>
                            <a:rPr lang="vi-VN" b="0" i="1" smtClean="0">
                              <a:latin typeface="Cambria Math"/>
                            </a:rPr>
                            <m:t>𝐵𝐴𝐶</m:t>
                          </m:r>
                        </m:e>
                      </m:acc>
                      <m:r>
                        <a:rPr lang="vi-VN" i="1">
                          <a:latin typeface="Cambria Math"/>
                        </a:rPr>
                        <m:t>=90</m:t>
                      </m:r>
                      <m:r>
                        <a:rPr lang="vi-VN" i="1">
                          <a:latin typeface="Cambria Math"/>
                          <a:ea typeface="Cambria Math"/>
                        </a:rPr>
                        <m:t>°</m:t>
                      </m:r>
                    </m:oMath>
                  </a14:m>
                  <a:endParaRPr lang="vi-VN"/>
                </a:p>
              </p:txBody>
            </p:sp>
          </mc:Choice>
          <mc:Fallback xmlns="">
            <p:sp>
              <p:nvSpPr>
                <p:cNvPr id="116" name="TextBox 115"/>
                <p:cNvSpPr txBox="1">
                  <a:spLocks noRot="1" noChangeAspect="1" noMove="1" noResize="1" noEditPoints="1" noAdjustHandles="1" noChangeArrowheads="1" noChangeShapeType="1" noTextEdit="1"/>
                </p:cNvSpPr>
                <p:nvPr/>
              </p:nvSpPr>
              <p:spPr>
                <a:xfrm>
                  <a:off x="4577443" y="5017551"/>
                  <a:ext cx="1713575" cy="378630"/>
                </a:xfrm>
                <a:prstGeom prst="rect">
                  <a:avLst/>
                </a:prstGeom>
                <a:blipFill rotWithShape="1">
                  <a:blip r:embed="rId3"/>
                  <a:stretch>
                    <a:fillRect t="-4839" r="-26667" b="-25806"/>
                  </a:stretch>
                </a:blipFill>
              </p:spPr>
              <p:txBody>
                <a:bodyPr/>
                <a:lstStyle/>
                <a:p>
                  <a:r>
                    <a:rPr lang="vi-VN">
                      <a:noFill/>
                    </a:rPr>
                    <a:t> </a:t>
                  </a:r>
                </a:p>
              </p:txBody>
            </p:sp>
          </mc:Fallback>
        </mc:AlternateContent>
        <p:sp>
          <p:nvSpPr>
            <p:cNvPr id="117" name="Up Arrow 116"/>
            <p:cNvSpPr/>
            <p:nvPr/>
          </p:nvSpPr>
          <p:spPr>
            <a:xfrm>
              <a:off x="5341812" y="4754572"/>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118" name="Group 117"/>
          <p:cNvGrpSpPr/>
          <p:nvPr/>
        </p:nvGrpSpPr>
        <p:grpSpPr>
          <a:xfrm>
            <a:off x="4830542" y="4764669"/>
            <a:ext cx="2362200" cy="664244"/>
            <a:chOff x="4348458" y="4318171"/>
            <a:chExt cx="2362200" cy="664244"/>
          </a:xfrm>
        </p:grpSpPr>
        <p:sp>
          <p:nvSpPr>
            <p:cNvPr id="119" name="TextBox 118"/>
            <p:cNvSpPr txBox="1"/>
            <p:nvPr/>
          </p:nvSpPr>
          <p:spPr>
            <a:xfrm>
              <a:off x="4348458" y="4603657"/>
              <a:ext cx="2362200" cy="378758"/>
            </a:xfrm>
            <a:prstGeom prst="rect">
              <a:avLst/>
            </a:prstGeom>
            <a:noFill/>
          </p:spPr>
          <p:txBody>
            <a:bodyPr wrap="square" rtlCol="0">
              <a:spAutoFit/>
            </a:bodyPr>
            <a:lstStyle/>
            <a:p>
              <a:r>
                <a:rPr lang="vi-VN" smtClean="0"/>
                <a:t>∆ABC vuông tại A</a:t>
              </a:r>
              <a:endParaRPr lang="vi-VN"/>
            </a:p>
          </p:txBody>
        </p:sp>
        <p:sp>
          <p:nvSpPr>
            <p:cNvPr id="120" name="Up Arrow 119"/>
            <p:cNvSpPr/>
            <p:nvPr/>
          </p:nvSpPr>
          <p:spPr>
            <a:xfrm>
              <a:off x="5409848" y="4318171"/>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cxnSp>
        <p:nvCxnSpPr>
          <p:cNvPr id="121" name="Straight Connector 120"/>
          <p:cNvCxnSpPr>
            <a:endCxn id="100" idx="0"/>
          </p:cNvCxnSpPr>
          <p:nvPr/>
        </p:nvCxnSpPr>
        <p:spPr>
          <a:xfrm>
            <a:off x="1696798" y="2073723"/>
            <a:ext cx="342445" cy="1173699"/>
          </a:xfrm>
          <a:prstGeom prst="line">
            <a:avLst/>
          </a:prstGeom>
          <a:ln w="19050">
            <a:solidFill>
              <a:srgbClr val="FFFF00"/>
            </a:solidFill>
            <a:prstDash val="dash"/>
          </a:ln>
        </p:spPr>
        <p:style>
          <a:lnRef idx="1">
            <a:schemeClr val="accent1"/>
          </a:lnRef>
          <a:fillRef idx="0">
            <a:schemeClr val="accent1"/>
          </a:fillRef>
          <a:effectRef idx="0">
            <a:schemeClr val="accent1"/>
          </a:effectRef>
          <a:fontRef idx="minor">
            <a:schemeClr val="tx1"/>
          </a:fontRef>
        </p:style>
      </p:cxnSp>
      <p:grpSp>
        <p:nvGrpSpPr>
          <p:cNvPr id="122" name="Group 121"/>
          <p:cNvGrpSpPr/>
          <p:nvPr/>
        </p:nvGrpSpPr>
        <p:grpSpPr>
          <a:xfrm>
            <a:off x="4691850" y="5445354"/>
            <a:ext cx="2557440" cy="688175"/>
            <a:chOff x="4376760" y="5322841"/>
            <a:chExt cx="2557440" cy="688175"/>
          </a:xfrm>
        </p:grpSpPr>
        <mc:AlternateContent xmlns:mc="http://schemas.openxmlformats.org/markup-compatibility/2006" xmlns:a14="http://schemas.microsoft.com/office/drawing/2010/main">
          <mc:Choice Requires="a14">
            <p:sp>
              <p:nvSpPr>
                <p:cNvPr id="123" name="TextBox 122"/>
                <p:cNvSpPr txBox="1"/>
                <p:nvPr/>
              </p:nvSpPr>
              <p:spPr>
                <a:xfrm>
                  <a:off x="4376760" y="5400080"/>
                  <a:ext cx="2557440" cy="61093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vi-VN" b="0" i="0" smtClean="0">
                            <a:latin typeface="Cambria Math"/>
                          </a:rPr>
                          <m:t>OA</m:t>
                        </m:r>
                        <m:r>
                          <a:rPr lang="vi-VN" b="0" i="0" smtClean="0">
                            <a:latin typeface="Cambria Math"/>
                          </a:rPr>
                          <m:t>=</m:t>
                        </m:r>
                        <m:r>
                          <m:rPr>
                            <m:sty m:val="p"/>
                          </m:rPr>
                          <a:rPr lang="vi-VN" b="0" i="0" smtClean="0">
                            <a:latin typeface="Cambria Math"/>
                          </a:rPr>
                          <m:t>OB</m:t>
                        </m:r>
                        <m:r>
                          <a:rPr lang="vi-VN" b="0" i="0" smtClean="0">
                            <a:latin typeface="Cambria Math"/>
                          </a:rPr>
                          <m:t>=</m:t>
                        </m:r>
                        <m:r>
                          <m:rPr>
                            <m:sty m:val="p"/>
                          </m:rPr>
                          <a:rPr lang="vi-VN" b="0" i="0" smtClean="0">
                            <a:latin typeface="Cambria Math"/>
                          </a:rPr>
                          <m:t>OC</m:t>
                        </m:r>
                        <m:r>
                          <a:rPr lang="vi-VN" b="0" i="0" smtClean="0">
                            <a:latin typeface="Cambria Math"/>
                          </a:rPr>
                          <m:t>=</m:t>
                        </m:r>
                        <m:f>
                          <m:fPr>
                            <m:ctrlPr>
                              <a:rPr lang="vi-VN" i="1" smtClean="0">
                                <a:latin typeface="Cambria Math"/>
                              </a:rPr>
                            </m:ctrlPr>
                          </m:fPr>
                          <m:num>
                            <m:r>
                              <a:rPr lang="vi-VN" b="0" i="1" smtClean="0">
                                <a:latin typeface="Cambria Math"/>
                              </a:rPr>
                              <m:t>1</m:t>
                            </m:r>
                          </m:num>
                          <m:den>
                            <m:r>
                              <a:rPr lang="vi-VN" b="0" i="1" smtClean="0">
                                <a:latin typeface="Cambria Math"/>
                              </a:rPr>
                              <m:t>2</m:t>
                            </m:r>
                          </m:den>
                        </m:f>
                        <m:r>
                          <a:rPr lang="vi-VN" b="0" i="1" smtClean="0">
                            <a:latin typeface="Cambria Math"/>
                          </a:rPr>
                          <m:t>𝐵𝐶</m:t>
                        </m:r>
                      </m:oMath>
                    </m:oMathPara>
                  </a14:m>
                  <a:endParaRPr lang="vi-VN"/>
                </a:p>
              </p:txBody>
            </p:sp>
          </mc:Choice>
          <mc:Fallback xmlns="">
            <p:sp>
              <p:nvSpPr>
                <p:cNvPr id="69" name="TextBox 68"/>
                <p:cNvSpPr txBox="1">
                  <a:spLocks noRot="1" noChangeAspect="1" noMove="1" noResize="1" noEditPoints="1" noAdjustHandles="1" noChangeArrowheads="1" noChangeShapeType="1" noTextEdit="1"/>
                </p:cNvSpPr>
                <p:nvPr/>
              </p:nvSpPr>
              <p:spPr>
                <a:xfrm>
                  <a:off x="4376760" y="5400080"/>
                  <a:ext cx="2557440" cy="610936"/>
                </a:xfrm>
                <a:prstGeom prst="rect">
                  <a:avLst/>
                </a:prstGeom>
                <a:blipFill rotWithShape="1">
                  <a:blip r:embed="rId4"/>
                  <a:stretch>
                    <a:fillRect/>
                  </a:stretch>
                </a:blipFill>
              </p:spPr>
              <p:txBody>
                <a:bodyPr/>
                <a:lstStyle/>
                <a:p>
                  <a:r>
                    <a:rPr lang="vi-VN">
                      <a:noFill/>
                    </a:rPr>
                    <a:t> </a:t>
                  </a:r>
                </a:p>
              </p:txBody>
            </p:sp>
          </mc:Fallback>
        </mc:AlternateContent>
        <p:sp>
          <p:nvSpPr>
            <p:cNvPr id="124" name="Up Arrow 123"/>
            <p:cNvSpPr/>
            <p:nvPr/>
          </p:nvSpPr>
          <p:spPr>
            <a:xfrm>
              <a:off x="5587444" y="5322841"/>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125" name="Group 124"/>
          <p:cNvGrpSpPr/>
          <p:nvPr/>
        </p:nvGrpSpPr>
        <p:grpSpPr>
          <a:xfrm>
            <a:off x="5173473" y="6019800"/>
            <a:ext cx="2204293" cy="718839"/>
            <a:chOff x="4658699" y="4318171"/>
            <a:chExt cx="2204293" cy="718839"/>
          </a:xfrm>
        </p:grpSpPr>
        <mc:AlternateContent xmlns:mc="http://schemas.openxmlformats.org/markup-compatibility/2006" xmlns:a14="http://schemas.microsoft.com/office/drawing/2010/main">
          <mc:Choice Requires="a14">
            <p:sp>
              <p:nvSpPr>
                <p:cNvPr id="126" name="TextBox 125"/>
                <p:cNvSpPr txBox="1"/>
                <p:nvPr/>
              </p:nvSpPr>
              <p:spPr>
                <a:xfrm>
                  <a:off x="4658699" y="4551236"/>
                  <a:ext cx="2204293" cy="485774"/>
                </a:xfrm>
                <a:prstGeom prst="rect">
                  <a:avLst/>
                </a:prstGeom>
                <a:noFill/>
              </p:spPr>
              <p:txBody>
                <a:bodyPr wrap="square" rtlCol="0">
                  <a:spAutoFit/>
                </a:bodyPr>
                <a:lstStyle/>
                <a:p>
                  <a:r>
                    <a:rPr lang="vi-VN" smtClean="0"/>
                    <a:t>A; B; C </a:t>
                  </a:r>
                  <a14:m>
                    <m:oMath xmlns:m="http://schemas.openxmlformats.org/officeDocument/2006/math">
                      <m:r>
                        <a:rPr lang="vi-VN" i="1" smtClean="0">
                          <a:latin typeface="Cambria Math"/>
                          <a:ea typeface="Cambria Math"/>
                        </a:rPr>
                        <m:t>∈</m:t>
                      </m:r>
                    </m:oMath>
                  </a14:m>
                  <a:r>
                    <a:rPr lang="vi-VN" smtClean="0"/>
                    <a:t> (O;</a:t>
                  </a:r>
                  <a14:m>
                    <m:oMath xmlns:m="http://schemas.openxmlformats.org/officeDocument/2006/math">
                      <m:f>
                        <m:fPr>
                          <m:ctrlPr>
                            <a:rPr lang="vi-VN" i="1" smtClean="0">
                              <a:latin typeface="Cambria Math"/>
                            </a:rPr>
                          </m:ctrlPr>
                        </m:fPr>
                        <m:num>
                          <m:r>
                            <a:rPr lang="vi-VN" b="0" i="1" smtClean="0">
                              <a:latin typeface="Cambria Math"/>
                            </a:rPr>
                            <m:t>𝐵𝐶</m:t>
                          </m:r>
                        </m:num>
                        <m:den>
                          <m:r>
                            <a:rPr lang="vi-VN" b="0" i="1" smtClean="0">
                              <a:latin typeface="Cambria Math"/>
                            </a:rPr>
                            <m:t>2</m:t>
                          </m:r>
                        </m:den>
                      </m:f>
                    </m:oMath>
                  </a14:m>
                  <a:r>
                    <a:rPr lang="vi-VN" smtClean="0"/>
                    <a:t>)</a:t>
                  </a:r>
                  <a:endParaRPr lang="vi-VN"/>
                </a:p>
              </p:txBody>
            </p:sp>
          </mc:Choice>
          <mc:Fallback xmlns="">
            <p:sp>
              <p:nvSpPr>
                <p:cNvPr id="126" name="TextBox 125"/>
                <p:cNvSpPr txBox="1">
                  <a:spLocks noRot="1" noChangeAspect="1" noMove="1" noResize="1" noEditPoints="1" noAdjustHandles="1" noChangeArrowheads="1" noChangeShapeType="1" noTextEdit="1"/>
                </p:cNvSpPr>
                <p:nvPr/>
              </p:nvSpPr>
              <p:spPr>
                <a:xfrm>
                  <a:off x="4658699" y="4551236"/>
                  <a:ext cx="2204293" cy="485774"/>
                </a:xfrm>
                <a:prstGeom prst="rect">
                  <a:avLst/>
                </a:prstGeom>
                <a:blipFill rotWithShape="1">
                  <a:blip r:embed="rId5"/>
                  <a:stretch>
                    <a:fillRect l="-2493" b="-7595"/>
                  </a:stretch>
                </a:blipFill>
              </p:spPr>
              <p:txBody>
                <a:bodyPr/>
                <a:lstStyle/>
                <a:p>
                  <a:r>
                    <a:rPr lang="vi-VN">
                      <a:noFill/>
                    </a:rPr>
                    <a:t> </a:t>
                  </a:r>
                </a:p>
              </p:txBody>
            </p:sp>
          </mc:Fallback>
        </mc:AlternateContent>
        <p:sp>
          <p:nvSpPr>
            <p:cNvPr id="127" name="Up Arrow 126"/>
            <p:cNvSpPr/>
            <p:nvPr/>
          </p:nvSpPr>
          <p:spPr>
            <a:xfrm>
              <a:off x="5409848" y="4318171"/>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128" name="Content Placeholder 2"/>
          <p:cNvSpPr txBox="1">
            <a:spLocks/>
          </p:cNvSpPr>
          <p:nvPr/>
        </p:nvSpPr>
        <p:spPr bwMode="auto">
          <a:xfrm>
            <a:off x="65295" y="812815"/>
            <a:ext cx="3420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 ÔN TẬP LÝ THUYẾT</a:t>
            </a:r>
            <a:endParaRPr lang="vi-VN" sz="1900" b="1">
              <a:solidFill>
                <a:srgbClr val="FFFF00"/>
              </a:solidFill>
              <a:latin typeface="Tahoma" pitchFamily="34" charset="0"/>
              <a:ea typeface="Tahoma" pitchFamily="34" charset="0"/>
              <a:cs typeface="Tahoma" pitchFamily="34" charset="0"/>
            </a:endParaRPr>
          </a:p>
        </p:txBody>
      </p:sp>
      <p:sp>
        <p:nvSpPr>
          <p:cNvPr id="129" name="Content Placeholder 2"/>
          <p:cNvSpPr txBox="1">
            <a:spLocks/>
          </p:cNvSpPr>
          <p:nvPr/>
        </p:nvSpPr>
        <p:spPr bwMode="auto">
          <a:xfrm>
            <a:off x="65295" y="1222141"/>
            <a:ext cx="3420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II. LUYỆN TẬP</a:t>
            </a:r>
            <a:endParaRPr lang="vi-VN" sz="1900" b="1">
              <a:solidFill>
                <a:srgbClr val="FFFF00"/>
              </a:solidFill>
              <a:latin typeface="Tahoma" pitchFamily="34" charset="0"/>
              <a:ea typeface="Tahoma" pitchFamily="34" charset="0"/>
              <a:cs typeface="Tahoma" pitchFamily="34" charset="0"/>
            </a:endParaRPr>
          </a:p>
        </p:txBody>
      </p:sp>
      <p:sp>
        <p:nvSpPr>
          <p:cNvPr id="130" name="Content Placeholder 2"/>
          <p:cNvSpPr txBox="1">
            <a:spLocks/>
          </p:cNvSpPr>
          <p:nvPr/>
        </p:nvSpPr>
        <p:spPr bwMode="auto">
          <a:xfrm>
            <a:off x="4190999" y="685800"/>
            <a:ext cx="2743201" cy="420772"/>
          </a:xfrm>
          <a:prstGeom prst="rect">
            <a:avLst/>
          </a:prstGeom>
          <a:blipFill>
            <a:blip r:embed="rId6"/>
            <a:tile tx="0" ty="0" sx="100000" sy="100000" flip="none" algn="tl"/>
          </a:blip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None/>
            </a:pPr>
            <a:r>
              <a:rPr lang="vi-VN" sz="1800" b="1" u="sng">
                <a:effectLst/>
                <a:latin typeface="Tahoma" pitchFamily="34" charset="0"/>
                <a:ea typeface="Tahoma" pitchFamily="34" charset="0"/>
                <a:cs typeface="Tahoma" pitchFamily="34" charset="0"/>
              </a:rPr>
              <a:t>Bài 41 </a:t>
            </a:r>
            <a:r>
              <a:rPr lang="vi-VN" sz="1800" b="1" i="1" u="sng">
                <a:effectLst/>
                <a:latin typeface="Tahoma" pitchFamily="34" charset="0"/>
                <a:ea typeface="Tahoma" pitchFamily="34" charset="0"/>
                <a:cs typeface="Tahoma" pitchFamily="34" charset="0"/>
              </a:rPr>
              <a:t>– </a:t>
            </a:r>
            <a:r>
              <a:rPr lang="vi-VN" sz="1800" b="1" i="1" u="sng" smtClean="0">
                <a:effectLst/>
                <a:latin typeface="Tahoma" pitchFamily="34" charset="0"/>
                <a:ea typeface="Tahoma" pitchFamily="34" charset="0"/>
                <a:cs typeface="Tahoma" pitchFamily="34" charset="0"/>
              </a:rPr>
              <a:t>SGK (T128)</a:t>
            </a:r>
            <a:endParaRPr lang="vi-VN" sz="1800" i="1">
              <a:effectLst/>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3374105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500"/>
                                        <p:tgtEl>
                                          <p:spTgt spid="49"/>
                                        </p:tgtEl>
                                      </p:cBhvr>
                                    </p:animEffect>
                                  </p:childTnLst>
                                </p:cTn>
                              </p:par>
                              <p:par>
                                <p:cTn id="8" presetID="2" presetClass="entr" presetSubtype="8" fill="hold" grpId="0" nodeType="withEffect">
                                  <p:stCondLst>
                                    <p:cond delay="0"/>
                                  </p:stCondLst>
                                  <p:childTnLst>
                                    <p:set>
                                      <p:cBhvr>
                                        <p:cTn id="9" dur="1" fill="hold">
                                          <p:stCondLst>
                                            <p:cond delay="0"/>
                                          </p:stCondLst>
                                        </p:cTn>
                                        <p:tgtEl>
                                          <p:spTgt spid="108"/>
                                        </p:tgtEl>
                                        <p:attrNameLst>
                                          <p:attrName>style.visibility</p:attrName>
                                        </p:attrNameLst>
                                      </p:cBhvr>
                                      <p:to>
                                        <p:strVal val="visible"/>
                                      </p:to>
                                    </p:set>
                                    <p:anim calcmode="lin" valueType="num">
                                      <p:cBhvr additive="base">
                                        <p:cTn id="10" dur="500" fill="hold"/>
                                        <p:tgtEl>
                                          <p:spTgt spid="108"/>
                                        </p:tgtEl>
                                        <p:attrNameLst>
                                          <p:attrName>ppt_x</p:attrName>
                                        </p:attrNameLst>
                                      </p:cBhvr>
                                      <p:tavLst>
                                        <p:tav tm="0">
                                          <p:val>
                                            <p:strVal val="0-#ppt_w/2"/>
                                          </p:val>
                                        </p:tav>
                                        <p:tav tm="100000">
                                          <p:val>
                                            <p:strVal val="#ppt_x"/>
                                          </p:val>
                                        </p:tav>
                                      </p:tavLst>
                                    </p:anim>
                                    <p:anim calcmode="lin" valueType="num">
                                      <p:cBhvr additive="base">
                                        <p:cTn id="11" dur="500" fill="hold"/>
                                        <p:tgtEl>
                                          <p:spTgt spid="108"/>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12"/>
                                        </p:tgtEl>
                                        <p:attrNameLst>
                                          <p:attrName>style.visibility</p:attrName>
                                        </p:attrNameLst>
                                      </p:cBhvr>
                                      <p:to>
                                        <p:strVal val="visible"/>
                                      </p:to>
                                    </p:set>
                                    <p:animEffect transition="in" filter="wipe(down)">
                                      <p:cBhvr>
                                        <p:cTn id="16" dur="500"/>
                                        <p:tgtEl>
                                          <p:spTgt spid="11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109"/>
                                        </p:tgtEl>
                                        <p:attrNameLst>
                                          <p:attrName>style.visibility</p:attrName>
                                        </p:attrNameLst>
                                      </p:cBhvr>
                                      <p:to>
                                        <p:strVal val="visible"/>
                                      </p:to>
                                    </p:set>
                                    <p:animEffect transition="in" filter="wipe(down)">
                                      <p:cBhvr>
                                        <p:cTn id="21" dur="500"/>
                                        <p:tgtEl>
                                          <p:spTgt spid="10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15"/>
                                        </p:tgtEl>
                                        <p:attrNameLst>
                                          <p:attrName>style.visibility</p:attrName>
                                        </p:attrNameLst>
                                      </p:cBhvr>
                                      <p:to>
                                        <p:strVal val="visible"/>
                                      </p:to>
                                    </p:set>
                                    <p:animEffect transition="in" filter="wipe(down)">
                                      <p:cBhvr>
                                        <p:cTn id="26" dur="500"/>
                                        <p:tgtEl>
                                          <p:spTgt spid="11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18"/>
                                        </p:tgtEl>
                                        <p:attrNameLst>
                                          <p:attrName>style.visibility</p:attrName>
                                        </p:attrNameLst>
                                      </p:cBhvr>
                                      <p:to>
                                        <p:strVal val="visible"/>
                                      </p:to>
                                    </p:set>
                                    <p:animEffect transition="in" filter="wipe(down)">
                                      <p:cBhvr>
                                        <p:cTn id="31" dur="500"/>
                                        <p:tgtEl>
                                          <p:spTgt spid="11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22"/>
                                        </p:tgtEl>
                                        <p:attrNameLst>
                                          <p:attrName>style.visibility</p:attrName>
                                        </p:attrNameLst>
                                      </p:cBhvr>
                                      <p:to>
                                        <p:strVal val="visible"/>
                                      </p:to>
                                    </p:set>
                                    <p:animEffect transition="in" filter="wipe(down)">
                                      <p:cBhvr>
                                        <p:cTn id="36" dur="500"/>
                                        <p:tgtEl>
                                          <p:spTgt spid="122"/>
                                        </p:tgtEl>
                                      </p:cBhvr>
                                    </p:animEffect>
                                  </p:childTnLst>
                                </p:cTn>
                              </p:par>
                              <p:par>
                                <p:cTn id="37" presetID="22" presetClass="entr" presetSubtype="4" fill="hold" nodeType="withEffect">
                                  <p:stCondLst>
                                    <p:cond delay="0"/>
                                  </p:stCondLst>
                                  <p:childTnLst>
                                    <p:set>
                                      <p:cBhvr>
                                        <p:cTn id="38" dur="1" fill="hold">
                                          <p:stCondLst>
                                            <p:cond delay="0"/>
                                          </p:stCondLst>
                                        </p:cTn>
                                        <p:tgtEl>
                                          <p:spTgt spid="121"/>
                                        </p:tgtEl>
                                        <p:attrNameLst>
                                          <p:attrName>style.visibility</p:attrName>
                                        </p:attrNameLst>
                                      </p:cBhvr>
                                      <p:to>
                                        <p:strVal val="visible"/>
                                      </p:to>
                                    </p:set>
                                    <p:animEffect transition="in" filter="wipe(down)">
                                      <p:cBhvr>
                                        <p:cTn id="39" dur="500"/>
                                        <p:tgtEl>
                                          <p:spTgt spid="121"/>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125"/>
                                        </p:tgtEl>
                                        <p:attrNameLst>
                                          <p:attrName>style.visibility</p:attrName>
                                        </p:attrNameLst>
                                      </p:cBhvr>
                                      <p:to>
                                        <p:strVal val="visible"/>
                                      </p:to>
                                    </p:set>
                                    <p:animEffect transition="in" filter="wipe(down)">
                                      <p:cBhvr>
                                        <p:cTn id="44" dur="500"/>
                                        <p:tgtEl>
                                          <p:spTgt spid="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10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a:cxnSpLocks noChangeShapeType="1"/>
          </p:cNvCxnSpPr>
          <p:nvPr/>
        </p:nvCxnSpPr>
        <p:spPr bwMode="auto">
          <a:xfrm>
            <a:off x="5181600" y="815396"/>
            <a:ext cx="0" cy="600065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grpSp>
        <p:nvGrpSpPr>
          <p:cNvPr id="2" name="Group 1"/>
          <p:cNvGrpSpPr/>
          <p:nvPr/>
        </p:nvGrpSpPr>
        <p:grpSpPr>
          <a:xfrm>
            <a:off x="824789" y="1325964"/>
            <a:ext cx="3139721" cy="2715621"/>
            <a:chOff x="415739" y="1212864"/>
            <a:chExt cx="3139721" cy="2715621"/>
          </a:xfrm>
        </p:grpSpPr>
        <p:grpSp>
          <p:nvGrpSpPr>
            <p:cNvPr id="4" name="Group 3"/>
            <p:cNvGrpSpPr/>
            <p:nvPr/>
          </p:nvGrpSpPr>
          <p:grpSpPr>
            <a:xfrm>
              <a:off x="415739" y="1212864"/>
              <a:ext cx="3139721" cy="2715621"/>
              <a:chOff x="136879" y="1850365"/>
              <a:chExt cx="3780923" cy="3465850"/>
            </a:xfrm>
          </p:grpSpPr>
          <p:grpSp>
            <p:nvGrpSpPr>
              <p:cNvPr id="5" name="Group 4"/>
              <p:cNvGrpSpPr/>
              <p:nvPr/>
            </p:nvGrpSpPr>
            <p:grpSpPr>
              <a:xfrm>
                <a:off x="684401" y="2817694"/>
                <a:ext cx="910525" cy="933960"/>
                <a:chOff x="702905" y="2744018"/>
                <a:chExt cx="910525" cy="933960"/>
              </a:xfrm>
            </p:grpSpPr>
            <p:grpSp>
              <p:nvGrpSpPr>
                <p:cNvPr id="6" name="Group 5"/>
                <p:cNvGrpSpPr/>
                <p:nvPr/>
              </p:nvGrpSpPr>
              <p:grpSpPr>
                <a:xfrm>
                  <a:off x="702905" y="2744018"/>
                  <a:ext cx="910525" cy="933960"/>
                  <a:chOff x="702905" y="2744018"/>
                  <a:chExt cx="910525" cy="933960"/>
                </a:xfrm>
              </p:grpSpPr>
              <p:cxnSp>
                <p:nvCxnSpPr>
                  <p:cNvPr id="8" name="Straight Connector 7"/>
                  <p:cNvCxnSpPr/>
                  <p:nvPr/>
                </p:nvCxnSpPr>
                <p:spPr>
                  <a:xfrm>
                    <a:off x="927630" y="3113350"/>
                    <a:ext cx="685800" cy="564628"/>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02905" y="2744018"/>
                    <a:ext cx="266700" cy="369332"/>
                  </a:xfrm>
                  <a:prstGeom prst="rect">
                    <a:avLst/>
                  </a:prstGeom>
                  <a:noFill/>
                </p:spPr>
                <p:txBody>
                  <a:bodyPr wrap="square" rtlCol="0">
                    <a:spAutoFit/>
                  </a:bodyPr>
                  <a:lstStyle/>
                  <a:p>
                    <a:r>
                      <a:rPr lang="vi-VN" smtClean="0">
                        <a:solidFill>
                          <a:srgbClr val="FFFF00"/>
                        </a:solidFill>
                      </a:rPr>
                      <a:t>E</a:t>
                    </a:r>
                    <a:endParaRPr lang="vi-VN">
                      <a:solidFill>
                        <a:srgbClr val="FFFF00"/>
                      </a:solidFill>
                    </a:endParaRPr>
                  </a:p>
                </p:txBody>
              </p:sp>
            </p:grpSp>
            <p:sp>
              <p:nvSpPr>
                <p:cNvPr id="7" name="Freeform 6"/>
                <p:cNvSpPr/>
                <p:nvPr/>
              </p:nvSpPr>
              <p:spPr>
                <a:xfrm rot="7720481">
                  <a:off x="887205" y="3130665"/>
                  <a:ext cx="108605" cy="92345"/>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10" name="Group 9"/>
              <p:cNvGrpSpPr/>
              <p:nvPr/>
            </p:nvGrpSpPr>
            <p:grpSpPr>
              <a:xfrm>
                <a:off x="136879" y="2192015"/>
                <a:ext cx="3780923" cy="3124200"/>
                <a:chOff x="142320" y="3150607"/>
                <a:chExt cx="3780923" cy="3124200"/>
              </a:xfrm>
            </p:grpSpPr>
            <p:grpSp>
              <p:nvGrpSpPr>
                <p:cNvPr id="11" name="Group 10"/>
                <p:cNvGrpSpPr/>
                <p:nvPr/>
              </p:nvGrpSpPr>
              <p:grpSpPr>
                <a:xfrm>
                  <a:off x="142320" y="3150607"/>
                  <a:ext cx="3520888" cy="3124200"/>
                  <a:chOff x="142320" y="3150607"/>
                  <a:chExt cx="3520888" cy="3124200"/>
                </a:xfrm>
              </p:grpSpPr>
              <p:sp>
                <p:nvSpPr>
                  <p:cNvPr id="13" name="Oval 12"/>
                  <p:cNvSpPr/>
                  <p:nvPr/>
                </p:nvSpPr>
                <p:spPr>
                  <a:xfrm>
                    <a:off x="462808" y="3150607"/>
                    <a:ext cx="3200400" cy="3124200"/>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14" name="Group 13"/>
                  <p:cNvGrpSpPr/>
                  <p:nvPr/>
                </p:nvGrpSpPr>
                <p:grpSpPr>
                  <a:xfrm>
                    <a:off x="462808" y="4694666"/>
                    <a:ext cx="3200400" cy="391509"/>
                    <a:chOff x="462808" y="4694666"/>
                    <a:chExt cx="3200400" cy="391509"/>
                  </a:xfrm>
                </p:grpSpPr>
                <p:sp>
                  <p:nvSpPr>
                    <p:cNvPr id="16" name="TextBox 15"/>
                    <p:cNvSpPr txBox="1"/>
                    <p:nvPr/>
                  </p:nvSpPr>
                  <p:spPr>
                    <a:xfrm>
                      <a:off x="1875870" y="4716843"/>
                      <a:ext cx="266700" cy="369332"/>
                    </a:xfrm>
                    <a:prstGeom prst="rect">
                      <a:avLst/>
                    </a:prstGeom>
                    <a:noFill/>
                  </p:spPr>
                  <p:txBody>
                    <a:bodyPr wrap="square" rtlCol="0">
                      <a:spAutoFit/>
                    </a:bodyPr>
                    <a:lstStyle/>
                    <a:p>
                      <a:r>
                        <a:rPr lang="vi-VN" smtClean="0">
                          <a:solidFill>
                            <a:srgbClr val="FFFF00"/>
                          </a:solidFill>
                        </a:rPr>
                        <a:t>O</a:t>
                      </a:r>
                      <a:endParaRPr lang="vi-VN">
                        <a:solidFill>
                          <a:srgbClr val="FFFF00"/>
                        </a:solidFill>
                      </a:endParaRPr>
                    </a:p>
                  </p:txBody>
                </p:sp>
                <p:grpSp>
                  <p:nvGrpSpPr>
                    <p:cNvPr id="17" name="Group 16"/>
                    <p:cNvGrpSpPr/>
                    <p:nvPr/>
                  </p:nvGrpSpPr>
                  <p:grpSpPr>
                    <a:xfrm>
                      <a:off x="462808" y="4694666"/>
                      <a:ext cx="3200400" cy="62975"/>
                      <a:chOff x="462808" y="4694666"/>
                      <a:chExt cx="3200400" cy="62975"/>
                    </a:xfrm>
                  </p:grpSpPr>
                  <p:cxnSp>
                    <p:nvCxnSpPr>
                      <p:cNvPr id="18" name="Straight Connector 17"/>
                      <p:cNvCxnSpPr>
                        <a:stCxn id="13" idx="2"/>
                        <a:endCxn id="13" idx="6"/>
                      </p:cNvCxnSpPr>
                      <p:nvPr/>
                    </p:nvCxnSpPr>
                    <p:spPr>
                      <a:xfrm>
                        <a:off x="462808" y="4712707"/>
                        <a:ext cx="32004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2019341" y="4694666"/>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sp>
                <p:nvSpPr>
                  <p:cNvPr id="15" name="TextBox 14"/>
                  <p:cNvSpPr txBox="1"/>
                  <p:nvPr/>
                </p:nvSpPr>
                <p:spPr>
                  <a:xfrm>
                    <a:off x="142320" y="4551236"/>
                    <a:ext cx="266700" cy="305233"/>
                  </a:xfrm>
                  <a:prstGeom prst="rect">
                    <a:avLst/>
                  </a:prstGeom>
                  <a:noFill/>
                </p:spPr>
                <p:txBody>
                  <a:bodyPr wrap="square" rtlCol="0">
                    <a:spAutoFit/>
                  </a:bodyPr>
                  <a:lstStyle/>
                  <a:p>
                    <a:r>
                      <a:rPr lang="vi-VN" smtClean="0">
                        <a:solidFill>
                          <a:srgbClr val="FFFF00"/>
                        </a:solidFill>
                      </a:rPr>
                      <a:t>B</a:t>
                    </a:r>
                    <a:endParaRPr lang="vi-VN">
                      <a:solidFill>
                        <a:srgbClr val="FFFF00"/>
                      </a:solidFill>
                    </a:endParaRPr>
                  </a:p>
                </p:txBody>
              </p:sp>
            </p:grpSp>
            <p:sp>
              <p:nvSpPr>
                <p:cNvPr id="12" name="TextBox 11"/>
                <p:cNvSpPr txBox="1"/>
                <p:nvPr/>
              </p:nvSpPr>
              <p:spPr>
                <a:xfrm>
                  <a:off x="3656543" y="4539247"/>
                  <a:ext cx="266700" cy="369332"/>
                </a:xfrm>
                <a:prstGeom prst="rect">
                  <a:avLst/>
                </a:prstGeom>
                <a:noFill/>
              </p:spPr>
              <p:txBody>
                <a:bodyPr wrap="square" rtlCol="0">
                  <a:spAutoFit/>
                </a:bodyPr>
                <a:lstStyle/>
                <a:p>
                  <a:r>
                    <a:rPr lang="vi-VN" smtClean="0">
                      <a:solidFill>
                        <a:srgbClr val="FFFF00"/>
                      </a:solidFill>
                    </a:rPr>
                    <a:t>C</a:t>
                  </a:r>
                  <a:endParaRPr lang="vi-VN">
                    <a:solidFill>
                      <a:srgbClr val="FFFF00"/>
                    </a:solidFill>
                  </a:endParaRPr>
                </a:p>
              </p:txBody>
            </p:sp>
          </p:grpSp>
          <p:cxnSp>
            <p:nvCxnSpPr>
              <p:cNvPr id="25" name="Straight Connector 24"/>
              <p:cNvCxnSpPr>
                <a:endCxn id="33" idx="2"/>
              </p:cNvCxnSpPr>
              <p:nvPr/>
            </p:nvCxnSpPr>
            <p:spPr>
              <a:xfrm flipH="1">
                <a:off x="469021" y="2254768"/>
                <a:ext cx="1122380" cy="1494865"/>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endCxn id="13" idx="6"/>
              </p:cNvCxnSpPr>
              <p:nvPr/>
            </p:nvCxnSpPr>
            <p:spPr>
              <a:xfrm>
                <a:off x="1600367" y="2254768"/>
                <a:ext cx="2057400" cy="149934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1600367" y="2765756"/>
                <a:ext cx="2057400" cy="1981200"/>
                <a:chOff x="1605808" y="3724348"/>
                <a:chExt cx="2057400" cy="1981200"/>
              </a:xfrm>
            </p:grpSpPr>
            <p:sp>
              <p:nvSpPr>
                <p:cNvPr id="28" name="Oval 27"/>
                <p:cNvSpPr/>
                <p:nvPr/>
              </p:nvSpPr>
              <p:spPr>
                <a:xfrm>
                  <a:off x="1605808" y="3724348"/>
                  <a:ext cx="2057400" cy="1981200"/>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29" name="Group 28"/>
                <p:cNvGrpSpPr/>
                <p:nvPr/>
              </p:nvGrpSpPr>
              <p:grpSpPr>
                <a:xfrm>
                  <a:off x="2473498" y="4690183"/>
                  <a:ext cx="266700" cy="447139"/>
                  <a:chOff x="2473498" y="4690183"/>
                  <a:chExt cx="266700" cy="447139"/>
                </a:xfrm>
              </p:grpSpPr>
              <p:sp>
                <p:nvSpPr>
                  <p:cNvPr id="30" name="Oval 29"/>
                  <p:cNvSpPr/>
                  <p:nvPr/>
                </p:nvSpPr>
                <p:spPr>
                  <a:xfrm>
                    <a:off x="2606848" y="4690183"/>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1" name="TextBox 30"/>
                  <p:cNvSpPr txBox="1"/>
                  <p:nvPr/>
                </p:nvSpPr>
                <p:spPr>
                  <a:xfrm>
                    <a:off x="2473498" y="4767990"/>
                    <a:ext cx="266700" cy="369332"/>
                  </a:xfrm>
                  <a:prstGeom prst="rect">
                    <a:avLst/>
                  </a:prstGeom>
                  <a:noFill/>
                </p:spPr>
                <p:txBody>
                  <a:bodyPr wrap="square" rtlCol="0">
                    <a:spAutoFit/>
                  </a:bodyPr>
                  <a:lstStyle/>
                  <a:p>
                    <a:r>
                      <a:rPr lang="vi-VN">
                        <a:solidFill>
                          <a:srgbClr val="FFFF00"/>
                        </a:solidFill>
                      </a:rPr>
                      <a:t>K</a:t>
                    </a:r>
                  </a:p>
                </p:txBody>
              </p:sp>
            </p:grpSp>
          </p:grpSp>
          <p:grpSp>
            <p:nvGrpSpPr>
              <p:cNvPr id="32" name="Group 31"/>
              <p:cNvGrpSpPr/>
              <p:nvPr/>
            </p:nvGrpSpPr>
            <p:grpSpPr>
              <a:xfrm>
                <a:off x="469021" y="3160204"/>
                <a:ext cx="1122380" cy="1178858"/>
                <a:chOff x="474462" y="4118796"/>
                <a:chExt cx="1122380" cy="1178858"/>
              </a:xfrm>
            </p:grpSpPr>
            <p:sp>
              <p:nvSpPr>
                <p:cNvPr id="33" name="Oval 32"/>
                <p:cNvSpPr/>
                <p:nvPr/>
              </p:nvSpPr>
              <p:spPr>
                <a:xfrm>
                  <a:off x="474462" y="4118796"/>
                  <a:ext cx="1122380" cy="1178858"/>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34" name="Group 33"/>
                <p:cNvGrpSpPr/>
                <p:nvPr/>
              </p:nvGrpSpPr>
              <p:grpSpPr>
                <a:xfrm>
                  <a:off x="902302" y="4683460"/>
                  <a:ext cx="266700" cy="409087"/>
                  <a:chOff x="902302" y="4683460"/>
                  <a:chExt cx="266700" cy="409087"/>
                </a:xfrm>
              </p:grpSpPr>
              <p:sp>
                <p:nvSpPr>
                  <p:cNvPr id="35" name="Oval 34"/>
                  <p:cNvSpPr/>
                  <p:nvPr/>
                </p:nvSpPr>
                <p:spPr>
                  <a:xfrm>
                    <a:off x="1007992" y="4683460"/>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6" name="TextBox 35"/>
                  <p:cNvSpPr txBox="1"/>
                  <p:nvPr/>
                </p:nvSpPr>
                <p:spPr>
                  <a:xfrm>
                    <a:off x="902302" y="4723215"/>
                    <a:ext cx="266700" cy="369332"/>
                  </a:xfrm>
                  <a:prstGeom prst="rect">
                    <a:avLst/>
                  </a:prstGeom>
                  <a:noFill/>
                </p:spPr>
                <p:txBody>
                  <a:bodyPr wrap="square" rtlCol="0">
                    <a:spAutoFit/>
                  </a:bodyPr>
                  <a:lstStyle/>
                  <a:p>
                    <a:r>
                      <a:rPr lang="vi-VN" smtClean="0">
                        <a:solidFill>
                          <a:srgbClr val="FFFF00"/>
                        </a:solidFill>
                        <a:latin typeface="+mj-lt"/>
                      </a:rPr>
                      <a:t>I</a:t>
                    </a:r>
                    <a:endParaRPr lang="vi-VN">
                      <a:solidFill>
                        <a:srgbClr val="FFFF00"/>
                      </a:solidFill>
                      <a:latin typeface="+mj-lt"/>
                    </a:endParaRPr>
                  </a:p>
                </p:txBody>
              </p:sp>
            </p:grpSp>
          </p:grpSp>
          <p:grpSp>
            <p:nvGrpSpPr>
              <p:cNvPr id="37" name="Group 36"/>
              <p:cNvGrpSpPr/>
              <p:nvPr/>
            </p:nvGrpSpPr>
            <p:grpSpPr>
              <a:xfrm>
                <a:off x="1604848" y="2407489"/>
                <a:ext cx="897143" cy="1342144"/>
                <a:chOff x="1610289" y="3366081"/>
                <a:chExt cx="897143" cy="1342144"/>
              </a:xfrm>
            </p:grpSpPr>
            <p:cxnSp>
              <p:nvCxnSpPr>
                <p:cNvPr id="38" name="Straight Connector 37"/>
                <p:cNvCxnSpPr/>
                <p:nvPr/>
              </p:nvCxnSpPr>
              <p:spPr>
                <a:xfrm flipH="1">
                  <a:off x="1610289" y="3724348"/>
                  <a:ext cx="750346" cy="98387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2240732" y="3366081"/>
                  <a:ext cx="266700" cy="369332"/>
                </a:xfrm>
                <a:prstGeom prst="rect">
                  <a:avLst/>
                </a:prstGeom>
                <a:noFill/>
              </p:spPr>
              <p:txBody>
                <a:bodyPr wrap="square" rtlCol="0">
                  <a:spAutoFit/>
                </a:bodyPr>
                <a:lstStyle/>
                <a:p>
                  <a:r>
                    <a:rPr lang="vi-VN" smtClean="0">
                      <a:solidFill>
                        <a:srgbClr val="FFFF00"/>
                      </a:solidFill>
                    </a:rPr>
                    <a:t>F</a:t>
                  </a:r>
                  <a:endParaRPr lang="vi-VN">
                    <a:solidFill>
                      <a:srgbClr val="FFFF00"/>
                    </a:solidFill>
                  </a:endParaRPr>
                </a:p>
              </p:txBody>
            </p:sp>
            <p:sp>
              <p:nvSpPr>
                <p:cNvPr id="40" name="Freeform 39"/>
                <p:cNvSpPr/>
                <p:nvPr/>
              </p:nvSpPr>
              <p:spPr>
                <a:xfrm rot="7581850">
                  <a:off x="2302673" y="3793205"/>
                  <a:ext cx="116493" cy="101853"/>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41" name="Group 40"/>
              <p:cNvGrpSpPr/>
              <p:nvPr/>
            </p:nvGrpSpPr>
            <p:grpSpPr>
              <a:xfrm>
                <a:off x="1207990" y="1850365"/>
                <a:ext cx="648223" cy="3397643"/>
                <a:chOff x="1213431" y="2808957"/>
                <a:chExt cx="648223" cy="3397643"/>
              </a:xfrm>
            </p:grpSpPr>
            <p:grpSp>
              <p:nvGrpSpPr>
                <p:cNvPr id="42" name="Group 41"/>
                <p:cNvGrpSpPr/>
                <p:nvPr/>
              </p:nvGrpSpPr>
              <p:grpSpPr>
                <a:xfrm>
                  <a:off x="1348585" y="2808957"/>
                  <a:ext cx="513069" cy="3397643"/>
                  <a:chOff x="1348585" y="2808957"/>
                  <a:chExt cx="513069" cy="3397643"/>
                </a:xfrm>
              </p:grpSpPr>
              <p:cxnSp>
                <p:nvCxnSpPr>
                  <p:cNvPr id="46" name="Straight Connector 45"/>
                  <p:cNvCxnSpPr/>
                  <p:nvPr/>
                </p:nvCxnSpPr>
                <p:spPr>
                  <a:xfrm>
                    <a:off x="1596842" y="3213360"/>
                    <a:ext cx="0" cy="298524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1348585" y="2808957"/>
                    <a:ext cx="266699" cy="369332"/>
                  </a:xfrm>
                  <a:prstGeom prst="rect">
                    <a:avLst/>
                  </a:prstGeom>
                  <a:noFill/>
                </p:spPr>
                <p:txBody>
                  <a:bodyPr wrap="square" rtlCol="0">
                    <a:spAutoFit/>
                  </a:bodyPr>
                  <a:lstStyle/>
                  <a:p>
                    <a:r>
                      <a:rPr lang="vi-VN" smtClean="0">
                        <a:solidFill>
                          <a:srgbClr val="FFFF00"/>
                        </a:solidFill>
                      </a:rPr>
                      <a:t>A</a:t>
                    </a:r>
                    <a:endParaRPr lang="vi-VN">
                      <a:solidFill>
                        <a:srgbClr val="FFFF00"/>
                      </a:solidFill>
                    </a:endParaRPr>
                  </a:p>
                </p:txBody>
              </p:sp>
              <p:sp>
                <p:nvSpPr>
                  <p:cNvPr id="48" name="TextBox 47"/>
                  <p:cNvSpPr txBox="1"/>
                  <p:nvPr/>
                </p:nvSpPr>
                <p:spPr>
                  <a:xfrm>
                    <a:off x="1594952" y="5837268"/>
                    <a:ext cx="266702" cy="369332"/>
                  </a:xfrm>
                  <a:prstGeom prst="rect">
                    <a:avLst/>
                  </a:prstGeom>
                  <a:noFill/>
                </p:spPr>
                <p:txBody>
                  <a:bodyPr wrap="square" rtlCol="0">
                    <a:spAutoFit/>
                  </a:bodyPr>
                  <a:lstStyle/>
                  <a:p>
                    <a:r>
                      <a:rPr lang="vi-VN" smtClean="0">
                        <a:solidFill>
                          <a:srgbClr val="FFFF00"/>
                        </a:solidFill>
                      </a:rPr>
                      <a:t>D</a:t>
                    </a:r>
                    <a:endParaRPr lang="vi-VN">
                      <a:solidFill>
                        <a:srgbClr val="FFFF00"/>
                      </a:solidFill>
                    </a:endParaRPr>
                  </a:p>
                </p:txBody>
              </p:sp>
            </p:grpSp>
            <p:grpSp>
              <p:nvGrpSpPr>
                <p:cNvPr id="43" name="Group 42"/>
                <p:cNvGrpSpPr/>
                <p:nvPr/>
              </p:nvGrpSpPr>
              <p:grpSpPr>
                <a:xfrm>
                  <a:off x="1213431" y="4604074"/>
                  <a:ext cx="519712" cy="403917"/>
                  <a:chOff x="1213431" y="4604074"/>
                  <a:chExt cx="519712" cy="403917"/>
                </a:xfrm>
              </p:grpSpPr>
              <p:sp>
                <p:nvSpPr>
                  <p:cNvPr id="44" name="TextBox 43"/>
                  <p:cNvSpPr txBox="1"/>
                  <p:nvPr/>
                </p:nvSpPr>
                <p:spPr>
                  <a:xfrm>
                    <a:off x="1213431" y="4638659"/>
                    <a:ext cx="266701" cy="369332"/>
                  </a:xfrm>
                  <a:prstGeom prst="rect">
                    <a:avLst/>
                  </a:prstGeom>
                  <a:noFill/>
                </p:spPr>
                <p:txBody>
                  <a:bodyPr wrap="square" rtlCol="0">
                    <a:spAutoFit/>
                  </a:bodyPr>
                  <a:lstStyle/>
                  <a:p>
                    <a:r>
                      <a:rPr lang="vi-VN">
                        <a:solidFill>
                          <a:srgbClr val="FFFF00"/>
                        </a:solidFill>
                      </a:rPr>
                      <a:t>H</a:t>
                    </a:r>
                  </a:p>
                </p:txBody>
              </p:sp>
              <p:sp>
                <p:nvSpPr>
                  <p:cNvPr id="45" name="Freeform 44"/>
                  <p:cNvSpPr/>
                  <p:nvPr/>
                </p:nvSpPr>
                <p:spPr>
                  <a:xfrm>
                    <a:off x="1615284" y="4604074"/>
                    <a:ext cx="117859" cy="117898"/>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grpSp>
        <p:cxnSp>
          <p:nvCxnSpPr>
            <p:cNvPr id="72" name="Straight Connector 71"/>
            <p:cNvCxnSpPr/>
            <p:nvPr/>
          </p:nvCxnSpPr>
          <p:spPr>
            <a:xfrm>
              <a:off x="1631036" y="1538082"/>
              <a:ext cx="342445" cy="1173699"/>
            </a:xfrm>
            <a:prstGeom prst="line">
              <a:avLst/>
            </a:prstGeom>
            <a:ln w="19050">
              <a:solidFill>
                <a:srgbClr val="FFFF00"/>
              </a:solidFill>
              <a:prstDash val="dash"/>
            </a:ln>
          </p:spPr>
          <p:style>
            <a:lnRef idx="1">
              <a:schemeClr val="accent1"/>
            </a:lnRef>
            <a:fillRef idx="0">
              <a:schemeClr val="accent1"/>
            </a:fillRef>
            <a:effectRef idx="0">
              <a:schemeClr val="accent1"/>
            </a:effectRef>
            <a:fontRef idx="minor">
              <a:schemeClr val="tx1"/>
            </a:fontRef>
          </p:style>
        </p:cxnSp>
      </p:grpSp>
      <p:sp>
        <p:nvSpPr>
          <p:cNvPr id="81" name="TextBox 80"/>
          <p:cNvSpPr txBox="1"/>
          <p:nvPr/>
        </p:nvSpPr>
        <p:spPr>
          <a:xfrm>
            <a:off x="5349704" y="1394308"/>
            <a:ext cx="3580242" cy="646331"/>
          </a:xfrm>
          <a:prstGeom prst="rect">
            <a:avLst/>
          </a:prstGeom>
          <a:solidFill>
            <a:srgbClr val="CC00FF"/>
          </a:solidFill>
        </p:spPr>
        <p:txBody>
          <a:bodyPr wrap="square" rtlCol="0">
            <a:spAutoFit/>
          </a:bodyPr>
          <a:lstStyle/>
          <a:p>
            <a:pPr algn="just"/>
            <a:r>
              <a:rPr lang="vi-VN" b="1" smtClean="0">
                <a:solidFill>
                  <a:srgbClr val="FFFF00"/>
                </a:solidFill>
                <a:latin typeface="Tahoma" pitchFamily="34" charset="0"/>
                <a:ea typeface="Tahoma" pitchFamily="34" charset="0"/>
                <a:cs typeface="Tahoma" pitchFamily="34" charset="0"/>
              </a:rPr>
              <a:t>b, Tứ giác AEHF là hình gì? Hãy chứng minh</a:t>
            </a:r>
            <a:endParaRPr lang="vi-VN" b="1">
              <a:solidFill>
                <a:srgbClr val="FFFF00"/>
              </a:solidFill>
              <a:latin typeface="Tahoma" pitchFamily="34" charset="0"/>
              <a:ea typeface="Tahoma" pitchFamily="34" charset="0"/>
              <a:cs typeface="Tahoma" pitchFamily="34" charset="0"/>
            </a:endParaRPr>
          </a:p>
        </p:txBody>
      </p:sp>
      <p:grpSp>
        <p:nvGrpSpPr>
          <p:cNvPr id="82" name="Group 81"/>
          <p:cNvGrpSpPr/>
          <p:nvPr/>
        </p:nvGrpSpPr>
        <p:grpSpPr>
          <a:xfrm>
            <a:off x="5765125" y="2755663"/>
            <a:ext cx="2362200" cy="664244"/>
            <a:chOff x="4348458" y="4318171"/>
            <a:chExt cx="2362200" cy="664244"/>
          </a:xfrm>
        </p:grpSpPr>
        <mc:AlternateContent xmlns:mc="http://schemas.openxmlformats.org/markup-compatibility/2006" xmlns:a14="http://schemas.microsoft.com/office/drawing/2010/main">
          <mc:Choice Requires="a14">
            <p:sp>
              <p:nvSpPr>
                <p:cNvPr id="83" name="TextBox 82"/>
                <p:cNvSpPr txBox="1"/>
                <p:nvPr/>
              </p:nvSpPr>
              <p:spPr>
                <a:xfrm>
                  <a:off x="4348458" y="4603657"/>
                  <a:ext cx="2362200" cy="37875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vi-VN" i="1" smtClean="0">
                                <a:latin typeface="Cambria Math"/>
                              </a:rPr>
                            </m:ctrlPr>
                          </m:accPr>
                          <m:e>
                            <m:r>
                              <a:rPr lang="vi-VN" b="0" i="1" smtClean="0">
                                <a:latin typeface="Cambria Math"/>
                              </a:rPr>
                              <m:t>𝐴</m:t>
                            </m:r>
                          </m:e>
                        </m:acc>
                        <m:r>
                          <a:rPr lang="vi-VN" b="0" i="1" smtClean="0">
                            <a:latin typeface="Cambria Math"/>
                          </a:rPr>
                          <m:t>=</m:t>
                        </m:r>
                        <m:acc>
                          <m:accPr>
                            <m:chr m:val="̂"/>
                            <m:ctrlPr>
                              <a:rPr lang="vi-VN" b="0" i="1" smtClean="0">
                                <a:latin typeface="Cambria Math"/>
                              </a:rPr>
                            </m:ctrlPr>
                          </m:accPr>
                          <m:e>
                            <m:r>
                              <a:rPr lang="vi-VN" b="0" i="1" smtClean="0">
                                <a:latin typeface="Cambria Math"/>
                              </a:rPr>
                              <m:t>𝐸</m:t>
                            </m:r>
                          </m:e>
                        </m:acc>
                        <m:r>
                          <a:rPr lang="vi-VN" b="0" i="1" smtClean="0">
                            <a:latin typeface="Cambria Math"/>
                          </a:rPr>
                          <m:t>=</m:t>
                        </m:r>
                        <m:acc>
                          <m:accPr>
                            <m:chr m:val="̂"/>
                            <m:ctrlPr>
                              <a:rPr lang="vi-VN" b="0" i="1" smtClean="0">
                                <a:latin typeface="Cambria Math"/>
                              </a:rPr>
                            </m:ctrlPr>
                          </m:accPr>
                          <m:e>
                            <m:r>
                              <a:rPr lang="vi-VN" b="0" i="1" smtClean="0">
                                <a:latin typeface="Cambria Math"/>
                              </a:rPr>
                              <m:t>𝐹</m:t>
                            </m:r>
                          </m:e>
                        </m:acc>
                        <m:r>
                          <a:rPr lang="vi-VN" b="0" i="1" smtClean="0">
                            <a:latin typeface="Cambria Math"/>
                          </a:rPr>
                          <m:t>=90</m:t>
                        </m:r>
                        <m:r>
                          <a:rPr lang="vi-VN" b="0" i="1" smtClean="0">
                            <a:latin typeface="Cambria Math"/>
                            <a:ea typeface="Cambria Math"/>
                          </a:rPr>
                          <m:t>°</m:t>
                        </m:r>
                      </m:oMath>
                    </m:oMathPara>
                  </a14:m>
                  <a:endParaRPr lang="vi-VN"/>
                </a:p>
              </p:txBody>
            </p:sp>
          </mc:Choice>
          <mc:Fallback xmlns="">
            <p:sp>
              <p:nvSpPr>
                <p:cNvPr id="66" name="TextBox 65"/>
                <p:cNvSpPr txBox="1">
                  <a:spLocks noRot="1" noChangeAspect="1" noMove="1" noResize="1" noEditPoints="1" noAdjustHandles="1" noChangeArrowheads="1" noChangeShapeType="1" noTextEdit="1"/>
                </p:cNvSpPr>
                <p:nvPr/>
              </p:nvSpPr>
              <p:spPr>
                <a:xfrm>
                  <a:off x="4348458" y="4603657"/>
                  <a:ext cx="2362200" cy="378758"/>
                </a:xfrm>
                <a:prstGeom prst="rect">
                  <a:avLst/>
                </a:prstGeom>
                <a:blipFill rotWithShape="1">
                  <a:blip r:embed="rId2"/>
                  <a:stretch>
                    <a:fillRect t="-6452"/>
                  </a:stretch>
                </a:blipFill>
              </p:spPr>
              <p:txBody>
                <a:bodyPr/>
                <a:lstStyle/>
                <a:p>
                  <a:r>
                    <a:rPr lang="vi-VN">
                      <a:noFill/>
                    </a:rPr>
                    <a:t> </a:t>
                  </a:r>
                </a:p>
              </p:txBody>
            </p:sp>
          </mc:Fallback>
        </mc:AlternateContent>
        <p:sp>
          <p:nvSpPr>
            <p:cNvPr id="84" name="Up Arrow 83"/>
            <p:cNvSpPr/>
            <p:nvPr/>
          </p:nvSpPr>
          <p:spPr>
            <a:xfrm>
              <a:off x="5365133" y="4318171"/>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85" name="Group 84"/>
          <p:cNvGrpSpPr/>
          <p:nvPr/>
        </p:nvGrpSpPr>
        <p:grpSpPr>
          <a:xfrm>
            <a:off x="5898475" y="2218027"/>
            <a:ext cx="2362200" cy="587879"/>
            <a:chOff x="4565117" y="3844131"/>
            <a:chExt cx="2362200" cy="587879"/>
          </a:xfrm>
        </p:grpSpPr>
        <p:sp>
          <p:nvSpPr>
            <p:cNvPr id="86" name="TextBox 85"/>
            <p:cNvSpPr txBox="1"/>
            <p:nvPr/>
          </p:nvSpPr>
          <p:spPr>
            <a:xfrm>
              <a:off x="4565117" y="4062678"/>
              <a:ext cx="2362200" cy="369332"/>
            </a:xfrm>
            <a:prstGeom prst="rect">
              <a:avLst/>
            </a:prstGeom>
            <a:noFill/>
          </p:spPr>
          <p:txBody>
            <a:bodyPr wrap="square" rtlCol="0">
              <a:spAutoFit/>
            </a:bodyPr>
            <a:lstStyle/>
            <a:p>
              <a:r>
                <a:rPr lang="vi-VN" smtClean="0"/>
                <a:t>Là hình chữ nhật</a:t>
              </a:r>
              <a:endParaRPr lang="vi-VN"/>
            </a:p>
          </p:txBody>
        </p:sp>
        <p:sp>
          <p:nvSpPr>
            <p:cNvPr id="87" name="Up Arrow 86"/>
            <p:cNvSpPr/>
            <p:nvPr/>
          </p:nvSpPr>
          <p:spPr>
            <a:xfrm>
              <a:off x="5409848" y="3844131"/>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88" name="Group 87"/>
          <p:cNvGrpSpPr/>
          <p:nvPr/>
        </p:nvGrpSpPr>
        <p:grpSpPr>
          <a:xfrm>
            <a:off x="5795285" y="3419907"/>
            <a:ext cx="2198530" cy="641609"/>
            <a:chOff x="4577443" y="4754572"/>
            <a:chExt cx="1713575" cy="641609"/>
          </a:xfrm>
        </p:grpSpPr>
        <mc:AlternateContent xmlns:mc="http://schemas.openxmlformats.org/markup-compatibility/2006" xmlns:a14="http://schemas.microsoft.com/office/drawing/2010/main">
          <mc:Choice Requires="a14">
            <p:sp>
              <p:nvSpPr>
                <p:cNvPr id="89" name="TextBox 88"/>
                <p:cNvSpPr txBox="1"/>
                <p:nvPr/>
              </p:nvSpPr>
              <p:spPr>
                <a:xfrm>
                  <a:off x="4577443" y="5017551"/>
                  <a:ext cx="1713575" cy="378630"/>
                </a:xfrm>
                <a:prstGeom prst="rect">
                  <a:avLst/>
                </a:prstGeom>
                <a:noFill/>
              </p:spPr>
              <p:txBody>
                <a:bodyPr wrap="square" rtlCol="0">
                  <a:spAutoFit/>
                </a:bodyPr>
                <a:lstStyle/>
                <a:p>
                  <a14:m>
                    <m:oMath xmlns:m="http://schemas.openxmlformats.org/officeDocument/2006/math">
                      <m:acc>
                        <m:accPr>
                          <m:chr m:val="̂"/>
                          <m:ctrlPr>
                            <a:rPr lang="vi-VN" i="1" smtClean="0">
                              <a:latin typeface="Cambria Math"/>
                            </a:rPr>
                          </m:ctrlPr>
                        </m:accPr>
                        <m:e>
                          <m:r>
                            <a:rPr lang="vi-VN" b="0" i="1" smtClean="0">
                              <a:latin typeface="Cambria Math"/>
                            </a:rPr>
                            <m:t>𝐸𝐴𝐹</m:t>
                          </m:r>
                        </m:e>
                      </m:acc>
                    </m:oMath>
                  </a14:m>
                  <a:r>
                    <a:rPr lang="vi-VN" smtClean="0"/>
                    <a:t> hay </a:t>
                  </a:r>
                  <a14:m>
                    <m:oMath xmlns:m="http://schemas.openxmlformats.org/officeDocument/2006/math">
                      <m:acc>
                        <m:accPr>
                          <m:chr m:val="̂"/>
                          <m:ctrlPr>
                            <a:rPr lang="vi-VN" i="1" smtClean="0">
                              <a:latin typeface="Cambria Math"/>
                            </a:rPr>
                          </m:ctrlPr>
                        </m:accPr>
                        <m:e>
                          <m:r>
                            <a:rPr lang="vi-VN" b="0" i="1" smtClean="0">
                              <a:latin typeface="Cambria Math"/>
                            </a:rPr>
                            <m:t>𝐵𝐴𝐶</m:t>
                          </m:r>
                        </m:e>
                      </m:acc>
                      <m:r>
                        <a:rPr lang="vi-VN" i="1">
                          <a:latin typeface="Cambria Math"/>
                        </a:rPr>
                        <m:t>=90</m:t>
                      </m:r>
                      <m:r>
                        <a:rPr lang="vi-VN" i="1">
                          <a:latin typeface="Cambria Math"/>
                          <a:ea typeface="Cambria Math"/>
                        </a:rPr>
                        <m:t>°</m:t>
                      </m:r>
                    </m:oMath>
                  </a14:m>
                  <a:endParaRPr lang="vi-VN"/>
                </a:p>
              </p:txBody>
            </p:sp>
          </mc:Choice>
          <mc:Fallback xmlns="">
            <p:sp>
              <p:nvSpPr>
                <p:cNvPr id="89" name="TextBox 88"/>
                <p:cNvSpPr txBox="1">
                  <a:spLocks noRot="1" noChangeAspect="1" noMove="1" noResize="1" noEditPoints="1" noAdjustHandles="1" noChangeArrowheads="1" noChangeShapeType="1" noTextEdit="1"/>
                </p:cNvSpPr>
                <p:nvPr/>
              </p:nvSpPr>
              <p:spPr>
                <a:xfrm>
                  <a:off x="4577443" y="5017551"/>
                  <a:ext cx="1713575" cy="378630"/>
                </a:xfrm>
                <a:prstGeom prst="rect">
                  <a:avLst/>
                </a:prstGeom>
                <a:blipFill rotWithShape="1">
                  <a:blip r:embed="rId3"/>
                  <a:stretch>
                    <a:fillRect t="-4839" r="-26667" b="-25806"/>
                  </a:stretch>
                </a:blipFill>
              </p:spPr>
              <p:txBody>
                <a:bodyPr/>
                <a:lstStyle/>
                <a:p>
                  <a:r>
                    <a:rPr lang="vi-VN">
                      <a:noFill/>
                    </a:rPr>
                    <a:t> </a:t>
                  </a:r>
                </a:p>
              </p:txBody>
            </p:sp>
          </mc:Fallback>
        </mc:AlternateContent>
        <p:sp>
          <p:nvSpPr>
            <p:cNvPr id="90" name="Up Arrow 89"/>
            <p:cNvSpPr/>
            <p:nvPr/>
          </p:nvSpPr>
          <p:spPr>
            <a:xfrm>
              <a:off x="5341812" y="4754572"/>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91" name="Group 90"/>
          <p:cNvGrpSpPr/>
          <p:nvPr/>
        </p:nvGrpSpPr>
        <p:grpSpPr>
          <a:xfrm>
            <a:off x="5713450" y="3981718"/>
            <a:ext cx="2362200" cy="664244"/>
            <a:chOff x="4348458" y="4318171"/>
            <a:chExt cx="2362200" cy="664244"/>
          </a:xfrm>
        </p:grpSpPr>
        <p:sp>
          <p:nvSpPr>
            <p:cNvPr id="92" name="TextBox 91"/>
            <p:cNvSpPr txBox="1"/>
            <p:nvPr/>
          </p:nvSpPr>
          <p:spPr>
            <a:xfrm>
              <a:off x="4348458" y="4603657"/>
              <a:ext cx="2362200" cy="378758"/>
            </a:xfrm>
            <a:prstGeom prst="rect">
              <a:avLst/>
            </a:prstGeom>
            <a:noFill/>
          </p:spPr>
          <p:txBody>
            <a:bodyPr wrap="square" rtlCol="0">
              <a:spAutoFit/>
            </a:bodyPr>
            <a:lstStyle/>
            <a:p>
              <a:r>
                <a:rPr lang="vi-VN" smtClean="0"/>
                <a:t>∆ABC vuông tại A</a:t>
              </a:r>
              <a:endParaRPr lang="vi-VN"/>
            </a:p>
          </p:txBody>
        </p:sp>
        <p:sp>
          <p:nvSpPr>
            <p:cNvPr id="93" name="Up Arrow 92"/>
            <p:cNvSpPr/>
            <p:nvPr/>
          </p:nvSpPr>
          <p:spPr>
            <a:xfrm>
              <a:off x="5409848" y="4318171"/>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94" name="Group 93"/>
          <p:cNvGrpSpPr/>
          <p:nvPr/>
        </p:nvGrpSpPr>
        <p:grpSpPr>
          <a:xfrm>
            <a:off x="5574758" y="4662403"/>
            <a:ext cx="2557440" cy="688175"/>
            <a:chOff x="4376760" y="5322841"/>
            <a:chExt cx="2557440" cy="688175"/>
          </a:xfrm>
        </p:grpSpPr>
        <mc:AlternateContent xmlns:mc="http://schemas.openxmlformats.org/markup-compatibility/2006" xmlns:a14="http://schemas.microsoft.com/office/drawing/2010/main">
          <mc:Choice Requires="a14">
            <p:sp>
              <p:nvSpPr>
                <p:cNvPr id="95" name="TextBox 94"/>
                <p:cNvSpPr txBox="1"/>
                <p:nvPr/>
              </p:nvSpPr>
              <p:spPr>
                <a:xfrm>
                  <a:off x="4376760" y="5400080"/>
                  <a:ext cx="2557440" cy="61093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vi-VN" b="0" i="0" smtClean="0">
                            <a:latin typeface="Cambria Math"/>
                          </a:rPr>
                          <m:t>OA</m:t>
                        </m:r>
                        <m:r>
                          <a:rPr lang="vi-VN" b="0" i="0" smtClean="0">
                            <a:latin typeface="Cambria Math"/>
                          </a:rPr>
                          <m:t>=</m:t>
                        </m:r>
                        <m:r>
                          <m:rPr>
                            <m:sty m:val="p"/>
                          </m:rPr>
                          <a:rPr lang="vi-VN" b="0" i="0" smtClean="0">
                            <a:latin typeface="Cambria Math"/>
                          </a:rPr>
                          <m:t>OB</m:t>
                        </m:r>
                        <m:r>
                          <a:rPr lang="vi-VN" b="0" i="0" smtClean="0">
                            <a:latin typeface="Cambria Math"/>
                          </a:rPr>
                          <m:t>=</m:t>
                        </m:r>
                        <m:r>
                          <m:rPr>
                            <m:sty m:val="p"/>
                          </m:rPr>
                          <a:rPr lang="vi-VN" b="0" i="0" smtClean="0">
                            <a:latin typeface="Cambria Math"/>
                          </a:rPr>
                          <m:t>OC</m:t>
                        </m:r>
                        <m:r>
                          <a:rPr lang="vi-VN" b="0" i="0" smtClean="0">
                            <a:latin typeface="Cambria Math"/>
                          </a:rPr>
                          <m:t>=</m:t>
                        </m:r>
                        <m:f>
                          <m:fPr>
                            <m:ctrlPr>
                              <a:rPr lang="vi-VN" i="1" smtClean="0">
                                <a:latin typeface="Cambria Math"/>
                              </a:rPr>
                            </m:ctrlPr>
                          </m:fPr>
                          <m:num>
                            <m:r>
                              <a:rPr lang="vi-VN" b="0" i="1" smtClean="0">
                                <a:latin typeface="Cambria Math"/>
                              </a:rPr>
                              <m:t>1</m:t>
                            </m:r>
                          </m:num>
                          <m:den>
                            <m:r>
                              <a:rPr lang="vi-VN" b="0" i="1" smtClean="0">
                                <a:latin typeface="Cambria Math"/>
                              </a:rPr>
                              <m:t>2</m:t>
                            </m:r>
                          </m:den>
                        </m:f>
                        <m:r>
                          <a:rPr lang="vi-VN" b="0" i="1" smtClean="0">
                            <a:latin typeface="Cambria Math"/>
                          </a:rPr>
                          <m:t>𝐵𝐶</m:t>
                        </m:r>
                      </m:oMath>
                    </m:oMathPara>
                  </a14:m>
                  <a:endParaRPr lang="vi-VN"/>
                </a:p>
              </p:txBody>
            </p:sp>
          </mc:Choice>
          <mc:Fallback xmlns="">
            <p:sp>
              <p:nvSpPr>
                <p:cNvPr id="20" name="TextBox 68"/>
                <p:cNvSpPr txBox="1">
                  <a:spLocks noRot="1" noChangeAspect="1" noMove="1" noResize="1" noEditPoints="1" noAdjustHandles="1" noChangeArrowheads="1" noChangeShapeType="1" noTextEdit="1"/>
                </p:cNvSpPr>
                <p:nvPr/>
              </p:nvSpPr>
              <p:spPr>
                <a:xfrm>
                  <a:off x="4376760" y="5400080"/>
                  <a:ext cx="2557440" cy="610936"/>
                </a:xfrm>
                <a:prstGeom prst="rect">
                  <a:avLst/>
                </a:prstGeom>
                <a:blipFill rotWithShape="1">
                  <a:blip r:embed="rId4"/>
                  <a:stretch>
                    <a:fillRect/>
                  </a:stretch>
                </a:blipFill>
              </p:spPr>
              <p:txBody>
                <a:bodyPr/>
                <a:lstStyle/>
                <a:p>
                  <a:r>
                    <a:rPr lang="vi-VN">
                      <a:noFill/>
                    </a:rPr>
                    <a:t> </a:t>
                  </a:r>
                </a:p>
              </p:txBody>
            </p:sp>
          </mc:Fallback>
        </mc:AlternateContent>
        <p:sp>
          <p:nvSpPr>
            <p:cNvPr id="96" name="Up Arrow 95"/>
            <p:cNvSpPr/>
            <p:nvPr/>
          </p:nvSpPr>
          <p:spPr>
            <a:xfrm>
              <a:off x="5587444" y="5322841"/>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97" name="Group 96"/>
          <p:cNvGrpSpPr/>
          <p:nvPr/>
        </p:nvGrpSpPr>
        <p:grpSpPr>
          <a:xfrm>
            <a:off x="6056381" y="5236849"/>
            <a:ext cx="1937433" cy="771260"/>
            <a:chOff x="4658699" y="4318171"/>
            <a:chExt cx="1937433" cy="771260"/>
          </a:xfrm>
        </p:grpSpPr>
        <mc:AlternateContent xmlns:mc="http://schemas.openxmlformats.org/markup-compatibility/2006" xmlns:a14="http://schemas.microsoft.com/office/drawing/2010/main">
          <mc:Choice Requires="a14">
            <p:sp>
              <p:nvSpPr>
                <p:cNvPr id="98" name="TextBox 97"/>
                <p:cNvSpPr txBox="1"/>
                <p:nvPr/>
              </p:nvSpPr>
              <p:spPr>
                <a:xfrm>
                  <a:off x="4658699" y="4603657"/>
                  <a:ext cx="1937433" cy="485774"/>
                </a:xfrm>
                <a:prstGeom prst="rect">
                  <a:avLst/>
                </a:prstGeom>
                <a:noFill/>
              </p:spPr>
              <p:txBody>
                <a:bodyPr wrap="square" rtlCol="0">
                  <a:spAutoFit/>
                </a:bodyPr>
                <a:lstStyle/>
                <a:p>
                  <a:r>
                    <a:rPr lang="vi-VN" smtClean="0"/>
                    <a:t>A; B; C </a:t>
                  </a:r>
                  <a14:m>
                    <m:oMath xmlns:m="http://schemas.openxmlformats.org/officeDocument/2006/math">
                      <m:r>
                        <a:rPr lang="vi-VN" i="1" smtClean="0">
                          <a:latin typeface="Cambria Math"/>
                          <a:ea typeface="Cambria Math"/>
                        </a:rPr>
                        <m:t>∈</m:t>
                      </m:r>
                    </m:oMath>
                  </a14:m>
                  <a:r>
                    <a:rPr lang="vi-VN" smtClean="0"/>
                    <a:t> (</a:t>
                  </a:r>
                  <a:r>
                    <a:rPr lang="vi-VN"/>
                    <a:t>O; </a:t>
                  </a:r>
                  <a14:m>
                    <m:oMath xmlns:m="http://schemas.openxmlformats.org/officeDocument/2006/math">
                      <m:f>
                        <m:fPr>
                          <m:ctrlPr>
                            <a:rPr lang="vi-VN" i="1">
                              <a:latin typeface="Cambria Math"/>
                            </a:rPr>
                          </m:ctrlPr>
                        </m:fPr>
                        <m:num>
                          <m:r>
                            <a:rPr lang="vi-VN" i="1">
                              <a:latin typeface="Cambria Math"/>
                            </a:rPr>
                            <m:t>𝐵𝐶</m:t>
                          </m:r>
                        </m:num>
                        <m:den>
                          <m:r>
                            <a:rPr lang="vi-VN" i="1">
                              <a:latin typeface="Cambria Math"/>
                            </a:rPr>
                            <m:t>2</m:t>
                          </m:r>
                        </m:den>
                      </m:f>
                    </m:oMath>
                  </a14:m>
                  <a:r>
                    <a:rPr lang="vi-VN" smtClean="0"/>
                    <a:t>)</a:t>
                  </a:r>
                  <a:endParaRPr lang="vi-VN"/>
                </a:p>
              </p:txBody>
            </p:sp>
          </mc:Choice>
          <mc:Fallback xmlns="">
            <p:sp>
              <p:nvSpPr>
                <p:cNvPr id="98" name="TextBox 97"/>
                <p:cNvSpPr txBox="1">
                  <a:spLocks noRot="1" noChangeAspect="1" noMove="1" noResize="1" noEditPoints="1" noAdjustHandles="1" noChangeArrowheads="1" noChangeShapeType="1" noTextEdit="1"/>
                </p:cNvSpPr>
                <p:nvPr/>
              </p:nvSpPr>
              <p:spPr>
                <a:xfrm>
                  <a:off x="4658699" y="4603657"/>
                  <a:ext cx="1937433" cy="485774"/>
                </a:xfrm>
                <a:prstGeom prst="rect">
                  <a:avLst/>
                </a:prstGeom>
                <a:blipFill rotWithShape="1">
                  <a:blip r:embed="rId5"/>
                  <a:stretch>
                    <a:fillRect l="-2839" b="-6250"/>
                  </a:stretch>
                </a:blipFill>
              </p:spPr>
              <p:txBody>
                <a:bodyPr/>
                <a:lstStyle/>
                <a:p>
                  <a:r>
                    <a:rPr lang="vi-VN">
                      <a:noFill/>
                    </a:rPr>
                    <a:t> </a:t>
                  </a:r>
                </a:p>
              </p:txBody>
            </p:sp>
          </mc:Fallback>
        </mc:AlternateContent>
        <p:sp>
          <p:nvSpPr>
            <p:cNvPr id="99" name="Up Arrow 98"/>
            <p:cNvSpPr/>
            <p:nvPr/>
          </p:nvSpPr>
          <p:spPr>
            <a:xfrm>
              <a:off x="5409848" y="4318171"/>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mc:AlternateContent xmlns:mc="http://schemas.openxmlformats.org/markup-compatibility/2006" xmlns:a14="http://schemas.microsoft.com/office/drawing/2010/main">
        <mc:Choice Requires="a14">
          <p:sp>
            <p:nvSpPr>
              <p:cNvPr id="101" name="TextBox 100"/>
              <p:cNvSpPr txBox="1"/>
              <p:nvPr/>
            </p:nvSpPr>
            <p:spPr>
              <a:xfrm>
                <a:off x="138761" y="4114800"/>
                <a:ext cx="5195239" cy="2829749"/>
              </a:xfrm>
              <a:prstGeom prst="rect">
                <a:avLst/>
              </a:prstGeom>
              <a:noFill/>
            </p:spPr>
            <p:txBody>
              <a:bodyPr wrap="square" rtlCol="0">
                <a:spAutoFit/>
              </a:bodyPr>
              <a:lstStyle/>
              <a:p>
                <a:r>
                  <a:rPr lang="vi-VN" sz="2000" smtClean="0"/>
                  <a:t>b) * Vì A; B; C </a:t>
                </a:r>
                <a14:m>
                  <m:oMath xmlns:m="http://schemas.openxmlformats.org/officeDocument/2006/math">
                    <m:r>
                      <a:rPr lang="vi-VN" sz="2000" i="1">
                        <a:latin typeface="Cambria Math"/>
                        <a:ea typeface="Cambria Math"/>
                      </a:rPr>
                      <m:t>∈</m:t>
                    </m:r>
                  </m:oMath>
                </a14:m>
                <a:r>
                  <a:rPr lang="vi-VN" sz="2000"/>
                  <a:t> (O; </a:t>
                </a:r>
                <a14:m>
                  <m:oMath xmlns:m="http://schemas.openxmlformats.org/officeDocument/2006/math">
                    <m:f>
                      <m:fPr>
                        <m:ctrlPr>
                          <a:rPr lang="vi-VN" sz="2000" i="1">
                            <a:latin typeface="Cambria Math"/>
                          </a:rPr>
                        </m:ctrlPr>
                      </m:fPr>
                      <m:num>
                        <m:r>
                          <a:rPr lang="vi-VN" sz="2000" i="1">
                            <a:latin typeface="Cambria Math"/>
                          </a:rPr>
                          <m:t>𝐵𝐶</m:t>
                        </m:r>
                      </m:num>
                      <m:den>
                        <m:r>
                          <a:rPr lang="vi-VN" sz="2000" i="1">
                            <a:latin typeface="Cambria Math"/>
                          </a:rPr>
                          <m:t>2</m:t>
                        </m:r>
                      </m:den>
                    </m:f>
                  </m:oMath>
                </a14:m>
                <a:r>
                  <a:rPr lang="vi-VN" sz="2000"/>
                  <a:t>)</a:t>
                </a:r>
                <a:r>
                  <a:rPr lang="vi-VN" sz="2000" smtClean="0"/>
                  <a:t> (giả thiết)</a:t>
                </a:r>
              </a:p>
              <a:p>
                <a14:m>
                  <m:oMath xmlns:m="http://schemas.openxmlformats.org/officeDocument/2006/math">
                    <m:groupChr>
                      <m:groupChrPr>
                        <m:chr m:val="⇒"/>
                        <m:pos m:val="top"/>
                        <m:ctrlPr>
                          <a:rPr lang="vi-VN" sz="2000" i="1" smtClean="0">
                            <a:latin typeface="Cambria Math"/>
                          </a:rPr>
                        </m:ctrlPr>
                      </m:groupChrPr>
                      <m:e/>
                    </m:groupChr>
                  </m:oMath>
                </a14:m>
                <a:r>
                  <a:rPr lang="vi-VN" sz="2000"/>
                  <a:t> AO = BO = CO = </a:t>
                </a:r>
                <a14:m>
                  <m:oMath xmlns:m="http://schemas.openxmlformats.org/officeDocument/2006/math">
                    <m:f>
                      <m:fPr>
                        <m:ctrlPr>
                          <a:rPr lang="vi-VN" sz="2000" i="1">
                            <a:latin typeface="Cambria Math"/>
                          </a:rPr>
                        </m:ctrlPr>
                      </m:fPr>
                      <m:num>
                        <m:r>
                          <m:rPr>
                            <m:sty m:val="p"/>
                          </m:rPr>
                          <a:rPr lang="vi-VN" sz="2000">
                            <a:latin typeface="Cambria Math"/>
                          </a:rPr>
                          <m:t>BC</m:t>
                        </m:r>
                      </m:num>
                      <m:den>
                        <m:r>
                          <a:rPr lang="vi-VN" sz="2000" i="1">
                            <a:latin typeface="Cambria Math"/>
                          </a:rPr>
                          <m:t>2</m:t>
                        </m:r>
                      </m:den>
                    </m:f>
                  </m:oMath>
                </a14:m>
                <a:endParaRPr lang="vi-VN" sz="2000" smtClean="0"/>
              </a:p>
              <a:p>
                <a:r>
                  <a:rPr lang="vi-VN" sz="2000" smtClean="0"/>
                  <a:t>Vậy trong </a:t>
                </a:r>
                <a14:m>
                  <m:oMath xmlns:m="http://schemas.openxmlformats.org/officeDocument/2006/math">
                    <m:r>
                      <a:rPr lang="vi-VN" sz="2000" i="1">
                        <a:latin typeface="Cambria Math"/>
                        <a:ea typeface="Cambria Math"/>
                      </a:rPr>
                      <m:t>∆</m:t>
                    </m:r>
                  </m:oMath>
                </a14:m>
                <a:r>
                  <a:rPr lang="vi-VN" sz="2000" smtClean="0"/>
                  <a:t>ABC, trung tuyến OA ứng với BC bằng </a:t>
                </a:r>
                <a14:m>
                  <m:oMath xmlns:m="http://schemas.openxmlformats.org/officeDocument/2006/math">
                    <m:f>
                      <m:fPr>
                        <m:ctrlPr>
                          <a:rPr lang="vi-VN" sz="2000" i="1">
                            <a:latin typeface="Cambria Math"/>
                          </a:rPr>
                        </m:ctrlPr>
                      </m:fPr>
                      <m:num>
                        <m:r>
                          <a:rPr lang="vi-VN" sz="2000" i="1">
                            <a:latin typeface="Cambria Math"/>
                          </a:rPr>
                          <m:t>1</m:t>
                        </m:r>
                      </m:num>
                      <m:den>
                        <m:r>
                          <a:rPr lang="vi-VN" sz="2000" i="1">
                            <a:latin typeface="Cambria Math"/>
                          </a:rPr>
                          <m:t>2</m:t>
                        </m:r>
                      </m:den>
                    </m:f>
                    <m:r>
                      <a:rPr lang="vi-VN" sz="2000" i="1">
                        <a:latin typeface="Cambria Math"/>
                      </a:rPr>
                      <m:t>𝐵𝐶</m:t>
                    </m:r>
                  </m:oMath>
                </a14:m>
                <a:endParaRPr lang="vi-VN" sz="2000"/>
              </a:p>
              <a:p>
                <a:r>
                  <a:rPr lang="vi-VN" sz="2000" smtClean="0">
                    <a:ea typeface="Cambria Math"/>
                  </a:rPr>
                  <a:t>Vậy </a:t>
                </a:r>
                <a14:m>
                  <m:oMath xmlns:m="http://schemas.openxmlformats.org/officeDocument/2006/math">
                    <m:r>
                      <a:rPr lang="vi-VN" sz="2000" i="1" smtClean="0">
                        <a:latin typeface="Cambria Math"/>
                        <a:ea typeface="Cambria Math"/>
                      </a:rPr>
                      <m:t>∆</m:t>
                    </m:r>
                  </m:oMath>
                </a14:m>
                <a:r>
                  <a:rPr lang="vi-VN" sz="2000" smtClean="0"/>
                  <a:t> ABC vuông tại A</a:t>
                </a:r>
                <a14:m>
                  <m:oMath xmlns:m="http://schemas.openxmlformats.org/officeDocument/2006/math">
                    <m:groupChr>
                      <m:groupChrPr>
                        <m:chr m:val="⇒"/>
                        <m:pos m:val="top"/>
                        <m:ctrlPr>
                          <a:rPr lang="vi-VN" sz="2000" i="1">
                            <a:latin typeface="Cambria Math"/>
                          </a:rPr>
                        </m:ctrlPr>
                      </m:groupChrPr>
                      <m:e/>
                    </m:groupChr>
                    <m:acc>
                      <m:accPr>
                        <m:chr m:val="̂"/>
                        <m:ctrlPr>
                          <a:rPr lang="vi-VN" sz="2000" i="1" smtClean="0">
                            <a:latin typeface="Cambria Math"/>
                          </a:rPr>
                        </m:ctrlPr>
                      </m:accPr>
                      <m:e>
                        <m:r>
                          <a:rPr lang="vi-VN" sz="2000" b="0" i="1" smtClean="0">
                            <a:latin typeface="Cambria Math"/>
                          </a:rPr>
                          <m:t>𝐴</m:t>
                        </m:r>
                      </m:e>
                    </m:acc>
                  </m:oMath>
                </a14:m>
                <a:r>
                  <a:rPr lang="vi-VN" sz="2000" smtClean="0"/>
                  <a:t> = 90</a:t>
                </a:r>
                <a:r>
                  <a:rPr lang="vi-VN" sz="2000" baseline="30000" smtClean="0"/>
                  <a:t>0</a:t>
                </a:r>
              </a:p>
              <a:p>
                <a:r>
                  <a:rPr lang="vi-VN" sz="2000" smtClean="0"/>
                  <a:t>* Xét tứ giác AEHF có: </a:t>
                </a:r>
                <a14:m>
                  <m:oMath xmlns:m="http://schemas.openxmlformats.org/officeDocument/2006/math">
                    <m:acc>
                      <m:accPr>
                        <m:chr m:val="̂"/>
                        <m:ctrlPr>
                          <a:rPr lang="vi-VN" sz="2000" i="1" smtClean="0">
                            <a:latin typeface="Cambria Math"/>
                          </a:rPr>
                        </m:ctrlPr>
                      </m:accPr>
                      <m:e>
                        <m:r>
                          <a:rPr lang="vi-VN" sz="2000" b="0" i="1" smtClean="0">
                            <a:latin typeface="Cambria Math"/>
                          </a:rPr>
                          <m:t>𝐴</m:t>
                        </m:r>
                      </m:e>
                    </m:acc>
                    <m:r>
                      <a:rPr lang="vi-VN" sz="2000" b="0" i="1" smtClean="0">
                        <a:latin typeface="Cambria Math"/>
                      </a:rPr>
                      <m:t>= </m:t>
                    </m:r>
                    <m:acc>
                      <m:accPr>
                        <m:chr m:val="̂"/>
                        <m:ctrlPr>
                          <a:rPr lang="vi-VN" sz="2000" b="0" i="1" smtClean="0">
                            <a:latin typeface="Cambria Math"/>
                          </a:rPr>
                        </m:ctrlPr>
                      </m:accPr>
                      <m:e>
                        <m:r>
                          <a:rPr lang="vi-VN" sz="2000" b="0" i="1" smtClean="0">
                            <a:latin typeface="Cambria Math"/>
                          </a:rPr>
                          <m:t>𝐸</m:t>
                        </m:r>
                      </m:e>
                    </m:acc>
                    <m:r>
                      <a:rPr lang="vi-VN" sz="2000" b="0" i="1" smtClean="0">
                        <a:latin typeface="Cambria Math"/>
                      </a:rPr>
                      <m:t>= </m:t>
                    </m:r>
                    <m:acc>
                      <m:accPr>
                        <m:chr m:val="̂"/>
                        <m:ctrlPr>
                          <a:rPr lang="vi-VN" sz="2000" b="0" i="1" smtClean="0">
                            <a:latin typeface="Cambria Math"/>
                          </a:rPr>
                        </m:ctrlPr>
                      </m:accPr>
                      <m:e>
                        <m:r>
                          <a:rPr lang="vi-VN" sz="2000" b="0" i="1" smtClean="0">
                            <a:latin typeface="Cambria Math"/>
                          </a:rPr>
                          <m:t>𝐹</m:t>
                        </m:r>
                      </m:e>
                    </m:acc>
                    <m:r>
                      <a:rPr lang="vi-VN" sz="2000" b="0" i="1" smtClean="0">
                        <a:latin typeface="Cambria Math"/>
                      </a:rPr>
                      <m:t>=90</m:t>
                    </m:r>
                    <m:r>
                      <a:rPr lang="vi-VN" sz="2000" b="0" i="1" smtClean="0">
                        <a:latin typeface="Cambria Math"/>
                        <a:ea typeface="Cambria Math"/>
                      </a:rPr>
                      <m:t>°</m:t>
                    </m:r>
                  </m:oMath>
                </a14:m>
                <a:endParaRPr lang="vi-VN" sz="2000" smtClean="0"/>
              </a:p>
              <a:p>
                <a14:m>
                  <m:oMath xmlns:m="http://schemas.openxmlformats.org/officeDocument/2006/math">
                    <m:groupChr>
                      <m:groupChrPr>
                        <m:chr m:val="⇒"/>
                        <m:pos m:val="top"/>
                        <m:ctrlPr>
                          <a:rPr lang="vi-VN" sz="2000" i="1">
                            <a:latin typeface="Cambria Math"/>
                          </a:rPr>
                        </m:ctrlPr>
                      </m:groupChrPr>
                      <m:e/>
                    </m:groupChr>
                  </m:oMath>
                </a14:m>
                <a:r>
                  <a:rPr lang="vi-VN" sz="2000" smtClean="0"/>
                  <a:t> AEHF là hình chữ nhật vì có 3 góc vuông.</a:t>
                </a:r>
                <a:endParaRPr lang="vi-VN" sz="2000"/>
              </a:p>
            </p:txBody>
          </p:sp>
        </mc:Choice>
        <mc:Fallback xmlns="">
          <p:sp>
            <p:nvSpPr>
              <p:cNvPr id="101" name="TextBox 100"/>
              <p:cNvSpPr txBox="1">
                <a:spLocks noRot="1" noChangeAspect="1" noMove="1" noResize="1" noEditPoints="1" noAdjustHandles="1" noChangeArrowheads="1" noChangeShapeType="1" noTextEdit="1"/>
              </p:cNvSpPr>
              <p:nvPr/>
            </p:nvSpPr>
            <p:spPr>
              <a:xfrm>
                <a:off x="138761" y="4114800"/>
                <a:ext cx="5195239" cy="2829749"/>
              </a:xfrm>
              <a:prstGeom prst="rect">
                <a:avLst/>
              </a:prstGeom>
              <a:blipFill rotWithShape="1">
                <a:blip r:embed="rId6"/>
                <a:stretch>
                  <a:fillRect l="-3521" r="-939" b="-8621"/>
                </a:stretch>
              </a:blipFill>
            </p:spPr>
            <p:txBody>
              <a:bodyPr/>
              <a:lstStyle/>
              <a:p>
                <a:r>
                  <a:rPr lang="vi-VN">
                    <a:noFill/>
                  </a:rPr>
                  <a:t> </a:t>
                </a:r>
              </a:p>
            </p:txBody>
          </p:sp>
        </mc:Fallback>
      </mc:AlternateContent>
      <p:sp>
        <p:nvSpPr>
          <p:cNvPr id="69" name="Content Placeholder 2"/>
          <p:cNvSpPr txBox="1">
            <a:spLocks/>
          </p:cNvSpPr>
          <p:nvPr/>
        </p:nvSpPr>
        <p:spPr bwMode="auto">
          <a:xfrm>
            <a:off x="65295" y="648081"/>
            <a:ext cx="3058905"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 ÔN TẬP LÝ THUYẾT</a:t>
            </a:r>
            <a:endParaRPr lang="vi-VN" sz="1900" b="1">
              <a:solidFill>
                <a:srgbClr val="FFFF00"/>
              </a:solidFill>
              <a:latin typeface="Tahoma" pitchFamily="34" charset="0"/>
              <a:ea typeface="Tahoma" pitchFamily="34" charset="0"/>
              <a:cs typeface="Tahoma" pitchFamily="34" charset="0"/>
            </a:endParaRPr>
          </a:p>
        </p:txBody>
      </p:sp>
      <p:sp>
        <p:nvSpPr>
          <p:cNvPr id="70" name="Content Placeholder 2"/>
          <p:cNvSpPr txBox="1">
            <a:spLocks/>
          </p:cNvSpPr>
          <p:nvPr/>
        </p:nvSpPr>
        <p:spPr bwMode="auto">
          <a:xfrm>
            <a:off x="65295" y="1057407"/>
            <a:ext cx="3420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II. LUYỆN TẬP</a:t>
            </a:r>
            <a:endParaRPr lang="vi-VN" sz="1900" b="1">
              <a:solidFill>
                <a:srgbClr val="FFFF00"/>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3585224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fade">
                                      <p:cBhvr>
                                        <p:cTn id="7" dur="1000"/>
                                        <p:tgtEl>
                                          <p:spTgt spid="101"/>
                                        </p:tgtEl>
                                      </p:cBhvr>
                                    </p:animEffect>
                                    <p:anim calcmode="lin" valueType="num">
                                      <p:cBhvr>
                                        <p:cTn id="8" dur="1000" fill="hold"/>
                                        <p:tgtEl>
                                          <p:spTgt spid="101"/>
                                        </p:tgtEl>
                                        <p:attrNameLst>
                                          <p:attrName>ppt_x</p:attrName>
                                        </p:attrNameLst>
                                      </p:cBhvr>
                                      <p:tavLst>
                                        <p:tav tm="0">
                                          <p:val>
                                            <p:strVal val="#ppt_x"/>
                                          </p:val>
                                        </p:tav>
                                        <p:tav tm="100000">
                                          <p:val>
                                            <p:strVal val="#ppt_x"/>
                                          </p:val>
                                        </p:tav>
                                      </p:tavLst>
                                    </p:anim>
                                    <p:anim calcmode="lin" valueType="num">
                                      <p:cBhvr>
                                        <p:cTn id="9" dur="1000" fill="hold"/>
                                        <p:tgtEl>
                                          <p:spTgt spid="10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a:cxnSpLocks noChangeShapeType="1"/>
          </p:cNvCxnSpPr>
          <p:nvPr/>
        </p:nvCxnSpPr>
        <p:spPr bwMode="auto">
          <a:xfrm>
            <a:off x="3962400" y="762000"/>
            <a:ext cx="0" cy="5935599"/>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49" name="Rounded Rectangle 48"/>
          <p:cNvSpPr/>
          <p:nvPr/>
        </p:nvSpPr>
        <p:spPr>
          <a:xfrm>
            <a:off x="4103361" y="1705092"/>
            <a:ext cx="4797596" cy="1313954"/>
          </a:xfrm>
          <a:prstGeom prst="roundRect">
            <a:avLst>
              <a:gd name="adj" fmla="val 208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smtClean="0">
                <a:solidFill>
                  <a:srgbClr val="002060"/>
                </a:solidFill>
                <a:latin typeface="Tahoma" pitchFamily="34" charset="0"/>
                <a:ea typeface="Tahoma" pitchFamily="34" charset="0"/>
                <a:cs typeface="Tahoma" pitchFamily="34" charset="0"/>
              </a:rPr>
              <a:t>Cho (O) có đường kính BC, dây AD ┴ BC tại H. HE</a:t>
            </a:r>
            <a:r>
              <a:rPr lang="vi-VN" sz="2000" b="1">
                <a:solidFill>
                  <a:srgbClr val="002060"/>
                </a:solidFill>
                <a:latin typeface="Tahoma" pitchFamily="34" charset="0"/>
                <a:ea typeface="Tahoma" pitchFamily="34" charset="0"/>
                <a:cs typeface="Tahoma" pitchFamily="34" charset="0"/>
              </a:rPr>
              <a:t> </a:t>
            </a:r>
            <a:r>
              <a:rPr lang="vi-VN" sz="2000" b="1" smtClean="0">
                <a:solidFill>
                  <a:srgbClr val="002060"/>
                </a:solidFill>
                <a:latin typeface="Tahoma" pitchFamily="34" charset="0"/>
                <a:ea typeface="Tahoma" pitchFamily="34" charset="0"/>
                <a:cs typeface="Tahoma" pitchFamily="34" charset="0"/>
              </a:rPr>
              <a:t>┴ AB; HF ┴ AC. Gọi (I); (K) thứ tự là các đường tròn ngoại tiếp ∆HBE; ∆HCF</a:t>
            </a:r>
            <a:endParaRPr lang="vi-VN" sz="2000" b="1">
              <a:solidFill>
                <a:srgbClr val="002060"/>
              </a:solidFill>
              <a:latin typeface="Tahoma" pitchFamily="34" charset="0"/>
              <a:ea typeface="Tahoma" pitchFamily="34" charset="0"/>
              <a:cs typeface="Tahoma" pitchFamily="34" charset="0"/>
            </a:endParaRPr>
          </a:p>
        </p:txBody>
      </p:sp>
      <p:grpSp>
        <p:nvGrpSpPr>
          <p:cNvPr id="2" name="Group 1"/>
          <p:cNvGrpSpPr/>
          <p:nvPr/>
        </p:nvGrpSpPr>
        <p:grpSpPr>
          <a:xfrm>
            <a:off x="477768" y="1911859"/>
            <a:ext cx="3139721" cy="2987446"/>
            <a:chOff x="488947" y="1752523"/>
            <a:chExt cx="3139721" cy="2987446"/>
          </a:xfrm>
        </p:grpSpPr>
        <p:grpSp>
          <p:nvGrpSpPr>
            <p:cNvPr id="68" name="Group 67"/>
            <p:cNvGrpSpPr/>
            <p:nvPr/>
          </p:nvGrpSpPr>
          <p:grpSpPr>
            <a:xfrm>
              <a:off x="488947" y="1752523"/>
              <a:ext cx="3139721" cy="2987446"/>
              <a:chOff x="136879" y="1850365"/>
              <a:chExt cx="3780923" cy="3812771"/>
            </a:xfrm>
          </p:grpSpPr>
          <p:grpSp>
            <p:nvGrpSpPr>
              <p:cNvPr id="69" name="Group 68"/>
              <p:cNvGrpSpPr/>
              <p:nvPr/>
            </p:nvGrpSpPr>
            <p:grpSpPr>
              <a:xfrm>
                <a:off x="684401" y="2817694"/>
                <a:ext cx="910525" cy="933960"/>
                <a:chOff x="702905" y="2744018"/>
                <a:chExt cx="910525" cy="933960"/>
              </a:xfrm>
            </p:grpSpPr>
            <p:grpSp>
              <p:nvGrpSpPr>
                <p:cNvPr id="104" name="Group 103"/>
                <p:cNvGrpSpPr/>
                <p:nvPr/>
              </p:nvGrpSpPr>
              <p:grpSpPr>
                <a:xfrm>
                  <a:off x="702905" y="2744018"/>
                  <a:ext cx="910525" cy="933960"/>
                  <a:chOff x="702905" y="2744018"/>
                  <a:chExt cx="910525" cy="933960"/>
                </a:xfrm>
              </p:grpSpPr>
              <p:cxnSp>
                <p:nvCxnSpPr>
                  <p:cNvPr id="106" name="Straight Connector 105"/>
                  <p:cNvCxnSpPr/>
                  <p:nvPr/>
                </p:nvCxnSpPr>
                <p:spPr>
                  <a:xfrm>
                    <a:off x="927630" y="3113350"/>
                    <a:ext cx="685800" cy="564628"/>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107" name="TextBox 106"/>
                  <p:cNvSpPr txBox="1"/>
                  <p:nvPr/>
                </p:nvSpPr>
                <p:spPr>
                  <a:xfrm>
                    <a:off x="702905" y="2744018"/>
                    <a:ext cx="266700" cy="369332"/>
                  </a:xfrm>
                  <a:prstGeom prst="rect">
                    <a:avLst/>
                  </a:prstGeom>
                  <a:noFill/>
                </p:spPr>
                <p:txBody>
                  <a:bodyPr wrap="square" rtlCol="0">
                    <a:spAutoFit/>
                  </a:bodyPr>
                  <a:lstStyle/>
                  <a:p>
                    <a:r>
                      <a:rPr lang="vi-VN" smtClean="0">
                        <a:solidFill>
                          <a:srgbClr val="FFFF00"/>
                        </a:solidFill>
                      </a:rPr>
                      <a:t>E</a:t>
                    </a:r>
                    <a:endParaRPr lang="vi-VN">
                      <a:solidFill>
                        <a:srgbClr val="FFFF00"/>
                      </a:solidFill>
                    </a:endParaRPr>
                  </a:p>
                </p:txBody>
              </p:sp>
            </p:grpSp>
            <p:sp>
              <p:nvSpPr>
                <p:cNvPr id="105" name="Freeform 104"/>
                <p:cNvSpPr/>
                <p:nvPr/>
              </p:nvSpPr>
              <p:spPr>
                <a:xfrm rot="7720481">
                  <a:off x="887205" y="3130665"/>
                  <a:ext cx="108605" cy="92345"/>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70" name="Group 69"/>
              <p:cNvGrpSpPr/>
              <p:nvPr/>
            </p:nvGrpSpPr>
            <p:grpSpPr>
              <a:xfrm>
                <a:off x="136879" y="2192015"/>
                <a:ext cx="3780923" cy="3124200"/>
                <a:chOff x="142320" y="3150607"/>
                <a:chExt cx="3780923" cy="3124200"/>
              </a:xfrm>
            </p:grpSpPr>
            <p:grpSp>
              <p:nvGrpSpPr>
                <p:cNvPr id="95" name="Group 94"/>
                <p:cNvGrpSpPr/>
                <p:nvPr/>
              </p:nvGrpSpPr>
              <p:grpSpPr>
                <a:xfrm>
                  <a:off x="142320" y="3150607"/>
                  <a:ext cx="3520888" cy="3124200"/>
                  <a:chOff x="142320" y="3150607"/>
                  <a:chExt cx="3520888" cy="3124200"/>
                </a:xfrm>
              </p:grpSpPr>
              <p:sp>
                <p:nvSpPr>
                  <p:cNvPr id="97" name="Oval 96"/>
                  <p:cNvSpPr/>
                  <p:nvPr/>
                </p:nvSpPr>
                <p:spPr>
                  <a:xfrm>
                    <a:off x="462808" y="3150607"/>
                    <a:ext cx="3200400" cy="3124200"/>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98" name="Group 97"/>
                  <p:cNvGrpSpPr/>
                  <p:nvPr/>
                </p:nvGrpSpPr>
                <p:grpSpPr>
                  <a:xfrm>
                    <a:off x="462808" y="4694666"/>
                    <a:ext cx="3200400" cy="391509"/>
                    <a:chOff x="462808" y="4694666"/>
                    <a:chExt cx="3200400" cy="391509"/>
                  </a:xfrm>
                </p:grpSpPr>
                <p:sp>
                  <p:nvSpPr>
                    <p:cNvPr id="100" name="TextBox 99"/>
                    <p:cNvSpPr txBox="1"/>
                    <p:nvPr/>
                  </p:nvSpPr>
                  <p:spPr>
                    <a:xfrm>
                      <a:off x="1875870" y="4716843"/>
                      <a:ext cx="266700" cy="369332"/>
                    </a:xfrm>
                    <a:prstGeom prst="rect">
                      <a:avLst/>
                    </a:prstGeom>
                    <a:noFill/>
                  </p:spPr>
                  <p:txBody>
                    <a:bodyPr wrap="square" rtlCol="0">
                      <a:spAutoFit/>
                    </a:bodyPr>
                    <a:lstStyle/>
                    <a:p>
                      <a:r>
                        <a:rPr lang="vi-VN" smtClean="0">
                          <a:solidFill>
                            <a:srgbClr val="FFFF00"/>
                          </a:solidFill>
                        </a:rPr>
                        <a:t>O</a:t>
                      </a:r>
                      <a:endParaRPr lang="vi-VN">
                        <a:solidFill>
                          <a:srgbClr val="FFFF00"/>
                        </a:solidFill>
                      </a:endParaRPr>
                    </a:p>
                  </p:txBody>
                </p:sp>
                <p:grpSp>
                  <p:nvGrpSpPr>
                    <p:cNvPr id="101" name="Group 100"/>
                    <p:cNvGrpSpPr/>
                    <p:nvPr/>
                  </p:nvGrpSpPr>
                  <p:grpSpPr>
                    <a:xfrm>
                      <a:off x="462808" y="4694666"/>
                      <a:ext cx="3200400" cy="62975"/>
                      <a:chOff x="462808" y="4694666"/>
                      <a:chExt cx="3200400" cy="62975"/>
                    </a:xfrm>
                  </p:grpSpPr>
                  <p:cxnSp>
                    <p:nvCxnSpPr>
                      <p:cNvPr id="102" name="Straight Connector 101"/>
                      <p:cNvCxnSpPr>
                        <a:stCxn id="97" idx="2"/>
                        <a:endCxn id="97" idx="6"/>
                      </p:cNvCxnSpPr>
                      <p:nvPr/>
                    </p:nvCxnSpPr>
                    <p:spPr>
                      <a:xfrm>
                        <a:off x="462808" y="4712707"/>
                        <a:ext cx="32004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103" name="Oval 102"/>
                      <p:cNvSpPr/>
                      <p:nvPr/>
                    </p:nvSpPr>
                    <p:spPr>
                      <a:xfrm>
                        <a:off x="2019341" y="4694666"/>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sp>
                <p:nvSpPr>
                  <p:cNvPr id="99" name="TextBox 98"/>
                  <p:cNvSpPr txBox="1"/>
                  <p:nvPr/>
                </p:nvSpPr>
                <p:spPr>
                  <a:xfrm>
                    <a:off x="142320" y="4551236"/>
                    <a:ext cx="266700" cy="305233"/>
                  </a:xfrm>
                  <a:prstGeom prst="rect">
                    <a:avLst/>
                  </a:prstGeom>
                  <a:noFill/>
                </p:spPr>
                <p:txBody>
                  <a:bodyPr wrap="square" rtlCol="0">
                    <a:spAutoFit/>
                  </a:bodyPr>
                  <a:lstStyle/>
                  <a:p>
                    <a:r>
                      <a:rPr lang="vi-VN" smtClean="0">
                        <a:solidFill>
                          <a:srgbClr val="FFFF00"/>
                        </a:solidFill>
                      </a:rPr>
                      <a:t>B</a:t>
                    </a:r>
                    <a:endParaRPr lang="vi-VN">
                      <a:solidFill>
                        <a:srgbClr val="FFFF00"/>
                      </a:solidFill>
                    </a:endParaRPr>
                  </a:p>
                </p:txBody>
              </p:sp>
            </p:grpSp>
            <p:sp>
              <p:nvSpPr>
                <p:cNvPr id="96" name="TextBox 95"/>
                <p:cNvSpPr txBox="1"/>
                <p:nvPr/>
              </p:nvSpPr>
              <p:spPr>
                <a:xfrm>
                  <a:off x="3656543" y="4539247"/>
                  <a:ext cx="266700" cy="369332"/>
                </a:xfrm>
                <a:prstGeom prst="rect">
                  <a:avLst/>
                </a:prstGeom>
                <a:noFill/>
              </p:spPr>
              <p:txBody>
                <a:bodyPr wrap="square" rtlCol="0">
                  <a:spAutoFit/>
                </a:bodyPr>
                <a:lstStyle/>
                <a:p>
                  <a:r>
                    <a:rPr lang="vi-VN" smtClean="0">
                      <a:solidFill>
                        <a:srgbClr val="FFFF00"/>
                      </a:solidFill>
                    </a:rPr>
                    <a:t>C</a:t>
                  </a:r>
                  <a:endParaRPr lang="vi-VN">
                    <a:solidFill>
                      <a:srgbClr val="FFFF00"/>
                    </a:solidFill>
                  </a:endParaRPr>
                </a:p>
              </p:txBody>
            </p:sp>
          </p:grpSp>
          <p:cxnSp>
            <p:nvCxnSpPr>
              <p:cNvPr id="71" name="Straight Connector 70"/>
              <p:cNvCxnSpPr>
                <a:endCxn id="87" idx="2"/>
              </p:cNvCxnSpPr>
              <p:nvPr/>
            </p:nvCxnSpPr>
            <p:spPr>
              <a:xfrm flipH="1">
                <a:off x="469021" y="2254768"/>
                <a:ext cx="1122380" cy="1494865"/>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a:endCxn id="97" idx="6"/>
              </p:cNvCxnSpPr>
              <p:nvPr/>
            </p:nvCxnSpPr>
            <p:spPr>
              <a:xfrm>
                <a:off x="1600367" y="2254768"/>
                <a:ext cx="2057400" cy="149934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grpSp>
            <p:nvGrpSpPr>
              <p:cNvPr id="73" name="Group 72"/>
              <p:cNvGrpSpPr/>
              <p:nvPr/>
            </p:nvGrpSpPr>
            <p:grpSpPr>
              <a:xfrm>
                <a:off x="1600367" y="2765756"/>
                <a:ext cx="2057400" cy="1981200"/>
                <a:chOff x="1605808" y="3724348"/>
                <a:chExt cx="2057400" cy="1981200"/>
              </a:xfrm>
            </p:grpSpPr>
            <p:sp>
              <p:nvSpPr>
                <p:cNvPr id="91" name="Oval 90"/>
                <p:cNvSpPr/>
                <p:nvPr/>
              </p:nvSpPr>
              <p:spPr>
                <a:xfrm>
                  <a:off x="1605808" y="3724348"/>
                  <a:ext cx="2057400" cy="1981200"/>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92" name="Group 91"/>
                <p:cNvGrpSpPr/>
                <p:nvPr/>
              </p:nvGrpSpPr>
              <p:grpSpPr>
                <a:xfrm>
                  <a:off x="2473498" y="4690183"/>
                  <a:ext cx="266700" cy="447139"/>
                  <a:chOff x="2473498" y="4690183"/>
                  <a:chExt cx="266700" cy="447139"/>
                </a:xfrm>
              </p:grpSpPr>
              <p:sp>
                <p:nvSpPr>
                  <p:cNvPr id="93" name="Oval 92"/>
                  <p:cNvSpPr/>
                  <p:nvPr/>
                </p:nvSpPr>
                <p:spPr>
                  <a:xfrm>
                    <a:off x="2606848" y="4690183"/>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4" name="TextBox 93"/>
                  <p:cNvSpPr txBox="1"/>
                  <p:nvPr/>
                </p:nvSpPr>
                <p:spPr>
                  <a:xfrm>
                    <a:off x="2473498" y="4767990"/>
                    <a:ext cx="266700" cy="369332"/>
                  </a:xfrm>
                  <a:prstGeom prst="rect">
                    <a:avLst/>
                  </a:prstGeom>
                  <a:noFill/>
                </p:spPr>
                <p:txBody>
                  <a:bodyPr wrap="square" rtlCol="0">
                    <a:spAutoFit/>
                  </a:bodyPr>
                  <a:lstStyle/>
                  <a:p>
                    <a:r>
                      <a:rPr lang="vi-VN">
                        <a:solidFill>
                          <a:srgbClr val="FFFF00"/>
                        </a:solidFill>
                      </a:rPr>
                      <a:t>K</a:t>
                    </a:r>
                  </a:p>
                </p:txBody>
              </p:sp>
            </p:grpSp>
          </p:grpSp>
          <p:grpSp>
            <p:nvGrpSpPr>
              <p:cNvPr id="74" name="Group 73"/>
              <p:cNvGrpSpPr/>
              <p:nvPr/>
            </p:nvGrpSpPr>
            <p:grpSpPr>
              <a:xfrm>
                <a:off x="469021" y="3160204"/>
                <a:ext cx="1122380" cy="1178858"/>
                <a:chOff x="474462" y="4118796"/>
                <a:chExt cx="1122380" cy="1178858"/>
              </a:xfrm>
            </p:grpSpPr>
            <p:sp>
              <p:nvSpPr>
                <p:cNvPr id="87" name="Oval 86"/>
                <p:cNvSpPr/>
                <p:nvPr/>
              </p:nvSpPr>
              <p:spPr>
                <a:xfrm>
                  <a:off x="474462" y="4118796"/>
                  <a:ext cx="1122380" cy="1178858"/>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88" name="Group 87"/>
                <p:cNvGrpSpPr/>
                <p:nvPr/>
              </p:nvGrpSpPr>
              <p:grpSpPr>
                <a:xfrm>
                  <a:off x="902302" y="4683460"/>
                  <a:ext cx="266700" cy="409087"/>
                  <a:chOff x="902302" y="4683460"/>
                  <a:chExt cx="266700" cy="409087"/>
                </a:xfrm>
              </p:grpSpPr>
              <p:sp>
                <p:nvSpPr>
                  <p:cNvPr id="89" name="Oval 88"/>
                  <p:cNvSpPr/>
                  <p:nvPr/>
                </p:nvSpPr>
                <p:spPr>
                  <a:xfrm>
                    <a:off x="1007992" y="4683460"/>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90" name="TextBox 89"/>
                  <p:cNvSpPr txBox="1"/>
                  <p:nvPr/>
                </p:nvSpPr>
                <p:spPr>
                  <a:xfrm>
                    <a:off x="902302" y="4723215"/>
                    <a:ext cx="266700" cy="369332"/>
                  </a:xfrm>
                  <a:prstGeom prst="rect">
                    <a:avLst/>
                  </a:prstGeom>
                  <a:noFill/>
                </p:spPr>
                <p:txBody>
                  <a:bodyPr wrap="square" rtlCol="0">
                    <a:spAutoFit/>
                  </a:bodyPr>
                  <a:lstStyle/>
                  <a:p>
                    <a:r>
                      <a:rPr lang="vi-VN" smtClean="0">
                        <a:solidFill>
                          <a:srgbClr val="FFFF00"/>
                        </a:solidFill>
                        <a:latin typeface="+mj-lt"/>
                      </a:rPr>
                      <a:t>I</a:t>
                    </a:r>
                    <a:endParaRPr lang="vi-VN">
                      <a:solidFill>
                        <a:srgbClr val="FFFF00"/>
                      </a:solidFill>
                      <a:latin typeface="+mj-lt"/>
                    </a:endParaRPr>
                  </a:p>
                </p:txBody>
              </p:sp>
            </p:grpSp>
          </p:grpSp>
          <p:grpSp>
            <p:nvGrpSpPr>
              <p:cNvPr id="75" name="Group 74"/>
              <p:cNvGrpSpPr/>
              <p:nvPr/>
            </p:nvGrpSpPr>
            <p:grpSpPr>
              <a:xfrm>
                <a:off x="1604848" y="2407489"/>
                <a:ext cx="897143" cy="1342144"/>
                <a:chOff x="1610289" y="3366081"/>
                <a:chExt cx="897143" cy="1342144"/>
              </a:xfrm>
            </p:grpSpPr>
            <p:cxnSp>
              <p:nvCxnSpPr>
                <p:cNvPr id="84" name="Straight Connector 83"/>
                <p:cNvCxnSpPr/>
                <p:nvPr/>
              </p:nvCxnSpPr>
              <p:spPr>
                <a:xfrm flipH="1">
                  <a:off x="1610289" y="3724348"/>
                  <a:ext cx="750346" cy="98387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85" name="TextBox 84"/>
                <p:cNvSpPr txBox="1"/>
                <p:nvPr/>
              </p:nvSpPr>
              <p:spPr>
                <a:xfrm>
                  <a:off x="2240732" y="3366081"/>
                  <a:ext cx="266700" cy="369332"/>
                </a:xfrm>
                <a:prstGeom prst="rect">
                  <a:avLst/>
                </a:prstGeom>
                <a:noFill/>
              </p:spPr>
              <p:txBody>
                <a:bodyPr wrap="square" rtlCol="0">
                  <a:spAutoFit/>
                </a:bodyPr>
                <a:lstStyle/>
                <a:p>
                  <a:r>
                    <a:rPr lang="vi-VN" smtClean="0">
                      <a:solidFill>
                        <a:srgbClr val="FFFF00"/>
                      </a:solidFill>
                    </a:rPr>
                    <a:t>F</a:t>
                  </a:r>
                  <a:endParaRPr lang="vi-VN">
                    <a:solidFill>
                      <a:srgbClr val="FFFF00"/>
                    </a:solidFill>
                  </a:endParaRPr>
                </a:p>
              </p:txBody>
            </p:sp>
            <p:sp>
              <p:nvSpPr>
                <p:cNvPr id="86" name="Freeform 85"/>
                <p:cNvSpPr/>
                <p:nvPr/>
              </p:nvSpPr>
              <p:spPr>
                <a:xfrm rot="7581850">
                  <a:off x="2302673" y="3793205"/>
                  <a:ext cx="116493" cy="101853"/>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76" name="Group 75"/>
              <p:cNvGrpSpPr/>
              <p:nvPr/>
            </p:nvGrpSpPr>
            <p:grpSpPr>
              <a:xfrm>
                <a:off x="1192259" y="1850365"/>
                <a:ext cx="535443" cy="3812771"/>
                <a:chOff x="1197700" y="2808957"/>
                <a:chExt cx="535443" cy="3812771"/>
              </a:xfrm>
            </p:grpSpPr>
            <p:grpSp>
              <p:nvGrpSpPr>
                <p:cNvPr id="77" name="Group 76"/>
                <p:cNvGrpSpPr/>
                <p:nvPr/>
              </p:nvGrpSpPr>
              <p:grpSpPr>
                <a:xfrm>
                  <a:off x="1348585" y="2808957"/>
                  <a:ext cx="341265" cy="3812771"/>
                  <a:chOff x="1348585" y="2808957"/>
                  <a:chExt cx="341265" cy="3812771"/>
                </a:xfrm>
              </p:grpSpPr>
              <p:cxnSp>
                <p:nvCxnSpPr>
                  <p:cNvPr id="81" name="Straight Connector 80"/>
                  <p:cNvCxnSpPr/>
                  <p:nvPr/>
                </p:nvCxnSpPr>
                <p:spPr>
                  <a:xfrm>
                    <a:off x="1596842" y="3213360"/>
                    <a:ext cx="0" cy="298524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1348585" y="2808957"/>
                    <a:ext cx="266699" cy="369332"/>
                  </a:xfrm>
                  <a:prstGeom prst="rect">
                    <a:avLst/>
                  </a:prstGeom>
                  <a:noFill/>
                </p:spPr>
                <p:txBody>
                  <a:bodyPr wrap="square" rtlCol="0">
                    <a:spAutoFit/>
                  </a:bodyPr>
                  <a:lstStyle/>
                  <a:p>
                    <a:r>
                      <a:rPr lang="vi-VN" smtClean="0">
                        <a:solidFill>
                          <a:srgbClr val="FFFF00"/>
                        </a:solidFill>
                      </a:rPr>
                      <a:t>A</a:t>
                    </a:r>
                    <a:endParaRPr lang="vi-VN">
                      <a:solidFill>
                        <a:srgbClr val="FFFF00"/>
                      </a:solidFill>
                    </a:endParaRPr>
                  </a:p>
                </p:txBody>
              </p:sp>
              <p:sp>
                <p:nvSpPr>
                  <p:cNvPr id="83" name="TextBox 82"/>
                  <p:cNvSpPr txBox="1"/>
                  <p:nvPr/>
                </p:nvSpPr>
                <p:spPr>
                  <a:xfrm>
                    <a:off x="1423150" y="6252396"/>
                    <a:ext cx="266700" cy="369332"/>
                  </a:xfrm>
                  <a:prstGeom prst="rect">
                    <a:avLst/>
                  </a:prstGeom>
                  <a:noFill/>
                </p:spPr>
                <p:txBody>
                  <a:bodyPr wrap="square" rtlCol="0">
                    <a:spAutoFit/>
                  </a:bodyPr>
                  <a:lstStyle/>
                  <a:p>
                    <a:r>
                      <a:rPr lang="vi-VN" smtClean="0">
                        <a:solidFill>
                          <a:srgbClr val="FFFF00"/>
                        </a:solidFill>
                      </a:rPr>
                      <a:t>D</a:t>
                    </a:r>
                    <a:endParaRPr lang="vi-VN">
                      <a:solidFill>
                        <a:srgbClr val="FFFF00"/>
                      </a:solidFill>
                    </a:endParaRPr>
                  </a:p>
                </p:txBody>
              </p:sp>
            </p:grpSp>
            <p:grpSp>
              <p:nvGrpSpPr>
                <p:cNvPr id="78" name="Group 77"/>
                <p:cNvGrpSpPr/>
                <p:nvPr/>
              </p:nvGrpSpPr>
              <p:grpSpPr>
                <a:xfrm>
                  <a:off x="1197700" y="4604074"/>
                  <a:ext cx="535443" cy="403917"/>
                  <a:chOff x="1197700" y="4604074"/>
                  <a:chExt cx="535443" cy="403917"/>
                </a:xfrm>
              </p:grpSpPr>
              <p:sp>
                <p:nvSpPr>
                  <p:cNvPr id="79" name="TextBox 78"/>
                  <p:cNvSpPr txBox="1"/>
                  <p:nvPr/>
                </p:nvSpPr>
                <p:spPr>
                  <a:xfrm>
                    <a:off x="1197700" y="4638659"/>
                    <a:ext cx="266702" cy="369332"/>
                  </a:xfrm>
                  <a:prstGeom prst="rect">
                    <a:avLst/>
                  </a:prstGeom>
                  <a:noFill/>
                </p:spPr>
                <p:txBody>
                  <a:bodyPr wrap="square" rtlCol="0">
                    <a:spAutoFit/>
                  </a:bodyPr>
                  <a:lstStyle/>
                  <a:p>
                    <a:r>
                      <a:rPr lang="vi-VN">
                        <a:solidFill>
                          <a:srgbClr val="FFFF00"/>
                        </a:solidFill>
                      </a:rPr>
                      <a:t>H</a:t>
                    </a:r>
                  </a:p>
                </p:txBody>
              </p:sp>
              <p:sp>
                <p:nvSpPr>
                  <p:cNvPr id="80" name="Freeform 79"/>
                  <p:cNvSpPr/>
                  <p:nvPr/>
                </p:nvSpPr>
                <p:spPr>
                  <a:xfrm>
                    <a:off x="1615284" y="4604074"/>
                    <a:ext cx="117859" cy="117898"/>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grpSp>
        <p:cxnSp>
          <p:nvCxnSpPr>
            <p:cNvPr id="121" name="Straight Connector 120"/>
            <p:cNvCxnSpPr>
              <a:endCxn id="100" idx="0"/>
            </p:cNvCxnSpPr>
            <p:nvPr/>
          </p:nvCxnSpPr>
          <p:spPr>
            <a:xfrm>
              <a:off x="1696798" y="2073723"/>
              <a:ext cx="342445" cy="1173699"/>
            </a:xfrm>
            <a:prstGeom prst="line">
              <a:avLst/>
            </a:prstGeom>
            <a:ln w="19050">
              <a:solidFill>
                <a:srgbClr val="FFFF00"/>
              </a:solidFill>
              <a:prstDash val="dash"/>
            </a:ln>
          </p:spPr>
          <p:style>
            <a:lnRef idx="1">
              <a:schemeClr val="accent1"/>
            </a:lnRef>
            <a:fillRef idx="0">
              <a:schemeClr val="accent1"/>
            </a:fillRef>
            <a:effectRef idx="0">
              <a:schemeClr val="accent1"/>
            </a:effectRef>
            <a:fontRef idx="minor">
              <a:schemeClr val="tx1"/>
            </a:fontRef>
          </p:style>
        </p:cxnSp>
      </p:grpSp>
      <p:sp>
        <p:nvSpPr>
          <p:cNvPr id="67" name="TextBox 66"/>
          <p:cNvSpPr txBox="1"/>
          <p:nvPr/>
        </p:nvSpPr>
        <p:spPr>
          <a:xfrm>
            <a:off x="3962400" y="3248666"/>
            <a:ext cx="4978529" cy="369332"/>
          </a:xfrm>
          <a:prstGeom prst="rect">
            <a:avLst/>
          </a:prstGeom>
          <a:solidFill>
            <a:schemeClr val="accent4"/>
          </a:solidFill>
        </p:spPr>
        <p:txBody>
          <a:bodyPr wrap="square" rtlCol="0">
            <a:spAutoFit/>
          </a:bodyPr>
          <a:lstStyle/>
          <a:p>
            <a:r>
              <a:rPr lang="vi-VN" b="1" smtClean="0">
                <a:solidFill>
                  <a:srgbClr val="002060"/>
                </a:solidFill>
                <a:latin typeface="Tahoma" pitchFamily="34" charset="0"/>
                <a:ea typeface="Tahoma" pitchFamily="34" charset="0"/>
                <a:cs typeface="Tahoma" pitchFamily="34" charset="0"/>
              </a:rPr>
              <a:t>c, Chứng minh đẳng thức: AE.AB = AF.AC</a:t>
            </a:r>
            <a:endParaRPr lang="vi-VN" b="1">
              <a:solidFill>
                <a:srgbClr val="002060"/>
              </a:solidFill>
              <a:latin typeface="Tahoma" pitchFamily="34" charset="0"/>
              <a:ea typeface="Tahoma" pitchFamily="34" charset="0"/>
              <a:cs typeface="Tahoma" pitchFamily="34" charset="0"/>
            </a:endParaRPr>
          </a:p>
        </p:txBody>
      </p:sp>
      <p:grpSp>
        <p:nvGrpSpPr>
          <p:cNvPr id="4" name="Group 3"/>
          <p:cNvGrpSpPr/>
          <p:nvPr/>
        </p:nvGrpSpPr>
        <p:grpSpPr>
          <a:xfrm>
            <a:off x="5771467" y="3657600"/>
            <a:ext cx="1360394" cy="620312"/>
            <a:chOff x="5355003" y="3401796"/>
            <a:chExt cx="1360394" cy="620312"/>
          </a:xfrm>
        </p:grpSpPr>
        <p:sp>
          <p:nvSpPr>
            <p:cNvPr id="132" name="TextBox 131"/>
            <p:cNvSpPr txBox="1"/>
            <p:nvPr/>
          </p:nvSpPr>
          <p:spPr>
            <a:xfrm>
              <a:off x="5355003" y="3652776"/>
              <a:ext cx="1360394" cy="369332"/>
            </a:xfrm>
            <a:prstGeom prst="rect">
              <a:avLst/>
            </a:prstGeom>
            <a:noFill/>
          </p:spPr>
          <p:txBody>
            <a:bodyPr wrap="square" rtlCol="0">
              <a:spAutoFit/>
            </a:bodyPr>
            <a:lstStyle/>
            <a:p>
              <a:r>
                <a:rPr lang="vi-VN" smtClean="0"/>
                <a:t>Bằng AH</a:t>
              </a:r>
              <a:r>
                <a:rPr lang="vi-VN" baseline="30000" smtClean="0"/>
                <a:t>2</a:t>
              </a:r>
              <a:endParaRPr lang="vi-VN"/>
            </a:p>
          </p:txBody>
        </p:sp>
        <p:sp>
          <p:nvSpPr>
            <p:cNvPr id="134" name="Up Arrow 133"/>
            <p:cNvSpPr/>
            <p:nvPr/>
          </p:nvSpPr>
          <p:spPr>
            <a:xfrm>
              <a:off x="5899124" y="3401796"/>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57" name="Content Placeholder 2"/>
          <p:cNvSpPr txBox="1">
            <a:spLocks/>
          </p:cNvSpPr>
          <p:nvPr/>
        </p:nvSpPr>
        <p:spPr bwMode="auto">
          <a:xfrm>
            <a:off x="187304" y="962836"/>
            <a:ext cx="3058905"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 ÔN TẬP LÝ THUYẾT</a:t>
            </a:r>
            <a:endParaRPr lang="vi-VN" sz="1900" b="1">
              <a:solidFill>
                <a:srgbClr val="FFFF00"/>
              </a:solidFill>
              <a:latin typeface="Tahoma" pitchFamily="34" charset="0"/>
              <a:ea typeface="Tahoma" pitchFamily="34" charset="0"/>
              <a:cs typeface="Tahoma" pitchFamily="34" charset="0"/>
            </a:endParaRPr>
          </a:p>
        </p:txBody>
      </p:sp>
      <p:sp>
        <p:nvSpPr>
          <p:cNvPr id="58" name="Content Placeholder 2"/>
          <p:cNvSpPr txBox="1">
            <a:spLocks/>
          </p:cNvSpPr>
          <p:nvPr/>
        </p:nvSpPr>
        <p:spPr bwMode="auto">
          <a:xfrm>
            <a:off x="187304" y="1372162"/>
            <a:ext cx="3420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II. LUYỆN TẬP</a:t>
            </a:r>
            <a:endParaRPr lang="vi-VN" sz="1900" b="1">
              <a:solidFill>
                <a:srgbClr val="FFFF00"/>
              </a:solidFill>
              <a:latin typeface="Tahoma" pitchFamily="34" charset="0"/>
              <a:ea typeface="Tahoma" pitchFamily="34" charset="0"/>
              <a:cs typeface="Tahoma" pitchFamily="34" charset="0"/>
            </a:endParaRPr>
          </a:p>
        </p:txBody>
      </p:sp>
      <p:grpSp>
        <p:nvGrpSpPr>
          <p:cNvPr id="60" name="Group 59"/>
          <p:cNvGrpSpPr/>
          <p:nvPr/>
        </p:nvGrpSpPr>
        <p:grpSpPr>
          <a:xfrm>
            <a:off x="3048002" y="4267200"/>
            <a:ext cx="3556007" cy="1993763"/>
            <a:chOff x="7509069" y="4254211"/>
            <a:chExt cx="3791009" cy="1993763"/>
          </a:xfrm>
        </p:grpSpPr>
        <mc:AlternateContent xmlns:mc="http://schemas.openxmlformats.org/markup-compatibility/2006" xmlns:a14="http://schemas.microsoft.com/office/drawing/2010/main">
          <mc:Choice Requires="a14">
            <p:sp>
              <p:nvSpPr>
                <p:cNvPr id="61" name="TextBox 60"/>
                <p:cNvSpPr txBox="1"/>
                <p:nvPr/>
              </p:nvSpPr>
              <p:spPr>
                <a:xfrm>
                  <a:off x="7509069" y="4482811"/>
                  <a:ext cx="3791009" cy="176516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vi-VN" sz="1600" i="1" smtClean="0">
                                <a:latin typeface="Cambria Math"/>
                              </a:rPr>
                            </m:ctrlPr>
                          </m:dPr>
                          <m:e>
                            <m:eqArr>
                              <m:eqArrPr>
                                <m:ctrlPr>
                                  <a:rPr lang="vi-VN" sz="1600" b="0" i="1" smtClean="0">
                                    <a:latin typeface="Cambria Math"/>
                                  </a:rPr>
                                </m:ctrlPr>
                              </m:eqArrPr>
                              <m:e>
                                <m:r>
                                  <a:rPr lang="vi-VN" sz="1600" b="0" i="1" smtClean="0">
                                    <a:latin typeface="Cambria Math"/>
                                  </a:rPr>
                                  <m:t>∗</m:t>
                                </m:r>
                                <m:r>
                                  <a:rPr lang="vi-VN" sz="1600" i="1">
                                    <a:latin typeface="Cambria Math"/>
                                  </a:rPr>
                                  <m:t>𝐴𝐸</m:t>
                                </m:r>
                                <m:r>
                                  <a:rPr lang="vi-VN" sz="1600" i="1">
                                    <a:latin typeface="Cambria Math"/>
                                  </a:rPr>
                                  <m:t>.</m:t>
                                </m:r>
                                <m:r>
                                  <a:rPr lang="vi-VN" sz="1600" i="1">
                                    <a:latin typeface="Cambria Math"/>
                                  </a:rPr>
                                  <m:t>𝐴𝐵</m:t>
                                </m:r>
                                <m:r>
                                  <a:rPr lang="vi-VN" sz="1600" i="1" smtClean="0">
                                    <a:latin typeface="Cambria Math"/>
                                  </a:rPr>
                                  <m:t> =</m:t>
                                </m:r>
                                <m:sSup>
                                  <m:sSupPr>
                                    <m:ctrlPr>
                                      <a:rPr lang="vi-VN" sz="1600" i="1" smtClean="0">
                                        <a:latin typeface="Cambria Math"/>
                                      </a:rPr>
                                    </m:ctrlPr>
                                  </m:sSupPr>
                                  <m:e>
                                    <m:r>
                                      <a:rPr lang="vi-VN" sz="1600" i="1">
                                        <a:latin typeface="Cambria Math"/>
                                      </a:rPr>
                                      <m:t>𝐴𝐻</m:t>
                                    </m:r>
                                  </m:e>
                                  <m:sup>
                                    <m:r>
                                      <a:rPr lang="vi-VN" sz="1600" i="1">
                                        <a:latin typeface="Cambria Math"/>
                                      </a:rPr>
                                      <m:t>2</m:t>
                                    </m:r>
                                  </m:sup>
                                </m:sSup>
                                <m:r>
                                  <a:rPr lang="vi-VN" sz="1600" b="0" i="1" smtClean="0">
                                    <a:latin typeface="Cambria Math"/>
                                  </a:rPr>
                                  <m:t> </m:t>
                                </m:r>
                              </m:e>
                              <m:e/>
                              <m:e/>
                              <m:e/>
                              <m:e/>
                              <m:e>
                                <m:r>
                                  <a:rPr lang="vi-VN" sz="1600" b="0" i="1" smtClean="0">
                                    <a:latin typeface="Cambria Math"/>
                                  </a:rPr>
                                  <m:t>∗</m:t>
                                </m:r>
                                <m:r>
                                  <a:rPr lang="vi-VN" sz="1600" b="0" i="1" smtClean="0">
                                    <a:latin typeface="Cambria Math"/>
                                  </a:rPr>
                                  <m:t>𝐴𝐹</m:t>
                                </m:r>
                                <m:r>
                                  <a:rPr lang="vi-VN" sz="1600" b="0" i="1" smtClean="0">
                                    <a:latin typeface="Cambria Math"/>
                                  </a:rPr>
                                  <m:t>.</m:t>
                                </m:r>
                                <m:r>
                                  <a:rPr lang="vi-VN" sz="1600" b="0" i="1" smtClean="0">
                                    <a:latin typeface="Cambria Math"/>
                                  </a:rPr>
                                  <m:t>𝐴𝐶</m:t>
                                </m:r>
                                <m:r>
                                  <a:rPr lang="vi-VN" sz="1600" b="0" i="1" smtClean="0">
                                    <a:latin typeface="Cambria Math"/>
                                  </a:rPr>
                                  <m:t>=</m:t>
                                </m:r>
                                <m:sSup>
                                  <m:sSupPr>
                                    <m:ctrlPr>
                                      <a:rPr lang="vi-VN" sz="1600" b="0" i="1" smtClean="0">
                                        <a:latin typeface="Cambria Math"/>
                                      </a:rPr>
                                    </m:ctrlPr>
                                  </m:sSupPr>
                                  <m:e>
                                    <m:r>
                                      <a:rPr lang="vi-VN" sz="1600" b="0" i="1" smtClean="0">
                                        <a:latin typeface="Cambria Math"/>
                                      </a:rPr>
                                      <m:t>𝐴𝐻</m:t>
                                    </m:r>
                                  </m:e>
                                  <m:sup>
                                    <m:r>
                                      <a:rPr lang="vi-VN" sz="1600" b="0" i="1" smtClean="0">
                                        <a:latin typeface="Cambria Math"/>
                                      </a:rPr>
                                      <m:t>2</m:t>
                                    </m:r>
                                  </m:sup>
                                </m:sSup>
                              </m:e>
                              <m:e>
                                <m:r>
                                  <a:rPr lang="vi-VN" sz="1600" i="1">
                                    <a:latin typeface="Cambria Math"/>
                                  </a:rPr>
                                  <m:t>  </m:t>
                                </m:r>
                              </m:e>
                            </m:eqArr>
                          </m:e>
                        </m:d>
                      </m:oMath>
                    </m:oMathPara>
                  </a14:m>
                  <a:endParaRPr lang="vi-VN" sz="1600"/>
                </a:p>
              </p:txBody>
            </p:sp>
          </mc:Choice>
          <mc:Fallback xmlns="">
            <p:sp>
              <p:nvSpPr>
                <p:cNvPr id="61" name="TextBox 60"/>
                <p:cNvSpPr txBox="1">
                  <a:spLocks noRot="1" noChangeAspect="1" noMove="1" noResize="1" noEditPoints="1" noAdjustHandles="1" noChangeArrowheads="1" noChangeShapeType="1" noTextEdit="1"/>
                </p:cNvSpPr>
                <p:nvPr/>
              </p:nvSpPr>
              <p:spPr>
                <a:xfrm>
                  <a:off x="7509069" y="4482811"/>
                  <a:ext cx="3791009" cy="1765163"/>
                </a:xfrm>
                <a:prstGeom prst="rect">
                  <a:avLst/>
                </a:prstGeom>
                <a:blipFill rotWithShape="1">
                  <a:blip r:embed="rId2"/>
                  <a:stretch>
                    <a:fillRect/>
                  </a:stretch>
                </a:blipFill>
              </p:spPr>
              <p:txBody>
                <a:bodyPr/>
                <a:lstStyle/>
                <a:p>
                  <a:r>
                    <a:rPr lang="vi-VN">
                      <a:noFill/>
                    </a:rPr>
                    <a:t> </a:t>
                  </a:r>
                </a:p>
              </p:txBody>
            </p:sp>
          </mc:Fallback>
        </mc:AlternateContent>
        <p:sp>
          <p:nvSpPr>
            <p:cNvPr id="62" name="Up Arrow 61"/>
            <p:cNvSpPr/>
            <p:nvPr/>
          </p:nvSpPr>
          <p:spPr>
            <a:xfrm>
              <a:off x="11002204" y="4254211"/>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6" name="TextBox 5"/>
          <p:cNvSpPr txBox="1"/>
          <p:nvPr/>
        </p:nvSpPr>
        <p:spPr>
          <a:xfrm>
            <a:off x="5564850" y="4495800"/>
            <a:ext cx="3579150" cy="923330"/>
          </a:xfrm>
          <a:prstGeom prst="rect">
            <a:avLst/>
          </a:prstGeom>
          <a:noFill/>
        </p:spPr>
        <p:txBody>
          <a:bodyPr wrap="square" rtlCol="0">
            <a:spAutoFit/>
          </a:bodyPr>
          <a:lstStyle/>
          <a:p>
            <a:r>
              <a:rPr lang="vi-VN" smtClean="0"/>
              <a:t>&lt;= Hệ thức giữa cạnh và đường cao trong tam giác vuông AHB, góc H = 90</a:t>
            </a:r>
            <a:r>
              <a:rPr lang="vi-VN" baseline="30000" smtClean="0"/>
              <a:t>0</a:t>
            </a:r>
            <a:r>
              <a:rPr lang="vi-VN" smtClean="0"/>
              <a:t>, đường cao HE</a:t>
            </a:r>
            <a:endParaRPr lang="vi-VN"/>
          </a:p>
        </p:txBody>
      </p:sp>
      <p:sp>
        <p:nvSpPr>
          <p:cNvPr id="63" name="TextBox 62"/>
          <p:cNvSpPr txBox="1"/>
          <p:nvPr/>
        </p:nvSpPr>
        <p:spPr>
          <a:xfrm>
            <a:off x="5562600" y="5629870"/>
            <a:ext cx="3579150" cy="923330"/>
          </a:xfrm>
          <a:prstGeom prst="rect">
            <a:avLst/>
          </a:prstGeom>
          <a:noFill/>
        </p:spPr>
        <p:txBody>
          <a:bodyPr wrap="square" rtlCol="0">
            <a:spAutoFit/>
          </a:bodyPr>
          <a:lstStyle/>
          <a:p>
            <a:r>
              <a:rPr lang="vi-VN" smtClean="0"/>
              <a:t>&lt;= Hệ thức giữa cạnh và đường cao trong tam giác vuông AHC, góc H = 90</a:t>
            </a:r>
            <a:r>
              <a:rPr lang="vi-VN" baseline="30000" smtClean="0"/>
              <a:t>0</a:t>
            </a:r>
            <a:r>
              <a:rPr lang="vi-VN" smtClean="0"/>
              <a:t>, đường cao HF</a:t>
            </a:r>
            <a:endParaRPr lang="vi-VN"/>
          </a:p>
        </p:txBody>
      </p:sp>
      <p:sp>
        <p:nvSpPr>
          <p:cNvPr id="59" name="Content Placeholder 2"/>
          <p:cNvSpPr txBox="1">
            <a:spLocks/>
          </p:cNvSpPr>
          <p:nvPr/>
        </p:nvSpPr>
        <p:spPr bwMode="auto">
          <a:xfrm>
            <a:off x="4190999" y="970374"/>
            <a:ext cx="2743201" cy="420772"/>
          </a:xfrm>
          <a:prstGeom prst="rect">
            <a:avLst/>
          </a:prstGeom>
          <a:blipFill>
            <a:blip r:embed="rId3"/>
            <a:tile tx="0" ty="0" sx="100000" sy="100000" flip="none" algn="tl"/>
          </a:blip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None/>
            </a:pPr>
            <a:r>
              <a:rPr lang="vi-VN" sz="1800" b="1" u="sng">
                <a:effectLst/>
                <a:latin typeface="Tahoma" pitchFamily="34" charset="0"/>
                <a:ea typeface="Tahoma" pitchFamily="34" charset="0"/>
                <a:cs typeface="Tahoma" pitchFamily="34" charset="0"/>
              </a:rPr>
              <a:t>Bài 41 </a:t>
            </a:r>
            <a:r>
              <a:rPr lang="vi-VN" sz="1800" b="1" i="1" u="sng">
                <a:effectLst/>
                <a:latin typeface="Tahoma" pitchFamily="34" charset="0"/>
                <a:ea typeface="Tahoma" pitchFamily="34" charset="0"/>
                <a:cs typeface="Tahoma" pitchFamily="34" charset="0"/>
              </a:rPr>
              <a:t>– </a:t>
            </a:r>
            <a:r>
              <a:rPr lang="vi-VN" sz="1800" b="1" i="1" u="sng" smtClean="0">
                <a:effectLst/>
                <a:latin typeface="Tahoma" pitchFamily="34" charset="0"/>
                <a:ea typeface="Tahoma" pitchFamily="34" charset="0"/>
                <a:cs typeface="Tahoma" pitchFamily="34" charset="0"/>
              </a:rPr>
              <a:t>SGK (T128)</a:t>
            </a:r>
            <a:endParaRPr lang="vi-VN" sz="1800" i="1">
              <a:effectLst/>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918835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7"/>
                                        </p:tgtEl>
                                        <p:attrNameLst>
                                          <p:attrName>style.visibility</p:attrName>
                                        </p:attrNameLst>
                                      </p:cBhvr>
                                      <p:to>
                                        <p:strVal val="visible"/>
                                      </p:to>
                                    </p:set>
                                    <p:anim calcmode="lin" valueType="num">
                                      <p:cBhvr additive="base">
                                        <p:cTn id="7" dur="500" fill="hold"/>
                                        <p:tgtEl>
                                          <p:spTgt spid="67"/>
                                        </p:tgtEl>
                                        <p:attrNameLst>
                                          <p:attrName>ppt_x</p:attrName>
                                        </p:attrNameLst>
                                      </p:cBhvr>
                                      <p:tavLst>
                                        <p:tav tm="0">
                                          <p:val>
                                            <p:strVal val="#ppt_x"/>
                                          </p:val>
                                        </p:tav>
                                        <p:tav tm="100000">
                                          <p:val>
                                            <p:strVal val="#ppt_x"/>
                                          </p:val>
                                        </p:tav>
                                      </p:tavLst>
                                    </p:anim>
                                    <p:anim calcmode="lin" valueType="num">
                                      <p:cBhvr additive="base">
                                        <p:cTn id="8"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60"/>
                                        </p:tgtEl>
                                        <p:attrNameLst>
                                          <p:attrName>style.visibility</p:attrName>
                                        </p:attrNameLst>
                                      </p:cBhvr>
                                      <p:to>
                                        <p:strVal val="visible"/>
                                      </p:to>
                                    </p:set>
                                    <p:animEffect transition="in" filter="wipe(down)">
                                      <p:cBhvr>
                                        <p:cTn id="18" dur="500"/>
                                        <p:tgtEl>
                                          <p:spTgt spid="60"/>
                                        </p:tgtEl>
                                      </p:cBhvr>
                                    </p:animEffect>
                                  </p:childTnLst>
                                </p:cTn>
                              </p:par>
                            </p:childTnLst>
                          </p:cTn>
                        </p:par>
                      </p:childTnLst>
                    </p:cTn>
                  </p:par>
                  <p:par>
                    <p:cTn id="19" fill="hold">
                      <p:stCondLst>
                        <p:cond delay="indefinite"/>
                      </p:stCondLst>
                      <p:childTnLst>
                        <p:par>
                          <p:cTn id="20" fill="hold">
                            <p:stCondLst>
                              <p:cond delay="0"/>
                            </p:stCondLst>
                            <p:childTnLst>
                              <p:par>
                                <p:cTn id="21" presetID="47"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63"/>
                                        </p:tgtEl>
                                        <p:attrNameLst>
                                          <p:attrName>style.visibility</p:attrName>
                                        </p:attrNameLst>
                                      </p:cBhvr>
                                      <p:to>
                                        <p:strVal val="visible"/>
                                      </p:to>
                                    </p:set>
                                    <p:animEffect transition="in" filter="barn(inVertical)">
                                      <p:cBhvr>
                                        <p:cTn id="30"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6" grpId="0"/>
      <p:bldP spid="6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a:cxnSpLocks noChangeShapeType="1"/>
          </p:cNvCxnSpPr>
          <p:nvPr/>
        </p:nvCxnSpPr>
        <p:spPr bwMode="auto">
          <a:xfrm>
            <a:off x="4191000" y="815396"/>
            <a:ext cx="0" cy="600065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grpSp>
        <p:nvGrpSpPr>
          <p:cNvPr id="2" name="Group 1"/>
          <p:cNvGrpSpPr/>
          <p:nvPr/>
        </p:nvGrpSpPr>
        <p:grpSpPr>
          <a:xfrm>
            <a:off x="599715" y="1475058"/>
            <a:ext cx="3139721" cy="2715621"/>
            <a:chOff x="415739" y="1212864"/>
            <a:chExt cx="3139721" cy="2715621"/>
          </a:xfrm>
        </p:grpSpPr>
        <p:grpSp>
          <p:nvGrpSpPr>
            <p:cNvPr id="4" name="Group 3"/>
            <p:cNvGrpSpPr/>
            <p:nvPr/>
          </p:nvGrpSpPr>
          <p:grpSpPr>
            <a:xfrm>
              <a:off x="415739" y="1212864"/>
              <a:ext cx="3139721" cy="2715621"/>
              <a:chOff x="136879" y="1850365"/>
              <a:chExt cx="3780923" cy="3465850"/>
            </a:xfrm>
          </p:grpSpPr>
          <p:grpSp>
            <p:nvGrpSpPr>
              <p:cNvPr id="5" name="Group 4"/>
              <p:cNvGrpSpPr/>
              <p:nvPr/>
            </p:nvGrpSpPr>
            <p:grpSpPr>
              <a:xfrm>
                <a:off x="684401" y="2817694"/>
                <a:ext cx="910525" cy="933960"/>
                <a:chOff x="702905" y="2744018"/>
                <a:chExt cx="910525" cy="933960"/>
              </a:xfrm>
            </p:grpSpPr>
            <p:grpSp>
              <p:nvGrpSpPr>
                <p:cNvPr id="6" name="Group 5"/>
                <p:cNvGrpSpPr/>
                <p:nvPr/>
              </p:nvGrpSpPr>
              <p:grpSpPr>
                <a:xfrm>
                  <a:off x="702905" y="2744018"/>
                  <a:ext cx="910525" cy="933960"/>
                  <a:chOff x="702905" y="2744018"/>
                  <a:chExt cx="910525" cy="933960"/>
                </a:xfrm>
              </p:grpSpPr>
              <p:cxnSp>
                <p:nvCxnSpPr>
                  <p:cNvPr id="8" name="Straight Connector 7"/>
                  <p:cNvCxnSpPr/>
                  <p:nvPr/>
                </p:nvCxnSpPr>
                <p:spPr>
                  <a:xfrm>
                    <a:off x="927630" y="3113350"/>
                    <a:ext cx="685800" cy="564628"/>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02905" y="2744018"/>
                    <a:ext cx="266700" cy="369332"/>
                  </a:xfrm>
                  <a:prstGeom prst="rect">
                    <a:avLst/>
                  </a:prstGeom>
                  <a:noFill/>
                </p:spPr>
                <p:txBody>
                  <a:bodyPr wrap="square" rtlCol="0">
                    <a:spAutoFit/>
                  </a:bodyPr>
                  <a:lstStyle/>
                  <a:p>
                    <a:r>
                      <a:rPr lang="vi-VN" smtClean="0">
                        <a:solidFill>
                          <a:srgbClr val="FFFF00"/>
                        </a:solidFill>
                      </a:rPr>
                      <a:t>E</a:t>
                    </a:r>
                    <a:endParaRPr lang="vi-VN">
                      <a:solidFill>
                        <a:srgbClr val="FFFF00"/>
                      </a:solidFill>
                    </a:endParaRPr>
                  </a:p>
                </p:txBody>
              </p:sp>
            </p:grpSp>
            <p:sp>
              <p:nvSpPr>
                <p:cNvPr id="7" name="Freeform 6"/>
                <p:cNvSpPr/>
                <p:nvPr/>
              </p:nvSpPr>
              <p:spPr>
                <a:xfrm rot="7720481">
                  <a:off x="887205" y="3130665"/>
                  <a:ext cx="108605" cy="92345"/>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10" name="Group 9"/>
              <p:cNvGrpSpPr/>
              <p:nvPr/>
            </p:nvGrpSpPr>
            <p:grpSpPr>
              <a:xfrm>
                <a:off x="136879" y="2192015"/>
                <a:ext cx="3780923" cy="3124200"/>
                <a:chOff x="142320" y="3150607"/>
                <a:chExt cx="3780923" cy="3124200"/>
              </a:xfrm>
            </p:grpSpPr>
            <p:grpSp>
              <p:nvGrpSpPr>
                <p:cNvPr id="11" name="Group 10"/>
                <p:cNvGrpSpPr/>
                <p:nvPr/>
              </p:nvGrpSpPr>
              <p:grpSpPr>
                <a:xfrm>
                  <a:off x="142320" y="3150607"/>
                  <a:ext cx="3520888" cy="3124200"/>
                  <a:chOff x="142320" y="3150607"/>
                  <a:chExt cx="3520888" cy="3124200"/>
                </a:xfrm>
              </p:grpSpPr>
              <p:sp>
                <p:nvSpPr>
                  <p:cNvPr id="13" name="Oval 12"/>
                  <p:cNvSpPr/>
                  <p:nvPr/>
                </p:nvSpPr>
                <p:spPr>
                  <a:xfrm>
                    <a:off x="462808" y="3150607"/>
                    <a:ext cx="3200400" cy="3124200"/>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14" name="Group 13"/>
                  <p:cNvGrpSpPr/>
                  <p:nvPr/>
                </p:nvGrpSpPr>
                <p:grpSpPr>
                  <a:xfrm>
                    <a:off x="462808" y="4694666"/>
                    <a:ext cx="3200400" cy="391509"/>
                    <a:chOff x="462808" y="4694666"/>
                    <a:chExt cx="3200400" cy="391509"/>
                  </a:xfrm>
                </p:grpSpPr>
                <p:sp>
                  <p:nvSpPr>
                    <p:cNvPr id="16" name="TextBox 15"/>
                    <p:cNvSpPr txBox="1"/>
                    <p:nvPr/>
                  </p:nvSpPr>
                  <p:spPr>
                    <a:xfrm>
                      <a:off x="1875870" y="4716843"/>
                      <a:ext cx="266700" cy="369332"/>
                    </a:xfrm>
                    <a:prstGeom prst="rect">
                      <a:avLst/>
                    </a:prstGeom>
                    <a:noFill/>
                  </p:spPr>
                  <p:txBody>
                    <a:bodyPr wrap="square" rtlCol="0">
                      <a:spAutoFit/>
                    </a:bodyPr>
                    <a:lstStyle/>
                    <a:p>
                      <a:r>
                        <a:rPr lang="vi-VN" smtClean="0">
                          <a:solidFill>
                            <a:srgbClr val="FFFF00"/>
                          </a:solidFill>
                        </a:rPr>
                        <a:t>O</a:t>
                      </a:r>
                      <a:endParaRPr lang="vi-VN">
                        <a:solidFill>
                          <a:srgbClr val="FFFF00"/>
                        </a:solidFill>
                      </a:endParaRPr>
                    </a:p>
                  </p:txBody>
                </p:sp>
                <p:grpSp>
                  <p:nvGrpSpPr>
                    <p:cNvPr id="17" name="Group 16"/>
                    <p:cNvGrpSpPr/>
                    <p:nvPr/>
                  </p:nvGrpSpPr>
                  <p:grpSpPr>
                    <a:xfrm>
                      <a:off x="462808" y="4694666"/>
                      <a:ext cx="3200400" cy="62975"/>
                      <a:chOff x="462808" y="4694666"/>
                      <a:chExt cx="3200400" cy="62975"/>
                    </a:xfrm>
                  </p:grpSpPr>
                  <p:cxnSp>
                    <p:nvCxnSpPr>
                      <p:cNvPr id="18" name="Straight Connector 17"/>
                      <p:cNvCxnSpPr>
                        <a:stCxn id="13" idx="2"/>
                        <a:endCxn id="13" idx="6"/>
                      </p:cNvCxnSpPr>
                      <p:nvPr/>
                    </p:nvCxnSpPr>
                    <p:spPr>
                      <a:xfrm>
                        <a:off x="462808" y="4712707"/>
                        <a:ext cx="32004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2019341" y="4694666"/>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sp>
                <p:nvSpPr>
                  <p:cNvPr id="15" name="TextBox 14"/>
                  <p:cNvSpPr txBox="1"/>
                  <p:nvPr/>
                </p:nvSpPr>
                <p:spPr>
                  <a:xfrm>
                    <a:off x="142320" y="4551236"/>
                    <a:ext cx="266700" cy="305233"/>
                  </a:xfrm>
                  <a:prstGeom prst="rect">
                    <a:avLst/>
                  </a:prstGeom>
                  <a:noFill/>
                </p:spPr>
                <p:txBody>
                  <a:bodyPr wrap="square" rtlCol="0">
                    <a:spAutoFit/>
                  </a:bodyPr>
                  <a:lstStyle/>
                  <a:p>
                    <a:r>
                      <a:rPr lang="vi-VN" smtClean="0">
                        <a:solidFill>
                          <a:srgbClr val="FFFF00"/>
                        </a:solidFill>
                      </a:rPr>
                      <a:t>B</a:t>
                    </a:r>
                    <a:endParaRPr lang="vi-VN">
                      <a:solidFill>
                        <a:srgbClr val="FFFF00"/>
                      </a:solidFill>
                    </a:endParaRPr>
                  </a:p>
                </p:txBody>
              </p:sp>
            </p:grpSp>
            <p:sp>
              <p:nvSpPr>
                <p:cNvPr id="12" name="TextBox 11"/>
                <p:cNvSpPr txBox="1"/>
                <p:nvPr/>
              </p:nvSpPr>
              <p:spPr>
                <a:xfrm>
                  <a:off x="3656543" y="4539247"/>
                  <a:ext cx="266700" cy="369332"/>
                </a:xfrm>
                <a:prstGeom prst="rect">
                  <a:avLst/>
                </a:prstGeom>
                <a:noFill/>
              </p:spPr>
              <p:txBody>
                <a:bodyPr wrap="square" rtlCol="0">
                  <a:spAutoFit/>
                </a:bodyPr>
                <a:lstStyle/>
                <a:p>
                  <a:r>
                    <a:rPr lang="vi-VN" smtClean="0">
                      <a:solidFill>
                        <a:srgbClr val="FFFF00"/>
                      </a:solidFill>
                    </a:rPr>
                    <a:t>C</a:t>
                  </a:r>
                  <a:endParaRPr lang="vi-VN">
                    <a:solidFill>
                      <a:srgbClr val="FFFF00"/>
                    </a:solidFill>
                  </a:endParaRPr>
                </a:p>
              </p:txBody>
            </p:sp>
          </p:grpSp>
          <p:cxnSp>
            <p:nvCxnSpPr>
              <p:cNvPr id="25" name="Straight Connector 24"/>
              <p:cNvCxnSpPr>
                <a:endCxn id="33" idx="2"/>
              </p:cNvCxnSpPr>
              <p:nvPr/>
            </p:nvCxnSpPr>
            <p:spPr>
              <a:xfrm flipH="1">
                <a:off x="469021" y="2254768"/>
                <a:ext cx="1122380" cy="1494865"/>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endCxn id="13" idx="6"/>
              </p:cNvCxnSpPr>
              <p:nvPr/>
            </p:nvCxnSpPr>
            <p:spPr>
              <a:xfrm>
                <a:off x="1600367" y="2254768"/>
                <a:ext cx="2057400" cy="149934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1600367" y="2765756"/>
                <a:ext cx="2057400" cy="1981200"/>
                <a:chOff x="1605808" y="3724348"/>
                <a:chExt cx="2057400" cy="1981200"/>
              </a:xfrm>
            </p:grpSpPr>
            <p:sp>
              <p:nvSpPr>
                <p:cNvPr id="28" name="Oval 27"/>
                <p:cNvSpPr/>
                <p:nvPr/>
              </p:nvSpPr>
              <p:spPr>
                <a:xfrm>
                  <a:off x="1605808" y="3724348"/>
                  <a:ext cx="2057400" cy="1981200"/>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29" name="Group 28"/>
                <p:cNvGrpSpPr/>
                <p:nvPr/>
              </p:nvGrpSpPr>
              <p:grpSpPr>
                <a:xfrm>
                  <a:off x="2473498" y="4690183"/>
                  <a:ext cx="266700" cy="447139"/>
                  <a:chOff x="2473498" y="4690183"/>
                  <a:chExt cx="266700" cy="447139"/>
                </a:xfrm>
              </p:grpSpPr>
              <p:sp>
                <p:nvSpPr>
                  <p:cNvPr id="30" name="Oval 29"/>
                  <p:cNvSpPr/>
                  <p:nvPr/>
                </p:nvSpPr>
                <p:spPr>
                  <a:xfrm>
                    <a:off x="2606848" y="4690183"/>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1" name="TextBox 30"/>
                  <p:cNvSpPr txBox="1"/>
                  <p:nvPr/>
                </p:nvSpPr>
                <p:spPr>
                  <a:xfrm>
                    <a:off x="2473498" y="4767990"/>
                    <a:ext cx="266700" cy="369332"/>
                  </a:xfrm>
                  <a:prstGeom prst="rect">
                    <a:avLst/>
                  </a:prstGeom>
                  <a:noFill/>
                </p:spPr>
                <p:txBody>
                  <a:bodyPr wrap="square" rtlCol="0">
                    <a:spAutoFit/>
                  </a:bodyPr>
                  <a:lstStyle/>
                  <a:p>
                    <a:r>
                      <a:rPr lang="vi-VN">
                        <a:solidFill>
                          <a:srgbClr val="FFFF00"/>
                        </a:solidFill>
                      </a:rPr>
                      <a:t>K</a:t>
                    </a:r>
                  </a:p>
                </p:txBody>
              </p:sp>
            </p:grpSp>
          </p:grpSp>
          <p:grpSp>
            <p:nvGrpSpPr>
              <p:cNvPr id="32" name="Group 31"/>
              <p:cNvGrpSpPr/>
              <p:nvPr/>
            </p:nvGrpSpPr>
            <p:grpSpPr>
              <a:xfrm>
                <a:off x="469021" y="3160204"/>
                <a:ext cx="1122380" cy="1178858"/>
                <a:chOff x="474462" y="4118796"/>
                <a:chExt cx="1122380" cy="1178858"/>
              </a:xfrm>
            </p:grpSpPr>
            <p:sp>
              <p:nvSpPr>
                <p:cNvPr id="33" name="Oval 32"/>
                <p:cNvSpPr/>
                <p:nvPr/>
              </p:nvSpPr>
              <p:spPr>
                <a:xfrm>
                  <a:off x="474462" y="4118796"/>
                  <a:ext cx="1122380" cy="1178858"/>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34" name="Group 33"/>
                <p:cNvGrpSpPr/>
                <p:nvPr/>
              </p:nvGrpSpPr>
              <p:grpSpPr>
                <a:xfrm>
                  <a:off x="902302" y="4683460"/>
                  <a:ext cx="266700" cy="409087"/>
                  <a:chOff x="902302" y="4683460"/>
                  <a:chExt cx="266700" cy="409087"/>
                </a:xfrm>
              </p:grpSpPr>
              <p:sp>
                <p:nvSpPr>
                  <p:cNvPr id="35" name="Oval 34"/>
                  <p:cNvSpPr/>
                  <p:nvPr/>
                </p:nvSpPr>
                <p:spPr>
                  <a:xfrm>
                    <a:off x="1007992" y="4683460"/>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6" name="TextBox 35"/>
                  <p:cNvSpPr txBox="1"/>
                  <p:nvPr/>
                </p:nvSpPr>
                <p:spPr>
                  <a:xfrm>
                    <a:off x="902302" y="4723215"/>
                    <a:ext cx="266700" cy="369332"/>
                  </a:xfrm>
                  <a:prstGeom prst="rect">
                    <a:avLst/>
                  </a:prstGeom>
                  <a:noFill/>
                </p:spPr>
                <p:txBody>
                  <a:bodyPr wrap="square" rtlCol="0">
                    <a:spAutoFit/>
                  </a:bodyPr>
                  <a:lstStyle/>
                  <a:p>
                    <a:r>
                      <a:rPr lang="vi-VN" smtClean="0">
                        <a:solidFill>
                          <a:srgbClr val="FFFF00"/>
                        </a:solidFill>
                        <a:latin typeface="+mj-lt"/>
                      </a:rPr>
                      <a:t>I</a:t>
                    </a:r>
                    <a:endParaRPr lang="vi-VN">
                      <a:solidFill>
                        <a:srgbClr val="FFFF00"/>
                      </a:solidFill>
                      <a:latin typeface="+mj-lt"/>
                    </a:endParaRPr>
                  </a:p>
                </p:txBody>
              </p:sp>
            </p:grpSp>
          </p:grpSp>
          <p:grpSp>
            <p:nvGrpSpPr>
              <p:cNvPr id="37" name="Group 36"/>
              <p:cNvGrpSpPr/>
              <p:nvPr/>
            </p:nvGrpSpPr>
            <p:grpSpPr>
              <a:xfrm>
                <a:off x="1604848" y="2407489"/>
                <a:ext cx="897143" cy="1342144"/>
                <a:chOff x="1610289" y="3366081"/>
                <a:chExt cx="897143" cy="1342144"/>
              </a:xfrm>
            </p:grpSpPr>
            <p:cxnSp>
              <p:nvCxnSpPr>
                <p:cNvPr id="38" name="Straight Connector 37"/>
                <p:cNvCxnSpPr/>
                <p:nvPr/>
              </p:nvCxnSpPr>
              <p:spPr>
                <a:xfrm flipH="1">
                  <a:off x="1610289" y="3724348"/>
                  <a:ext cx="750346" cy="98387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2240732" y="3366081"/>
                  <a:ext cx="266700" cy="369332"/>
                </a:xfrm>
                <a:prstGeom prst="rect">
                  <a:avLst/>
                </a:prstGeom>
                <a:noFill/>
              </p:spPr>
              <p:txBody>
                <a:bodyPr wrap="square" rtlCol="0">
                  <a:spAutoFit/>
                </a:bodyPr>
                <a:lstStyle/>
                <a:p>
                  <a:r>
                    <a:rPr lang="vi-VN" smtClean="0">
                      <a:solidFill>
                        <a:srgbClr val="FFFF00"/>
                      </a:solidFill>
                    </a:rPr>
                    <a:t>F</a:t>
                  </a:r>
                  <a:endParaRPr lang="vi-VN">
                    <a:solidFill>
                      <a:srgbClr val="FFFF00"/>
                    </a:solidFill>
                  </a:endParaRPr>
                </a:p>
              </p:txBody>
            </p:sp>
            <p:sp>
              <p:nvSpPr>
                <p:cNvPr id="40" name="Freeform 39"/>
                <p:cNvSpPr/>
                <p:nvPr/>
              </p:nvSpPr>
              <p:spPr>
                <a:xfrm rot="7581850">
                  <a:off x="2302673" y="3793205"/>
                  <a:ext cx="116493" cy="101853"/>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41" name="Group 40"/>
              <p:cNvGrpSpPr/>
              <p:nvPr/>
            </p:nvGrpSpPr>
            <p:grpSpPr>
              <a:xfrm>
                <a:off x="1192259" y="1850365"/>
                <a:ext cx="663954" cy="3397643"/>
                <a:chOff x="1197700" y="2808957"/>
                <a:chExt cx="663954" cy="3397643"/>
              </a:xfrm>
            </p:grpSpPr>
            <p:grpSp>
              <p:nvGrpSpPr>
                <p:cNvPr id="42" name="Group 41"/>
                <p:cNvGrpSpPr/>
                <p:nvPr/>
              </p:nvGrpSpPr>
              <p:grpSpPr>
                <a:xfrm>
                  <a:off x="1348585" y="2808957"/>
                  <a:ext cx="513069" cy="3397643"/>
                  <a:chOff x="1348585" y="2808957"/>
                  <a:chExt cx="513069" cy="3397643"/>
                </a:xfrm>
              </p:grpSpPr>
              <p:cxnSp>
                <p:nvCxnSpPr>
                  <p:cNvPr id="46" name="Straight Connector 45"/>
                  <p:cNvCxnSpPr/>
                  <p:nvPr/>
                </p:nvCxnSpPr>
                <p:spPr>
                  <a:xfrm>
                    <a:off x="1596842" y="3213360"/>
                    <a:ext cx="0" cy="298524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1348585" y="2808957"/>
                    <a:ext cx="266699" cy="369332"/>
                  </a:xfrm>
                  <a:prstGeom prst="rect">
                    <a:avLst/>
                  </a:prstGeom>
                  <a:noFill/>
                </p:spPr>
                <p:txBody>
                  <a:bodyPr wrap="square" rtlCol="0">
                    <a:spAutoFit/>
                  </a:bodyPr>
                  <a:lstStyle/>
                  <a:p>
                    <a:r>
                      <a:rPr lang="vi-VN" smtClean="0">
                        <a:solidFill>
                          <a:srgbClr val="FFFF00"/>
                        </a:solidFill>
                      </a:rPr>
                      <a:t>A</a:t>
                    </a:r>
                    <a:endParaRPr lang="vi-VN">
                      <a:solidFill>
                        <a:srgbClr val="FFFF00"/>
                      </a:solidFill>
                    </a:endParaRPr>
                  </a:p>
                </p:txBody>
              </p:sp>
              <p:sp>
                <p:nvSpPr>
                  <p:cNvPr id="48" name="TextBox 47"/>
                  <p:cNvSpPr txBox="1"/>
                  <p:nvPr/>
                </p:nvSpPr>
                <p:spPr>
                  <a:xfrm>
                    <a:off x="1594952" y="5837268"/>
                    <a:ext cx="266702" cy="369332"/>
                  </a:xfrm>
                  <a:prstGeom prst="rect">
                    <a:avLst/>
                  </a:prstGeom>
                  <a:noFill/>
                </p:spPr>
                <p:txBody>
                  <a:bodyPr wrap="square" rtlCol="0">
                    <a:spAutoFit/>
                  </a:bodyPr>
                  <a:lstStyle/>
                  <a:p>
                    <a:r>
                      <a:rPr lang="vi-VN" smtClean="0">
                        <a:solidFill>
                          <a:srgbClr val="FFFF00"/>
                        </a:solidFill>
                      </a:rPr>
                      <a:t>D</a:t>
                    </a:r>
                    <a:endParaRPr lang="vi-VN">
                      <a:solidFill>
                        <a:srgbClr val="FFFF00"/>
                      </a:solidFill>
                    </a:endParaRPr>
                  </a:p>
                </p:txBody>
              </p:sp>
            </p:grpSp>
            <p:grpSp>
              <p:nvGrpSpPr>
                <p:cNvPr id="43" name="Group 42"/>
                <p:cNvGrpSpPr/>
                <p:nvPr/>
              </p:nvGrpSpPr>
              <p:grpSpPr>
                <a:xfrm>
                  <a:off x="1197700" y="4604074"/>
                  <a:ext cx="535443" cy="403917"/>
                  <a:chOff x="1197700" y="4604074"/>
                  <a:chExt cx="535443" cy="403917"/>
                </a:xfrm>
              </p:grpSpPr>
              <p:sp>
                <p:nvSpPr>
                  <p:cNvPr id="44" name="TextBox 43"/>
                  <p:cNvSpPr txBox="1"/>
                  <p:nvPr/>
                </p:nvSpPr>
                <p:spPr>
                  <a:xfrm>
                    <a:off x="1197700" y="4638659"/>
                    <a:ext cx="266701" cy="369332"/>
                  </a:xfrm>
                  <a:prstGeom prst="rect">
                    <a:avLst/>
                  </a:prstGeom>
                  <a:noFill/>
                </p:spPr>
                <p:txBody>
                  <a:bodyPr wrap="square" rtlCol="0">
                    <a:spAutoFit/>
                  </a:bodyPr>
                  <a:lstStyle/>
                  <a:p>
                    <a:r>
                      <a:rPr lang="vi-VN">
                        <a:solidFill>
                          <a:srgbClr val="FFFF00"/>
                        </a:solidFill>
                      </a:rPr>
                      <a:t>H</a:t>
                    </a:r>
                  </a:p>
                </p:txBody>
              </p:sp>
              <p:sp>
                <p:nvSpPr>
                  <p:cNvPr id="45" name="Freeform 44"/>
                  <p:cNvSpPr/>
                  <p:nvPr/>
                </p:nvSpPr>
                <p:spPr>
                  <a:xfrm>
                    <a:off x="1615284" y="4604074"/>
                    <a:ext cx="117859" cy="117898"/>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grpSp>
        <p:cxnSp>
          <p:nvCxnSpPr>
            <p:cNvPr id="72" name="Straight Connector 71"/>
            <p:cNvCxnSpPr/>
            <p:nvPr/>
          </p:nvCxnSpPr>
          <p:spPr>
            <a:xfrm>
              <a:off x="1631036" y="1538082"/>
              <a:ext cx="342445" cy="1173699"/>
            </a:xfrm>
            <a:prstGeom prst="line">
              <a:avLst/>
            </a:prstGeom>
            <a:ln w="19050">
              <a:solidFill>
                <a:srgbClr val="FFFF00"/>
              </a:solidFill>
              <a:prstDash val="dash"/>
            </a:ln>
          </p:spPr>
          <p:style>
            <a:lnRef idx="1">
              <a:schemeClr val="accent1"/>
            </a:lnRef>
            <a:fillRef idx="0">
              <a:schemeClr val="accent1"/>
            </a:fillRef>
            <a:effectRef idx="0">
              <a:schemeClr val="accent1"/>
            </a:effectRef>
            <a:fontRef idx="minor">
              <a:schemeClr val="tx1"/>
            </a:fontRef>
          </p:style>
        </p:cxnSp>
      </p:grpSp>
      <p:grpSp>
        <p:nvGrpSpPr>
          <p:cNvPr id="69" name="Group 68"/>
          <p:cNvGrpSpPr/>
          <p:nvPr/>
        </p:nvGrpSpPr>
        <p:grpSpPr>
          <a:xfrm>
            <a:off x="4343400" y="3120189"/>
            <a:ext cx="4676425" cy="1608259"/>
            <a:chOff x="6314601" y="4267086"/>
            <a:chExt cx="4985477" cy="1608259"/>
          </a:xfrm>
        </p:grpSpPr>
        <mc:AlternateContent xmlns:mc="http://schemas.openxmlformats.org/markup-compatibility/2006" xmlns:a14="http://schemas.microsoft.com/office/drawing/2010/main">
          <mc:Choice Requires="a14">
            <p:sp>
              <p:nvSpPr>
                <p:cNvPr id="70" name="TextBox 69"/>
                <p:cNvSpPr txBox="1"/>
                <p:nvPr/>
              </p:nvSpPr>
              <p:spPr>
                <a:xfrm>
                  <a:off x="6314601" y="4591276"/>
                  <a:ext cx="4985477" cy="128406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vi-VN" sz="1600" i="1" smtClean="0">
                                <a:latin typeface="Cambria Math"/>
                              </a:rPr>
                            </m:ctrlPr>
                          </m:dPr>
                          <m:e>
                            <m:eqArr>
                              <m:eqArrPr>
                                <m:ctrlPr>
                                  <a:rPr lang="vi-VN" sz="1600" i="1" smtClean="0">
                                    <a:latin typeface="Cambria Math"/>
                                  </a:rPr>
                                </m:ctrlPr>
                              </m:eqArrPr>
                              <m:e>
                                <m:r>
                                  <a:rPr lang="vi-VN" sz="1600" b="0" i="1" smtClean="0">
                                    <a:latin typeface="Cambria Math"/>
                                  </a:rPr>
                                  <m:t>∗</m:t>
                                </m:r>
                                <m:r>
                                  <a:rPr lang="vi-VN" sz="1600" i="1">
                                    <a:latin typeface="Cambria Math"/>
                                  </a:rPr>
                                  <m:t>𝐴𝐸</m:t>
                                </m:r>
                                <m:r>
                                  <a:rPr lang="vi-VN" sz="1600" i="1">
                                    <a:latin typeface="Cambria Math"/>
                                  </a:rPr>
                                  <m:t>.</m:t>
                                </m:r>
                                <m:r>
                                  <a:rPr lang="vi-VN" sz="1600" i="1">
                                    <a:latin typeface="Cambria Math"/>
                                  </a:rPr>
                                  <m:t>𝐴𝐵</m:t>
                                </m:r>
                                <m:r>
                                  <a:rPr lang="vi-VN" sz="1600" i="1">
                                    <a:latin typeface="Cambria Math"/>
                                  </a:rPr>
                                  <m:t> =</m:t>
                                </m:r>
                                <m:sSup>
                                  <m:sSupPr>
                                    <m:ctrlPr>
                                      <a:rPr lang="vi-VN" sz="1600" i="1">
                                        <a:latin typeface="Cambria Math"/>
                                      </a:rPr>
                                    </m:ctrlPr>
                                  </m:sSupPr>
                                  <m:e>
                                    <m:r>
                                      <a:rPr lang="vi-VN" sz="1600" i="1">
                                        <a:latin typeface="Cambria Math"/>
                                      </a:rPr>
                                      <m:t>𝐴𝐻</m:t>
                                    </m:r>
                                  </m:e>
                                  <m:sup>
                                    <m:r>
                                      <a:rPr lang="vi-VN" sz="1600" i="1">
                                        <a:latin typeface="Cambria Math"/>
                                      </a:rPr>
                                      <m:t>2</m:t>
                                    </m:r>
                                  </m:sup>
                                </m:sSup>
                                <m:r>
                                  <a:rPr lang="vi-VN" sz="1600" b="0" i="1" smtClean="0">
                                    <a:latin typeface="Cambria Math"/>
                                  </a:rPr>
                                  <m:t> </m:t>
                                </m:r>
                                <m:groupChr>
                                  <m:groupChrPr>
                                    <m:chr m:val="⇐"/>
                                    <m:pos m:val="top"/>
                                    <m:ctrlPr>
                                      <a:rPr lang="vi-VN" sz="1600" b="0" i="1" smtClean="0">
                                        <a:latin typeface="Cambria Math"/>
                                      </a:rPr>
                                    </m:ctrlPr>
                                  </m:groupChrPr>
                                  <m:e/>
                                </m:groupChr>
                                <m:r>
                                  <a:rPr lang="vi-VN" sz="1600" b="0" i="1" smtClean="0">
                                    <a:latin typeface="Cambria Math"/>
                                  </a:rPr>
                                  <m:t>𝐻</m:t>
                                </m:r>
                                <m:r>
                                  <a:rPr lang="vi-VN" sz="1600" b="0" i="1" smtClean="0">
                                    <a:latin typeface="Cambria Math"/>
                                  </a:rPr>
                                  <m:t>ệ </m:t>
                                </m:r>
                                <m:r>
                                  <a:rPr lang="vi-VN" sz="1600" b="0" i="1" smtClean="0">
                                    <a:latin typeface="Cambria Math"/>
                                  </a:rPr>
                                  <m:t>𝑡h</m:t>
                                </m:r>
                                <m:r>
                                  <a:rPr lang="vi-VN" sz="1600" b="0" i="1" smtClean="0">
                                    <a:latin typeface="Cambria Math"/>
                                  </a:rPr>
                                  <m:t>ứ</m:t>
                                </m:r>
                                <m:r>
                                  <a:rPr lang="vi-VN" sz="1600" b="0" i="1" smtClean="0">
                                    <a:latin typeface="Cambria Math"/>
                                  </a:rPr>
                                  <m:t>𝑐</m:t>
                                </m:r>
                                <m:r>
                                  <a:rPr lang="vi-VN" sz="1600" b="0" i="1" smtClean="0">
                                    <a:latin typeface="Cambria Math"/>
                                  </a:rPr>
                                  <m:t> </m:t>
                                </m:r>
                                <m:r>
                                  <a:rPr lang="vi-VN" sz="1600" b="0" i="1" smtClean="0">
                                    <a:latin typeface="Cambria Math"/>
                                  </a:rPr>
                                  <m:t>𝑔𝑖</m:t>
                                </m:r>
                                <m:r>
                                  <a:rPr lang="vi-VN" sz="1600" b="0" i="1" smtClean="0">
                                    <a:latin typeface="Cambria Math"/>
                                  </a:rPr>
                                  <m:t>ữ</m:t>
                                </m:r>
                                <m:r>
                                  <a:rPr lang="vi-VN" sz="1600" b="0" i="1" smtClean="0">
                                    <a:latin typeface="Cambria Math"/>
                                  </a:rPr>
                                  <m:t>𝑎</m:t>
                                </m:r>
                                <m:r>
                                  <a:rPr lang="vi-VN" sz="1600" b="0" i="1" smtClean="0">
                                    <a:latin typeface="Cambria Math"/>
                                  </a:rPr>
                                  <m:t> </m:t>
                                </m:r>
                                <m:r>
                                  <a:rPr lang="vi-VN" sz="1600" b="0" i="1" smtClean="0">
                                    <a:latin typeface="Cambria Math"/>
                                  </a:rPr>
                                  <m:t>𝑐</m:t>
                                </m:r>
                                <m:r>
                                  <a:rPr lang="vi-VN" sz="1600" b="0" i="1" smtClean="0">
                                    <a:latin typeface="Cambria Math"/>
                                  </a:rPr>
                                  <m:t>ạ</m:t>
                                </m:r>
                                <m:r>
                                  <a:rPr lang="vi-VN" sz="1600" b="0" i="1" smtClean="0">
                                    <a:latin typeface="Cambria Math"/>
                                  </a:rPr>
                                  <m:t>𝑛h</m:t>
                                </m:r>
                                <m:r>
                                  <a:rPr lang="vi-VN" sz="1600" b="0" i="1" smtClean="0">
                                    <a:latin typeface="Cambria Math"/>
                                  </a:rPr>
                                  <m:t> </m:t>
                                </m:r>
                                <m:r>
                                  <a:rPr lang="vi-VN" sz="1600" i="1">
                                    <a:latin typeface="Cambria Math"/>
                                  </a:rPr>
                                  <m:t>𝑣</m:t>
                                </m:r>
                                <m:r>
                                  <a:rPr lang="vi-VN" sz="1600" i="1">
                                    <a:latin typeface="Cambria Math"/>
                                  </a:rPr>
                                  <m:t>à đườ</m:t>
                                </m:r>
                                <m:r>
                                  <a:rPr lang="vi-VN" sz="1600" i="1">
                                    <a:latin typeface="Cambria Math"/>
                                  </a:rPr>
                                  <m:t>𝑛𝑔</m:t>
                                </m:r>
                                <m:r>
                                  <a:rPr lang="vi-VN" sz="1600" i="1">
                                    <a:latin typeface="Cambria Math"/>
                                  </a:rPr>
                                  <m:t> </m:t>
                                </m:r>
                              </m:e>
                              <m:e>
                                <m:r>
                                  <a:rPr lang="vi-VN" sz="1600" i="1">
                                    <a:latin typeface="Cambria Math"/>
                                  </a:rPr>
                                  <m:t>𝑐𝑎𝑜</m:t>
                                </m:r>
                                <m:r>
                                  <a:rPr lang="vi-VN" sz="1600" b="0" i="1" smtClean="0">
                                    <a:latin typeface="Cambria Math"/>
                                  </a:rPr>
                                  <m:t> </m:t>
                                </m:r>
                                <m:r>
                                  <a:rPr lang="vi-VN" sz="1600" i="1">
                                    <a:latin typeface="Cambria Math"/>
                                  </a:rPr>
                                  <m:t>𝑡𝑟𝑜𝑛𝑔</m:t>
                                </m:r>
                                <m:r>
                                  <a:rPr lang="vi-VN" sz="1600" b="0" i="1" smtClean="0">
                                    <a:latin typeface="Cambria Math"/>
                                  </a:rPr>
                                  <m:t> </m:t>
                                </m:r>
                                <m:r>
                                  <a:rPr lang="vi-VN" sz="1600" b="0" i="1" smtClean="0">
                                    <a:latin typeface="Cambria Math"/>
                                  </a:rPr>
                                  <m:t>𝑡𝑎𝑚</m:t>
                                </m:r>
                                <m:r>
                                  <a:rPr lang="vi-VN" sz="1600" b="0" i="1" smtClean="0">
                                    <a:latin typeface="Cambria Math"/>
                                  </a:rPr>
                                  <m:t> </m:t>
                                </m:r>
                                <m:r>
                                  <a:rPr lang="vi-VN" sz="1600" b="0" i="1" smtClean="0">
                                    <a:latin typeface="Cambria Math"/>
                                  </a:rPr>
                                  <m:t>𝑔𝑖</m:t>
                                </m:r>
                                <m:r>
                                  <a:rPr lang="vi-VN" sz="1600" b="0" i="1" smtClean="0">
                                    <a:latin typeface="Cambria Math"/>
                                  </a:rPr>
                                  <m:t>á</m:t>
                                </m:r>
                                <m:r>
                                  <a:rPr lang="vi-VN" sz="1600" b="0" i="1" smtClean="0">
                                    <a:latin typeface="Cambria Math"/>
                                  </a:rPr>
                                  <m:t>𝑐</m:t>
                                </m:r>
                                <m:r>
                                  <a:rPr lang="vi-VN" sz="1600" b="0" i="1" smtClean="0">
                                    <a:latin typeface="Cambria Math"/>
                                  </a:rPr>
                                  <m:t> </m:t>
                                </m:r>
                                <m:r>
                                  <a:rPr lang="vi-VN" sz="1600" b="0" i="1" smtClean="0">
                                    <a:latin typeface="Cambria Math"/>
                                  </a:rPr>
                                  <m:t>𝑣𝑢</m:t>
                                </m:r>
                                <m:r>
                                  <a:rPr lang="vi-VN" sz="1600" b="0" i="1" smtClean="0">
                                    <a:latin typeface="Cambria Math"/>
                                  </a:rPr>
                                  <m:t>ô</m:t>
                                </m:r>
                                <m:r>
                                  <a:rPr lang="vi-VN" sz="1600" b="0" i="1" smtClean="0">
                                    <a:latin typeface="Cambria Math"/>
                                  </a:rPr>
                                  <m:t>𝑛𝑔</m:t>
                                </m:r>
                                <m:r>
                                  <a:rPr lang="vi-VN" sz="1600" b="0" i="1" smtClean="0">
                                    <a:latin typeface="Cambria Math"/>
                                  </a:rPr>
                                  <m:t> </m:t>
                                </m:r>
                                <m:r>
                                  <a:rPr lang="vi-VN" sz="1600" b="0" i="1" smtClean="0">
                                    <a:latin typeface="Cambria Math"/>
                                  </a:rPr>
                                  <m:t>𝐴𝐻𝐵</m:t>
                                </m:r>
                                <m:r>
                                  <a:rPr lang="vi-VN" sz="1600" b="0" i="1" smtClean="0">
                                    <a:latin typeface="Cambria Math"/>
                                  </a:rPr>
                                  <m:t> đườ</m:t>
                                </m:r>
                                <m:r>
                                  <a:rPr lang="vi-VN" sz="1600" b="0" i="1" smtClean="0">
                                    <a:latin typeface="Cambria Math"/>
                                  </a:rPr>
                                  <m:t>𝑛𝑔</m:t>
                                </m:r>
                                <m:r>
                                  <a:rPr lang="vi-VN" sz="1600" b="0" i="1" smtClean="0">
                                    <a:latin typeface="Cambria Math"/>
                                  </a:rPr>
                                  <m:t> </m:t>
                                </m:r>
                                <m:r>
                                  <a:rPr lang="vi-VN" sz="1600" b="0" i="1" smtClean="0">
                                    <a:latin typeface="Cambria Math"/>
                                  </a:rPr>
                                  <m:t>𝑐𝑎𝑜</m:t>
                                </m:r>
                                <m:r>
                                  <a:rPr lang="vi-VN" sz="1600" b="0" i="1" smtClean="0">
                                    <a:latin typeface="Cambria Math"/>
                                  </a:rPr>
                                  <m:t> </m:t>
                                </m:r>
                                <m:r>
                                  <a:rPr lang="vi-VN" sz="1600" b="0" i="1" smtClean="0">
                                    <a:latin typeface="Cambria Math"/>
                                  </a:rPr>
                                  <m:t>𝐻𝐸</m:t>
                                </m:r>
                              </m:e>
                              <m:e>
                                <m:r>
                                  <a:rPr lang="vi-VN" sz="1600" b="0" i="1" smtClean="0">
                                    <a:latin typeface="Cambria Math"/>
                                  </a:rPr>
                                  <m:t>∗</m:t>
                                </m:r>
                                <m:r>
                                  <a:rPr lang="vi-VN" sz="1600" b="0" i="1" smtClean="0">
                                    <a:latin typeface="Cambria Math"/>
                                  </a:rPr>
                                  <m:t>𝐴𝐹</m:t>
                                </m:r>
                                <m:r>
                                  <a:rPr lang="vi-VN" sz="1600" b="0" i="1" smtClean="0">
                                    <a:latin typeface="Cambria Math"/>
                                  </a:rPr>
                                  <m:t>.</m:t>
                                </m:r>
                                <m:r>
                                  <a:rPr lang="vi-VN" sz="1600" b="0" i="1" smtClean="0">
                                    <a:latin typeface="Cambria Math"/>
                                  </a:rPr>
                                  <m:t>𝐴𝐶</m:t>
                                </m:r>
                                <m:r>
                                  <a:rPr lang="vi-VN" sz="1600" b="0" i="1" smtClean="0">
                                    <a:latin typeface="Cambria Math"/>
                                  </a:rPr>
                                  <m:t>=</m:t>
                                </m:r>
                                <m:sSup>
                                  <m:sSupPr>
                                    <m:ctrlPr>
                                      <a:rPr lang="vi-VN" sz="1600" b="0" i="1" smtClean="0">
                                        <a:latin typeface="Cambria Math"/>
                                      </a:rPr>
                                    </m:ctrlPr>
                                  </m:sSupPr>
                                  <m:e>
                                    <m:r>
                                      <a:rPr lang="vi-VN" sz="1600" b="0" i="1" smtClean="0">
                                        <a:latin typeface="Cambria Math"/>
                                      </a:rPr>
                                      <m:t>𝐴𝐻</m:t>
                                    </m:r>
                                  </m:e>
                                  <m:sup>
                                    <m:r>
                                      <a:rPr lang="vi-VN" sz="1600" b="0" i="1" smtClean="0">
                                        <a:latin typeface="Cambria Math"/>
                                      </a:rPr>
                                      <m:t>2</m:t>
                                    </m:r>
                                  </m:sup>
                                </m:sSup>
                                <m:groupChr>
                                  <m:groupChrPr>
                                    <m:chr m:val="⇐"/>
                                    <m:pos m:val="top"/>
                                    <m:ctrlPr>
                                      <a:rPr lang="vi-VN" sz="1600" b="0" i="1" smtClean="0">
                                        <a:latin typeface="Cambria Math"/>
                                      </a:rPr>
                                    </m:ctrlPr>
                                  </m:groupChrPr>
                                  <m:e/>
                                </m:groupChr>
                                <m:r>
                                  <a:rPr lang="vi-VN" sz="1600" i="1">
                                    <a:latin typeface="Cambria Math"/>
                                  </a:rPr>
                                  <m:t>𝐻</m:t>
                                </m:r>
                                <m:r>
                                  <a:rPr lang="vi-VN" sz="1600" i="1">
                                    <a:latin typeface="Cambria Math"/>
                                  </a:rPr>
                                  <m:t>ệ </m:t>
                                </m:r>
                                <m:r>
                                  <a:rPr lang="vi-VN" sz="1600" i="1">
                                    <a:latin typeface="Cambria Math"/>
                                  </a:rPr>
                                  <m:t>𝑡h</m:t>
                                </m:r>
                                <m:r>
                                  <a:rPr lang="vi-VN" sz="1600" i="1">
                                    <a:latin typeface="Cambria Math"/>
                                  </a:rPr>
                                  <m:t>ứ</m:t>
                                </m:r>
                                <m:r>
                                  <a:rPr lang="vi-VN" sz="1600" i="1">
                                    <a:latin typeface="Cambria Math"/>
                                  </a:rPr>
                                  <m:t>𝑐</m:t>
                                </m:r>
                                <m:r>
                                  <a:rPr lang="vi-VN" sz="1600" b="0" i="1" smtClean="0">
                                    <a:latin typeface="Cambria Math"/>
                                  </a:rPr>
                                  <m:t> </m:t>
                                </m:r>
                                <m:r>
                                  <a:rPr lang="vi-VN" sz="1600" i="1">
                                    <a:latin typeface="Cambria Math"/>
                                  </a:rPr>
                                  <m:t>𝑔𝑖</m:t>
                                </m:r>
                                <m:r>
                                  <a:rPr lang="vi-VN" sz="1600" i="1">
                                    <a:latin typeface="Cambria Math"/>
                                  </a:rPr>
                                  <m:t>ữ</m:t>
                                </m:r>
                                <m:r>
                                  <a:rPr lang="vi-VN" sz="1600" i="1">
                                    <a:latin typeface="Cambria Math"/>
                                  </a:rPr>
                                  <m:t>𝑎</m:t>
                                </m:r>
                                <m:r>
                                  <a:rPr lang="vi-VN" sz="1600" i="1">
                                    <a:latin typeface="Cambria Math"/>
                                  </a:rPr>
                                  <m:t> </m:t>
                                </m:r>
                                <m:r>
                                  <a:rPr lang="vi-VN" sz="1600" i="1">
                                    <a:latin typeface="Cambria Math"/>
                                  </a:rPr>
                                  <m:t>𝑐</m:t>
                                </m:r>
                                <m:r>
                                  <a:rPr lang="vi-VN" sz="1600" i="1">
                                    <a:latin typeface="Cambria Math"/>
                                  </a:rPr>
                                  <m:t>ạ</m:t>
                                </m:r>
                                <m:r>
                                  <a:rPr lang="vi-VN" sz="1600" i="1">
                                    <a:latin typeface="Cambria Math"/>
                                  </a:rPr>
                                  <m:t>𝑛h</m:t>
                                </m:r>
                                <m:r>
                                  <a:rPr lang="vi-VN" sz="1600" i="1">
                                    <a:latin typeface="Cambria Math"/>
                                  </a:rPr>
                                  <m:t> </m:t>
                                </m:r>
                                <m:r>
                                  <a:rPr lang="vi-VN" sz="1600" i="1">
                                    <a:latin typeface="Cambria Math"/>
                                  </a:rPr>
                                  <m:t>𝑣</m:t>
                                </m:r>
                                <m:r>
                                  <a:rPr lang="vi-VN" sz="1600" i="1">
                                    <a:latin typeface="Cambria Math"/>
                                  </a:rPr>
                                  <m:t>à đườ</m:t>
                                </m:r>
                                <m:r>
                                  <a:rPr lang="vi-VN" sz="1600" i="1">
                                    <a:latin typeface="Cambria Math"/>
                                  </a:rPr>
                                  <m:t>𝑛𝑔</m:t>
                                </m:r>
                              </m:e>
                              <m:e>
                                <m:r>
                                  <a:rPr lang="vi-VN" sz="1600" i="1">
                                    <a:latin typeface="Cambria Math"/>
                                  </a:rPr>
                                  <m:t>𝑐𝑎𝑜</m:t>
                                </m:r>
                                <m:r>
                                  <a:rPr lang="vi-VN" sz="1600" i="1">
                                    <a:latin typeface="Cambria Math"/>
                                  </a:rPr>
                                  <m:t>  </m:t>
                                </m:r>
                                <m:r>
                                  <a:rPr lang="vi-VN" sz="1600" i="1">
                                    <a:latin typeface="Cambria Math"/>
                                  </a:rPr>
                                  <m:t>𝑡𝑟𝑜𝑛𝑔</m:t>
                                </m:r>
                                <m:r>
                                  <a:rPr lang="vi-VN" sz="1600" b="0" i="1" smtClean="0">
                                    <a:latin typeface="Cambria Math"/>
                                  </a:rPr>
                                  <m:t> </m:t>
                                </m:r>
                                <m:r>
                                  <a:rPr lang="vi-VN" sz="1600" b="0" i="1" smtClean="0">
                                    <a:latin typeface="Cambria Math"/>
                                  </a:rPr>
                                  <m:t>𝑡𝑎𝑚</m:t>
                                </m:r>
                                <m:r>
                                  <a:rPr lang="vi-VN" sz="1600" b="0" i="1" smtClean="0">
                                    <a:latin typeface="Cambria Math"/>
                                  </a:rPr>
                                  <m:t> </m:t>
                                </m:r>
                                <m:r>
                                  <a:rPr lang="vi-VN" sz="1600" b="0" i="1" smtClean="0">
                                    <a:latin typeface="Cambria Math"/>
                                  </a:rPr>
                                  <m:t>𝑔𝑖</m:t>
                                </m:r>
                                <m:r>
                                  <a:rPr lang="vi-VN" sz="1600" b="0" i="1" smtClean="0">
                                    <a:latin typeface="Cambria Math"/>
                                  </a:rPr>
                                  <m:t>á</m:t>
                                </m:r>
                                <m:r>
                                  <a:rPr lang="vi-VN" sz="1600" b="0" i="1" smtClean="0">
                                    <a:latin typeface="Cambria Math"/>
                                  </a:rPr>
                                  <m:t>𝑐</m:t>
                                </m:r>
                                <m:r>
                                  <a:rPr lang="vi-VN" sz="1600" b="0" i="1" smtClean="0">
                                    <a:latin typeface="Cambria Math"/>
                                  </a:rPr>
                                  <m:t> </m:t>
                                </m:r>
                                <m:r>
                                  <a:rPr lang="vi-VN" sz="1600" b="0" i="1" smtClean="0">
                                    <a:latin typeface="Cambria Math"/>
                                  </a:rPr>
                                  <m:t>𝑣𝑢</m:t>
                                </m:r>
                                <m:r>
                                  <a:rPr lang="vi-VN" sz="1600" b="0" i="1" smtClean="0">
                                    <a:latin typeface="Cambria Math"/>
                                  </a:rPr>
                                  <m:t>ô</m:t>
                                </m:r>
                                <m:r>
                                  <a:rPr lang="vi-VN" sz="1600" b="0" i="1" smtClean="0">
                                    <a:latin typeface="Cambria Math"/>
                                  </a:rPr>
                                  <m:t>𝑛𝑔</m:t>
                                </m:r>
                                <m:r>
                                  <a:rPr lang="vi-VN" sz="1600" b="0" i="1" smtClean="0">
                                    <a:latin typeface="Cambria Math"/>
                                  </a:rPr>
                                  <m:t> </m:t>
                                </m:r>
                                <m:r>
                                  <a:rPr lang="vi-VN" sz="1600" i="1">
                                    <a:latin typeface="Cambria Math"/>
                                  </a:rPr>
                                  <m:t>𝐴𝐻𝐶</m:t>
                                </m:r>
                                <m:r>
                                  <a:rPr lang="vi-VN" sz="1600" i="1">
                                    <a:latin typeface="Cambria Math"/>
                                  </a:rPr>
                                  <m:t> đườ</m:t>
                                </m:r>
                                <m:r>
                                  <a:rPr lang="vi-VN" sz="1600" i="1">
                                    <a:latin typeface="Cambria Math"/>
                                  </a:rPr>
                                  <m:t>𝑛𝑔</m:t>
                                </m:r>
                                <m:r>
                                  <a:rPr lang="vi-VN" sz="1600" i="1">
                                    <a:latin typeface="Cambria Math"/>
                                  </a:rPr>
                                  <m:t> </m:t>
                                </m:r>
                                <m:r>
                                  <a:rPr lang="vi-VN" sz="1600" i="1">
                                    <a:latin typeface="Cambria Math"/>
                                  </a:rPr>
                                  <m:t>𝑐𝑎𝑜</m:t>
                                </m:r>
                                <m:r>
                                  <a:rPr lang="vi-VN" sz="1600" i="1">
                                    <a:latin typeface="Cambria Math"/>
                                  </a:rPr>
                                  <m:t> </m:t>
                                </m:r>
                                <m:r>
                                  <a:rPr lang="vi-VN" sz="1600" i="1">
                                    <a:latin typeface="Cambria Math"/>
                                  </a:rPr>
                                  <m:t>𝐻𝐹</m:t>
                                </m:r>
                              </m:e>
                            </m:eqArr>
                          </m:e>
                        </m:d>
                      </m:oMath>
                    </m:oMathPara>
                  </a14:m>
                  <a:endParaRPr lang="vi-VN" sz="1600"/>
                </a:p>
              </p:txBody>
            </p:sp>
          </mc:Choice>
          <mc:Fallback xmlns="">
            <p:sp>
              <p:nvSpPr>
                <p:cNvPr id="70" name="TextBox 69"/>
                <p:cNvSpPr txBox="1">
                  <a:spLocks noRot="1" noChangeAspect="1" noMove="1" noResize="1" noEditPoints="1" noAdjustHandles="1" noChangeArrowheads="1" noChangeShapeType="1" noTextEdit="1"/>
                </p:cNvSpPr>
                <p:nvPr/>
              </p:nvSpPr>
              <p:spPr>
                <a:xfrm>
                  <a:off x="6314601" y="4591276"/>
                  <a:ext cx="4985477" cy="1284069"/>
                </a:xfrm>
                <a:prstGeom prst="rect">
                  <a:avLst/>
                </a:prstGeom>
                <a:blipFill rotWithShape="1">
                  <a:blip r:embed="rId2"/>
                  <a:stretch>
                    <a:fillRect/>
                  </a:stretch>
                </a:blipFill>
              </p:spPr>
              <p:txBody>
                <a:bodyPr/>
                <a:lstStyle/>
                <a:p>
                  <a:r>
                    <a:rPr lang="vi-VN">
                      <a:noFill/>
                    </a:rPr>
                    <a:t> </a:t>
                  </a:r>
                </a:p>
              </p:txBody>
            </p:sp>
          </mc:Fallback>
        </mc:AlternateContent>
        <p:sp>
          <p:nvSpPr>
            <p:cNvPr id="71" name="Up Arrow 70"/>
            <p:cNvSpPr/>
            <p:nvPr/>
          </p:nvSpPr>
          <p:spPr>
            <a:xfrm>
              <a:off x="10381093" y="4267086"/>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73" name="Group 72"/>
          <p:cNvGrpSpPr/>
          <p:nvPr/>
        </p:nvGrpSpPr>
        <p:grpSpPr>
          <a:xfrm>
            <a:off x="7621840" y="2267596"/>
            <a:ext cx="1360394" cy="620312"/>
            <a:chOff x="5355003" y="3401796"/>
            <a:chExt cx="1360394" cy="620312"/>
          </a:xfrm>
        </p:grpSpPr>
        <p:sp>
          <p:nvSpPr>
            <p:cNvPr id="74" name="TextBox 73"/>
            <p:cNvSpPr txBox="1"/>
            <p:nvPr/>
          </p:nvSpPr>
          <p:spPr>
            <a:xfrm>
              <a:off x="5355003" y="3652776"/>
              <a:ext cx="1360394" cy="369332"/>
            </a:xfrm>
            <a:prstGeom prst="rect">
              <a:avLst/>
            </a:prstGeom>
            <a:noFill/>
          </p:spPr>
          <p:txBody>
            <a:bodyPr wrap="square" rtlCol="0">
              <a:spAutoFit/>
            </a:bodyPr>
            <a:lstStyle/>
            <a:p>
              <a:r>
                <a:rPr lang="vi-VN" smtClean="0"/>
                <a:t>Bằng AH</a:t>
              </a:r>
              <a:r>
                <a:rPr lang="vi-VN" baseline="30000" smtClean="0"/>
                <a:t>2</a:t>
              </a:r>
              <a:endParaRPr lang="vi-VN"/>
            </a:p>
          </p:txBody>
        </p:sp>
        <p:sp>
          <p:nvSpPr>
            <p:cNvPr id="75" name="Up Arrow 74"/>
            <p:cNvSpPr/>
            <p:nvPr/>
          </p:nvSpPr>
          <p:spPr>
            <a:xfrm>
              <a:off x="5899124" y="3401796"/>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mc:AlternateContent xmlns:mc="http://schemas.openxmlformats.org/markup-compatibility/2006" xmlns:a14="http://schemas.microsoft.com/office/drawing/2010/main">
        <mc:Choice Requires="a14">
          <p:sp>
            <p:nvSpPr>
              <p:cNvPr id="77" name="TextBox 76"/>
              <p:cNvSpPr txBox="1"/>
              <p:nvPr/>
            </p:nvSpPr>
            <p:spPr>
              <a:xfrm>
                <a:off x="48992" y="4343400"/>
                <a:ext cx="4142007" cy="2029273"/>
              </a:xfrm>
              <a:prstGeom prst="rect">
                <a:avLst/>
              </a:prstGeom>
              <a:noFill/>
            </p:spPr>
            <p:txBody>
              <a:bodyPr wrap="square" rtlCol="0">
                <a:spAutoFit/>
              </a:bodyPr>
              <a:lstStyle/>
              <a:p>
                <a:pPr algn="just"/>
                <a:r>
                  <a:rPr lang="vi-VN" sz="2000" smtClean="0">
                    <a:solidFill>
                      <a:srgbClr val="FFFF00"/>
                    </a:solidFill>
                  </a:rPr>
                  <a:t>c) * Áp dụng hệ thức giữa cạnh và đường cao vào </a:t>
                </a:r>
                <a:r>
                  <a:rPr lang="vi-VN" sz="2000" smtClean="0">
                    <a:solidFill>
                      <a:srgbClr val="FFFF00"/>
                    </a:solidFill>
                    <a:sym typeface="Wingdings 3"/>
                  </a:rPr>
                  <a:t>tam giác vuông </a:t>
                </a:r>
                <a:r>
                  <a:rPr lang="vi-VN" sz="2000" smtClean="0">
                    <a:solidFill>
                      <a:srgbClr val="FFFF00"/>
                    </a:solidFill>
                  </a:rPr>
                  <a:t>AHB đường cao HE ta được:</a:t>
                </a:r>
              </a:p>
              <a:p>
                <a:pPr algn="ctr"/>
                <a14:m>
                  <m:oMath xmlns:m="http://schemas.openxmlformats.org/officeDocument/2006/math">
                    <m:groupChr>
                      <m:groupChrPr>
                        <m:chr m:val="⇒"/>
                        <m:pos m:val="top"/>
                        <m:ctrlPr>
                          <a:rPr lang="vi-VN" sz="2000" i="1">
                            <a:solidFill>
                              <a:srgbClr val="FFFF00"/>
                            </a:solidFill>
                            <a:latin typeface="Cambria Math"/>
                          </a:rPr>
                        </m:ctrlPr>
                      </m:groupChrPr>
                      <m:e/>
                    </m:groupChr>
                    <m:r>
                      <a:rPr lang="vi-VN" sz="2000" i="1">
                        <a:solidFill>
                          <a:srgbClr val="FFFF00"/>
                        </a:solidFill>
                        <a:latin typeface="Cambria Math"/>
                      </a:rPr>
                      <m:t> </m:t>
                    </m:r>
                  </m:oMath>
                </a14:m>
                <a:r>
                  <a:rPr lang="vi-VN" sz="2000" smtClean="0">
                    <a:solidFill>
                      <a:srgbClr val="FFFF00"/>
                    </a:solidFill>
                  </a:rPr>
                  <a:t>AH</a:t>
                </a:r>
                <a:r>
                  <a:rPr lang="vi-VN" sz="2000" baseline="30000" smtClean="0">
                    <a:solidFill>
                      <a:srgbClr val="FFFF00"/>
                    </a:solidFill>
                  </a:rPr>
                  <a:t>2</a:t>
                </a:r>
                <a:r>
                  <a:rPr lang="vi-VN" sz="2000" smtClean="0">
                    <a:solidFill>
                      <a:srgbClr val="FFFF00"/>
                    </a:solidFill>
                  </a:rPr>
                  <a:t> = AE . AB</a:t>
                </a:r>
              </a:p>
              <a:p>
                <a:pPr algn="just"/>
                <a:r>
                  <a:rPr lang="vi-VN" sz="2000" smtClean="0">
                    <a:solidFill>
                      <a:srgbClr val="FFFF00"/>
                    </a:solidFill>
                  </a:rPr>
                  <a:t>* Tương tự:   AH</a:t>
                </a:r>
                <a:r>
                  <a:rPr lang="vi-VN" sz="2000" baseline="30000" smtClean="0">
                    <a:solidFill>
                      <a:srgbClr val="FFFF00"/>
                    </a:solidFill>
                  </a:rPr>
                  <a:t>2</a:t>
                </a:r>
                <a:r>
                  <a:rPr lang="vi-VN" sz="2000">
                    <a:solidFill>
                      <a:srgbClr val="FFFF00"/>
                    </a:solidFill>
                  </a:rPr>
                  <a:t>= </a:t>
                </a:r>
                <a:r>
                  <a:rPr lang="vi-VN" sz="2000" smtClean="0">
                    <a:solidFill>
                      <a:srgbClr val="FFFF00"/>
                    </a:solidFill>
                  </a:rPr>
                  <a:t>AF </a:t>
                </a:r>
                <a:r>
                  <a:rPr lang="vi-VN" sz="2000">
                    <a:solidFill>
                      <a:srgbClr val="FFFF00"/>
                    </a:solidFill>
                  </a:rPr>
                  <a:t>. </a:t>
                </a:r>
                <a:r>
                  <a:rPr lang="vi-VN" sz="2000" smtClean="0">
                    <a:solidFill>
                      <a:srgbClr val="FFFF00"/>
                    </a:solidFill>
                  </a:rPr>
                  <a:t>AC</a:t>
                </a:r>
              </a:p>
              <a:p>
                <a:pPr algn="just"/>
                <a:r>
                  <a:rPr lang="vi-VN" sz="2000" smtClean="0">
                    <a:solidFill>
                      <a:srgbClr val="FFFF00"/>
                    </a:solidFill>
                  </a:rPr>
                  <a:t>Vậy AE . AB = AF . AC</a:t>
                </a:r>
                <a:endParaRPr lang="vi-VN" sz="2000" baseline="30000">
                  <a:solidFill>
                    <a:srgbClr val="FFFF00"/>
                  </a:solidFill>
                </a:endParaRPr>
              </a:p>
            </p:txBody>
          </p:sp>
        </mc:Choice>
        <mc:Fallback xmlns="">
          <p:sp>
            <p:nvSpPr>
              <p:cNvPr id="77" name="TextBox 76"/>
              <p:cNvSpPr txBox="1">
                <a:spLocks noRot="1" noChangeAspect="1" noMove="1" noResize="1" noEditPoints="1" noAdjustHandles="1" noChangeArrowheads="1" noChangeShapeType="1" noTextEdit="1"/>
              </p:cNvSpPr>
              <p:nvPr/>
            </p:nvSpPr>
            <p:spPr>
              <a:xfrm>
                <a:off x="48992" y="4343400"/>
                <a:ext cx="4142007" cy="2029273"/>
              </a:xfrm>
              <a:prstGeom prst="rect">
                <a:avLst/>
              </a:prstGeom>
              <a:blipFill rotWithShape="1">
                <a:blip r:embed="rId3"/>
                <a:stretch>
                  <a:fillRect l="-1473" t="-1205" r="-1620" b="-4518"/>
                </a:stretch>
              </a:blipFill>
            </p:spPr>
            <p:txBody>
              <a:bodyPr/>
              <a:lstStyle/>
              <a:p>
                <a:r>
                  <a:rPr lang="vi-VN">
                    <a:noFill/>
                  </a:rPr>
                  <a:t> </a:t>
                </a:r>
              </a:p>
            </p:txBody>
          </p:sp>
        </mc:Fallback>
      </mc:AlternateContent>
      <p:sp>
        <p:nvSpPr>
          <p:cNvPr id="57" name="TextBox 56"/>
          <p:cNvSpPr txBox="1"/>
          <p:nvPr/>
        </p:nvSpPr>
        <p:spPr>
          <a:xfrm>
            <a:off x="4254727" y="1742753"/>
            <a:ext cx="4920520" cy="369332"/>
          </a:xfrm>
          <a:prstGeom prst="rect">
            <a:avLst/>
          </a:prstGeom>
          <a:solidFill>
            <a:schemeClr val="accent4"/>
          </a:solidFill>
        </p:spPr>
        <p:txBody>
          <a:bodyPr wrap="square" rtlCol="0">
            <a:spAutoFit/>
          </a:bodyPr>
          <a:lstStyle/>
          <a:p>
            <a:r>
              <a:rPr lang="vi-VN" b="1" smtClean="0">
                <a:solidFill>
                  <a:srgbClr val="002060"/>
                </a:solidFill>
                <a:latin typeface="Tahoma" pitchFamily="34" charset="0"/>
                <a:ea typeface="Tahoma" pitchFamily="34" charset="0"/>
                <a:cs typeface="Tahoma" pitchFamily="34" charset="0"/>
              </a:rPr>
              <a:t>c, Chứng minh đẳng thức: AE.AB = AF.AC</a:t>
            </a:r>
            <a:endParaRPr lang="vi-VN" b="1">
              <a:solidFill>
                <a:srgbClr val="002060"/>
              </a:solidFill>
              <a:latin typeface="Tahoma" pitchFamily="34" charset="0"/>
              <a:ea typeface="Tahoma" pitchFamily="34" charset="0"/>
              <a:cs typeface="Tahoma" pitchFamily="34" charset="0"/>
            </a:endParaRPr>
          </a:p>
        </p:txBody>
      </p:sp>
      <p:sp>
        <p:nvSpPr>
          <p:cNvPr id="58" name="Content Placeholder 2"/>
          <p:cNvSpPr txBox="1">
            <a:spLocks/>
          </p:cNvSpPr>
          <p:nvPr/>
        </p:nvSpPr>
        <p:spPr bwMode="auto">
          <a:xfrm>
            <a:off x="168132" y="704865"/>
            <a:ext cx="3058905"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 ÔN TẬP LÝ THUYẾT</a:t>
            </a:r>
            <a:endParaRPr lang="vi-VN" sz="1900" b="1">
              <a:solidFill>
                <a:srgbClr val="FFFF00"/>
              </a:solidFill>
              <a:latin typeface="Tahoma" pitchFamily="34" charset="0"/>
              <a:ea typeface="Tahoma" pitchFamily="34" charset="0"/>
              <a:cs typeface="Tahoma" pitchFamily="34" charset="0"/>
            </a:endParaRPr>
          </a:p>
        </p:txBody>
      </p:sp>
      <p:sp>
        <p:nvSpPr>
          <p:cNvPr id="59" name="Content Placeholder 2"/>
          <p:cNvSpPr txBox="1">
            <a:spLocks/>
          </p:cNvSpPr>
          <p:nvPr/>
        </p:nvSpPr>
        <p:spPr bwMode="auto">
          <a:xfrm>
            <a:off x="168132" y="1114191"/>
            <a:ext cx="3420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II. LUYỆN TẬP</a:t>
            </a:r>
            <a:endParaRPr lang="vi-VN" sz="1900" b="1">
              <a:solidFill>
                <a:srgbClr val="FFFF00"/>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3324471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wipe(right)">
                                      <p:cBhvr>
                                        <p:cTn id="7"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a:cxnSpLocks noChangeShapeType="1"/>
          </p:cNvCxnSpPr>
          <p:nvPr/>
        </p:nvCxnSpPr>
        <p:spPr bwMode="auto">
          <a:xfrm>
            <a:off x="4117843" y="965177"/>
            <a:ext cx="0" cy="600065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grpSp>
        <p:nvGrpSpPr>
          <p:cNvPr id="2" name="Group 1"/>
          <p:cNvGrpSpPr/>
          <p:nvPr/>
        </p:nvGrpSpPr>
        <p:grpSpPr>
          <a:xfrm>
            <a:off x="386452" y="2073628"/>
            <a:ext cx="3139721" cy="2715621"/>
            <a:chOff x="415739" y="1212864"/>
            <a:chExt cx="3139721" cy="2715621"/>
          </a:xfrm>
        </p:grpSpPr>
        <p:grpSp>
          <p:nvGrpSpPr>
            <p:cNvPr id="4" name="Group 3"/>
            <p:cNvGrpSpPr/>
            <p:nvPr/>
          </p:nvGrpSpPr>
          <p:grpSpPr>
            <a:xfrm>
              <a:off x="415739" y="1212864"/>
              <a:ext cx="3139721" cy="2715621"/>
              <a:chOff x="136879" y="1850365"/>
              <a:chExt cx="3780923" cy="3465850"/>
            </a:xfrm>
          </p:grpSpPr>
          <p:grpSp>
            <p:nvGrpSpPr>
              <p:cNvPr id="5" name="Group 4"/>
              <p:cNvGrpSpPr/>
              <p:nvPr/>
            </p:nvGrpSpPr>
            <p:grpSpPr>
              <a:xfrm>
                <a:off x="684401" y="2817694"/>
                <a:ext cx="910525" cy="933960"/>
                <a:chOff x="702905" y="2744018"/>
                <a:chExt cx="910525" cy="933960"/>
              </a:xfrm>
            </p:grpSpPr>
            <p:grpSp>
              <p:nvGrpSpPr>
                <p:cNvPr id="6" name="Group 5"/>
                <p:cNvGrpSpPr/>
                <p:nvPr/>
              </p:nvGrpSpPr>
              <p:grpSpPr>
                <a:xfrm>
                  <a:off x="702905" y="2744018"/>
                  <a:ext cx="910525" cy="933960"/>
                  <a:chOff x="702905" y="2744018"/>
                  <a:chExt cx="910525" cy="933960"/>
                </a:xfrm>
              </p:grpSpPr>
              <p:cxnSp>
                <p:nvCxnSpPr>
                  <p:cNvPr id="8" name="Straight Connector 7"/>
                  <p:cNvCxnSpPr/>
                  <p:nvPr/>
                </p:nvCxnSpPr>
                <p:spPr>
                  <a:xfrm>
                    <a:off x="927630" y="3113350"/>
                    <a:ext cx="685800" cy="564628"/>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02905" y="2744018"/>
                    <a:ext cx="266700" cy="369332"/>
                  </a:xfrm>
                  <a:prstGeom prst="rect">
                    <a:avLst/>
                  </a:prstGeom>
                  <a:noFill/>
                </p:spPr>
                <p:txBody>
                  <a:bodyPr wrap="square" rtlCol="0">
                    <a:spAutoFit/>
                  </a:bodyPr>
                  <a:lstStyle/>
                  <a:p>
                    <a:r>
                      <a:rPr lang="vi-VN" smtClean="0">
                        <a:solidFill>
                          <a:srgbClr val="FFFF00"/>
                        </a:solidFill>
                      </a:rPr>
                      <a:t>E</a:t>
                    </a:r>
                    <a:endParaRPr lang="vi-VN">
                      <a:solidFill>
                        <a:srgbClr val="FFFF00"/>
                      </a:solidFill>
                    </a:endParaRPr>
                  </a:p>
                </p:txBody>
              </p:sp>
            </p:grpSp>
            <p:sp>
              <p:nvSpPr>
                <p:cNvPr id="7" name="Freeform 6"/>
                <p:cNvSpPr/>
                <p:nvPr/>
              </p:nvSpPr>
              <p:spPr>
                <a:xfrm rot="7720481">
                  <a:off x="887205" y="3130665"/>
                  <a:ext cx="108605" cy="92345"/>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10" name="Group 9"/>
              <p:cNvGrpSpPr/>
              <p:nvPr/>
            </p:nvGrpSpPr>
            <p:grpSpPr>
              <a:xfrm>
                <a:off x="136879" y="2192015"/>
                <a:ext cx="3780923" cy="3124200"/>
                <a:chOff x="142320" y="3150607"/>
                <a:chExt cx="3780923" cy="3124200"/>
              </a:xfrm>
            </p:grpSpPr>
            <p:grpSp>
              <p:nvGrpSpPr>
                <p:cNvPr id="11" name="Group 10"/>
                <p:cNvGrpSpPr/>
                <p:nvPr/>
              </p:nvGrpSpPr>
              <p:grpSpPr>
                <a:xfrm>
                  <a:off x="142320" y="3150607"/>
                  <a:ext cx="3520888" cy="3124200"/>
                  <a:chOff x="142320" y="3150607"/>
                  <a:chExt cx="3520888" cy="3124200"/>
                </a:xfrm>
              </p:grpSpPr>
              <p:sp>
                <p:nvSpPr>
                  <p:cNvPr id="20" name="Oval 12"/>
                  <p:cNvSpPr/>
                  <p:nvPr/>
                </p:nvSpPr>
                <p:spPr>
                  <a:xfrm>
                    <a:off x="462808" y="3150607"/>
                    <a:ext cx="3200400" cy="3124200"/>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21" name="Group 13"/>
                  <p:cNvGrpSpPr/>
                  <p:nvPr/>
                </p:nvGrpSpPr>
                <p:grpSpPr>
                  <a:xfrm>
                    <a:off x="462808" y="4694666"/>
                    <a:ext cx="3200400" cy="391509"/>
                    <a:chOff x="462808" y="4694666"/>
                    <a:chExt cx="3200400" cy="391509"/>
                  </a:xfrm>
                </p:grpSpPr>
                <p:sp>
                  <p:nvSpPr>
                    <p:cNvPr id="22" name="TextBox 15"/>
                    <p:cNvSpPr txBox="1"/>
                    <p:nvPr/>
                  </p:nvSpPr>
                  <p:spPr>
                    <a:xfrm>
                      <a:off x="1875870" y="4716843"/>
                      <a:ext cx="266700" cy="369332"/>
                    </a:xfrm>
                    <a:prstGeom prst="rect">
                      <a:avLst/>
                    </a:prstGeom>
                    <a:noFill/>
                  </p:spPr>
                  <p:txBody>
                    <a:bodyPr wrap="square" rtlCol="0">
                      <a:spAutoFit/>
                    </a:bodyPr>
                    <a:lstStyle/>
                    <a:p>
                      <a:r>
                        <a:rPr lang="vi-VN" smtClean="0">
                          <a:solidFill>
                            <a:srgbClr val="FFFF00"/>
                          </a:solidFill>
                        </a:rPr>
                        <a:t>O</a:t>
                      </a:r>
                      <a:endParaRPr lang="vi-VN">
                        <a:solidFill>
                          <a:srgbClr val="FFFF00"/>
                        </a:solidFill>
                      </a:endParaRPr>
                    </a:p>
                  </p:txBody>
                </p:sp>
                <p:grpSp>
                  <p:nvGrpSpPr>
                    <p:cNvPr id="17" name="Group 16"/>
                    <p:cNvGrpSpPr/>
                    <p:nvPr/>
                  </p:nvGrpSpPr>
                  <p:grpSpPr>
                    <a:xfrm>
                      <a:off x="462808" y="4694666"/>
                      <a:ext cx="3200400" cy="62975"/>
                      <a:chOff x="462808" y="4694666"/>
                      <a:chExt cx="3200400" cy="62975"/>
                    </a:xfrm>
                  </p:grpSpPr>
                  <p:cxnSp>
                    <p:nvCxnSpPr>
                      <p:cNvPr id="18" name="Straight Connector 17"/>
                      <p:cNvCxnSpPr>
                        <a:stCxn id="13" idx="2"/>
                        <a:endCxn id="13" idx="6"/>
                      </p:cNvCxnSpPr>
                      <p:nvPr/>
                    </p:nvCxnSpPr>
                    <p:spPr>
                      <a:xfrm>
                        <a:off x="462808" y="4712707"/>
                        <a:ext cx="32004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2019341" y="4694666"/>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sp>
                <p:nvSpPr>
                  <p:cNvPr id="15" name="TextBox 14"/>
                  <p:cNvSpPr txBox="1"/>
                  <p:nvPr/>
                </p:nvSpPr>
                <p:spPr>
                  <a:xfrm>
                    <a:off x="142320" y="4551236"/>
                    <a:ext cx="266700" cy="305233"/>
                  </a:xfrm>
                  <a:prstGeom prst="rect">
                    <a:avLst/>
                  </a:prstGeom>
                  <a:noFill/>
                </p:spPr>
                <p:txBody>
                  <a:bodyPr wrap="square" rtlCol="0">
                    <a:spAutoFit/>
                  </a:bodyPr>
                  <a:lstStyle/>
                  <a:p>
                    <a:r>
                      <a:rPr lang="vi-VN" smtClean="0">
                        <a:solidFill>
                          <a:srgbClr val="FFFF00"/>
                        </a:solidFill>
                      </a:rPr>
                      <a:t>B</a:t>
                    </a:r>
                    <a:endParaRPr lang="vi-VN">
                      <a:solidFill>
                        <a:srgbClr val="FFFF00"/>
                      </a:solidFill>
                    </a:endParaRPr>
                  </a:p>
                </p:txBody>
              </p:sp>
            </p:grpSp>
            <p:sp>
              <p:nvSpPr>
                <p:cNvPr id="23" name="TextBox 11"/>
                <p:cNvSpPr txBox="1"/>
                <p:nvPr/>
              </p:nvSpPr>
              <p:spPr>
                <a:xfrm>
                  <a:off x="3656543" y="4539247"/>
                  <a:ext cx="266700" cy="369332"/>
                </a:xfrm>
                <a:prstGeom prst="rect">
                  <a:avLst/>
                </a:prstGeom>
                <a:noFill/>
              </p:spPr>
              <p:txBody>
                <a:bodyPr wrap="square" rtlCol="0">
                  <a:spAutoFit/>
                </a:bodyPr>
                <a:lstStyle/>
                <a:p>
                  <a:r>
                    <a:rPr lang="vi-VN" smtClean="0">
                      <a:solidFill>
                        <a:srgbClr val="FFFF00"/>
                      </a:solidFill>
                    </a:rPr>
                    <a:t>C</a:t>
                  </a:r>
                  <a:endParaRPr lang="vi-VN">
                    <a:solidFill>
                      <a:srgbClr val="FFFF00"/>
                    </a:solidFill>
                  </a:endParaRPr>
                </a:p>
              </p:txBody>
            </p:sp>
          </p:grpSp>
          <p:cxnSp>
            <p:nvCxnSpPr>
              <p:cNvPr id="25" name="Straight Connector 24"/>
              <p:cNvCxnSpPr>
                <a:endCxn id="33" idx="2"/>
              </p:cNvCxnSpPr>
              <p:nvPr/>
            </p:nvCxnSpPr>
            <p:spPr>
              <a:xfrm flipH="1">
                <a:off x="469021" y="2254768"/>
                <a:ext cx="1122380" cy="1494865"/>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endCxn id="13" idx="6"/>
              </p:cNvCxnSpPr>
              <p:nvPr/>
            </p:nvCxnSpPr>
            <p:spPr>
              <a:xfrm>
                <a:off x="1600367" y="2254768"/>
                <a:ext cx="2057400" cy="149934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1600367" y="2765756"/>
                <a:ext cx="2057400" cy="1981200"/>
                <a:chOff x="1605808" y="3724348"/>
                <a:chExt cx="2057400" cy="1981200"/>
              </a:xfrm>
            </p:grpSpPr>
            <p:sp>
              <p:nvSpPr>
                <p:cNvPr id="28" name="Oval 27"/>
                <p:cNvSpPr/>
                <p:nvPr/>
              </p:nvSpPr>
              <p:spPr>
                <a:xfrm>
                  <a:off x="1605808" y="3724348"/>
                  <a:ext cx="2057400" cy="1981200"/>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29" name="Group 28"/>
                <p:cNvGrpSpPr/>
                <p:nvPr/>
              </p:nvGrpSpPr>
              <p:grpSpPr>
                <a:xfrm>
                  <a:off x="2473498" y="4690183"/>
                  <a:ext cx="266700" cy="447139"/>
                  <a:chOff x="2473498" y="4690183"/>
                  <a:chExt cx="266700" cy="447139"/>
                </a:xfrm>
              </p:grpSpPr>
              <p:sp>
                <p:nvSpPr>
                  <p:cNvPr id="30" name="Oval 29"/>
                  <p:cNvSpPr/>
                  <p:nvPr/>
                </p:nvSpPr>
                <p:spPr>
                  <a:xfrm>
                    <a:off x="2606848" y="4690183"/>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1" name="TextBox 30"/>
                  <p:cNvSpPr txBox="1"/>
                  <p:nvPr/>
                </p:nvSpPr>
                <p:spPr>
                  <a:xfrm>
                    <a:off x="2473498" y="4767990"/>
                    <a:ext cx="266700" cy="369332"/>
                  </a:xfrm>
                  <a:prstGeom prst="rect">
                    <a:avLst/>
                  </a:prstGeom>
                  <a:noFill/>
                </p:spPr>
                <p:txBody>
                  <a:bodyPr wrap="square" rtlCol="0">
                    <a:spAutoFit/>
                  </a:bodyPr>
                  <a:lstStyle/>
                  <a:p>
                    <a:r>
                      <a:rPr lang="vi-VN">
                        <a:solidFill>
                          <a:srgbClr val="FFFF00"/>
                        </a:solidFill>
                      </a:rPr>
                      <a:t>K</a:t>
                    </a:r>
                  </a:p>
                </p:txBody>
              </p:sp>
            </p:grpSp>
          </p:grpSp>
          <p:grpSp>
            <p:nvGrpSpPr>
              <p:cNvPr id="32" name="Group 31"/>
              <p:cNvGrpSpPr/>
              <p:nvPr/>
            </p:nvGrpSpPr>
            <p:grpSpPr>
              <a:xfrm>
                <a:off x="469021" y="3160204"/>
                <a:ext cx="1122380" cy="1178858"/>
                <a:chOff x="474462" y="4118796"/>
                <a:chExt cx="1122380" cy="1178858"/>
              </a:xfrm>
            </p:grpSpPr>
            <p:sp>
              <p:nvSpPr>
                <p:cNvPr id="33" name="Oval 32"/>
                <p:cNvSpPr/>
                <p:nvPr/>
              </p:nvSpPr>
              <p:spPr>
                <a:xfrm>
                  <a:off x="474462" y="4118796"/>
                  <a:ext cx="1122380" cy="1178858"/>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34" name="Group 33"/>
                <p:cNvGrpSpPr/>
                <p:nvPr/>
              </p:nvGrpSpPr>
              <p:grpSpPr>
                <a:xfrm>
                  <a:off x="902302" y="4683460"/>
                  <a:ext cx="266700" cy="409087"/>
                  <a:chOff x="902302" y="4683460"/>
                  <a:chExt cx="266700" cy="409087"/>
                </a:xfrm>
              </p:grpSpPr>
              <p:sp>
                <p:nvSpPr>
                  <p:cNvPr id="35" name="Oval 34"/>
                  <p:cNvSpPr/>
                  <p:nvPr/>
                </p:nvSpPr>
                <p:spPr>
                  <a:xfrm>
                    <a:off x="1007992" y="4683460"/>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6" name="TextBox 35"/>
                  <p:cNvSpPr txBox="1"/>
                  <p:nvPr/>
                </p:nvSpPr>
                <p:spPr>
                  <a:xfrm>
                    <a:off x="902302" y="4723215"/>
                    <a:ext cx="266700" cy="369332"/>
                  </a:xfrm>
                  <a:prstGeom prst="rect">
                    <a:avLst/>
                  </a:prstGeom>
                  <a:noFill/>
                </p:spPr>
                <p:txBody>
                  <a:bodyPr wrap="square" rtlCol="0">
                    <a:spAutoFit/>
                  </a:bodyPr>
                  <a:lstStyle/>
                  <a:p>
                    <a:r>
                      <a:rPr lang="vi-VN" smtClean="0">
                        <a:solidFill>
                          <a:srgbClr val="FFFF00"/>
                        </a:solidFill>
                        <a:latin typeface="+mj-lt"/>
                      </a:rPr>
                      <a:t>I</a:t>
                    </a:r>
                    <a:endParaRPr lang="vi-VN">
                      <a:solidFill>
                        <a:srgbClr val="FFFF00"/>
                      </a:solidFill>
                      <a:latin typeface="+mj-lt"/>
                    </a:endParaRPr>
                  </a:p>
                </p:txBody>
              </p:sp>
            </p:grpSp>
          </p:grpSp>
          <p:grpSp>
            <p:nvGrpSpPr>
              <p:cNvPr id="37" name="Group 36"/>
              <p:cNvGrpSpPr/>
              <p:nvPr/>
            </p:nvGrpSpPr>
            <p:grpSpPr>
              <a:xfrm>
                <a:off x="1604848" y="2407489"/>
                <a:ext cx="897143" cy="1342144"/>
                <a:chOff x="1610289" y="3366081"/>
                <a:chExt cx="897143" cy="1342144"/>
              </a:xfrm>
            </p:grpSpPr>
            <p:cxnSp>
              <p:nvCxnSpPr>
                <p:cNvPr id="38" name="Straight Connector 37"/>
                <p:cNvCxnSpPr/>
                <p:nvPr/>
              </p:nvCxnSpPr>
              <p:spPr>
                <a:xfrm flipH="1">
                  <a:off x="1610289" y="3724348"/>
                  <a:ext cx="750346" cy="98387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2240732" y="3366081"/>
                  <a:ext cx="266700" cy="369332"/>
                </a:xfrm>
                <a:prstGeom prst="rect">
                  <a:avLst/>
                </a:prstGeom>
                <a:noFill/>
              </p:spPr>
              <p:txBody>
                <a:bodyPr wrap="square" rtlCol="0">
                  <a:spAutoFit/>
                </a:bodyPr>
                <a:lstStyle/>
                <a:p>
                  <a:r>
                    <a:rPr lang="vi-VN" smtClean="0">
                      <a:solidFill>
                        <a:srgbClr val="FFFF00"/>
                      </a:solidFill>
                    </a:rPr>
                    <a:t>F</a:t>
                  </a:r>
                  <a:endParaRPr lang="vi-VN">
                    <a:solidFill>
                      <a:srgbClr val="FFFF00"/>
                    </a:solidFill>
                  </a:endParaRPr>
                </a:p>
              </p:txBody>
            </p:sp>
            <p:sp>
              <p:nvSpPr>
                <p:cNvPr id="40" name="Freeform 39"/>
                <p:cNvSpPr/>
                <p:nvPr/>
              </p:nvSpPr>
              <p:spPr>
                <a:xfrm rot="7581850">
                  <a:off x="2302673" y="3793205"/>
                  <a:ext cx="116493" cy="101853"/>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41" name="Group 40"/>
              <p:cNvGrpSpPr/>
              <p:nvPr/>
            </p:nvGrpSpPr>
            <p:grpSpPr>
              <a:xfrm>
                <a:off x="1192259" y="1850365"/>
                <a:ext cx="663954" cy="3397643"/>
                <a:chOff x="1197700" y="2808957"/>
                <a:chExt cx="663954" cy="3397643"/>
              </a:xfrm>
            </p:grpSpPr>
            <p:grpSp>
              <p:nvGrpSpPr>
                <p:cNvPr id="42" name="Group 41"/>
                <p:cNvGrpSpPr/>
                <p:nvPr/>
              </p:nvGrpSpPr>
              <p:grpSpPr>
                <a:xfrm>
                  <a:off x="1348585" y="2808957"/>
                  <a:ext cx="513069" cy="3397643"/>
                  <a:chOff x="1348585" y="2808957"/>
                  <a:chExt cx="513069" cy="3397643"/>
                </a:xfrm>
              </p:grpSpPr>
              <p:cxnSp>
                <p:nvCxnSpPr>
                  <p:cNvPr id="46" name="Straight Connector 45"/>
                  <p:cNvCxnSpPr/>
                  <p:nvPr/>
                </p:nvCxnSpPr>
                <p:spPr>
                  <a:xfrm>
                    <a:off x="1596842" y="3213360"/>
                    <a:ext cx="0" cy="298524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1348585" y="2808957"/>
                    <a:ext cx="266699" cy="369332"/>
                  </a:xfrm>
                  <a:prstGeom prst="rect">
                    <a:avLst/>
                  </a:prstGeom>
                  <a:noFill/>
                </p:spPr>
                <p:txBody>
                  <a:bodyPr wrap="square" rtlCol="0">
                    <a:spAutoFit/>
                  </a:bodyPr>
                  <a:lstStyle/>
                  <a:p>
                    <a:r>
                      <a:rPr lang="vi-VN" smtClean="0">
                        <a:solidFill>
                          <a:srgbClr val="FFFF00"/>
                        </a:solidFill>
                      </a:rPr>
                      <a:t>A</a:t>
                    </a:r>
                    <a:endParaRPr lang="vi-VN">
                      <a:solidFill>
                        <a:srgbClr val="FFFF00"/>
                      </a:solidFill>
                    </a:endParaRPr>
                  </a:p>
                </p:txBody>
              </p:sp>
              <p:sp>
                <p:nvSpPr>
                  <p:cNvPr id="48" name="TextBox 47"/>
                  <p:cNvSpPr txBox="1"/>
                  <p:nvPr/>
                </p:nvSpPr>
                <p:spPr>
                  <a:xfrm>
                    <a:off x="1594952" y="5837268"/>
                    <a:ext cx="266702" cy="369332"/>
                  </a:xfrm>
                  <a:prstGeom prst="rect">
                    <a:avLst/>
                  </a:prstGeom>
                  <a:noFill/>
                </p:spPr>
                <p:txBody>
                  <a:bodyPr wrap="square" rtlCol="0">
                    <a:spAutoFit/>
                  </a:bodyPr>
                  <a:lstStyle/>
                  <a:p>
                    <a:r>
                      <a:rPr lang="vi-VN" smtClean="0">
                        <a:solidFill>
                          <a:srgbClr val="FFFF00"/>
                        </a:solidFill>
                      </a:rPr>
                      <a:t>D</a:t>
                    </a:r>
                    <a:endParaRPr lang="vi-VN">
                      <a:solidFill>
                        <a:srgbClr val="FFFF00"/>
                      </a:solidFill>
                    </a:endParaRPr>
                  </a:p>
                </p:txBody>
              </p:sp>
            </p:grpSp>
            <p:grpSp>
              <p:nvGrpSpPr>
                <p:cNvPr id="43" name="Group 42"/>
                <p:cNvGrpSpPr/>
                <p:nvPr/>
              </p:nvGrpSpPr>
              <p:grpSpPr>
                <a:xfrm>
                  <a:off x="1197700" y="4604074"/>
                  <a:ext cx="535443" cy="403917"/>
                  <a:chOff x="1197700" y="4604074"/>
                  <a:chExt cx="535443" cy="403917"/>
                </a:xfrm>
              </p:grpSpPr>
              <p:sp>
                <p:nvSpPr>
                  <p:cNvPr id="44" name="TextBox 43"/>
                  <p:cNvSpPr txBox="1"/>
                  <p:nvPr/>
                </p:nvSpPr>
                <p:spPr>
                  <a:xfrm>
                    <a:off x="1197700" y="4638659"/>
                    <a:ext cx="266701" cy="369332"/>
                  </a:xfrm>
                  <a:prstGeom prst="rect">
                    <a:avLst/>
                  </a:prstGeom>
                  <a:noFill/>
                </p:spPr>
                <p:txBody>
                  <a:bodyPr wrap="square" rtlCol="0">
                    <a:spAutoFit/>
                  </a:bodyPr>
                  <a:lstStyle/>
                  <a:p>
                    <a:r>
                      <a:rPr lang="vi-VN">
                        <a:solidFill>
                          <a:srgbClr val="FFFF00"/>
                        </a:solidFill>
                      </a:rPr>
                      <a:t>H</a:t>
                    </a:r>
                  </a:p>
                </p:txBody>
              </p:sp>
              <p:sp>
                <p:nvSpPr>
                  <p:cNvPr id="45" name="Freeform 44"/>
                  <p:cNvSpPr/>
                  <p:nvPr/>
                </p:nvSpPr>
                <p:spPr>
                  <a:xfrm>
                    <a:off x="1615284" y="4604074"/>
                    <a:ext cx="117859" cy="117898"/>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grpSp>
        <p:cxnSp>
          <p:nvCxnSpPr>
            <p:cNvPr id="72" name="Straight Connector 71"/>
            <p:cNvCxnSpPr/>
            <p:nvPr/>
          </p:nvCxnSpPr>
          <p:spPr>
            <a:xfrm>
              <a:off x="1631036" y="1538082"/>
              <a:ext cx="342445" cy="1173699"/>
            </a:xfrm>
            <a:prstGeom prst="line">
              <a:avLst/>
            </a:prstGeom>
            <a:ln w="19050">
              <a:solidFill>
                <a:srgbClr val="FFFF00"/>
              </a:solidFill>
              <a:prstDash val="dash"/>
            </a:ln>
          </p:spPr>
          <p:style>
            <a:lnRef idx="1">
              <a:schemeClr val="accent1"/>
            </a:lnRef>
            <a:fillRef idx="0">
              <a:schemeClr val="accent1"/>
            </a:fillRef>
            <a:effectRef idx="0">
              <a:schemeClr val="accent1"/>
            </a:effectRef>
            <a:fontRef idx="minor">
              <a:schemeClr val="tx1"/>
            </a:fontRef>
          </p:style>
        </p:cxnSp>
      </p:grpSp>
      <p:grpSp>
        <p:nvGrpSpPr>
          <p:cNvPr id="56" name="Group 55"/>
          <p:cNvGrpSpPr/>
          <p:nvPr/>
        </p:nvGrpSpPr>
        <p:grpSpPr>
          <a:xfrm>
            <a:off x="999956" y="2654847"/>
            <a:ext cx="1239777" cy="451806"/>
            <a:chOff x="873408" y="3837516"/>
            <a:chExt cx="1473782" cy="447421"/>
          </a:xfrm>
        </p:grpSpPr>
        <p:cxnSp>
          <p:nvCxnSpPr>
            <p:cNvPr id="57" name="Straight Connector 56"/>
            <p:cNvCxnSpPr>
              <a:endCxn id="39" idx="2"/>
            </p:cNvCxnSpPr>
            <p:nvPr/>
          </p:nvCxnSpPr>
          <p:spPr>
            <a:xfrm flipV="1">
              <a:off x="873408" y="3980805"/>
              <a:ext cx="1473782" cy="304132"/>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1202568" y="3837516"/>
              <a:ext cx="266700" cy="369332"/>
            </a:xfrm>
            <a:prstGeom prst="rect">
              <a:avLst/>
            </a:prstGeom>
            <a:noFill/>
          </p:spPr>
          <p:txBody>
            <a:bodyPr wrap="square" rtlCol="0">
              <a:spAutoFit/>
            </a:bodyPr>
            <a:lstStyle/>
            <a:p>
              <a:r>
                <a:rPr lang="vi-VN" smtClean="0">
                  <a:solidFill>
                    <a:srgbClr val="FFFF00"/>
                  </a:solidFill>
                </a:rPr>
                <a:t>G</a:t>
              </a:r>
              <a:endParaRPr lang="vi-VN">
                <a:solidFill>
                  <a:srgbClr val="FFFF00"/>
                </a:solidFill>
              </a:endParaRPr>
            </a:p>
          </p:txBody>
        </p:sp>
      </p:grpSp>
      <p:sp>
        <p:nvSpPr>
          <p:cNvPr id="63" name="TextBox 62"/>
          <p:cNvSpPr txBox="1"/>
          <p:nvPr/>
        </p:nvSpPr>
        <p:spPr>
          <a:xfrm>
            <a:off x="4252351" y="762000"/>
            <a:ext cx="4821439" cy="707886"/>
          </a:xfrm>
          <a:prstGeom prst="rect">
            <a:avLst/>
          </a:prstGeom>
          <a:solidFill>
            <a:schemeClr val="accent4"/>
          </a:solidFill>
        </p:spPr>
        <p:txBody>
          <a:bodyPr wrap="square" rtlCol="0">
            <a:spAutoFit/>
          </a:bodyPr>
          <a:lstStyle/>
          <a:p>
            <a:pPr algn="just"/>
            <a:r>
              <a:rPr lang="vi-VN" sz="2000" b="1">
                <a:solidFill>
                  <a:srgbClr val="002060"/>
                </a:solidFill>
                <a:latin typeface="Tahoma" pitchFamily="34" charset="0"/>
                <a:ea typeface="Tahoma" pitchFamily="34" charset="0"/>
                <a:cs typeface="Tahoma" pitchFamily="34" charset="0"/>
              </a:rPr>
              <a:t>d</a:t>
            </a:r>
            <a:r>
              <a:rPr lang="vi-VN" sz="2000" b="1" smtClean="0">
                <a:solidFill>
                  <a:srgbClr val="002060"/>
                </a:solidFill>
                <a:latin typeface="Tahoma" pitchFamily="34" charset="0"/>
                <a:ea typeface="Tahoma" pitchFamily="34" charset="0"/>
                <a:cs typeface="Tahoma" pitchFamily="34" charset="0"/>
              </a:rPr>
              <a:t>, Chứng minh EF là tiếp tuyến chung của 2 đường tròn (I) và (K)</a:t>
            </a:r>
            <a:endParaRPr lang="vi-VN" sz="2000" b="1">
              <a:solidFill>
                <a:srgbClr val="002060"/>
              </a:solidFill>
              <a:latin typeface="Tahoma" pitchFamily="34" charset="0"/>
              <a:ea typeface="Tahoma" pitchFamily="34" charset="0"/>
              <a:cs typeface="Tahoma" pitchFamily="34" charset="0"/>
            </a:endParaRPr>
          </a:p>
        </p:txBody>
      </p:sp>
      <p:cxnSp>
        <p:nvCxnSpPr>
          <p:cNvPr id="64" name="Straight Connector 63"/>
          <p:cNvCxnSpPr>
            <a:endCxn id="35" idx="1"/>
          </p:cNvCxnSpPr>
          <p:nvPr/>
        </p:nvCxnSpPr>
        <p:spPr>
          <a:xfrm>
            <a:off x="1027734" y="3082970"/>
            <a:ext cx="84308" cy="466626"/>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a:endCxn id="30" idx="2"/>
          </p:cNvCxnSpPr>
          <p:nvPr/>
        </p:nvCxnSpPr>
        <p:spPr>
          <a:xfrm>
            <a:off x="2228566" y="2825737"/>
            <a:ext cx="204457" cy="746573"/>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grpSp>
        <p:nvGrpSpPr>
          <p:cNvPr id="78" name="Group 77"/>
          <p:cNvGrpSpPr/>
          <p:nvPr/>
        </p:nvGrpSpPr>
        <p:grpSpPr>
          <a:xfrm>
            <a:off x="1036317" y="3064793"/>
            <a:ext cx="233742" cy="375848"/>
            <a:chOff x="908570" y="4051561"/>
            <a:chExt cx="282828" cy="413433"/>
          </a:xfrm>
        </p:grpSpPr>
        <p:sp>
          <p:nvSpPr>
            <p:cNvPr id="79" name="TextBox 78"/>
            <p:cNvSpPr txBox="1"/>
            <p:nvPr/>
          </p:nvSpPr>
          <p:spPr>
            <a:xfrm>
              <a:off x="991022" y="4051561"/>
              <a:ext cx="200376" cy="228925"/>
            </a:xfrm>
            <a:prstGeom prst="rect">
              <a:avLst/>
            </a:prstGeom>
            <a:noFill/>
          </p:spPr>
          <p:txBody>
            <a:bodyPr wrap="square" rtlCol="0">
              <a:spAutoFit/>
            </a:bodyPr>
            <a:lstStyle/>
            <a:p>
              <a:r>
                <a:rPr lang="vi-VN" sz="1200" smtClean="0">
                  <a:solidFill>
                    <a:srgbClr val="FFFF00"/>
                  </a:solidFill>
                </a:rPr>
                <a:t>1</a:t>
              </a:r>
              <a:endParaRPr lang="vi-VN" sz="1600">
                <a:solidFill>
                  <a:srgbClr val="FFFF00"/>
                </a:solidFill>
              </a:endParaRPr>
            </a:p>
          </p:txBody>
        </p:sp>
        <p:sp>
          <p:nvSpPr>
            <p:cNvPr id="80" name="TextBox 79"/>
            <p:cNvSpPr txBox="1"/>
            <p:nvPr/>
          </p:nvSpPr>
          <p:spPr>
            <a:xfrm>
              <a:off x="908570" y="4187995"/>
              <a:ext cx="200376" cy="276999"/>
            </a:xfrm>
            <a:prstGeom prst="rect">
              <a:avLst/>
            </a:prstGeom>
            <a:noFill/>
          </p:spPr>
          <p:txBody>
            <a:bodyPr wrap="square" rtlCol="0">
              <a:spAutoFit/>
            </a:bodyPr>
            <a:lstStyle/>
            <a:p>
              <a:r>
                <a:rPr lang="vi-VN" sz="1200">
                  <a:solidFill>
                    <a:srgbClr val="FFFF00"/>
                  </a:solidFill>
                </a:rPr>
                <a:t>2</a:t>
              </a:r>
              <a:endParaRPr lang="vi-VN" sz="1600">
                <a:solidFill>
                  <a:srgbClr val="FFFF00"/>
                </a:solidFill>
              </a:endParaRPr>
            </a:p>
          </p:txBody>
        </p:sp>
      </p:grpSp>
      <p:grpSp>
        <p:nvGrpSpPr>
          <p:cNvPr id="81" name="Group 80"/>
          <p:cNvGrpSpPr/>
          <p:nvPr/>
        </p:nvGrpSpPr>
        <p:grpSpPr>
          <a:xfrm>
            <a:off x="1217775" y="3228735"/>
            <a:ext cx="290625" cy="413350"/>
            <a:chOff x="1218292" y="4389978"/>
            <a:chExt cx="351656" cy="375773"/>
          </a:xfrm>
        </p:grpSpPr>
        <p:sp>
          <p:nvSpPr>
            <p:cNvPr id="82" name="TextBox 81"/>
            <p:cNvSpPr txBox="1"/>
            <p:nvPr/>
          </p:nvSpPr>
          <p:spPr>
            <a:xfrm>
              <a:off x="1369572" y="4389978"/>
              <a:ext cx="200376" cy="276999"/>
            </a:xfrm>
            <a:prstGeom prst="rect">
              <a:avLst/>
            </a:prstGeom>
            <a:noFill/>
          </p:spPr>
          <p:txBody>
            <a:bodyPr wrap="square" rtlCol="0">
              <a:spAutoFit/>
            </a:bodyPr>
            <a:lstStyle/>
            <a:p>
              <a:pPr algn="just"/>
              <a:r>
                <a:rPr lang="vi-VN" sz="1200" smtClean="0">
                  <a:solidFill>
                    <a:srgbClr val="FFFF00"/>
                  </a:solidFill>
                </a:rPr>
                <a:t>1</a:t>
              </a:r>
              <a:endParaRPr lang="vi-VN" sz="1600">
                <a:solidFill>
                  <a:srgbClr val="FFFF00"/>
                </a:solidFill>
              </a:endParaRPr>
            </a:p>
          </p:txBody>
        </p:sp>
        <p:sp>
          <p:nvSpPr>
            <p:cNvPr id="83" name="TextBox 82"/>
            <p:cNvSpPr txBox="1"/>
            <p:nvPr/>
          </p:nvSpPr>
          <p:spPr>
            <a:xfrm>
              <a:off x="1218292" y="4488752"/>
              <a:ext cx="200376" cy="276999"/>
            </a:xfrm>
            <a:prstGeom prst="rect">
              <a:avLst/>
            </a:prstGeom>
            <a:noFill/>
          </p:spPr>
          <p:txBody>
            <a:bodyPr wrap="square" rtlCol="0">
              <a:spAutoFit/>
            </a:bodyPr>
            <a:lstStyle/>
            <a:p>
              <a:r>
                <a:rPr lang="vi-VN" sz="1200">
                  <a:solidFill>
                    <a:srgbClr val="FFFF00"/>
                  </a:solidFill>
                </a:rPr>
                <a:t>2</a:t>
              </a:r>
              <a:endParaRPr lang="vi-VN" sz="1600">
                <a:solidFill>
                  <a:srgbClr val="FFFF00"/>
                </a:solidFill>
              </a:endParaRPr>
            </a:p>
          </p:txBody>
        </p:sp>
      </p:grpSp>
      <p:grpSp>
        <p:nvGrpSpPr>
          <p:cNvPr id="84" name="Group 83"/>
          <p:cNvGrpSpPr/>
          <p:nvPr/>
        </p:nvGrpSpPr>
        <p:grpSpPr>
          <a:xfrm>
            <a:off x="4087863" y="1469937"/>
            <a:ext cx="4919190" cy="569970"/>
            <a:chOff x="4343400" y="1178988"/>
            <a:chExt cx="4919190" cy="569970"/>
          </a:xfrm>
        </p:grpSpPr>
        <p:sp>
          <p:nvSpPr>
            <p:cNvPr id="85" name="TextBox 84"/>
            <p:cNvSpPr txBox="1"/>
            <p:nvPr/>
          </p:nvSpPr>
          <p:spPr>
            <a:xfrm>
              <a:off x="4343400" y="1379626"/>
              <a:ext cx="4919190" cy="369332"/>
            </a:xfrm>
            <a:prstGeom prst="rect">
              <a:avLst/>
            </a:prstGeom>
            <a:noFill/>
          </p:spPr>
          <p:txBody>
            <a:bodyPr wrap="square" rtlCol="0">
              <a:spAutoFit/>
            </a:bodyPr>
            <a:lstStyle/>
            <a:p>
              <a:pPr algn="ctr"/>
              <a:r>
                <a:rPr lang="vi-VN" smtClean="0">
                  <a:latin typeface="+mj-lt"/>
                </a:rPr>
                <a:t>EF là tiếp tuyến của (I) và EF là tiếp tuyến của (K)</a:t>
              </a:r>
              <a:endParaRPr lang="vi-VN">
                <a:latin typeface="+mj-lt"/>
              </a:endParaRPr>
            </a:p>
          </p:txBody>
        </p:sp>
        <p:sp>
          <p:nvSpPr>
            <p:cNvPr id="86" name="Up Arrow 85"/>
            <p:cNvSpPr/>
            <p:nvPr/>
          </p:nvSpPr>
          <p:spPr>
            <a:xfrm>
              <a:off x="5376454" y="1178988"/>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87" name="Group 86"/>
          <p:cNvGrpSpPr/>
          <p:nvPr/>
        </p:nvGrpSpPr>
        <p:grpSpPr>
          <a:xfrm>
            <a:off x="4755281" y="2008988"/>
            <a:ext cx="1505496" cy="619840"/>
            <a:chOff x="4599756" y="2035196"/>
            <a:chExt cx="1505496" cy="619840"/>
          </a:xfrm>
        </p:grpSpPr>
        <p:sp>
          <p:nvSpPr>
            <p:cNvPr id="88" name="TextBox 87"/>
            <p:cNvSpPr txBox="1"/>
            <p:nvPr/>
          </p:nvSpPr>
          <p:spPr>
            <a:xfrm>
              <a:off x="4599756" y="2285704"/>
              <a:ext cx="1505496" cy="369332"/>
            </a:xfrm>
            <a:prstGeom prst="rect">
              <a:avLst/>
            </a:prstGeom>
            <a:noFill/>
          </p:spPr>
          <p:txBody>
            <a:bodyPr wrap="square" rtlCol="0">
              <a:spAutoFit/>
            </a:bodyPr>
            <a:lstStyle/>
            <a:p>
              <a:pPr algn="just"/>
              <a:r>
                <a:rPr lang="vi-VN">
                  <a:latin typeface="+mj-lt"/>
                </a:rPr>
                <a:t>EF ┴ EI</a:t>
              </a:r>
            </a:p>
          </p:txBody>
        </p:sp>
        <p:sp>
          <p:nvSpPr>
            <p:cNvPr id="89" name="Up Arrow 88"/>
            <p:cNvSpPr/>
            <p:nvPr/>
          </p:nvSpPr>
          <p:spPr>
            <a:xfrm>
              <a:off x="5020491" y="2035196"/>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90" name="Group 89"/>
          <p:cNvGrpSpPr/>
          <p:nvPr/>
        </p:nvGrpSpPr>
        <p:grpSpPr>
          <a:xfrm>
            <a:off x="4311018" y="2622886"/>
            <a:ext cx="2813955" cy="887507"/>
            <a:chOff x="2986570" y="2815477"/>
            <a:chExt cx="2813955" cy="887507"/>
          </a:xfrm>
        </p:grpSpPr>
        <mc:AlternateContent xmlns:mc="http://schemas.openxmlformats.org/markup-compatibility/2006" xmlns:a14="http://schemas.microsoft.com/office/drawing/2010/main">
          <mc:Choice Requires="a14">
            <p:sp>
              <p:nvSpPr>
                <p:cNvPr id="91" name="TextBox 90"/>
                <p:cNvSpPr txBox="1"/>
                <p:nvPr/>
              </p:nvSpPr>
              <p:spPr>
                <a:xfrm>
                  <a:off x="2986570" y="3047612"/>
                  <a:ext cx="2813955" cy="655372"/>
                </a:xfrm>
                <a:prstGeom prst="rect">
                  <a:avLst/>
                </a:prstGeom>
                <a:noFill/>
              </p:spPr>
              <p:txBody>
                <a:bodyPr wrap="square" rtlCol="0">
                  <a:spAutoFit/>
                </a:bodyPr>
                <a:lstStyle/>
                <a:p>
                  <a:pPr algn="just"/>
                  <a14:m>
                    <m:oMath xmlns:m="http://schemas.openxmlformats.org/officeDocument/2006/math">
                      <m:acc>
                        <m:accPr>
                          <m:chr m:val="̂"/>
                          <m:ctrlPr>
                            <a:rPr lang="vi-VN" i="1" smtClean="0">
                              <a:latin typeface="Cambria Math"/>
                            </a:rPr>
                          </m:ctrlPr>
                        </m:accPr>
                        <m:e>
                          <m:r>
                            <a:rPr lang="vi-VN" b="0" i="1" smtClean="0">
                              <a:latin typeface="Cambria Math"/>
                            </a:rPr>
                            <m:t>𝐹𝐸𝐼</m:t>
                          </m:r>
                        </m:e>
                      </m:acc>
                      <m:r>
                        <a:rPr lang="vi-VN" b="0" i="1" smtClean="0">
                          <a:latin typeface="Cambria Math"/>
                        </a:rPr>
                        <m:t>=90</m:t>
                      </m:r>
                      <m:r>
                        <a:rPr lang="vi-VN" b="0" i="1" smtClean="0">
                          <a:latin typeface="Cambria Math"/>
                          <a:ea typeface="Cambria Math"/>
                        </a:rPr>
                        <m:t>°</m:t>
                      </m:r>
                    </m:oMath>
                  </a14:m>
                  <a:r>
                    <a:rPr lang="vi-VN" smtClean="0"/>
                    <a:t> hay </a:t>
                  </a:r>
                  <a14:m>
                    <m:oMath xmlns:m="http://schemas.openxmlformats.org/officeDocument/2006/math">
                      <m:acc>
                        <m:accPr>
                          <m:chr m:val="̂"/>
                          <m:ctrlPr>
                            <a:rPr lang="vi-VN" i="1" smtClean="0">
                              <a:latin typeface="Cambria Math"/>
                            </a:rPr>
                          </m:ctrlPr>
                        </m:accPr>
                        <m:e>
                          <m:r>
                            <a:rPr lang="vi-VN" b="0" i="1" smtClean="0">
                              <a:latin typeface="Cambria Math"/>
                            </a:rPr>
                            <m:t>𝐺𝐸𝐼</m:t>
                          </m:r>
                        </m:e>
                      </m:acc>
                      <m:r>
                        <a:rPr lang="vi-VN" b="0" i="1" smtClean="0">
                          <a:latin typeface="Cambria Math"/>
                        </a:rPr>
                        <m:t>=90</m:t>
                      </m:r>
                      <m:r>
                        <a:rPr lang="vi-VN" b="0" i="1" smtClean="0">
                          <a:latin typeface="Cambria Math"/>
                          <a:ea typeface="Cambria Math"/>
                        </a:rPr>
                        <m:t>°</m:t>
                      </m:r>
                    </m:oMath>
                  </a14:m>
                  <a:r>
                    <a:rPr lang="vi-VN" smtClean="0"/>
                    <a:t> (AH </a:t>
                  </a:r>
                  <a14:m>
                    <m:oMath xmlns:m="http://schemas.openxmlformats.org/officeDocument/2006/math">
                      <m:r>
                        <a:rPr lang="vi-VN" i="1" smtClean="0">
                          <a:latin typeface="Cambria Math"/>
                          <a:ea typeface="Cambria Math"/>
                        </a:rPr>
                        <m:t>∩</m:t>
                      </m:r>
                    </m:oMath>
                  </a14:m>
                  <a:r>
                    <a:rPr lang="vi-VN" smtClean="0"/>
                    <a:t> EF = {G})</a:t>
                  </a:r>
                  <a:endParaRPr lang="vi-VN"/>
                </a:p>
              </p:txBody>
            </p:sp>
          </mc:Choice>
          <mc:Fallback xmlns="">
            <p:sp>
              <p:nvSpPr>
                <p:cNvPr id="91" name="TextBox 90"/>
                <p:cNvSpPr txBox="1">
                  <a:spLocks noRot="1" noChangeAspect="1" noMove="1" noResize="1" noEditPoints="1" noAdjustHandles="1" noChangeArrowheads="1" noChangeShapeType="1" noTextEdit="1"/>
                </p:cNvSpPr>
                <p:nvPr/>
              </p:nvSpPr>
              <p:spPr>
                <a:xfrm>
                  <a:off x="2986570" y="3047612"/>
                  <a:ext cx="2813955" cy="655372"/>
                </a:xfrm>
                <a:prstGeom prst="rect">
                  <a:avLst/>
                </a:prstGeom>
                <a:blipFill rotWithShape="1">
                  <a:blip r:embed="rId2"/>
                  <a:stretch>
                    <a:fillRect l="-1732" t="-2778" b="-13889"/>
                  </a:stretch>
                </a:blipFill>
              </p:spPr>
              <p:txBody>
                <a:bodyPr/>
                <a:lstStyle/>
                <a:p>
                  <a:r>
                    <a:rPr lang="vi-VN">
                      <a:noFill/>
                    </a:rPr>
                    <a:t> </a:t>
                  </a:r>
                </a:p>
              </p:txBody>
            </p:sp>
          </mc:Fallback>
        </mc:AlternateContent>
        <p:sp>
          <p:nvSpPr>
            <p:cNvPr id="92" name="Up Arrow 91"/>
            <p:cNvSpPr/>
            <p:nvPr/>
          </p:nvSpPr>
          <p:spPr>
            <a:xfrm>
              <a:off x="3866539" y="2815477"/>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93" name="Group 92"/>
          <p:cNvGrpSpPr/>
          <p:nvPr/>
        </p:nvGrpSpPr>
        <p:grpSpPr>
          <a:xfrm>
            <a:off x="4361119" y="3500203"/>
            <a:ext cx="2115096" cy="599629"/>
            <a:chOff x="3537310" y="3447748"/>
            <a:chExt cx="2115096" cy="599629"/>
          </a:xfrm>
        </p:grpSpPr>
        <mc:AlternateContent xmlns:mc="http://schemas.openxmlformats.org/markup-compatibility/2006" xmlns:a14="http://schemas.microsoft.com/office/drawing/2010/main">
          <mc:Choice Requires="a14">
            <p:sp>
              <p:nvSpPr>
                <p:cNvPr id="94" name="TextBox 93"/>
                <p:cNvSpPr txBox="1"/>
                <p:nvPr/>
              </p:nvSpPr>
              <p:spPr>
                <a:xfrm>
                  <a:off x="3537310" y="3670864"/>
                  <a:ext cx="2115096" cy="376513"/>
                </a:xfrm>
                <a:prstGeom prst="rect">
                  <a:avLst/>
                </a:prstGeom>
                <a:noFill/>
              </p:spPr>
              <p:txBody>
                <a:bodyPr wrap="square" rtlCol="0">
                  <a:spAutoFit/>
                </a:bodyPr>
                <a:lstStyle/>
                <a:p>
                  <a:pPr algn="just"/>
                  <a14:m>
                    <m:oMathPara xmlns:m="http://schemas.openxmlformats.org/officeDocument/2006/math">
                      <m:oMathParaPr>
                        <m:jc m:val="centerGroup"/>
                      </m:oMathParaPr>
                      <m:oMath xmlns:m="http://schemas.openxmlformats.org/officeDocument/2006/math">
                        <m:acc>
                          <m:accPr>
                            <m:chr m:val="̂"/>
                            <m:ctrlPr>
                              <a:rPr lang="vi-VN" i="1" smtClean="0">
                                <a:latin typeface="Cambria Math"/>
                              </a:rPr>
                            </m:ctrlPr>
                          </m:accPr>
                          <m:e>
                            <m:sSub>
                              <m:sSubPr>
                                <m:ctrlPr>
                                  <a:rPr lang="vi-VN" i="1" smtClean="0">
                                    <a:latin typeface="Cambria Math"/>
                                  </a:rPr>
                                </m:ctrlPr>
                              </m:sSubPr>
                              <m:e>
                                <m:r>
                                  <a:rPr lang="vi-VN" b="0" i="1" smtClean="0">
                                    <a:latin typeface="Cambria Math"/>
                                  </a:rPr>
                                  <m:t>𝐸</m:t>
                                </m:r>
                              </m:e>
                              <m:sub>
                                <m:r>
                                  <a:rPr lang="vi-VN" b="0" i="1" smtClean="0">
                                    <a:latin typeface="Cambria Math"/>
                                  </a:rPr>
                                  <m:t>1</m:t>
                                </m:r>
                              </m:sub>
                            </m:sSub>
                          </m:e>
                        </m:acc>
                        <m:r>
                          <a:rPr lang="vi-VN" b="0" i="1" smtClean="0">
                            <a:latin typeface="Cambria Math"/>
                          </a:rPr>
                          <m:t>+</m:t>
                        </m:r>
                        <m:acc>
                          <m:accPr>
                            <m:chr m:val="̂"/>
                            <m:ctrlPr>
                              <a:rPr lang="vi-VN" i="1">
                                <a:latin typeface="Cambria Math"/>
                              </a:rPr>
                            </m:ctrlPr>
                          </m:accPr>
                          <m:e>
                            <m:sSub>
                              <m:sSubPr>
                                <m:ctrlPr>
                                  <a:rPr lang="vi-VN" i="1">
                                    <a:latin typeface="Cambria Math"/>
                                  </a:rPr>
                                </m:ctrlPr>
                              </m:sSubPr>
                              <m:e>
                                <m:r>
                                  <a:rPr lang="vi-VN" i="1">
                                    <a:latin typeface="Cambria Math"/>
                                  </a:rPr>
                                  <m:t>𝐸</m:t>
                                </m:r>
                              </m:e>
                              <m:sub>
                                <m:r>
                                  <a:rPr lang="vi-VN" b="0" i="1" smtClean="0">
                                    <a:latin typeface="Cambria Math"/>
                                  </a:rPr>
                                  <m:t>2</m:t>
                                </m:r>
                              </m:sub>
                            </m:sSub>
                          </m:e>
                        </m:acc>
                        <m:r>
                          <a:rPr lang="vi-VN" i="1">
                            <a:latin typeface="Cambria Math"/>
                          </a:rPr>
                          <m:t>=90</m:t>
                        </m:r>
                        <m:r>
                          <a:rPr lang="vi-VN" i="1">
                            <a:latin typeface="Cambria Math"/>
                            <a:ea typeface="Cambria Math"/>
                          </a:rPr>
                          <m:t>°</m:t>
                        </m:r>
                      </m:oMath>
                    </m:oMathPara>
                  </a14:m>
                  <a:endParaRPr lang="vi-VN"/>
                </a:p>
              </p:txBody>
            </p:sp>
          </mc:Choice>
          <mc:Fallback xmlns="">
            <p:sp>
              <p:nvSpPr>
                <p:cNvPr id="12" name="TextBox 11"/>
                <p:cNvSpPr txBox="1">
                  <a:spLocks noRot="1" noChangeAspect="1" noMove="1" noResize="1" noEditPoints="1" noAdjustHandles="1" noChangeArrowheads="1" noChangeShapeType="1" noTextEdit="1"/>
                </p:cNvSpPr>
                <p:nvPr/>
              </p:nvSpPr>
              <p:spPr>
                <a:xfrm>
                  <a:off x="3537310" y="3670864"/>
                  <a:ext cx="2115096" cy="376513"/>
                </a:xfrm>
                <a:prstGeom prst="rect">
                  <a:avLst/>
                </a:prstGeom>
                <a:blipFill rotWithShape="1">
                  <a:blip r:embed="rId3"/>
                  <a:stretch>
                    <a:fillRect b="-1613"/>
                  </a:stretch>
                </a:blipFill>
              </p:spPr>
              <p:txBody>
                <a:bodyPr/>
                <a:lstStyle/>
                <a:p>
                  <a:r>
                    <a:rPr lang="vi-VN">
                      <a:noFill/>
                    </a:rPr>
                    <a:t> </a:t>
                  </a:r>
                </a:p>
              </p:txBody>
            </p:sp>
          </mc:Fallback>
        </mc:AlternateContent>
        <p:sp>
          <p:nvSpPr>
            <p:cNvPr id="95" name="Up Arrow 94"/>
            <p:cNvSpPr/>
            <p:nvPr/>
          </p:nvSpPr>
          <p:spPr>
            <a:xfrm>
              <a:off x="4360946" y="3447748"/>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mc:AlternateContent xmlns:mc="http://schemas.openxmlformats.org/markup-compatibility/2006" xmlns:a14="http://schemas.microsoft.com/office/drawing/2010/main">
        <mc:Choice Requires="a14">
          <p:sp>
            <p:nvSpPr>
              <p:cNvPr id="97" name="TextBox 96"/>
              <p:cNvSpPr txBox="1"/>
              <p:nvPr/>
            </p:nvSpPr>
            <p:spPr>
              <a:xfrm>
                <a:off x="4269510" y="4178283"/>
                <a:ext cx="2115096" cy="376513"/>
              </a:xfrm>
              <a:prstGeom prst="rect">
                <a:avLst/>
              </a:prstGeom>
              <a:noFill/>
            </p:spPr>
            <p:txBody>
              <a:bodyPr wrap="square" rtlCol="0">
                <a:spAutoFit/>
              </a:bodyPr>
              <a:lstStyle/>
              <a:p>
                <a:pPr algn="just"/>
                <a:r>
                  <a:rPr lang="vi-VN" smtClean="0"/>
                  <a:t>Có </a:t>
                </a:r>
                <a14:m>
                  <m:oMath xmlns:m="http://schemas.openxmlformats.org/officeDocument/2006/math">
                    <m:acc>
                      <m:accPr>
                        <m:chr m:val="̂"/>
                        <m:ctrlPr>
                          <a:rPr lang="vi-VN" i="1">
                            <a:latin typeface="Cambria Math"/>
                          </a:rPr>
                        </m:ctrlPr>
                      </m:accPr>
                      <m:e>
                        <m:sSub>
                          <m:sSubPr>
                            <m:ctrlPr>
                              <a:rPr lang="vi-VN" i="1">
                                <a:latin typeface="Cambria Math"/>
                              </a:rPr>
                            </m:ctrlPr>
                          </m:sSubPr>
                          <m:e>
                            <m:r>
                              <a:rPr lang="vi-VN" b="0" i="1" smtClean="0">
                                <a:latin typeface="Cambria Math"/>
                              </a:rPr>
                              <m:t>𝐻</m:t>
                            </m:r>
                          </m:e>
                          <m:sub>
                            <m:r>
                              <a:rPr lang="vi-VN" i="1">
                                <a:latin typeface="Cambria Math"/>
                              </a:rPr>
                              <m:t>1</m:t>
                            </m:r>
                          </m:sub>
                        </m:sSub>
                      </m:e>
                    </m:acc>
                    <m:r>
                      <a:rPr lang="vi-VN" i="1">
                        <a:latin typeface="Cambria Math"/>
                      </a:rPr>
                      <m:t>+</m:t>
                    </m:r>
                    <m:acc>
                      <m:accPr>
                        <m:chr m:val="̂"/>
                        <m:ctrlPr>
                          <a:rPr lang="vi-VN" i="1">
                            <a:latin typeface="Cambria Math"/>
                          </a:rPr>
                        </m:ctrlPr>
                      </m:accPr>
                      <m:e>
                        <m:sSub>
                          <m:sSubPr>
                            <m:ctrlPr>
                              <a:rPr lang="vi-VN" i="1">
                                <a:latin typeface="Cambria Math"/>
                              </a:rPr>
                            </m:ctrlPr>
                          </m:sSubPr>
                          <m:e>
                            <m:r>
                              <a:rPr lang="vi-VN" b="0" i="1" smtClean="0">
                                <a:latin typeface="Cambria Math"/>
                              </a:rPr>
                              <m:t>𝐻</m:t>
                            </m:r>
                          </m:e>
                          <m:sub>
                            <m:r>
                              <a:rPr lang="vi-VN" i="1">
                                <a:latin typeface="Cambria Math"/>
                              </a:rPr>
                              <m:t>2</m:t>
                            </m:r>
                          </m:sub>
                        </m:sSub>
                      </m:e>
                    </m:acc>
                    <m:r>
                      <a:rPr lang="vi-VN" i="1">
                        <a:latin typeface="Cambria Math"/>
                      </a:rPr>
                      <m:t>=90</m:t>
                    </m:r>
                    <m:r>
                      <a:rPr lang="vi-VN" i="1">
                        <a:latin typeface="Cambria Math"/>
                        <a:ea typeface="Cambria Math"/>
                      </a:rPr>
                      <m:t>°</m:t>
                    </m:r>
                  </m:oMath>
                </a14:m>
                <a:endParaRPr lang="vi-VN"/>
              </a:p>
            </p:txBody>
          </p:sp>
        </mc:Choice>
        <mc:Fallback xmlns="">
          <p:sp>
            <p:nvSpPr>
              <p:cNvPr id="97" name="TextBox 96"/>
              <p:cNvSpPr txBox="1">
                <a:spLocks noRot="1" noChangeAspect="1" noMove="1" noResize="1" noEditPoints="1" noAdjustHandles="1" noChangeArrowheads="1" noChangeShapeType="1" noTextEdit="1"/>
              </p:cNvSpPr>
              <p:nvPr/>
            </p:nvSpPr>
            <p:spPr>
              <a:xfrm>
                <a:off x="4269510" y="4178283"/>
                <a:ext cx="2115096" cy="376513"/>
              </a:xfrm>
              <a:prstGeom prst="rect">
                <a:avLst/>
              </a:prstGeom>
              <a:blipFill rotWithShape="1">
                <a:blip r:embed="rId4"/>
                <a:stretch>
                  <a:fillRect l="-2305" t="-4839" b="-25806"/>
                </a:stretch>
              </a:blipFill>
            </p:spPr>
            <p:txBody>
              <a:bodyPr/>
              <a:lstStyle/>
              <a:p>
                <a:r>
                  <a:rPr lang="vi-VN">
                    <a:noFill/>
                  </a:rPr>
                  <a:t> </a:t>
                </a:r>
              </a:p>
            </p:txBody>
          </p:sp>
        </mc:Fallback>
      </mc:AlternateContent>
      <p:grpSp>
        <p:nvGrpSpPr>
          <p:cNvPr id="99" name="Group 98"/>
          <p:cNvGrpSpPr/>
          <p:nvPr/>
        </p:nvGrpSpPr>
        <p:grpSpPr>
          <a:xfrm>
            <a:off x="6476215" y="3887780"/>
            <a:ext cx="2440087" cy="376513"/>
            <a:chOff x="4011221" y="5071540"/>
            <a:chExt cx="2231629" cy="376513"/>
          </a:xfrm>
        </p:grpSpPr>
        <mc:AlternateContent xmlns:mc="http://schemas.openxmlformats.org/markup-compatibility/2006" xmlns:a14="http://schemas.microsoft.com/office/drawing/2010/main">
          <mc:Choice Requires="a14">
            <p:sp>
              <p:nvSpPr>
                <p:cNvPr id="100" name="TextBox 99"/>
                <p:cNvSpPr txBox="1"/>
                <p:nvPr/>
              </p:nvSpPr>
              <p:spPr>
                <a:xfrm>
                  <a:off x="4127754" y="5071540"/>
                  <a:ext cx="2115096" cy="376513"/>
                </a:xfrm>
                <a:prstGeom prst="rect">
                  <a:avLst/>
                </a:prstGeom>
                <a:noFill/>
              </p:spPr>
              <p:txBody>
                <a:bodyPr wrap="square" rtlCol="0">
                  <a:spAutoFit/>
                </a:bodyPr>
                <a:lstStyle/>
                <a:p>
                  <a:pPr algn="just"/>
                  <a14:m>
                    <m:oMathPara xmlns:m="http://schemas.openxmlformats.org/officeDocument/2006/math">
                      <m:oMathParaPr>
                        <m:jc m:val="centerGroup"/>
                      </m:oMathParaPr>
                      <m:oMath xmlns:m="http://schemas.openxmlformats.org/officeDocument/2006/math">
                        <m:acc>
                          <m:accPr>
                            <m:chr m:val="̂"/>
                            <m:ctrlPr>
                              <a:rPr lang="vi-VN" i="1" smtClean="0">
                                <a:latin typeface="Cambria Math"/>
                              </a:rPr>
                            </m:ctrlPr>
                          </m:accPr>
                          <m:e>
                            <m:sSub>
                              <m:sSubPr>
                                <m:ctrlPr>
                                  <a:rPr lang="vi-VN" i="1" smtClean="0">
                                    <a:latin typeface="Cambria Math"/>
                                  </a:rPr>
                                </m:ctrlPr>
                              </m:sSubPr>
                              <m:e>
                                <m:r>
                                  <a:rPr lang="vi-VN" b="0" i="1" smtClean="0">
                                    <a:latin typeface="Cambria Math"/>
                                  </a:rPr>
                                  <m:t>𝐸</m:t>
                                </m:r>
                              </m:e>
                              <m:sub>
                                <m:r>
                                  <a:rPr lang="vi-VN" b="0" i="1" smtClean="0">
                                    <a:latin typeface="Cambria Math"/>
                                  </a:rPr>
                                  <m:t>1</m:t>
                                </m:r>
                              </m:sub>
                            </m:sSub>
                          </m:e>
                        </m:acc>
                        <m:r>
                          <a:rPr lang="vi-VN" b="0" i="1" smtClean="0">
                            <a:latin typeface="Cambria Math"/>
                          </a:rPr>
                          <m:t>+</m:t>
                        </m:r>
                        <m:acc>
                          <m:accPr>
                            <m:chr m:val="̂"/>
                            <m:ctrlPr>
                              <a:rPr lang="vi-VN" i="1">
                                <a:latin typeface="Cambria Math"/>
                              </a:rPr>
                            </m:ctrlPr>
                          </m:accPr>
                          <m:e>
                            <m:sSub>
                              <m:sSubPr>
                                <m:ctrlPr>
                                  <a:rPr lang="vi-VN" i="1">
                                    <a:latin typeface="Cambria Math"/>
                                  </a:rPr>
                                </m:ctrlPr>
                              </m:sSubPr>
                              <m:e>
                                <m:r>
                                  <a:rPr lang="vi-VN" i="1">
                                    <a:latin typeface="Cambria Math"/>
                                  </a:rPr>
                                  <m:t>𝐸</m:t>
                                </m:r>
                              </m:e>
                              <m:sub>
                                <m:r>
                                  <a:rPr lang="vi-VN" b="0" i="1" smtClean="0">
                                    <a:latin typeface="Cambria Math"/>
                                  </a:rPr>
                                  <m:t>2</m:t>
                                </m:r>
                              </m:sub>
                            </m:sSub>
                          </m:e>
                        </m:acc>
                        <m:r>
                          <a:rPr lang="vi-VN" i="1">
                            <a:latin typeface="Cambria Math"/>
                          </a:rPr>
                          <m:t>=</m:t>
                        </m:r>
                        <m:acc>
                          <m:accPr>
                            <m:chr m:val="̂"/>
                            <m:ctrlPr>
                              <a:rPr lang="vi-VN" i="1">
                                <a:latin typeface="Cambria Math"/>
                              </a:rPr>
                            </m:ctrlPr>
                          </m:accPr>
                          <m:e>
                            <m:sSub>
                              <m:sSubPr>
                                <m:ctrlPr>
                                  <a:rPr lang="vi-VN" i="1">
                                    <a:latin typeface="Cambria Math"/>
                                  </a:rPr>
                                </m:ctrlPr>
                              </m:sSubPr>
                              <m:e>
                                <m:r>
                                  <a:rPr lang="vi-VN" i="1">
                                    <a:latin typeface="Cambria Math"/>
                                  </a:rPr>
                                  <m:t>𝐻</m:t>
                                </m:r>
                              </m:e>
                              <m:sub>
                                <m:r>
                                  <a:rPr lang="vi-VN" i="1">
                                    <a:latin typeface="Cambria Math"/>
                                  </a:rPr>
                                  <m:t>1</m:t>
                                </m:r>
                              </m:sub>
                            </m:sSub>
                          </m:e>
                        </m:acc>
                        <m:r>
                          <a:rPr lang="vi-VN" i="1">
                            <a:latin typeface="Cambria Math"/>
                          </a:rPr>
                          <m:t>+</m:t>
                        </m:r>
                        <m:acc>
                          <m:accPr>
                            <m:chr m:val="̂"/>
                            <m:ctrlPr>
                              <a:rPr lang="vi-VN" i="1">
                                <a:latin typeface="Cambria Math"/>
                              </a:rPr>
                            </m:ctrlPr>
                          </m:accPr>
                          <m:e>
                            <m:sSub>
                              <m:sSubPr>
                                <m:ctrlPr>
                                  <a:rPr lang="vi-VN" i="1">
                                    <a:latin typeface="Cambria Math"/>
                                  </a:rPr>
                                </m:ctrlPr>
                              </m:sSubPr>
                              <m:e>
                                <m:r>
                                  <a:rPr lang="vi-VN" i="1">
                                    <a:latin typeface="Cambria Math"/>
                                  </a:rPr>
                                  <m:t>𝐻</m:t>
                                </m:r>
                              </m:e>
                              <m:sub>
                                <m:r>
                                  <a:rPr lang="vi-VN" i="1">
                                    <a:latin typeface="Cambria Math"/>
                                  </a:rPr>
                                  <m:t>2</m:t>
                                </m:r>
                              </m:sub>
                            </m:sSub>
                          </m:e>
                        </m:acc>
                      </m:oMath>
                    </m:oMathPara>
                  </a14:m>
                  <a:endParaRPr lang="vi-VN"/>
                </a:p>
              </p:txBody>
            </p:sp>
          </mc:Choice>
          <mc:Fallback xmlns="">
            <p:sp>
              <p:nvSpPr>
                <p:cNvPr id="13" name="TextBox 12"/>
                <p:cNvSpPr txBox="1">
                  <a:spLocks noRot="1" noChangeAspect="1" noMove="1" noResize="1" noEditPoints="1" noAdjustHandles="1" noChangeArrowheads="1" noChangeShapeType="1" noTextEdit="1"/>
                </p:cNvSpPr>
                <p:nvPr/>
              </p:nvSpPr>
              <p:spPr>
                <a:xfrm>
                  <a:off x="4127754" y="5071540"/>
                  <a:ext cx="2115096" cy="376513"/>
                </a:xfrm>
                <a:prstGeom prst="rect">
                  <a:avLst/>
                </a:prstGeom>
                <a:blipFill rotWithShape="1">
                  <a:blip r:embed="rId5"/>
                  <a:stretch>
                    <a:fillRect r="-20053" b="-3279"/>
                  </a:stretch>
                </a:blipFill>
              </p:spPr>
              <p:txBody>
                <a:bodyPr/>
                <a:lstStyle/>
                <a:p>
                  <a:r>
                    <a:rPr lang="vi-VN">
                      <a:noFill/>
                    </a:rPr>
                    <a:t> </a:t>
                  </a:r>
                </a:p>
              </p:txBody>
            </p:sp>
          </mc:Fallback>
        </mc:AlternateContent>
        <p:sp>
          <p:nvSpPr>
            <p:cNvPr id="101" name="Up Arrow 100"/>
            <p:cNvSpPr/>
            <p:nvPr/>
          </p:nvSpPr>
          <p:spPr>
            <a:xfrm rot="16200000">
              <a:off x="4059718" y="5161239"/>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102" name="Group 101"/>
          <p:cNvGrpSpPr/>
          <p:nvPr/>
        </p:nvGrpSpPr>
        <p:grpSpPr>
          <a:xfrm>
            <a:off x="6857672" y="4347281"/>
            <a:ext cx="2216119" cy="575823"/>
            <a:chOff x="3711855" y="5502990"/>
            <a:chExt cx="2216119" cy="575823"/>
          </a:xfrm>
        </p:grpSpPr>
        <mc:AlternateContent xmlns:mc="http://schemas.openxmlformats.org/markup-compatibility/2006" xmlns:a14="http://schemas.microsoft.com/office/drawing/2010/main">
          <mc:Choice Requires="a14">
            <p:sp>
              <p:nvSpPr>
                <p:cNvPr id="103" name="Rectangle 102"/>
                <p:cNvSpPr/>
                <p:nvPr/>
              </p:nvSpPr>
              <p:spPr>
                <a:xfrm>
                  <a:off x="3711855" y="5702300"/>
                  <a:ext cx="2216119" cy="376513"/>
                </a:xfrm>
                <a:prstGeom prst="rect">
                  <a:avLst/>
                </a:prstGeom>
              </p:spPr>
              <p:txBody>
                <a:bodyPr wrap="none">
                  <a:spAutoFit/>
                </a:bodyPr>
                <a:lstStyle/>
                <a:p>
                  <a14:m>
                    <m:oMath xmlns:m="http://schemas.openxmlformats.org/officeDocument/2006/math">
                      <m:acc>
                        <m:accPr>
                          <m:chr m:val="̂"/>
                          <m:ctrlPr>
                            <a:rPr lang="vi-VN" i="1" smtClean="0">
                              <a:latin typeface="Cambria Math"/>
                            </a:rPr>
                          </m:ctrlPr>
                        </m:accPr>
                        <m:e>
                          <m:sSub>
                            <m:sSubPr>
                              <m:ctrlPr>
                                <a:rPr lang="vi-VN" i="1">
                                  <a:latin typeface="Cambria Math"/>
                                </a:rPr>
                              </m:ctrlPr>
                            </m:sSubPr>
                            <m:e>
                              <m:r>
                                <a:rPr lang="vi-VN" i="1">
                                  <a:latin typeface="Cambria Math"/>
                                </a:rPr>
                                <m:t>𝐸</m:t>
                              </m:r>
                            </m:e>
                            <m:sub>
                              <m:r>
                                <a:rPr lang="vi-VN" i="1">
                                  <a:latin typeface="Cambria Math"/>
                                </a:rPr>
                                <m:t>1</m:t>
                              </m:r>
                            </m:sub>
                          </m:sSub>
                        </m:e>
                      </m:acc>
                      <m:r>
                        <a:rPr lang="vi-VN" b="0" i="1" smtClean="0">
                          <a:latin typeface="Cambria Math"/>
                        </a:rPr>
                        <m:t>=</m:t>
                      </m:r>
                      <m:acc>
                        <m:accPr>
                          <m:chr m:val="̂"/>
                          <m:ctrlPr>
                            <a:rPr lang="vi-VN" i="1">
                              <a:latin typeface="Cambria Math"/>
                            </a:rPr>
                          </m:ctrlPr>
                        </m:accPr>
                        <m:e>
                          <m:sSub>
                            <m:sSubPr>
                              <m:ctrlPr>
                                <a:rPr lang="vi-VN" i="1">
                                  <a:latin typeface="Cambria Math"/>
                                </a:rPr>
                              </m:ctrlPr>
                            </m:sSubPr>
                            <m:e>
                              <m:r>
                                <a:rPr lang="vi-VN" i="1">
                                  <a:latin typeface="Cambria Math"/>
                                </a:rPr>
                                <m:t>𝐻</m:t>
                              </m:r>
                            </m:e>
                            <m:sub>
                              <m:r>
                                <a:rPr lang="vi-VN" i="1">
                                  <a:latin typeface="Cambria Math"/>
                                </a:rPr>
                                <m:t>1</m:t>
                              </m:r>
                            </m:sub>
                          </m:sSub>
                        </m:e>
                      </m:acc>
                    </m:oMath>
                  </a14:m>
                  <a:r>
                    <a:rPr lang="vi-VN" smtClean="0"/>
                    <a:t> và </a:t>
                  </a:r>
                  <a14:m>
                    <m:oMath xmlns:m="http://schemas.openxmlformats.org/officeDocument/2006/math">
                      <m:acc>
                        <m:accPr>
                          <m:chr m:val="̂"/>
                          <m:ctrlPr>
                            <a:rPr lang="vi-VN" i="1">
                              <a:latin typeface="Cambria Math"/>
                            </a:rPr>
                          </m:ctrlPr>
                        </m:accPr>
                        <m:e>
                          <m:sSub>
                            <m:sSubPr>
                              <m:ctrlPr>
                                <a:rPr lang="vi-VN" i="1">
                                  <a:latin typeface="Cambria Math"/>
                                </a:rPr>
                              </m:ctrlPr>
                            </m:sSubPr>
                            <m:e>
                              <m:r>
                                <a:rPr lang="vi-VN" i="1">
                                  <a:latin typeface="Cambria Math"/>
                                </a:rPr>
                                <m:t>𝐸</m:t>
                              </m:r>
                            </m:e>
                            <m:sub>
                              <m:r>
                                <a:rPr lang="vi-VN" b="0" i="1" smtClean="0">
                                  <a:latin typeface="Cambria Math"/>
                                </a:rPr>
                                <m:t>2</m:t>
                              </m:r>
                            </m:sub>
                          </m:sSub>
                        </m:e>
                      </m:acc>
                      <m:r>
                        <a:rPr lang="vi-VN" i="1">
                          <a:latin typeface="Cambria Math"/>
                        </a:rPr>
                        <m:t>=</m:t>
                      </m:r>
                      <m:acc>
                        <m:accPr>
                          <m:chr m:val="̂"/>
                          <m:ctrlPr>
                            <a:rPr lang="vi-VN" i="1">
                              <a:latin typeface="Cambria Math"/>
                            </a:rPr>
                          </m:ctrlPr>
                        </m:accPr>
                        <m:e>
                          <m:sSub>
                            <m:sSubPr>
                              <m:ctrlPr>
                                <a:rPr lang="vi-VN" i="1">
                                  <a:latin typeface="Cambria Math"/>
                                </a:rPr>
                              </m:ctrlPr>
                            </m:sSubPr>
                            <m:e>
                              <m:r>
                                <a:rPr lang="vi-VN" i="1">
                                  <a:latin typeface="Cambria Math"/>
                                </a:rPr>
                                <m:t>𝐻</m:t>
                              </m:r>
                            </m:e>
                            <m:sub>
                              <m:r>
                                <a:rPr lang="vi-VN" b="0" i="1" smtClean="0">
                                  <a:latin typeface="Cambria Math"/>
                                </a:rPr>
                                <m:t>2</m:t>
                              </m:r>
                            </m:sub>
                          </m:sSub>
                        </m:e>
                      </m:acc>
                    </m:oMath>
                  </a14:m>
                  <a:endParaRPr lang="vi-VN"/>
                </a:p>
              </p:txBody>
            </p:sp>
          </mc:Choice>
          <mc:Fallback xmlns="">
            <p:sp>
              <p:nvSpPr>
                <p:cNvPr id="14" name="Rectangle 13"/>
                <p:cNvSpPr>
                  <a:spLocks noRot="1" noChangeAspect="1" noMove="1" noResize="1" noEditPoints="1" noAdjustHandles="1" noChangeArrowheads="1" noChangeShapeType="1" noTextEdit="1"/>
                </p:cNvSpPr>
                <p:nvPr/>
              </p:nvSpPr>
              <p:spPr>
                <a:xfrm>
                  <a:off x="3711855" y="5702300"/>
                  <a:ext cx="2216119" cy="376513"/>
                </a:xfrm>
                <a:prstGeom prst="rect">
                  <a:avLst/>
                </a:prstGeom>
                <a:blipFill rotWithShape="1">
                  <a:blip r:embed="rId6"/>
                  <a:stretch>
                    <a:fillRect t="-4839" r="-23901" b="-25806"/>
                  </a:stretch>
                </a:blipFill>
              </p:spPr>
              <p:txBody>
                <a:bodyPr/>
                <a:lstStyle/>
                <a:p>
                  <a:r>
                    <a:rPr lang="vi-VN">
                      <a:noFill/>
                    </a:rPr>
                    <a:t> </a:t>
                  </a:r>
                </a:p>
              </p:txBody>
            </p:sp>
          </mc:Fallback>
        </mc:AlternateContent>
        <p:sp>
          <p:nvSpPr>
            <p:cNvPr id="104" name="Up Arrow 103"/>
            <p:cNvSpPr/>
            <p:nvPr/>
          </p:nvSpPr>
          <p:spPr>
            <a:xfrm>
              <a:off x="4606760" y="5502990"/>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105" name="Group 104"/>
          <p:cNvGrpSpPr/>
          <p:nvPr/>
        </p:nvGrpSpPr>
        <p:grpSpPr>
          <a:xfrm>
            <a:off x="4263789" y="5334000"/>
            <a:ext cx="1813317" cy="594615"/>
            <a:chOff x="-2622962" y="5526975"/>
            <a:chExt cx="1813317" cy="594615"/>
          </a:xfrm>
        </p:grpSpPr>
        <p:sp>
          <p:nvSpPr>
            <p:cNvPr id="106" name="Rectangle 105"/>
            <p:cNvSpPr/>
            <p:nvPr/>
          </p:nvSpPr>
          <p:spPr>
            <a:xfrm>
              <a:off x="-2622962" y="5752258"/>
              <a:ext cx="1813317" cy="369332"/>
            </a:xfrm>
            <a:prstGeom prst="rect">
              <a:avLst/>
            </a:prstGeom>
          </p:spPr>
          <p:txBody>
            <a:bodyPr wrap="none">
              <a:spAutoFit/>
            </a:bodyPr>
            <a:lstStyle/>
            <a:p>
              <a:r>
                <a:rPr lang="vi-VN" smtClean="0"/>
                <a:t>∆GEH cân tại G</a:t>
              </a:r>
              <a:endParaRPr lang="vi-VN"/>
            </a:p>
          </p:txBody>
        </p:sp>
        <p:sp>
          <p:nvSpPr>
            <p:cNvPr id="107" name="Up Arrow 106"/>
            <p:cNvSpPr/>
            <p:nvPr/>
          </p:nvSpPr>
          <p:spPr>
            <a:xfrm>
              <a:off x="-1988876" y="5526975"/>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mc:AlternateContent xmlns:mc="http://schemas.openxmlformats.org/markup-compatibility/2006" xmlns:a14="http://schemas.microsoft.com/office/drawing/2010/main">
        <mc:Choice Requires="a14">
          <p:sp>
            <p:nvSpPr>
              <p:cNvPr id="109" name="Rectangle 108"/>
              <p:cNvSpPr/>
              <p:nvPr/>
            </p:nvSpPr>
            <p:spPr>
              <a:xfrm>
                <a:off x="4293192" y="4947358"/>
                <a:ext cx="2464329" cy="376513"/>
              </a:xfrm>
              <a:prstGeom prst="rect">
                <a:avLst/>
              </a:prstGeom>
            </p:spPr>
            <p:txBody>
              <a:bodyPr wrap="none">
                <a:spAutoFit/>
              </a:bodyPr>
              <a:lstStyle/>
              <a:p>
                <a:r>
                  <a:rPr lang="vi-VN" smtClean="0"/>
                  <a:t>* Chứng minh </a:t>
                </a:r>
                <a14:m>
                  <m:oMath xmlns:m="http://schemas.openxmlformats.org/officeDocument/2006/math">
                    <m:acc>
                      <m:accPr>
                        <m:chr m:val="̂"/>
                        <m:ctrlPr>
                          <a:rPr lang="vi-VN" i="1">
                            <a:latin typeface="Cambria Math"/>
                          </a:rPr>
                        </m:ctrlPr>
                      </m:accPr>
                      <m:e>
                        <m:sSub>
                          <m:sSubPr>
                            <m:ctrlPr>
                              <a:rPr lang="vi-VN" i="1">
                                <a:latin typeface="Cambria Math"/>
                              </a:rPr>
                            </m:ctrlPr>
                          </m:sSubPr>
                          <m:e>
                            <m:r>
                              <a:rPr lang="vi-VN" i="1">
                                <a:latin typeface="Cambria Math"/>
                              </a:rPr>
                              <m:t>𝐸</m:t>
                            </m:r>
                          </m:e>
                          <m:sub>
                            <m:r>
                              <a:rPr lang="vi-VN" i="1">
                                <a:latin typeface="Cambria Math"/>
                              </a:rPr>
                              <m:t>1</m:t>
                            </m:r>
                          </m:sub>
                        </m:sSub>
                      </m:e>
                    </m:acc>
                    <m:r>
                      <a:rPr lang="vi-VN" i="1">
                        <a:latin typeface="Cambria Math"/>
                      </a:rPr>
                      <m:t>=</m:t>
                    </m:r>
                    <m:acc>
                      <m:accPr>
                        <m:chr m:val="̂"/>
                        <m:ctrlPr>
                          <a:rPr lang="vi-VN" i="1">
                            <a:latin typeface="Cambria Math"/>
                          </a:rPr>
                        </m:ctrlPr>
                      </m:accPr>
                      <m:e>
                        <m:sSub>
                          <m:sSubPr>
                            <m:ctrlPr>
                              <a:rPr lang="vi-VN" i="1">
                                <a:latin typeface="Cambria Math"/>
                              </a:rPr>
                            </m:ctrlPr>
                          </m:sSubPr>
                          <m:e>
                            <m:r>
                              <a:rPr lang="vi-VN" i="1">
                                <a:latin typeface="Cambria Math"/>
                              </a:rPr>
                              <m:t>𝐻</m:t>
                            </m:r>
                          </m:e>
                          <m:sub>
                            <m:r>
                              <a:rPr lang="vi-VN" i="1">
                                <a:latin typeface="Cambria Math"/>
                              </a:rPr>
                              <m:t>1</m:t>
                            </m:r>
                          </m:sub>
                        </m:sSub>
                      </m:e>
                    </m:acc>
                  </m:oMath>
                </a14:m>
                <a:endParaRPr lang="vi-VN"/>
              </a:p>
            </p:txBody>
          </p:sp>
        </mc:Choice>
        <mc:Fallback xmlns="">
          <p:sp>
            <p:nvSpPr>
              <p:cNvPr id="109" name="Rectangle 108"/>
              <p:cNvSpPr>
                <a:spLocks noRot="1" noChangeAspect="1" noMove="1" noResize="1" noEditPoints="1" noAdjustHandles="1" noChangeArrowheads="1" noChangeShapeType="1" noTextEdit="1"/>
              </p:cNvSpPr>
              <p:nvPr/>
            </p:nvSpPr>
            <p:spPr>
              <a:xfrm>
                <a:off x="4293192" y="4947358"/>
                <a:ext cx="2464329" cy="376513"/>
              </a:xfrm>
              <a:prstGeom prst="rect">
                <a:avLst/>
              </a:prstGeom>
              <a:blipFill rotWithShape="1">
                <a:blip r:embed="rId7"/>
                <a:stretch>
                  <a:fillRect l="-1975" t="-4918" r="-23951" b="-27869"/>
                </a:stretch>
              </a:blipFill>
            </p:spPr>
            <p:txBody>
              <a:bodyPr/>
              <a:lstStyle/>
              <a:p>
                <a:r>
                  <a:rPr lang="vi-VN">
                    <a:noFill/>
                  </a:rPr>
                  <a:t> </a:t>
                </a:r>
              </a:p>
            </p:txBody>
          </p:sp>
        </mc:Fallback>
      </mc:AlternateContent>
      <p:grpSp>
        <p:nvGrpSpPr>
          <p:cNvPr id="111" name="Group 110"/>
          <p:cNvGrpSpPr/>
          <p:nvPr/>
        </p:nvGrpSpPr>
        <p:grpSpPr>
          <a:xfrm>
            <a:off x="6122028" y="5474051"/>
            <a:ext cx="3033322" cy="483466"/>
            <a:chOff x="4780009" y="7456166"/>
            <a:chExt cx="3033322" cy="483466"/>
          </a:xfrm>
        </p:grpSpPr>
        <mc:AlternateContent xmlns:mc="http://schemas.openxmlformats.org/markup-compatibility/2006" xmlns:a14="http://schemas.microsoft.com/office/drawing/2010/main">
          <mc:Choice Requires="a14">
            <p:sp>
              <p:nvSpPr>
                <p:cNvPr id="112" name="TextBox 111"/>
                <p:cNvSpPr txBox="1"/>
                <p:nvPr/>
              </p:nvSpPr>
              <p:spPr>
                <a:xfrm>
                  <a:off x="4999375" y="7456166"/>
                  <a:ext cx="2813956" cy="483466"/>
                </a:xfrm>
                <a:prstGeom prst="rect">
                  <a:avLst/>
                </a:prstGeom>
                <a:noFill/>
              </p:spPr>
              <p:txBody>
                <a:bodyPr wrap="square" rtlCol="0">
                  <a:spAutoFit/>
                </a:bodyPr>
                <a:lstStyle/>
                <a:p>
                  <a:r>
                    <a:rPr lang="vi-VN" smtClean="0"/>
                    <a:t>GE = GH (</a:t>
                  </a:r>
                  <a14:m>
                    <m:oMath xmlns:m="http://schemas.openxmlformats.org/officeDocument/2006/math">
                      <m:r>
                        <a:rPr lang="vi-VN" b="0" i="0" smtClean="0">
                          <a:latin typeface="Cambria Math"/>
                        </a:rPr>
                        <m:t>=</m:t>
                      </m:r>
                      <m:f>
                        <m:fPr>
                          <m:ctrlPr>
                            <a:rPr lang="vi-VN" i="1" smtClean="0">
                              <a:latin typeface="Cambria Math"/>
                            </a:rPr>
                          </m:ctrlPr>
                        </m:fPr>
                        <m:num>
                          <m:r>
                            <a:rPr lang="vi-VN" b="0" i="1" smtClean="0">
                              <a:latin typeface="Cambria Math"/>
                            </a:rPr>
                            <m:t>1</m:t>
                          </m:r>
                        </m:num>
                        <m:den>
                          <m:r>
                            <a:rPr lang="vi-VN" b="0" i="1" smtClean="0">
                              <a:latin typeface="Cambria Math"/>
                            </a:rPr>
                            <m:t>2</m:t>
                          </m:r>
                        </m:den>
                      </m:f>
                      <m:r>
                        <a:rPr lang="vi-VN" b="0" i="1" smtClean="0">
                          <a:latin typeface="Cambria Math"/>
                        </a:rPr>
                        <m:t>𝐸𝐹</m:t>
                      </m:r>
                      <m:r>
                        <a:rPr lang="vi-VN" b="0" i="1" smtClean="0">
                          <a:latin typeface="Cambria Math"/>
                        </a:rPr>
                        <m:t>=</m:t>
                      </m:r>
                      <m:f>
                        <m:fPr>
                          <m:ctrlPr>
                            <a:rPr lang="vi-VN" b="0" i="1" smtClean="0">
                              <a:latin typeface="Cambria Math"/>
                            </a:rPr>
                          </m:ctrlPr>
                        </m:fPr>
                        <m:num>
                          <m:r>
                            <a:rPr lang="vi-VN" b="0" i="1" smtClean="0">
                              <a:latin typeface="Cambria Math"/>
                            </a:rPr>
                            <m:t>1</m:t>
                          </m:r>
                        </m:num>
                        <m:den>
                          <m:r>
                            <a:rPr lang="vi-VN" b="0" i="1" smtClean="0">
                              <a:latin typeface="Cambria Math"/>
                            </a:rPr>
                            <m:t>2</m:t>
                          </m:r>
                        </m:den>
                      </m:f>
                      <m:r>
                        <a:rPr lang="vi-VN" b="0" i="1" smtClean="0">
                          <a:latin typeface="Cambria Math"/>
                        </a:rPr>
                        <m:t>𝐴𝐻</m:t>
                      </m:r>
                    </m:oMath>
                  </a14:m>
                  <a:r>
                    <a:rPr lang="vi-VN" smtClean="0"/>
                    <a:t>)</a:t>
                  </a:r>
                  <a:endParaRPr lang="vi-VN"/>
                </a:p>
              </p:txBody>
            </p:sp>
          </mc:Choice>
          <mc:Fallback xmlns="">
            <p:sp>
              <p:nvSpPr>
                <p:cNvPr id="16" name="TextBox 15"/>
                <p:cNvSpPr txBox="1">
                  <a:spLocks noRot="1" noChangeAspect="1" noMove="1" noResize="1" noEditPoints="1" noAdjustHandles="1" noChangeArrowheads="1" noChangeShapeType="1" noTextEdit="1"/>
                </p:cNvSpPr>
                <p:nvPr/>
              </p:nvSpPr>
              <p:spPr>
                <a:xfrm>
                  <a:off x="4999375" y="7456166"/>
                  <a:ext cx="2813956" cy="483466"/>
                </a:xfrm>
                <a:prstGeom prst="rect">
                  <a:avLst/>
                </a:prstGeom>
                <a:blipFill rotWithShape="1">
                  <a:blip r:embed="rId8"/>
                  <a:stretch>
                    <a:fillRect l="-1952" b="-7595"/>
                  </a:stretch>
                </a:blipFill>
              </p:spPr>
              <p:txBody>
                <a:bodyPr/>
                <a:lstStyle/>
                <a:p>
                  <a:r>
                    <a:rPr lang="vi-VN">
                      <a:noFill/>
                    </a:rPr>
                    <a:t> </a:t>
                  </a:r>
                </a:p>
              </p:txBody>
            </p:sp>
          </mc:Fallback>
        </mc:AlternateContent>
        <p:sp>
          <p:nvSpPr>
            <p:cNvPr id="113" name="Up Arrow 112"/>
            <p:cNvSpPr/>
            <p:nvPr/>
          </p:nvSpPr>
          <p:spPr>
            <a:xfrm rot="16200000">
              <a:off x="4828506" y="7581366"/>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mc:AlternateContent xmlns:mc="http://schemas.openxmlformats.org/markup-compatibility/2006" xmlns:a14="http://schemas.microsoft.com/office/drawing/2010/main">
        <mc:Choice Requires="a14">
          <p:sp>
            <p:nvSpPr>
              <p:cNvPr id="115" name="Rectangle 114"/>
              <p:cNvSpPr/>
              <p:nvPr/>
            </p:nvSpPr>
            <p:spPr>
              <a:xfrm>
                <a:off x="4293192" y="5971471"/>
                <a:ext cx="2221121" cy="345031"/>
              </a:xfrm>
              <a:prstGeom prst="rect">
                <a:avLst/>
              </a:prstGeom>
            </p:spPr>
            <p:txBody>
              <a:bodyPr wrap="none">
                <a:spAutoFit/>
              </a:bodyPr>
              <a:lstStyle/>
              <a:p>
                <a:r>
                  <a:rPr lang="vi-VN" sz="1600" smtClean="0"/>
                  <a:t>* Chứng minh </a:t>
                </a:r>
                <a14:m>
                  <m:oMath xmlns:m="http://schemas.openxmlformats.org/officeDocument/2006/math">
                    <m:acc>
                      <m:accPr>
                        <m:chr m:val="̂"/>
                        <m:ctrlPr>
                          <a:rPr lang="vi-VN" sz="1600" i="1">
                            <a:latin typeface="Cambria Math"/>
                          </a:rPr>
                        </m:ctrlPr>
                      </m:accPr>
                      <m:e>
                        <m:sSub>
                          <m:sSubPr>
                            <m:ctrlPr>
                              <a:rPr lang="vi-VN" sz="1600" i="1">
                                <a:latin typeface="Cambria Math"/>
                              </a:rPr>
                            </m:ctrlPr>
                          </m:sSubPr>
                          <m:e>
                            <m:r>
                              <a:rPr lang="vi-VN" sz="1600" i="1">
                                <a:latin typeface="Cambria Math"/>
                              </a:rPr>
                              <m:t>𝐸</m:t>
                            </m:r>
                          </m:e>
                          <m:sub>
                            <m:r>
                              <a:rPr lang="vi-VN" sz="1600" b="0" i="1" smtClean="0">
                                <a:latin typeface="Cambria Math"/>
                              </a:rPr>
                              <m:t>2</m:t>
                            </m:r>
                          </m:sub>
                        </m:sSub>
                      </m:e>
                    </m:acc>
                    <m:r>
                      <a:rPr lang="vi-VN" sz="1600" i="1">
                        <a:latin typeface="Cambria Math"/>
                      </a:rPr>
                      <m:t>=</m:t>
                    </m:r>
                    <m:acc>
                      <m:accPr>
                        <m:chr m:val="̂"/>
                        <m:ctrlPr>
                          <a:rPr lang="vi-VN" sz="1600" i="1">
                            <a:latin typeface="Cambria Math"/>
                          </a:rPr>
                        </m:ctrlPr>
                      </m:accPr>
                      <m:e>
                        <m:sSub>
                          <m:sSubPr>
                            <m:ctrlPr>
                              <a:rPr lang="vi-VN" sz="1600" i="1">
                                <a:latin typeface="Cambria Math"/>
                              </a:rPr>
                            </m:ctrlPr>
                          </m:sSubPr>
                          <m:e>
                            <m:r>
                              <a:rPr lang="vi-VN" sz="1600" i="1">
                                <a:latin typeface="Cambria Math"/>
                              </a:rPr>
                              <m:t>𝐻</m:t>
                            </m:r>
                          </m:e>
                          <m:sub>
                            <m:r>
                              <a:rPr lang="vi-VN" sz="1600" b="0" i="1" smtClean="0">
                                <a:latin typeface="Cambria Math"/>
                              </a:rPr>
                              <m:t>2</m:t>
                            </m:r>
                          </m:sub>
                        </m:sSub>
                      </m:e>
                    </m:acc>
                  </m:oMath>
                </a14:m>
                <a:endParaRPr lang="vi-VN" sz="1600"/>
              </a:p>
            </p:txBody>
          </p:sp>
        </mc:Choice>
        <mc:Fallback xmlns="">
          <p:sp>
            <p:nvSpPr>
              <p:cNvPr id="115" name="Rectangle 114"/>
              <p:cNvSpPr>
                <a:spLocks noRot="1" noChangeAspect="1" noMove="1" noResize="1" noEditPoints="1" noAdjustHandles="1" noChangeArrowheads="1" noChangeShapeType="1" noTextEdit="1"/>
              </p:cNvSpPr>
              <p:nvPr/>
            </p:nvSpPr>
            <p:spPr>
              <a:xfrm>
                <a:off x="4293192" y="5971471"/>
                <a:ext cx="2221121" cy="345031"/>
              </a:xfrm>
              <a:prstGeom prst="rect">
                <a:avLst/>
              </a:prstGeom>
              <a:blipFill rotWithShape="1">
                <a:blip r:embed="rId9"/>
                <a:stretch>
                  <a:fillRect l="-1370" t="-1786" r="-22466" b="-25000"/>
                </a:stretch>
              </a:blipFill>
            </p:spPr>
            <p:txBody>
              <a:bodyPr/>
              <a:lstStyle/>
              <a:p>
                <a:r>
                  <a:rPr lang="vi-VN">
                    <a:noFill/>
                  </a:rPr>
                  <a:t> </a:t>
                </a:r>
              </a:p>
            </p:txBody>
          </p:sp>
        </mc:Fallback>
      </mc:AlternateContent>
      <p:sp>
        <p:nvSpPr>
          <p:cNvPr id="54" name="Right Brace 53"/>
          <p:cNvSpPr/>
          <p:nvPr/>
        </p:nvSpPr>
        <p:spPr>
          <a:xfrm>
            <a:off x="6161415" y="3823651"/>
            <a:ext cx="223191" cy="552361"/>
          </a:xfrm>
          <a:prstGeom prst="righ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nvGrpSpPr>
          <p:cNvPr id="55" name="Group 54"/>
          <p:cNvGrpSpPr/>
          <p:nvPr/>
        </p:nvGrpSpPr>
        <p:grpSpPr>
          <a:xfrm>
            <a:off x="6626465" y="5959319"/>
            <a:ext cx="1840943" cy="369332"/>
            <a:chOff x="6626465" y="5959319"/>
            <a:chExt cx="1840943" cy="369332"/>
          </a:xfrm>
        </p:grpSpPr>
        <p:sp>
          <p:nvSpPr>
            <p:cNvPr id="121" name="Rectangle 120"/>
            <p:cNvSpPr/>
            <p:nvPr/>
          </p:nvSpPr>
          <p:spPr>
            <a:xfrm>
              <a:off x="6857672" y="5959319"/>
              <a:ext cx="1609736" cy="369332"/>
            </a:xfrm>
            <a:prstGeom prst="rect">
              <a:avLst/>
            </a:prstGeom>
          </p:spPr>
          <p:txBody>
            <a:bodyPr wrap="none">
              <a:spAutoFit/>
            </a:bodyPr>
            <a:lstStyle/>
            <a:p>
              <a:r>
                <a:rPr lang="vi-VN" smtClean="0">
                  <a:latin typeface="Tahoma" pitchFamily="34" charset="0"/>
                  <a:ea typeface="Tahoma" pitchFamily="34" charset="0"/>
                  <a:cs typeface="Tahoma" pitchFamily="34" charset="0"/>
                </a:rPr>
                <a:t>∆EIH cân tại I</a:t>
              </a:r>
              <a:endParaRPr lang="vi-VN">
                <a:latin typeface="Tahoma" pitchFamily="34" charset="0"/>
                <a:ea typeface="Tahoma" pitchFamily="34" charset="0"/>
                <a:cs typeface="Tahoma" pitchFamily="34" charset="0"/>
              </a:endParaRPr>
            </a:p>
          </p:txBody>
        </p:sp>
        <p:sp>
          <p:nvSpPr>
            <p:cNvPr id="123" name="Up Arrow 122"/>
            <p:cNvSpPr/>
            <p:nvPr/>
          </p:nvSpPr>
          <p:spPr>
            <a:xfrm rot="16200000">
              <a:off x="6674962" y="6027452"/>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124" name="Group 123"/>
          <p:cNvGrpSpPr/>
          <p:nvPr/>
        </p:nvGrpSpPr>
        <p:grpSpPr>
          <a:xfrm>
            <a:off x="7059072" y="6320135"/>
            <a:ext cx="1527982" cy="537865"/>
            <a:chOff x="-2622962" y="5583725"/>
            <a:chExt cx="1527982" cy="537865"/>
          </a:xfrm>
        </p:grpSpPr>
        <p:sp>
          <p:nvSpPr>
            <p:cNvPr id="125" name="Rectangle 124"/>
            <p:cNvSpPr/>
            <p:nvPr/>
          </p:nvSpPr>
          <p:spPr>
            <a:xfrm>
              <a:off x="-2622962" y="5752258"/>
              <a:ext cx="1527982" cy="369332"/>
            </a:xfrm>
            <a:prstGeom prst="rect">
              <a:avLst/>
            </a:prstGeom>
          </p:spPr>
          <p:txBody>
            <a:bodyPr wrap="none">
              <a:spAutoFit/>
            </a:bodyPr>
            <a:lstStyle/>
            <a:p>
              <a:r>
                <a:rPr lang="vi-VN" smtClean="0">
                  <a:latin typeface="Tahoma" pitchFamily="34" charset="0"/>
                  <a:ea typeface="Tahoma" pitchFamily="34" charset="0"/>
                  <a:cs typeface="Tahoma" pitchFamily="34" charset="0"/>
                </a:rPr>
                <a:t>IE = IH = r</a:t>
              </a:r>
              <a:r>
                <a:rPr lang="vi-VN" baseline="-25000" smtClean="0">
                  <a:latin typeface="Tahoma" pitchFamily="34" charset="0"/>
                  <a:ea typeface="Tahoma" pitchFamily="34" charset="0"/>
                  <a:cs typeface="Tahoma" pitchFamily="34" charset="0"/>
                </a:rPr>
                <a:t>(I)</a:t>
              </a:r>
              <a:endParaRPr lang="vi-VN">
                <a:latin typeface="Tahoma" pitchFamily="34" charset="0"/>
                <a:ea typeface="Tahoma" pitchFamily="34" charset="0"/>
                <a:cs typeface="Tahoma" pitchFamily="34" charset="0"/>
              </a:endParaRPr>
            </a:p>
          </p:txBody>
        </p:sp>
        <p:sp>
          <p:nvSpPr>
            <p:cNvPr id="126" name="Up Arrow 125"/>
            <p:cNvSpPr/>
            <p:nvPr/>
          </p:nvSpPr>
          <p:spPr>
            <a:xfrm>
              <a:off x="-1988875" y="5583725"/>
              <a:ext cx="127454"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96" name="Content Placeholder 2"/>
          <p:cNvSpPr txBox="1">
            <a:spLocks/>
          </p:cNvSpPr>
          <p:nvPr/>
        </p:nvSpPr>
        <p:spPr bwMode="auto">
          <a:xfrm>
            <a:off x="187304" y="962836"/>
            <a:ext cx="3058905"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 ÔN TẬP LÝ THUYẾT</a:t>
            </a:r>
            <a:endParaRPr lang="vi-VN" sz="1900" b="1">
              <a:solidFill>
                <a:srgbClr val="FFFF00"/>
              </a:solidFill>
              <a:latin typeface="Tahoma" pitchFamily="34" charset="0"/>
              <a:ea typeface="Tahoma" pitchFamily="34" charset="0"/>
              <a:cs typeface="Tahoma" pitchFamily="34" charset="0"/>
            </a:endParaRPr>
          </a:p>
        </p:txBody>
      </p:sp>
      <p:sp>
        <p:nvSpPr>
          <p:cNvPr id="108" name="Content Placeholder 2"/>
          <p:cNvSpPr txBox="1">
            <a:spLocks/>
          </p:cNvSpPr>
          <p:nvPr/>
        </p:nvSpPr>
        <p:spPr bwMode="auto">
          <a:xfrm>
            <a:off x="187304" y="1372162"/>
            <a:ext cx="3420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II. LUYỆN TẬP</a:t>
            </a:r>
            <a:endParaRPr lang="vi-VN" sz="1900" b="1">
              <a:solidFill>
                <a:srgbClr val="FFFF00"/>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2505587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wipe(down)">
                                      <p:cBhvr>
                                        <p:cTn id="7" dur="500"/>
                                        <p:tgtEl>
                                          <p:spTgt spid="56"/>
                                        </p:tgtEl>
                                      </p:cBhvr>
                                    </p:animEffect>
                                  </p:childTnLst>
                                </p:cTn>
                              </p:par>
                              <p:par>
                                <p:cTn id="8" presetID="22" presetClass="entr" presetSubtype="4" fill="hold" nodeType="withEffect">
                                  <p:stCondLst>
                                    <p:cond delay="0"/>
                                  </p:stCondLst>
                                  <p:childTnLst>
                                    <p:set>
                                      <p:cBhvr>
                                        <p:cTn id="9" dur="1" fill="hold">
                                          <p:stCondLst>
                                            <p:cond delay="0"/>
                                          </p:stCondLst>
                                        </p:cTn>
                                        <p:tgtEl>
                                          <p:spTgt spid="78"/>
                                        </p:tgtEl>
                                        <p:attrNameLst>
                                          <p:attrName>style.visibility</p:attrName>
                                        </p:attrNameLst>
                                      </p:cBhvr>
                                      <p:to>
                                        <p:strVal val="visible"/>
                                      </p:to>
                                    </p:set>
                                    <p:animEffect transition="in" filter="wipe(down)">
                                      <p:cBhvr>
                                        <p:cTn id="10" dur="500"/>
                                        <p:tgtEl>
                                          <p:spTgt spid="78"/>
                                        </p:tgtEl>
                                      </p:cBhvr>
                                    </p:animEffect>
                                  </p:childTnLst>
                                </p:cTn>
                              </p:par>
                              <p:par>
                                <p:cTn id="11" presetID="22" presetClass="entr" presetSubtype="4" fill="hold" nodeType="withEffect">
                                  <p:stCondLst>
                                    <p:cond delay="0"/>
                                  </p:stCondLst>
                                  <p:childTnLst>
                                    <p:set>
                                      <p:cBhvr>
                                        <p:cTn id="12" dur="1" fill="hold">
                                          <p:stCondLst>
                                            <p:cond delay="0"/>
                                          </p:stCondLst>
                                        </p:cTn>
                                        <p:tgtEl>
                                          <p:spTgt spid="81"/>
                                        </p:tgtEl>
                                        <p:attrNameLst>
                                          <p:attrName>style.visibility</p:attrName>
                                        </p:attrNameLst>
                                      </p:cBhvr>
                                      <p:to>
                                        <p:strVal val="visible"/>
                                      </p:to>
                                    </p:set>
                                    <p:animEffect transition="in" filter="wipe(down)">
                                      <p:cBhvr>
                                        <p:cTn id="13" dur="500"/>
                                        <p:tgtEl>
                                          <p:spTgt spid="8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84"/>
                                        </p:tgtEl>
                                        <p:attrNameLst>
                                          <p:attrName>style.visibility</p:attrName>
                                        </p:attrNameLst>
                                      </p:cBhvr>
                                      <p:to>
                                        <p:strVal val="visible"/>
                                      </p:to>
                                    </p:set>
                                    <p:animEffect transition="in" filter="wipe(down)">
                                      <p:cBhvr>
                                        <p:cTn id="18" dur="500"/>
                                        <p:tgtEl>
                                          <p:spTgt spid="8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87"/>
                                        </p:tgtEl>
                                        <p:attrNameLst>
                                          <p:attrName>style.visibility</p:attrName>
                                        </p:attrNameLst>
                                      </p:cBhvr>
                                      <p:to>
                                        <p:strVal val="visible"/>
                                      </p:to>
                                    </p:set>
                                    <p:animEffect transition="in" filter="wipe(down)">
                                      <p:cBhvr>
                                        <p:cTn id="23" dur="500"/>
                                        <p:tgtEl>
                                          <p:spTgt spid="8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90"/>
                                        </p:tgtEl>
                                        <p:attrNameLst>
                                          <p:attrName>style.visibility</p:attrName>
                                        </p:attrNameLst>
                                      </p:cBhvr>
                                      <p:to>
                                        <p:strVal val="visible"/>
                                      </p:to>
                                    </p:set>
                                    <p:animEffect transition="in" filter="wipe(down)">
                                      <p:cBhvr>
                                        <p:cTn id="28" dur="500"/>
                                        <p:tgtEl>
                                          <p:spTgt spid="9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93"/>
                                        </p:tgtEl>
                                        <p:attrNameLst>
                                          <p:attrName>style.visibility</p:attrName>
                                        </p:attrNameLst>
                                      </p:cBhvr>
                                      <p:to>
                                        <p:strVal val="visible"/>
                                      </p:to>
                                    </p:set>
                                    <p:animEffect transition="in" filter="wipe(down)">
                                      <p:cBhvr>
                                        <p:cTn id="33" dur="500"/>
                                        <p:tgtEl>
                                          <p:spTgt spid="9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97"/>
                                        </p:tgtEl>
                                        <p:attrNameLst>
                                          <p:attrName>style.visibility</p:attrName>
                                        </p:attrNameLst>
                                      </p:cBhvr>
                                      <p:to>
                                        <p:strVal val="visible"/>
                                      </p:to>
                                    </p:set>
                                    <p:animEffect transition="in" filter="wipe(down)">
                                      <p:cBhvr>
                                        <p:cTn id="38" dur="500"/>
                                        <p:tgtEl>
                                          <p:spTgt spid="9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2" fill="hold" nodeType="clickEffect">
                                  <p:stCondLst>
                                    <p:cond delay="0"/>
                                  </p:stCondLst>
                                  <p:childTnLst>
                                    <p:set>
                                      <p:cBhvr>
                                        <p:cTn id="42" dur="1" fill="hold">
                                          <p:stCondLst>
                                            <p:cond delay="0"/>
                                          </p:stCondLst>
                                        </p:cTn>
                                        <p:tgtEl>
                                          <p:spTgt spid="99"/>
                                        </p:tgtEl>
                                        <p:attrNameLst>
                                          <p:attrName>style.visibility</p:attrName>
                                        </p:attrNameLst>
                                      </p:cBhvr>
                                      <p:to>
                                        <p:strVal val="visible"/>
                                      </p:to>
                                    </p:set>
                                    <p:animEffect transition="in" filter="wipe(right)">
                                      <p:cBhvr>
                                        <p:cTn id="43" dur="500"/>
                                        <p:tgtEl>
                                          <p:spTgt spid="99"/>
                                        </p:tgtEl>
                                      </p:cBhvr>
                                    </p:animEffect>
                                  </p:childTnLst>
                                </p:cTn>
                              </p:par>
                              <p:par>
                                <p:cTn id="44" presetID="22" presetClass="entr" presetSubtype="2" fill="hold" grpId="0" nodeType="withEffect">
                                  <p:stCondLst>
                                    <p:cond delay="0"/>
                                  </p:stCondLst>
                                  <p:childTnLst>
                                    <p:set>
                                      <p:cBhvr>
                                        <p:cTn id="45" dur="1" fill="hold">
                                          <p:stCondLst>
                                            <p:cond delay="0"/>
                                          </p:stCondLst>
                                        </p:cTn>
                                        <p:tgtEl>
                                          <p:spTgt spid="54"/>
                                        </p:tgtEl>
                                        <p:attrNameLst>
                                          <p:attrName>style.visibility</p:attrName>
                                        </p:attrNameLst>
                                      </p:cBhvr>
                                      <p:to>
                                        <p:strVal val="visible"/>
                                      </p:to>
                                    </p:set>
                                    <p:animEffect transition="in" filter="wipe(right)">
                                      <p:cBhvr>
                                        <p:cTn id="46" dur="500"/>
                                        <p:tgtEl>
                                          <p:spTgt spid="54"/>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102"/>
                                        </p:tgtEl>
                                        <p:attrNameLst>
                                          <p:attrName>style.visibility</p:attrName>
                                        </p:attrNameLst>
                                      </p:cBhvr>
                                      <p:to>
                                        <p:strVal val="visible"/>
                                      </p:to>
                                    </p:set>
                                    <p:animEffect transition="in" filter="wipe(down)">
                                      <p:cBhvr>
                                        <p:cTn id="51" dur="500"/>
                                        <p:tgtEl>
                                          <p:spTgt spid="102"/>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109"/>
                                        </p:tgtEl>
                                        <p:attrNameLst>
                                          <p:attrName>style.visibility</p:attrName>
                                        </p:attrNameLst>
                                      </p:cBhvr>
                                      <p:to>
                                        <p:strVal val="visible"/>
                                      </p:to>
                                    </p:set>
                                    <p:animEffect transition="in" filter="wipe(down)">
                                      <p:cBhvr>
                                        <p:cTn id="56" dur="500"/>
                                        <p:tgtEl>
                                          <p:spTgt spid="109"/>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105"/>
                                        </p:tgtEl>
                                        <p:attrNameLst>
                                          <p:attrName>style.visibility</p:attrName>
                                        </p:attrNameLst>
                                      </p:cBhvr>
                                      <p:to>
                                        <p:strVal val="visible"/>
                                      </p:to>
                                    </p:set>
                                    <p:animEffect transition="in" filter="wipe(down)">
                                      <p:cBhvr>
                                        <p:cTn id="61" dur="500"/>
                                        <p:tgtEl>
                                          <p:spTgt spid="105"/>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2" fill="hold" nodeType="clickEffect">
                                  <p:stCondLst>
                                    <p:cond delay="0"/>
                                  </p:stCondLst>
                                  <p:childTnLst>
                                    <p:set>
                                      <p:cBhvr>
                                        <p:cTn id="65" dur="1" fill="hold">
                                          <p:stCondLst>
                                            <p:cond delay="0"/>
                                          </p:stCondLst>
                                        </p:cTn>
                                        <p:tgtEl>
                                          <p:spTgt spid="111"/>
                                        </p:tgtEl>
                                        <p:attrNameLst>
                                          <p:attrName>style.visibility</p:attrName>
                                        </p:attrNameLst>
                                      </p:cBhvr>
                                      <p:to>
                                        <p:strVal val="visible"/>
                                      </p:to>
                                    </p:set>
                                    <p:animEffect transition="in" filter="wipe(right)">
                                      <p:cBhvr>
                                        <p:cTn id="66" dur="500"/>
                                        <p:tgtEl>
                                          <p:spTgt spid="111"/>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115"/>
                                        </p:tgtEl>
                                        <p:attrNameLst>
                                          <p:attrName>style.visibility</p:attrName>
                                        </p:attrNameLst>
                                      </p:cBhvr>
                                      <p:to>
                                        <p:strVal val="visible"/>
                                      </p:to>
                                    </p:set>
                                    <p:animEffect transition="in" filter="wipe(down)">
                                      <p:cBhvr>
                                        <p:cTn id="71" dur="500"/>
                                        <p:tgtEl>
                                          <p:spTgt spid="115"/>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2" fill="hold" nodeType="clickEffect">
                                  <p:stCondLst>
                                    <p:cond delay="0"/>
                                  </p:stCondLst>
                                  <p:childTnLst>
                                    <p:set>
                                      <p:cBhvr>
                                        <p:cTn id="75" dur="1" fill="hold">
                                          <p:stCondLst>
                                            <p:cond delay="0"/>
                                          </p:stCondLst>
                                        </p:cTn>
                                        <p:tgtEl>
                                          <p:spTgt spid="55"/>
                                        </p:tgtEl>
                                        <p:attrNameLst>
                                          <p:attrName>style.visibility</p:attrName>
                                        </p:attrNameLst>
                                      </p:cBhvr>
                                      <p:to>
                                        <p:strVal val="visible"/>
                                      </p:to>
                                    </p:set>
                                    <p:animEffect transition="in" filter="wipe(right)">
                                      <p:cBhvr>
                                        <p:cTn id="76" dur="500"/>
                                        <p:tgtEl>
                                          <p:spTgt spid="55"/>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nodeType="clickEffect">
                                  <p:stCondLst>
                                    <p:cond delay="0"/>
                                  </p:stCondLst>
                                  <p:childTnLst>
                                    <p:set>
                                      <p:cBhvr>
                                        <p:cTn id="80" dur="1" fill="hold">
                                          <p:stCondLst>
                                            <p:cond delay="0"/>
                                          </p:stCondLst>
                                        </p:cTn>
                                        <p:tgtEl>
                                          <p:spTgt spid="124"/>
                                        </p:tgtEl>
                                        <p:attrNameLst>
                                          <p:attrName>style.visibility</p:attrName>
                                        </p:attrNameLst>
                                      </p:cBhvr>
                                      <p:to>
                                        <p:strVal val="visible"/>
                                      </p:to>
                                    </p:set>
                                    <p:animEffect transition="in" filter="wipe(down)">
                                      <p:cBhvr>
                                        <p:cTn id="81" dur="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109" grpId="0" animBg="1"/>
      <p:bldP spid="115" grpId="0" animBg="1"/>
      <p:bldP spid="5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a:cxnSpLocks noChangeShapeType="1"/>
          </p:cNvCxnSpPr>
          <p:nvPr/>
        </p:nvCxnSpPr>
        <p:spPr bwMode="auto">
          <a:xfrm>
            <a:off x="4424223" y="585457"/>
            <a:ext cx="0" cy="6211772"/>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grpSp>
        <p:nvGrpSpPr>
          <p:cNvPr id="24" name="Group 23"/>
          <p:cNvGrpSpPr/>
          <p:nvPr/>
        </p:nvGrpSpPr>
        <p:grpSpPr>
          <a:xfrm>
            <a:off x="1673969" y="739515"/>
            <a:ext cx="2407634" cy="2102651"/>
            <a:chOff x="157837" y="280772"/>
            <a:chExt cx="2918250" cy="2553899"/>
          </a:xfrm>
        </p:grpSpPr>
        <p:grpSp>
          <p:nvGrpSpPr>
            <p:cNvPr id="22" name="Group 21"/>
            <p:cNvGrpSpPr/>
            <p:nvPr/>
          </p:nvGrpSpPr>
          <p:grpSpPr>
            <a:xfrm>
              <a:off x="157837" y="280772"/>
              <a:ext cx="2918250" cy="2553899"/>
              <a:chOff x="89292" y="939126"/>
              <a:chExt cx="3139721" cy="2754901"/>
            </a:xfrm>
          </p:grpSpPr>
          <p:cxnSp>
            <p:nvCxnSpPr>
              <p:cNvPr id="64" name="Straight Connector 63"/>
              <p:cNvCxnSpPr>
                <a:endCxn id="35" idx="1"/>
              </p:cNvCxnSpPr>
              <p:nvPr/>
            </p:nvCxnSpPr>
            <p:spPr>
              <a:xfrm>
                <a:off x="730574" y="1987748"/>
                <a:ext cx="84308" cy="466626"/>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a:endCxn id="30" idx="2"/>
              </p:cNvCxnSpPr>
              <p:nvPr/>
            </p:nvCxnSpPr>
            <p:spPr>
              <a:xfrm>
                <a:off x="1931406" y="1730515"/>
                <a:ext cx="204457" cy="746573"/>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grpSp>
            <p:nvGrpSpPr>
              <p:cNvPr id="21" name="Group 20"/>
              <p:cNvGrpSpPr/>
              <p:nvPr/>
            </p:nvGrpSpPr>
            <p:grpSpPr>
              <a:xfrm>
                <a:off x="89292" y="939126"/>
                <a:ext cx="3139721" cy="2754901"/>
                <a:chOff x="89292" y="939126"/>
                <a:chExt cx="3139721" cy="2754901"/>
              </a:xfrm>
            </p:grpSpPr>
            <p:grpSp>
              <p:nvGrpSpPr>
                <p:cNvPr id="78" name="Group 77"/>
                <p:cNvGrpSpPr/>
                <p:nvPr/>
              </p:nvGrpSpPr>
              <p:grpSpPr>
                <a:xfrm>
                  <a:off x="739157" y="1969571"/>
                  <a:ext cx="233742" cy="375848"/>
                  <a:chOff x="908570" y="4051561"/>
                  <a:chExt cx="282828" cy="413433"/>
                </a:xfrm>
              </p:grpSpPr>
              <p:sp>
                <p:nvSpPr>
                  <p:cNvPr id="79" name="TextBox 78"/>
                  <p:cNvSpPr txBox="1"/>
                  <p:nvPr/>
                </p:nvSpPr>
                <p:spPr>
                  <a:xfrm>
                    <a:off x="991022" y="4051561"/>
                    <a:ext cx="200376" cy="228925"/>
                  </a:xfrm>
                  <a:prstGeom prst="rect">
                    <a:avLst/>
                  </a:prstGeom>
                  <a:noFill/>
                </p:spPr>
                <p:txBody>
                  <a:bodyPr wrap="square" rtlCol="0">
                    <a:spAutoFit/>
                  </a:bodyPr>
                  <a:lstStyle/>
                  <a:p>
                    <a:r>
                      <a:rPr lang="vi-VN" sz="1200" smtClean="0">
                        <a:solidFill>
                          <a:srgbClr val="FFFF00"/>
                        </a:solidFill>
                      </a:rPr>
                      <a:t>1</a:t>
                    </a:r>
                    <a:endParaRPr lang="vi-VN" sz="1600">
                      <a:solidFill>
                        <a:srgbClr val="FFFF00"/>
                      </a:solidFill>
                    </a:endParaRPr>
                  </a:p>
                </p:txBody>
              </p:sp>
              <p:sp>
                <p:nvSpPr>
                  <p:cNvPr id="80" name="TextBox 79"/>
                  <p:cNvSpPr txBox="1"/>
                  <p:nvPr/>
                </p:nvSpPr>
                <p:spPr>
                  <a:xfrm>
                    <a:off x="908570" y="4187995"/>
                    <a:ext cx="200376" cy="276999"/>
                  </a:xfrm>
                  <a:prstGeom prst="rect">
                    <a:avLst/>
                  </a:prstGeom>
                  <a:noFill/>
                </p:spPr>
                <p:txBody>
                  <a:bodyPr wrap="square" rtlCol="0">
                    <a:spAutoFit/>
                  </a:bodyPr>
                  <a:lstStyle/>
                  <a:p>
                    <a:r>
                      <a:rPr lang="vi-VN" sz="1200">
                        <a:solidFill>
                          <a:srgbClr val="FFFF00"/>
                        </a:solidFill>
                      </a:rPr>
                      <a:t>2</a:t>
                    </a:r>
                    <a:endParaRPr lang="vi-VN" sz="1600">
                      <a:solidFill>
                        <a:srgbClr val="FFFF00"/>
                      </a:solidFill>
                    </a:endParaRPr>
                  </a:p>
                </p:txBody>
              </p:sp>
            </p:grpSp>
            <p:grpSp>
              <p:nvGrpSpPr>
                <p:cNvPr id="20" name="Group 19"/>
                <p:cNvGrpSpPr/>
                <p:nvPr/>
              </p:nvGrpSpPr>
              <p:grpSpPr>
                <a:xfrm>
                  <a:off x="89292" y="939126"/>
                  <a:ext cx="3139721" cy="2754901"/>
                  <a:chOff x="89292" y="939126"/>
                  <a:chExt cx="3139721" cy="2754901"/>
                </a:xfrm>
              </p:grpSpPr>
              <p:grpSp>
                <p:nvGrpSpPr>
                  <p:cNvPr id="2" name="Group 1"/>
                  <p:cNvGrpSpPr/>
                  <p:nvPr/>
                </p:nvGrpSpPr>
                <p:grpSpPr>
                  <a:xfrm>
                    <a:off x="89292" y="939126"/>
                    <a:ext cx="3139721" cy="2754901"/>
                    <a:chOff x="415739" y="1173584"/>
                    <a:chExt cx="3139721" cy="2754901"/>
                  </a:xfrm>
                </p:grpSpPr>
                <p:grpSp>
                  <p:nvGrpSpPr>
                    <p:cNvPr id="4" name="Group 3"/>
                    <p:cNvGrpSpPr/>
                    <p:nvPr/>
                  </p:nvGrpSpPr>
                  <p:grpSpPr>
                    <a:xfrm>
                      <a:off x="415739" y="1173584"/>
                      <a:ext cx="3139721" cy="2754901"/>
                      <a:chOff x="136879" y="1800233"/>
                      <a:chExt cx="3780923" cy="3515982"/>
                    </a:xfrm>
                  </p:grpSpPr>
                  <p:grpSp>
                    <p:nvGrpSpPr>
                      <p:cNvPr id="5" name="Group 4"/>
                      <p:cNvGrpSpPr/>
                      <p:nvPr/>
                    </p:nvGrpSpPr>
                    <p:grpSpPr>
                      <a:xfrm>
                        <a:off x="613781" y="2717430"/>
                        <a:ext cx="981145" cy="1034224"/>
                        <a:chOff x="632285" y="2643754"/>
                        <a:chExt cx="981145" cy="1034224"/>
                      </a:xfrm>
                    </p:grpSpPr>
                    <p:grpSp>
                      <p:nvGrpSpPr>
                        <p:cNvPr id="6" name="Group 5"/>
                        <p:cNvGrpSpPr/>
                        <p:nvPr/>
                      </p:nvGrpSpPr>
                      <p:grpSpPr>
                        <a:xfrm>
                          <a:off x="632285" y="2643754"/>
                          <a:ext cx="981145" cy="1034224"/>
                          <a:chOff x="632285" y="2643754"/>
                          <a:chExt cx="981145" cy="1034224"/>
                        </a:xfrm>
                      </p:grpSpPr>
                      <p:cxnSp>
                        <p:nvCxnSpPr>
                          <p:cNvPr id="8" name="Straight Connector 7"/>
                          <p:cNvCxnSpPr/>
                          <p:nvPr/>
                        </p:nvCxnSpPr>
                        <p:spPr>
                          <a:xfrm>
                            <a:off x="927630" y="3113350"/>
                            <a:ext cx="685800" cy="564628"/>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32285" y="2643754"/>
                            <a:ext cx="266699" cy="466093"/>
                          </a:xfrm>
                          <a:prstGeom prst="rect">
                            <a:avLst/>
                          </a:prstGeom>
                          <a:noFill/>
                        </p:spPr>
                        <p:txBody>
                          <a:bodyPr wrap="square" rtlCol="0">
                            <a:spAutoFit/>
                          </a:bodyPr>
                          <a:lstStyle/>
                          <a:p>
                            <a:r>
                              <a:rPr lang="vi-VN" sz="1600" smtClean="0">
                                <a:solidFill>
                                  <a:srgbClr val="FFFF00"/>
                                </a:solidFill>
                              </a:rPr>
                              <a:t>E</a:t>
                            </a:r>
                            <a:endParaRPr lang="vi-VN" sz="1600">
                              <a:solidFill>
                                <a:srgbClr val="FFFF00"/>
                              </a:solidFill>
                            </a:endParaRPr>
                          </a:p>
                        </p:txBody>
                      </p:sp>
                    </p:grpSp>
                    <p:sp>
                      <p:nvSpPr>
                        <p:cNvPr id="7" name="Freeform 6"/>
                        <p:cNvSpPr/>
                        <p:nvPr/>
                      </p:nvSpPr>
                      <p:spPr>
                        <a:xfrm rot="7720481">
                          <a:off x="887205" y="3130665"/>
                          <a:ext cx="108605" cy="92345"/>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10" name="Group 9"/>
                      <p:cNvGrpSpPr/>
                      <p:nvPr/>
                    </p:nvGrpSpPr>
                    <p:grpSpPr>
                      <a:xfrm>
                        <a:off x="136879" y="2192015"/>
                        <a:ext cx="3780923" cy="3124200"/>
                        <a:chOff x="142320" y="3150607"/>
                        <a:chExt cx="3780923" cy="3124200"/>
                      </a:xfrm>
                    </p:grpSpPr>
                    <p:grpSp>
                      <p:nvGrpSpPr>
                        <p:cNvPr id="11" name="Group 10"/>
                        <p:cNvGrpSpPr/>
                        <p:nvPr/>
                      </p:nvGrpSpPr>
                      <p:grpSpPr>
                        <a:xfrm>
                          <a:off x="142320" y="3150607"/>
                          <a:ext cx="3520888" cy="3124200"/>
                          <a:chOff x="142320" y="3150607"/>
                          <a:chExt cx="3520888" cy="3124200"/>
                        </a:xfrm>
                      </p:grpSpPr>
                      <p:sp>
                        <p:nvSpPr>
                          <p:cNvPr id="23" name="Oval 12"/>
                          <p:cNvSpPr/>
                          <p:nvPr/>
                        </p:nvSpPr>
                        <p:spPr>
                          <a:xfrm>
                            <a:off x="462808" y="3150607"/>
                            <a:ext cx="3200400" cy="3124200"/>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49" name="Group 13"/>
                          <p:cNvGrpSpPr/>
                          <p:nvPr/>
                        </p:nvGrpSpPr>
                        <p:grpSpPr>
                          <a:xfrm>
                            <a:off x="462808" y="4694666"/>
                            <a:ext cx="3200400" cy="391509"/>
                            <a:chOff x="462808" y="4694666"/>
                            <a:chExt cx="3200400" cy="391509"/>
                          </a:xfrm>
                        </p:grpSpPr>
                        <p:sp>
                          <p:nvSpPr>
                            <p:cNvPr id="50" name="TextBox 15"/>
                            <p:cNvSpPr txBox="1"/>
                            <p:nvPr/>
                          </p:nvSpPr>
                          <p:spPr>
                            <a:xfrm>
                              <a:off x="1875870" y="4716843"/>
                              <a:ext cx="266700" cy="369332"/>
                            </a:xfrm>
                            <a:prstGeom prst="rect">
                              <a:avLst/>
                            </a:prstGeom>
                            <a:noFill/>
                          </p:spPr>
                          <p:txBody>
                            <a:bodyPr wrap="square" rtlCol="0">
                              <a:spAutoFit/>
                            </a:bodyPr>
                            <a:lstStyle/>
                            <a:p>
                              <a:r>
                                <a:rPr lang="vi-VN" smtClean="0">
                                  <a:solidFill>
                                    <a:srgbClr val="FFFF00"/>
                                  </a:solidFill>
                                </a:rPr>
                                <a:t>O</a:t>
                              </a:r>
                              <a:endParaRPr lang="vi-VN">
                                <a:solidFill>
                                  <a:srgbClr val="FFFF00"/>
                                </a:solidFill>
                              </a:endParaRPr>
                            </a:p>
                          </p:txBody>
                        </p:sp>
                        <p:grpSp>
                          <p:nvGrpSpPr>
                            <p:cNvPr id="17" name="Group 16"/>
                            <p:cNvGrpSpPr/>
                            <p:nvPr/>
                          </p:nvGrpSpPr>
                          <p:grpSpPr>
                            <a:xfrm>
                              <a:off x="462808" y="4694666"/>
                              <a:ext cx="3200400" cy="62975"/>
                              <a:chOff x="462808" y="4694666"/>
                              <a:chExt cx="3200400" cy="62975"/>
                            </a:xfrm>
                          </p:grpSpPr>
                          <p:cxnSp>
                            <p:nvCxnSpPr>
                              <p:cNvPr id="18" name="Straight Connector 17"/>
                              <p:cNvCxnSpPr>
                                <a:stCxn id="13" idx="2"/>
                                <a:endCxn id="13" idx="6"/>
                              </p:cNvCxnSpPr>
                              <p:nvPr/>
                            </p:nvCxnSpPr>
                            <p:spPr>
                              <a:xfrm>
                                <a:off x="462808" y="4712707"/>
                                <a:ext cx="32004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2019341" y="4694666"/>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sp>
                        <p:nvSpPr>
                          <p:cNvPr id="15" name="TextBox 14"/>
                          <p:cNvSpPr txBox="1"/>
                          <p:nvPr/>
                        </p:nvSpPr>
                        <p:spPr>
                          <a:xfrm>
                            <a:off x="142320" y="4551236"/>
                            <a:ext cx="266700" cy="305233"/>
                          </a:xfrm>
                          <a:prstGeom prst="rect">
                            <a:avLst/>
                          </a:prstGeom>
                          <a:noFill/>
                        </p:spPr>
                        <p:txBody>
                          <a:bodyPr wrap="square" rtlCol="0">
                            <a:spAutoFit/>
                          </a:bodyPr>
                          <a:lstStyle/>
                          <a:p>
                            <a:r>
                              <a:rPr lang="vi-VN" smtClean="0">
                                <a:solidFill>
                                  <a:srgbClr val="FFFF00"/>
                                </a:solidFill>
                              </a:rPr>
                              <a:t>B</a:t>
                            </a:r>
                            <a:endParaRPr lang="vi-VN">
                              <a:solidFill>
                                <a:srgbClr val="FFFF00"/>
                              </a:solidFill>
                            </a:endParaRPr>
                          </a:p>
                        </p:txBody>
                      </p:sp>
                    </p:grpSp>
                    <p:sp>
                      <p:nvSpPr>
                        <p:cNvPr id="51" name="TextBox 11"/>
                        <p:cNvSpPr txBox="1"/>
                        <p:nvPr/>
                      </p:nvSpPr>
                      <p:spPr>
                        <a:xfrm>
                          <a:off x="3656543" y="4539247"/>
                          <a:ext cx="266700" cy="369332"/>
                        </a:xfrm>
                        <a:prstGeom prst="rect">
                          <a:avLst/>
                        </a:prstGeom>
                        <a:noFill/>
                      </p:spPr>
                      <p:txBody>
                        <a:bodyPr wrap="square" rtlCol="0">
                          <a:spAutoFit/>
                        </a:bodyPr>
                        <a:lstStyle/>
                        <a:p>
                          <a:r>
                            <a:rPr lang="vi-VN" smtClean="0">
                              <a:solidFill>
                                <a:srgbClr val="FFFF00"/>
                              </a:solidFill>
                            </a:rPr>
                            <a:t>C</a:t>
                          </a:r>
                          <a:endParaRPr lang="vi-VN">
                            <a:solidFill>
                              <a:srgbClr val="FFFF00"/>
                            </a:solidFill>
                          </a:endParaRPr>
                        </a:p>
                      </p:txBody>
                    </p:sp>
                  </p:grpSp>
                  <p:cxnSp>
                    <p:nvCxnSpPr>
                      <p:cNvPr id="25" name="Straight Connector 24"/>
                      <p:cNvCxnSpPr>
                        <a:endCxn id="33" idx="2"/>
                      </p:cNvCxnSpPr>
                      <p:nvPr/>
                    </p:nvCxnSpPr>
                    <p:spPr>
                      <a:xfrm flipH="1">
                        <a:off x="469021" y="2254768"/>
                        <a:ext cx="1122380" cy="1494865"/>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endCxn id="13" idx="6"/>
                      </p:cNvCxnSpPr>
                      <p:nvPr/>
                    </p:nvCxnSpPr>
                    <p:spPr>
                      <a:xfrm>
                        <a:off x="1600367" y="2254768"/>
                        <a:ext cx="2057400" cy="149934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1600367" y="2765756"/>
                        <a:ext cx="2057400" cy="1981200"/>
                        <a:chOff x="1605808" y="3724348"/>
                        <a:chExt cx="2057400" cy="1981200"/>
                      </a:xfrm>
                    </p:grpSpPr>
                    <p:sp>
                      <p:nvSpPr>
                        <p:cNvPr id="28" name="Oval 27"/>
                        <p:cNvSpPr/>
                        <p:nvPr/>
                      </p:nvSpPr>
                      <p:spPr>
                        <a:xfrm>
                          <a:off x="1605808" y="3724348"/>
                          <a:ext cx="2057400" cy="1981200"/>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29" name="Group 28"/>
                        <p:cNvGrpSpPr/>
                        <p:nvPr/>
                      </p:nvGrpSpPr>
                      <p:grpSpPr>
                        <a:xfrm>
                          <a:off x="2473498" y="4690183"/>
                          <a:ext cx="266700" cy="447139"/>
                          <a:chOff x="2473498" y="4690183"/>
                          <a:chExt cx="266700" cy="447139"/>
                        </a:xfrm>
                      </p:grpSpPr>
                      <p:sp>
                        <p:nvSpPr>
                          <p:cNvPr id="30" name="Oval 29"/>
                          <p:cNvSpPr/>
                          <p:nvPr/>
                        </p:nvSpPr>
                        <p:spPr>
                          <a:xfrm>
                            <a:off x="2606848" y="4690183"/>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1" name="TextBox 30"/>
                          <p:cNvSpPr txBox="1"/>
                          <p:nvPr/>
                        </p:nvSpPr>
                        <p:spPr>
                          <a:xfrm>
                            <a:off x="2473498" y="4767990"/>
                            <a:ext cx="266700" cy="369332"/>
                          </a:xfrm>
                          <a:prstGeom prst="rect">
                            <a:avLst/>
                          </a:prstGeom>
                          <a:noFill/>
                        </p:spPr>
                        <p:txBody>
                          <a:bodyPr wrap="square" rtlCol="0">
                            <a:spAutoFit/>
                          </a:bodyPr>
                          <a:lstStyle/>
                          <a:p>
                            <a:r>
                              <a:rPr lang="vi-VN">
                                <a:solidFill>
                                  <a:srgbClr val="FFFF00"/>
                                </a:solidFill>
                              </a:rPr>
                              <a:t>K</a:t>
                            </a:r>
                          </a:p>
                        </p:txBody>
                      </p:sp>
                    </p:grpSp>
                  </p:grpSp>
                  <p:grpSp>
                    <p:nvGrpSpPr>
                      <p:cNvPr id="32" name="Group 31"/>
                      <p:cNvGrpSpPr/>
                      <p:nvPr/>
                    </p:nvGrpSpPr>
                    <p:grpSpPr>
                      <a:xfrm>
                        <a:off x="469021" y="3160204"/>
                        <a:ext cx="1122380" cy="1178858"/>
                        <a:chOff x="474462" y="4118796"/>
                        <a:chExt cx="1122380" cy="1178858"/>
                      </a:xfrm>
                    </p:grpSpPr>
                    <p:sp>
                      <p:nvSpPr>
                        <p:cNvPr id="33" name="Oval 32"/>
                        <p:cNvSpPr/>
                        <p:nvPr/>
                      </p:nvSpPr>
                      <p:spPr>
                        <a:xfrm>
                          <a:off x="474462" y="4118796"/>
                          <a:ext cx="1122380" cy="1178858"/>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34" name="Group 33"/>
                        <p:cNvGrpSpPr/>
                        <p:nvPr/>
                      </p:nvGrpSpPr>
                      <p:grpSpPr>
                        <a:xfrm>
                          <a:off x="902302" y="4683460"/>
                          <a:ext cx="266700" cy="409087"/>
                          <a:chOff x="902302" y="4683460"/>
                          <a:chExt cx="266700" cy="409087"/>
                        </a:xfrm>
                      </p:grpSpPr>
                      <p:sp>
                        <p:nvSpPr>
                          <p:cNvPr id="35" name="Oval 34"/>
                          <p:cNvSpPr/>
                          <p:nvPr/>
                        </p:nvSpPr>
                        <p:spPr>
                          <a:xfrm>
                            <a:off x="1007992" y="4683460"/>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6" name="TextBox 35"/>
                          <p:cNvSpPr txBox="1"/>
                          <p:nvPr/>
                        </p:nvSpPr>
                        <p:spPr>
                          <a:xfrm>
                            <a:off x="902302" y="4723215"/>
                            <a:ext cx="266700" cy="369332"/>
                          </a:xfrm>
                          <a:prstGeom prst="rect">
                            <a:avLst/>
                          </a:prstGeom>
                          <a:noFill/>
                        </p:spPr>
                        <p:txBody>
                          <a:bodyPr wrap="square" rtlCol="0">
                            <a:spAutoFit/>
                          </a:bodyPr>
                          <a:lstStyle/>
                          <a:p>
                            <a:r>
                              <a:rPr lang="vi-VN" smtClean="0">
                                <a:solidFill>
                                  <a:srgbClr val="FFFF00"/>
                                </a:solidFill>
                                <a:latin typeface="+mj-lt"/>
                              </a:rPr>
                              <a:t>I</a:t>
                            </a:r>
                            <a:endParaRPr lang="vi-VN">
                              <a:solidFill>
                                <a:srgbClr val="FFFF00"/>
                              </a:solidFill>
                              <a:latin typeface="+mj-lt"/>
                            </a:endParaRPr>
                          </a:p>
                        </p:txBody>
                      </p:sp>
                    </p:grpSp>
                  </p:grpSp>
                  <p:grpSp>
                    <p:nvGrpSpPr>
                      <p:cNvPr id="37" name="Group 36"/>
                      <p:cNvGrpSpPr/>
                      <p:nvPr/>
                    </p:nvGrpSpPr>
                    <p:grpSpPr>
                      <a:xfrm>
                        <a:off x="1604848" y="2282159"/>
                        <a:ext cx="826523" cy="1467474"/>
                        <a:chOff x="1610289" y="3240751"/>
                        <a:chExt cx="826523" cy="1467474"/>
                      </a:xfrm>
                    </p:grpSpPr>
                    <p:cxnSp>
                      <p:nvCxnSpPr>
                        <p:cNvPr id="38" name="Straight Connector 37"/>
                        <p:cNvCxnSpPr/>
                        <p:nvPr/>
                      </p:nvCxnSpPr>
                      <p:spPr>
                        <a:xfrm flipH="1">
                          <a:off x="1610289" y="3724348"/>
                          <a:ext cx="750346" cy="98387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2170113" y="3240751"/>
                          <a:ext cx="266699" cy="369331"/>
                        </a:xfrm>
                        <a:prstGeom prst="rect">
                          <a:avLst/>
                        </a:prstGeom>
                        <a:noFill/>
                      </p:spPr>
                      <p:txBody>
                        <a:bodyPr wrap="square" rtlCol="0">
                          <a:spAutoFit/>
                        </a:bodyPr>
                        <a:lstStyle/>
                        <a:p>
                          <a:r>
                            <a:rPr lang="vi-VN" smtClean="0">
                              <a:solidFill>
                                <a:srgbClr val="FFFF00"/>
                              </a:solidFill>
                            </a:rPr>
                            <a:t>F</a:t>
                          </a:r>
                          <a:endParaRPr lang="vi-VN">
                            <a:solidFill>
                              <a:srgbClr val="FFFF00"/>
                            </a:solidFill>
                          </a:endParaRPr>
                        </a:p>
                      </p:txBody>
                    </p:sp>
                    <p:sp>
                      <p:nvSpPr>
                        <p:cNvPr id="40" name="Freeform 39"/>
                        <p:cNvSpPr/>
                        <p:nvPr/>
                      </p:nvSpPr>
                      <p:spPr>
                        <a:xfrm rot="7581850">
                          <a:off x="2302673" y="3793205"/>
                          <a:ext cx="116493" cy="101853"/>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41" name="Group 40"/>
                      <p:cNvGrpSpPr/>
                      <p:nvPr/>
                    </p:nvGrpSpPr>
                    <p:grpSpPr>
                      <a:xfrm>
                        <a:off x="1178364" y="1800233"/>
                        <a:ext cx="630769" cy="3439782"/>
                        <a:chOff x="1183805" y="2758825"/>
                        <a:chExt cx="630769" cy="3439782"/>
                      </a:xfrm>
                    </p:grpSpPr>
                    <p:grpSp>
                      <p:nvGrpSpPr>
                        <p:cNvPr id="42" name="Group 41"/>
                        <p:cNvGrpSpPr/>
                        <p:nvPr/>
                      </p:nvGrpSpPr>
                      <p:grpSpPr>
                        <a:xfrm>
                          <a:off x="1183805" y="2758825"/>
                          <a:ext cx="630769" cy="3439782"/>
                          <a:chOff x="1183805" y="2758825"/>
                          <a:chExt cx="630769" cy="3439782"/>
                        </a:xfrm>
                      </p:grpSpPr>
                      <p:cxnSp>
                        <p:nvCxnSpPr>
                          <p:cNvPr id="46" name="Straight Connector 45"/>
                          <p:cNvCxnSpPr/>
                          <p:nvPr/>
                        </p:nvCxnSpPr>
                        <p:spPr>
                          <a:xfrm>
                            <a:off x="1596842" y="3213360"/>
                            <a:ext cx="0" cy="298524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1183805" y="2758825"/>
                            <a:ext cx="266699" cy="369331"/>
                          </a:xfrm>
                          <a:prstGeom prst="rect">
                            <a:avLst/>
                          </a:prstGeom>
                          <a:noFill/>
                        </p:spPr>
                        <p:txBody>
                          <a:bodyPr wrap="square" rtlCol="0">
                            <a:spAutoFit/>
                          </a:bodyPr>
                          <a:lstStyle/>
                          <a:p>
                            <a:r>
                              <a:rPr lang="vi-VN" smtClean="0">
                                <a:solidFill>
                                  <a:srgbClr val="FFFF00"/>
                                </a:solidFill>
                              </a:rPr>
                              <a:t>A</a:t>
                            </a:r>
                            <a:endParaRPr lang="vi-VN">
                              <a:solidFill>
                                <a:srgbClr val="FFFF00"/>
                              </a:solidFill>
                            </a:endParaRPr>
                          </a:p>
                        </p:txBody>
                      </p:sp>
                      <p:sp>
                        <p:nvSpPr>
                          <p:cNvPr id="48" name="TextBox 47"/>
                          <p:cNvSpPr txBox="1"/>
                          <p:nvPr/>
                        </p:nvSpPr>
                        <p:spPr>
                          <a:xfrm>
                            <a:off x="1547872" y="5686874"/>
                            <a:ext cx="266702" cy="369331"/>
                          </a:xfrm>
                          <a:prstGeom prst="rect">
                            <a:avLst/>
                          </a:prstGeom>
                          <a:noFill/>
                        </p:spPr>
                        <p:txBody>
                          <a:bodyPr wrap="square" rtlCol="0">
                            <a:spAutoFit/>
                          </a:bodyPr>
                          <a:lstStyle/>
                          <a:p>
                            <a:r>
                              <a:rPr lang="vi-VN" smtClean="0">
                                <a:solidFill>
                                  <a:srgbClr val="FFFF00"/>
                                </a:solidFill>
                              </a:rPr>
                              <a:t>D</a:t>
                            </a:r>
                            <a:endParaRPr lang="vi-VN">
                              <a:solidFill>
                                <a:srgbClr val="FFFF00"/>
                              </a:solidFill>
                            </a:endParaRPr>
                          </a:p>
                        </p:txBody>
                      </p:sp>
                    </p:grpSp>
                    <p:grpSp>
                      <p:nvGrpSpPr>
                        <p:cNvPr id="43" name="Group 42"/>
                        <p:cNvGrpSpPr/>
                        <p:nvPr/>
                      </p:nvGrpSpPr>
                      <p:grpSpPr>
                        <a:xfrm>
                          <a:off x="1197700" y="4604074"/>
                          <a:ext cx="535443" cy="403917"/>
                          <a:chOff x="1197700" y="4604074"/>
                          <a:chExt cx="535443" cy="403917"/>
                        </a:xfrm>
                      </p:grpSpPr>
                      <p:sp>
                        <p:nvSpPr>
                          <p:cNvPr id="44" name="TextBox 43"/>
                          <p:cNvSpPr txBox="1"/>
                          <p:nvPr/>
                        </p:nvSpPr>
                        <p:spPr>
                          <a:xfrm>
                            <a:off x="1197700" y="4638659"/>
                            <a:ext cx="266701" cy="369332"/>
                          </a:xfrm>
                          <a:prstGeom prst="rect">
                            <a:avLst/>
                          </a:prstGeom>
                          <a:noFill/>
                        </p:spPr>
                        <p:txBody>
                          <a:bodyPr wrap="square" rtlCol="0">
                            <a:spAutoFit/>
                          </a:bodyPr>
                          <a:lstStyle/>
                          <a:p>
                            <a:r>
                              <a:rPr lang="vi-VN">
                                <a:solidFill>
                                  <a:srgbClr val="FFFF00"/>
                                </a:solidFill>
                              </a:rPr>
                              <a:t>H</a:t>
                            </a:r>
                          </a:p>
                        </p:txBody>
                      </p:sp>
                      <p:sp>
                        <p:nvSpPr>
                          <p:cNvPr id="45" name="Freeform 44"/>
                          <p:cNvSpPr/>
                          <p:nvPr/>
                        </p:nvSpPr>
                        <p:spPr>
                          <a:xfrm>
                            <a:off x="1615284" y="4604074"/>
                            <a:ext cx="117859" cy="117898"/>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grpSp>
                <p:cxnSp>
                  <p:nvCxnSpPr>
                    <p:cNvPr id="72" name="Straight Connector 71"/>
                    <p:cNvCxnSpPr/>
                    <p:nvPr/>
                  </p:nvCxnSpPr>
                  <p:spPr>
                    <a:xfrm>
                      <a:off x="1631036" y="1538082"/>
                      <a:ext cx="342445" cy="1173699"/>
                    </a:xfrm>
                    <a:prstGeom prst="line">
                      <a:avLst/>
                    </a:prstGeom>
                    <a:ln w="19050">
                      <a:solidFill>
                        <a:srgbClr val="FFFF00"/>
                      </a:solidFill>
                      <a:prstDash val="dash"/>
                    </a:ln>
                  </p:spPr>
                  <p:style>
                    <a:lnRef idx="1">
                      <a:schemeClr val="accent1"/>
                    </a:lnRef>
                    <a:fillRef idx="0">
                      <a:schemeClr val="accent1"/>
                    </a:fillRef>
                    <a:effectRef idx="0">
                      <a:schemeClr val="accent1"/>
                    </a:effectRef>
                    <a:fontRef idx="minor">
                      <a:schemeClr val="tx1"/>
                    </a:fontRef>
                  </p:style>
                </p:cxnSp>
              </p:grpSp>
              <p:grpSp>
                <p:nvGrpSpPr>
                  <p:cNvPr id="81" name="Group 80"/>
                  <p:cNvGrpSpPr/>
                  <p:nvPr/>
                </p:nvGrpSpPr>
                <p:grpSpPr>
                  <a:xfrm>
                    <a:off x="920615" y="2094227"/>
                    <a:ext cx="271076" cy="413347"/>
                    <a:chOff x="1218292" y="4354271"/>
                    <a:chExt cx="328002" cy="375771"/>
                  </a:xfrm>
                </p:grpSpPr>
                <p:sp>
                  <p:nvSpPr>
                    <p:cNvPr id="82" name="TextBox 81"/>
                    <p:cNvSpPr txBox="1"/>
                    <p:nvPr/>
                  </p:nvSpPr>
                  <p:spPr>
                    <a:xfrm>
                      <a:off x="1345918" y="4354271"/>
                      <a:ext cx="200376" cy="277000"/>
                    </a:xfrm>
                    <a:prstGeom prst="rect">
                      <a:avLst/>
                    </a:prstGeom>
                    <a:noFill/>
                  </p:spPr>
                  <p:txBody>
                    <a:bodyPr wrap="square" rtlCol="0">
                      <a:spAutoFit/>
                    </a:bodyPr>
                    <a:lstStyle/>
                    <a:p>
                      <a:pPr algn="just"/>
                      <a:r>
                        <a:rPr lang="vi-VN" sz="1200" smtClean="0">
                          <a:solidFill>
                            <a:srgbClr val="FFFF00"/>
                          </a:solidFill>
                        </a:rPr>
                        <a:t>1</a:t>
                      </a:r>
                      <a:endParaRPr lang="vi-VN" sz="1600">
                        <a:solidFill>
                          <a:srgbClr val="FFFF00"/>
                        </a:solidFill>
                      </a:endParaRPr>
                    </a:p>
                  </p:txBody>
                </p:sp>
                <p:sp>
                  <p:nvSpPr>
                    <p:cNvPr id="83" name="TextBox 82"/>
                    <p:cNvSpPr txBox="1"/>
                    <p:nvPr/>
                  </p:nvSpPr>
                  <p:spPr>
                    <a:xfrm>
                      <a:off x="1218292" y="4453042"/>
                      <a:ext cx="200376" cy="277000"/>
                    </a:xfrm>
                    <a:prstGeom prst="rect">
                      <a:avLst/>
                    </a:prstGeom>
                    <a:noFill/>
                  </p:spPr>
                  <p:txBody>
                    <a:bodyPr wrap="square" rtlCol="0">
                      <a:spAutoFit/>
                    </a:bodyPr>
                    <a:lstStyle/>
                    <a:p>
                      <a:r>
                        <a:rPr lang="vi-VN" sz="1200">
                          <a:solidFill>
                            <a:srgbClr val="FFFF00"/>
                          </a:solidFill>
                        </a:rPr>
                        <a:t>2</a:t>
                      </a:r>
                      <a:endParaRPr lang="vi-VN" sz="1600">
                        <a:solidFill>
                          <a:srgbClr val="FFFF00"/>
                        </a:solidFill>
                      </a:endParaRPr>
                    </a:p>
                  </p:txBody>
                </p:sp>
              </p:grpSp>
            </p:grpSp>
          </p:grpSp>
        </p:grpSp>
        <p:grpSp>
          <p:nvGrpSpPr>
            <p:cNvPr id="56" name="Group 55"/>
            <p:cNvGrpSpPr/>
            <p:nvPr/>
          </p:nvGrpSpPr>
          <p:grpSpPr>
            <a:xfrm>
              <a:off x="847344" y="821261"/>
              <a:ext cx="1022668" cy="447346"/>
              <a:chOff x="1045237" y="3106319"/>
              <a:chExt cx="1215694" cy="443004"/>
            </a:xfrm>
          </p:grpSpPr>
          <p:cxnSp>
            <p:nvCxnSpPr>
              <p:cNvPr id="57" name="Straight Connector 56"/>
              <p:cNvCxnSpPr>
                <a:stCxn id="33" idx="0"/>
              </p:cNvCxnSpPr>
              <p:nvPr/>
            </p:nvCxnSpPr>
            <p:spPr>
              <a:xfrm flipV="1">
                <a:off x="1045237" y="3302957"/>
                <a:ext cx="1215694" cy="246366"/>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1181186" y="3106319"/>
                <a:ext cx="266700" cy="369331"/>
              </a:xfrm>
              <a:prstGeom prst="rect">
                <a:avLst/>
              </a:prstGeom>
              <a:noFill/>
            </p:spPr>
            <p:txBody>
              <a:bodyPr wrap="square" rtlCol="0">
                <a:spAutoFit/>
              </a:bodyPr>
              <a:lstStyle/>
              <a:p>
                <a:r>
                  <a:rPr lang="vi-VN" smtClean="0">
                    <a:solidFill>
                      <a:srgbClr val="FFFF00"/>
                    </a:solidFill>
                  </a:rPr>
                  <a:t>G</a:t>
                </a:r>
                <a:endParaRPr lang="vi-VN">
                  <a:solidFill>
                    <a:srgbClr val="FFFF00"/>
                  </a:solidFill>
                </a:endParaRPr>
              </a:p>
            </p:txBody>
          </p:sp>
        </p:grpSp>
      </p:grpSp>
      <p:sp>
        <p:nvSpPr>
          <p:cNvPr id="63" name="TextBox 62"/>
          <p:cNvSpPr txBox="1"/>
          <p:nvPr/>
        </p:nvSpPr>
        <p:spPr>
          <a:xfrm>
            <a:off x="4755281" y="762000"/>
            <a:ext cx="4318509" cy="707886"/>
          </a:xfrm>
          <a:prstGeom prst="rect">
            <a:avLst/>
          </a:prstGeom>
          <a:solidFill>
            <a:schemeClr val="accent4"/>
          </a:solidFill>
        </p:spPr>
        <p:txBody>
          <a:bodyPr wrap="square" rtlCol="0">
            <a:spAutoFit/>
          </a:bodyPr>
          <a:lstStyle/>
          <a:p>
            <a:pPr algn="just"/>
            <a:r>
              <a:rPr lang="vi-VN" sz="2000">
                <a:solidFill>
                  <a:srgbClr val="002060"/>
                </a:solidFill>
                <a:latin typeface="Tahoma" pitchFamily="34" charset="0"/>
                <a:ea typeface="Tahoma" pitchFamily="34" charset="0"/>
                <a:cs typeface="Tahoma" pitchFamily="34" charset="0"/>
              </a:rPr>
              <a:t>d</a:t>
            </a:r>
            <a:r>
              <a:rPr lang="vi-VN" sz="2000" smtClean="0">
                <a:solidFill>
                  <a:srgbClr val="002060"/>
                </a:solidFill>
                <a:latin typeface="Tahoma" pitchFamily="34" charset="0"/>
                <a:ea typeface="Tahoma" pitchFamily="34" charset="0"/>
                <a:cs typeface="Tahoma" pitchFamily="34" charset="0"/>
              </a:rPr>
              <a:t>, Chứng minh EF là tiếp tuyến chung của 2 đường tròn (I) và (K)</a:t>
            </a:r>
            <a:endParaRPr lang="vi-VN" sz="2000">
              <a:solidFill>
                <a:srgbClr val="002060"/>
              </a:solidFill>
              <a:latin typeface="Tahoma" pitchFamily="34" charset="0"/>
              <a:ea typeface="Tahoma" pitchFamily="34" charset="0"/>
              <a:cs typeface="Tahoma" pitchFamily="34" charset="0"/>
            </a:endParaRPr>
          </a:p>
        </p:txBody>
      </p:sp>
      <p:grpSp>
        <p:nvGrpSpPr>
          <p:cNvPr id="84" name="Group 83"/>
          <p:cNvGrpSpPr/>
          <p:nvPr/>
        </p:nvGrpSpPr>
        <p:grpSpPr>
          <a:xfrm>
            <a:off x="4312713" y="1499917"/>
            <a:ext cx="4919190" cy="539990"/>
            <a:chOff x="4343400" y="1208968"/>
            <a:chExt cx="4919190" cy="539990"/>
          </a:xfrm>
        </p:grpSpPr>
        <p:sp>
          <p:nvSpPr>
            <p:cNvPr id="85" name="TextBox 84"/>
            <p:cNvSpPr txBox="1"/>
            <p:nvPr/>
          </p:nvSpPr>
          <p:spPr>
            <a:xfrm>
              <a:off x="4343400" y="1379626"/>
              <a:ext cx="4919190" cy="369332"/>
            </a:xfrm>
            <a:prstGeom prst="rect">
              <a:avLst/>
            </a:prstGeom>
            <a:noFill/>
          </p:spPr>
          <p:txBody>
            <a:bodyPr wrap="square" rtlCol="0">
              <a:spAutoFit/>
            </a:bodyPr>
            <a:lstStyle/>
            <a:p>
              <a:pPr algn="ctr"/>
              <a:r>
                <a:rPr lang="vi-VN" smtClean="0">
                  <a:latin typeface="+mj-lt"/>
                </a:rPr>
                <a:t>EF là tiếp tuyến của (I) và EF là tiếp tuyến của (K)</a:t>
              </a:r>
              <a:endParaRPr lang="vi-VN">
                <a:latin typeface="+mj-lt"/>
              </a:endParaRPr>
            </a:p>
          </p:txBody>
        </p:sp>
        <p:sp>
          <p:nvSpPr>
            <p:cNvPr id="86" name="Up Arrow 85"/>
            <p:cNvSpPr/>
            <p:nvPr/>
          </p:nvSpPr>
          <p:spPr>
            <a:xfrm>
              <a:off x="5376454" y="1208968"/>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87" name="Group 86"/>
          <p:cNvGrpSpPr/>
          <p:nvPr/>
        </p:nvGrpSpPr>
        <p:grpSpPr>
          <a:xfrm>
            <a:off x="4980131" y="2008988"/>
            <a:ext cx="1505496" cy="619840"/>
            <a:chOff x="4599756" y="2035196"/>
            <a:chExt cx="1505496" cy="619840"/>
          </a:xfrm>
        </p:grpSpPr>
        <p:sp>
          <p:nvSpPr>
            <p:cNvPr id="88" name="TextBox 87"/>
            <p:cNvSpPr txBox="1"/>
            <p:nvPr/>
          </p:nvSpPr>
          <p:spPr>
            <a:xfrm>
              <a:off x="4599756" y="2285704"/>
              <a:ext cx="1505496" cy="369332"/>
            </a:xfrm>
            <a:prstGeom prst="rect">
              <a:avLst/>
            </a:prstGeom>
            <a:noFill/>
          </p:spPr>
          <p:txBody>
            <a:bodyPr wrap="square" rtlCol="0">
              <a:spAutoFit/>
            </a:bodyPr>
            <a:lstStyle/>
            <a:p>
              <a:pPr algn="just"/>
              <a:r>
                <a:rPr lang="vi-VN">
                  <a:latin typeface="+mj-lt"/>
                </a:rPr>
                <a:t>EF ┴ EI</a:t>
              </a:r>
            </a:p>
          </p:txBody>
        </p:sp>
        <p:sp>
          <p:nvSpPr>
            <p:cNvPr id="89" name="Up Arrow 88"/>
            <p:cNvSpPr/>
            <p:nvPr/>
          </p:nvSpPr>
          <p:spPr>
            <a:xfrm>
              <a:off x="5020491" y="2035196"/>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90" name="Group 89"/>
          <p:cNvGrpSpPr/>
          <p:nvPr/>
        </p:nvGrpSpPr>
        <p:grpSpPr>
          <a:xfrm>
            <a:off x="4535868" y="2622886"/>
            <a:ext cx="2813955" cy="887507"/>
            <a:chOff x="2986570" y="2815477"/>
            <a:chExt cx="2813955" cy="887507"/>
          </a:xfrm>
        </p:grpSpPr>
        <mc:AlternateContent xmlns:mc="http://schemas.openxmlformats.org/markup-compatibility/2006" xmlns:a14="http://schemas.microsoft.com/office/drawing/2010/main">
          <mc:Choice Requires="a14">
            <p:sp>
              <p:nvSpPr>
                <p:cNvPr id="91" name="TextBox 90"/>
                <p:cNvSpPr txBox="1"/>
                <p:nvPr/>
              </p:nvSpPr>
              <p:spPr>
                <a:xfrm>
                  <a:off x="2986570" y="3047612"/>
                  <a:ext cx="2813955" cy="655372"/>
                </a:xfrm>
                <a:prstGeom prst="rect">
                  <a:avLst/>
                </a:prstGeom>
                <a:noFill/>
              </p:spPr>
              <p:txBody>
                <a:bodyPr wrap="square" rtlCol="0">
                  <a:spAutoFit/>
                </a:bodyPr>
                <a:lstStyle/>
                <a:p>
                  <a:pPr algn="just"/>
                  <a14:m>
                    <m:oMath xmlns:m="http://schemas.openxmlformats.org/officeDocument/2006/math">
                      <m:acc>
                        <m:accPr>
                          <m:chr m:val="̂"/>
                          <m:ctrlPr>
                            <a:rPr lang="vi-VN" i="1" smtClean="0">
                              <a:latin typeface="Cambria Math"/>
                            </a:rPr>
                          </m:ctrlPr>
                        </m:accPr>
                        <m:e>
                          <m:r>
                            <a:rPr lang="vi-VN" b="0" i="1" smtClean="0">
                              <a:latin typeface="Cambria Math"/>
                            </a:rPr>
                            <m:t>𝐹𝐸𝐼</m:t>
                          </m:r>
                        </m:e>
                      </m:acc>
                      <m:r>
                        <a:rPr lang="vi-VN" b="0" i="1" smtClean="0">
                          <a:latin typeface="Cambria Math"/>
                        </a:rPr>
                        <m:t>=90</m:t>
                      </m:r>
                      <m:r>
                        <a:rPr lang="vi-VN" b="0" i="1" smtClean="0">
                          <a:latin typeface="Cambria Math"/>
                          <a:ea typeface="Cambria Math"/>
                        </a:rPr>
                        <m:t>°</m:t>
                      </m:r>
                    </m:oMath>
                  </a14:m>
                  <a:r>
                    <a:rPr lang="vi-VN" smtClean="0"/>
                    <a:t> hay </a:t>
                  </a:r>
                  <a14:m>
                    <m:oMath xmlns:m="http://schemas.openxmlformats.org/officeDocument/2006/math">
                      <m:acc>
                        <m:accPr>
                          <m:chr m:val="̂"/>
                          <m:ctrlPr>
                            <a:rPr lang="vi-VN" i="1" smtClean="0">
                              <a:latin typeface="Cambria Math"/>
                            </a:rPr>
                          </m:ctrlPr>
                        </m:accPr>
                        <m:e>
                          <m:r>
                            <a:rPr lang="vi-VN" b="0" i="1" smtClean="0">
                              <a:latin typeface="Cambria Math"/>
                            </a:rPr>
                            <m:t>𝐺𝐸𝐼</m:t>
                          </m:r>
                        </m:e>
                      </m:acc>
                      <m:r>
                        <a:rPr lang="vi-VN" b="0" i="1" smtClean="0">
                          <a:latin typeface="Cambria Math"/>
                        </a:rPr>
                        <m:t>=90</m:t>
                      </m:r>
                      <m:r>
                        <a:rPr lang="vi-VN" b="0" i="1" smtClean="0">
                          <a:latin typeface="Cambria Math"/>
                          <a:ea typeface="Cambria Math"/>
                        </a:rPr>
                        <m:t>°</m:t>
                      </m:r>
                    </m:oMath>
                  </a14:m>
                  <a:r>
                    <a:rPr lang="vi-VN" smtClean="0"/>
                    <a:t> (AH </a:t>
                  </a:r>
                  <a14:m>
                    <m:oMath xmlns:m="http://schemas.openxmlformats.org/officeDocument/2006/math">
                      <m:r>
                        <a:rPr lang="vi-VN" i="1" smtClean="0">
                          <a:latin typeface="Cambria Math"/>
                          <a:ea typeface="Cambria Math"/>
                        </a:rPr>
                        <m:t>∩</m:t>
                      </m:r>
                    </m:oMath>
                  </a14:m>
                  <a:r>
                    <a:rPr lang="vi-VN" smtClean="0"/>
                    <a:t> EF = {G})</a:t>
                  </a:r>
                  <a:endParaRPr lang="vi-VN"/>
                </a:p>
              </p:txBody>
            </p:sp>
          </mc:Choice>
          <mc:Fallback xmlns="">
            <p:sp>
              <p:nvSpPr>
                <p:cNvPr id="91" name="TextBox 90"/>
                <p:cNvSpPr txBox="1">
                  <a:spLocks noRot="1" noChangeAspect="1" noMove="1" noResize="1" noEditPoints="1" noAdjustHandles="1" noChangeArrowheads="1" noChangeShapeType="1" noTextEdit="1"/>
                </p:cNvSpPr>
                <p:nvPr/>
              </p:nvSpPr>
              <p:spPr>
                <a:xfrm>
                  <a:off x="2986570" y="3047612"/>
                  <a:ext cx="2813955" cy="655372"/>
                </a:xfrm>
                <a:prstGeom prst="rect">
                  <a:avLst/>
                </a:prstGeom>
                <a:blipFill rotWithShape="1">
                  <a:blip r:embed="rId2"/>
                  <a:stretch>
                    <a:fillRect l="-1732" t="-2778" b="-13889"/>
                  </a:stretch>
                </a:blipFill>
              </p:spPr>
              <p:txBody>
                <a:bodyPr/>
                <a:lstStyle/>
                <a:p>
                  <a:r>
                    <a:rPr lang="vi-VN">
                      <a:noFill/>
                    </a:rPr>
                    <a:t> </a:t>
                  </a:r>
                </a:p>
              </p:txBody>
            </p:sp>
          </mc:Fallback>
        </mc:AlternateContent>
        <p:sp>
          <p:nvSpPr>
            <p:cNvPr id="92" name="Up Arrow 91"/>
            <p:cNvSpPr/>
            <p:nvPr/>
          </p:nvSpPr>
          <p:spPr>
            <a:xfrm>
              <a:off x="3866539" y="2815477"/>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93" name="Group 92"/>
          <p:cNvGrpSpPr/>
          <p:nvPr/>
        </p:nvGrpSpPr>
        <p:grpSpPr>
          <a:xfrm>
            <a:off x="4585969" y="3500203"/>
            <a:ext cx="2115096" cy="599629"/>
            <a:chOff x="3537310" y="3447748"/>
            <a:chExt cx="2115096" cy="599629"/>
          </a:xfrm>
        </p:grpSpPr>
        <mc:AlternateContent xmlns:mc="http://schemas.openxmlformats.org/markup-compatibility/2006" xmlns:a14="http://schemas.microsoft.com/office/drawing/2010/main">
          <mc:Choice Requires="a14">
            <p:sp>
              <p:nvSpPr>
                <p:cNvPr id="94" name="TextBox 93"/>
                <p:cNvSpPr txBox="1"/>
                <p:nvPr/>
              </p:nvSpPr>
              <p:spPr>
                <a:xfrm>
                  <a:off x="3537310" y="3670864"/>
                  <a:ext cx="2115096" cy="376513"/>
                </a:xfrm>
                <a:prstGeom prst="rect">
                  <a:avLst/>
                </a:prstGeom>
                <a:noFill/>
              </p:spPr>
              <p:txBody>
                <a:bodyPr wrap="square" rtlCol="0">
                  <a:spAutoFit/>
                </a:bodyPr>
                <a:lstStyle/>
                <a:p>
                  <a:pPr algn="just"/>
                  <a14:m>
                    <m:oMathPara xmlns:m="http://schemas.openxmlformats.org/officeDocument/2006/math">
                      <m:oMathParaPr>
                        <m:jc m:val="centerGroup"/>
                      </m:oMathParaPr>
                      <m:oMath xmlns:m="http://schemas.openxmlformats.org/officeDocument/2006/math">
                        <m:acc>
                          <m:accPr>
                            <m:chr m:val="̂"/>
                            <m:ctrlPr>
                              <a:rPr lang="vi-VN" i="1" smtClean="0">
                                <a:latin typeface="Cambria Math"/>
                              </a:rPr>
                            </m:ctrlPr>
                          </m:accPr>
                          <m:e>
                            <m:sSub>
                              <m:sSubPr>
                                <m:ctrlPr>
                                  <a:rPr lang="vi-VN" i="1" smtClean="0">
                                    <a:latin typeface="Cambria Math"/>
                                  </a:rPr>
                                </m:ctrlPr>
                              </m:sSubPr>
                              <m:e>
                                <m:r>
                                  <a:rPr lang="vi-VN" b="0" i="1" smtClean="0">
                                    <a:latin typeface="Cambria Math"/>
                                  </a:rPr>
                                  <m:t>𝐸</m:t>
                                </m:r>
                              </m:e>
                              <m:sub>
                                <m:r>
                                  <a:rPr lang="vi-VN" b="0" i="1" smtClean="0">
                                    <a:latin typeface="Cambria Math"/>
                                  </a:rPr>
                                  <m:t>1</m:t>
                                </m:r>
                              </m:sub>
                            </m:sSub>
                          </m:e>
                        </m:acc>
                        <m:r>
                          <a:rPr lang="vi-VN" b="0" i="1" smtClean="0">
                            <a:latin typeface="Cambria Math"/>
                          </a:rPr>
                          <m:t>+</m:t>
                        </m:r>
                        <m:acc>
                          <m:accPr>
                            <m:chr m:val="̂"/>
                            <m:ctrlPr>
                              <a:rPr lang="vi-VN" i="1">
                                <a:latin typeface="Cambria Math"/>
                              </a:rPr>
                            </m:ctrlPr>
                          </m:accPr>
                          <m:e>
                            <m:sSub>
                              <m:sSubPr>
                                <m:ctrlPr>
                                  <a:rPr lang="vi-VN" i="1">
                                    <a:latin typeface="Cambria Math"/>
                                  </a:rPr>
                                </m:ctrlPr>
                              </m:sSubPr>
                              <m:e>
                                <m:r>
                                  <a:rPr lang="vi-VN" i="1">
                                    <a:latin typeface="Cambria Math"/>
                                  </a:rPr>
                                  <m:t>𝐸</m:t>
                                </m:r>
                              </m:e>
                              <m:sub>
                                <m:r>
                                  <a:rPr lang="vi-VN" b="0" i="1" smtClean="0">
                                    <a:latin typeface="Cambria Math"/>
                                  </a:rPr>
                                  <m:t>2</m:t>
                                </m:r>
                              </m:sub>
                            </m:sSub>
                          </m:e>
                        </m:acc>
                        <m:r>
                          <a:rPr lang="vi-VN" i="1">
                            <a:latin typeface="Cambria Math"/>
                          </a:rPr>
                          <m:t>=90</m:t>
                        </m:r>
                        <m:r>
                          <a:rPr lang="vi-VN" i="1">
                            <a:latin typeface="Cambria Math"/>
                            <a:ea typeface="Cambria Math"/>
                          </a:rPr>
                          <m:t>°</m:t>
                        </m:r>
                      </m:oMath>
                    </m:oMathPara>
                  </a14:m>
                  <a:endParaRPr lang="vi-VN"/>
                </a:p>
              </p:txBody>
            </p:sp>
          </mc:Choice>
          <mc:Fallback xmlns="">
            <p:sp>
              <p:nvSpPr>
                <p:cNvPr id="12" name="TextBox 11"/>
                <p:cNvSpPr txBox="1">
                  <a:spLocks noRot="1" noChangeAspect="1" noMove="1" noResize="1" noEditPoints="1" noAdjustHandles="1" noChangeArrowheads="1" noChangeShapeType="1" noTextEdit="1"/>
                </p:cNvSpPr>
                <p:nvPr/>
              </p:nvSpPr>
              <p:spPr>
                <a:xfrm>
                  <a:off x="3537310" y="3670864"/>
                  <a:ext cx="2115096" cy="376513"/>
                </a:xfrm>
                <a:prstGeom prst="rect">
                  <a:avLst/>
                </a:prstGeom>
                <a:blipFill rotWithShape="1">
                  <a:blip r:embed="rId3"/>
                  <a:stretch>
                    <a:fillRect b="-1613"/>
                  </a:stretch>
                </a:blipFill>
              </p:spPr>
              <p:txBody>
                <a:bodyPr/>
                <a:lstStyle/>
                <a:p>
                  <a:r>
                    <a:rPr lang="vi-VN">
                      <a:noFill/>
                    </a:rPr>
                    <a:t> </a:t>
                  </a:r>
                </a:p>
              </p:txBody>
            </p:sp>
          </mc:Fallback>
        </mc:AlternateContent>
        <p:sp>
          <p:nvSpPr>
            <p:cNvPr id="95" name="Up Arrow 94"/>
            <p:cNvSpPr/>
            <p:nvPr/>
          </p:nvSpPr>
          <p:spPr>
            <a:xfrm>
              <a:off x="4360946" y="3447748"/>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mc:AlternateContent xmlns:mc="http://schemas.openxmlformats.org/markup-compatibility/2006" xmlns:a14="http://schemas.microsoft.com/office/drawing/2010/main">
        <mc:Choice Requires="a14">
          <p:sp>
            <p:nvSpPr>
              <p:cNvPr id="97" name="TextBox 96"/>
              <p:cNvSpPr txBox="1"/>
              <p:nvPr/>
            </p:nvSpPr>
            <p:spPr>
              <a:xfrm>
                <a:off x="4494360" y="4178283"/>
                <a:ext cx="2115096" cy="376513"/>
              </a:xfrm>
              <a:prstGeom prst="rect">
                <a:avLst/>
              </a:prstGeom>
              <a:noFill/>
            </p:spPr>
            <p:txBody>
              <a:bodyPr wrap="square" rtlCol="0">
                <a:spAutoFit/>
              </a:bodyPr>
              <a:lstStyle/>
              <a:p>
                <a:pPr algn="just"/>
                <a:r>
                  <a:rPr lang="vi-VN" smtClean="0"/>
                  <a:t>Có </a:t>
                </a:r>
                <a14:m>
                  <m:oMath xmlns:m="http://schemas.openxmlformats.org/officeDocument/2006/math">
                    <m:acc>
                      <m:accPr>
                        <m:chr m:val="̂"/>
                        <m:ctrlPr>
                          <a:rPr lang="vi-VN" i="1">
                            <a:latin typeface="Cambria Math"/>
                          </a:rPr>
                        </m:ctrlPr>
                      </m:accPr>
                      <m:e>
                        <m:sSub>
                          <m:sSubPr>
                            <m:ctrlPr>
                              <a:rPr lang="vi-VN" i="1">
                                <a:latin typeface="Cambria Math"/>
                              </a:rPr>
                            </m:ctrlPr>
                          </m:sSubPr>
                          <m:e>
                            <m:r>
                              <a:rPr lang="vi-VN" b="0" i="1" smtClean="0">
                                <a:latin typeface="Cambria Math"/>
                              </a:rPr>
                              <m:t>𝐻</m:t>
                            </m:r>
                          </m:e>
                          <m:sub>
                            <m:r>
                              <a:rPr lang="vi-VN" i="1">
                                <a:latin typeface="Cambria Math"/>
                              </a:rPr>
                              <m:t>1</m:t>
                            </m:r>
                          </m:sub>
                        </m:sSub>
                      </m:e>
                    </m:acc>
                    <m:r>
                      <a:rPr lang="vi-VN" i="1">
                        <a:latin typeface="Cambria Math"/>
                      </a:rPr>
                      <m:t>+</m:t>
                    </m:r>
                    <m:acc>
                      <m:accPr>
                        <m:chr m:val="̂"/>
                        <m:ctrlPr>
                          <a:rPr lang="vi-VN" i="1">
                            <a:latin typeface="Cambria Math"/>
                          </a:rPr>
                        </m:ctrlPr>
                      </m:accPr>
                      <m:e>
                        <m:sSub>
                          <m:sSubPr>
                            <m:ctrlPr>
                              <a:rPr lang="vi-VN" i="1">
                                <a:latin typeface="Cambria Math"/>
                              </a:rPr>
                            </m:ctrlPr>
                          </m:sSubPr>
                          <m:e>
                            <m:r>
                              <a:rPr lang="vi-VN" b="0" i="1" smtClean="0">
                                <a:latin typeface="Cambria Math"/>
                              </a:rPr>
                              <m:t>𝐻</m:t>
                            </m:r>
                          </m:e>
                          <m:sub>
                            <m:r>
                              <a:rPr lang="vi-VN" i="1">
                                <a:latin typeface="Cambria Math"/>
                              </a:rPr>
                              <m:t>2</m:t>
                            </m:r>
                          </m:sub>
                        </m:sSub>
                      </m:e>
                    </m:acc>
                    <m:r>
                      <a:rPr lang="vi-VN" i="1">
                        <a:latin typeface="Cambria Math"/>
                      </a:rPr>
                      <m:t>=90</m:t>
                    </m:r>
                    <m:r>
                      <a:rPr lang="vi-VN" i="1">
                        <a:latin typeface="Cambria Math"/>
                        <a:ea typeface="Cambria Math"/>
                      </a:rPr>
                      <m:t>°</m:t>
                    </m:r>
                  </m:oMath>
                </a14:m>
                <a:endParaRPr lang="vi-VN"/>
              </a:p>
            </p:txBody>
          </p:sp>
        </mc:Choice>
        <mc:Fallback xmlns="">
          <p:sp>
            <p:nvSpPr>
              <p:cNvPr id="97" name="TextBox 96"/>
              <p:cNvSpPr txBox="1">
                <a:spLocks noRot="1" noChangeAspect="1" noMove="1" noResize="1" noEditPoints="1" noAdjustHandles="1" noChangeArrowheads="1" noChangeShapeType="1" noTextEdit="1"/>
              </p:cNvSpPr>
              <p:nvPr/>
            </p:nvSpPr>
            <p:spPr>
              <a:xfrm>
                <a:off x="4494360" y="4178283"/>
                <a:ext cx="2115096" cy="376513"/>
              </a:xfrm>
              <a:prstGeom prst="rect">
                <a:avLst/>
              </a:prstGeom>
              <a:blipFill rotWithShape="1">
                <a:blip r:embed="rId4"/>
                <a:stretch>
                  <a:fillRect l="-2305" t="-4839" b="-25806"/>
                </a:stretch>
              </a:blipFill>
            </p:spPr>
            <p:txBody>
              <a:bodyPr/>
              <a:lstStyle/>
              <a:p>
                <a:r>
                  <a:rPr lang="vi-VN">
                    <a:noFill/>
                  </a:rPr>
                  <a:t> </a:t>
                </a:r>
              </a:p>
            </p:txBody>
          </p:sp>
        </mc:Fallback>
      </mc:AlternateContent>
      <p:grpSp>
        <p:nvGrpSpPr>
          <p:cNvPr id="99" name="Group 98"/>
          <p:cNvGrpSpPr/>
          <p:nvPr/>
        </p:nvGrpSpPr>
        <p:grpSpPr>
          <a:xfrm>
            <a:off x="6701065" y="3887780"/>
            <a:ext cx="2440087" cy="376513"/>
            <a:chOff x="4011221" y="5071540"/>
            <a:chExt cx="2231629" cy="376513"/>
          </a:xfrm>
        </p:grpSpPr>
        <mc:AlternateContent xmlns:mc="http://schemas.openxmlformats.org/markup-compatibility/2006" xmlns:a14="http://schemas.microsoft.com/office/drawing/2010/main">
          <mc:Choice Requires="a14">
            <p:sp>
              <p:nvSpPr>
                <p:cNvPr id="100" name="TextBox 99"/>
                <p:cNvSpPr txBox="1"/>
                <p:nvPr/>
              </p:nvSpPr>
              <p:spPr>
                <a:xfrm>
                  <a:off x="4127754" y="5071540"/>
                  <a:ext cx="2115096" cy="376513"/>
                </a:xfrm>
                <a:prstGeom prst="rect">
                  <a:avLst/>
                </a:prstGeom>
                <a:noFill/>
              </p:spPr>
              <p:txBody>
                <a:bodyPr wrap="square" rtlCol="0">
                  <a:spAutoFit/>
                </a:bodyPr>
                <a:lstStyle/>
                <a:p>
                  <a:pPr algn="just"/>
                  <a14:m>
                    <m:oMathPara xmlns:m="http://schemas.openxmlformats.org/officeDocument/2006/math">
                      <m:oMathParaPr>
                        <m:jc m:val="centerGroup"/>
                      </m:oMathParaPr>
                      <m:oMath xmlns:m="http://schemas.openxmlformats.org/officeDocument/2006/math">
                        <m:acc>
                          <m:accPr>
                            <m:chr m:val="̂"/>
                            <m:ctrlPr>
                              <a:rPr lang="vi-VN" i="1" smtClean="0">
                                <a:latin typeface="Cambria Math"/>
                              </a:rPr>
                            </m:ctrlPr>
                          </m:accPr>
                          <m:e>
                            <m:sSub>
                              <m:sSubPr>
                                <m:ctrlPr>
                                  <a:rPr lang="vi-VN" i="1" smtClean="0">
                                    <a:latin typeface="Cambria Math"/>
                                  </a:rPr>
                                </m:ctrlPr>
                              </m:sSubPr>
                              <m:e>
                                <m:r>
                                  <a:rPr lang="vi-VN" b="0" i="1" smtClean="0">
                                    <a:latin typeface="Cambria Math"/>
                                  </a:rPr>
                                  <m:t>𝐸</m:t>
                                </m:r>
                              </m:e>
                              <m:sub>
                                <m:r>
                                  <a:rPr lang="vi-VN" b="0" i="1" smtClean="0">
                                    <a:latin typeface="Cambria Math"/>
                                  </a:rPr>
                                  <m:t>1</m:t>
                                </m:r>
                              </m:sub>
                            </m:sSub>
                          </m:e>
                        </m:acc>
                        <m:r>
                          <a:rPr lang="vi-VN" b="0" i="1" smtClean="0">
                            <a:latin typeface="Cambria Math"/>
                          </a:rPr>
                          <m:t>+</m:t>
                        </m:r>
                        <m:acc>
                          <m:accPr>
                            <m:chr m:val="̂"/>
                            <m:ctrlPr>
                              <a:rPr lang="vi-VN" i="1">
                                <a:latin typeface="Cambria Math"/>
                              </a:rPr>
                            </m:ctrlPr>
                          </m:accPr>
                          <m:e>
                            <m:sSub>
                              <m:sSubPr>
                                <m:ctrlPr>
                                  <a:rPr lang="vi-VN" i="1">
                                    <a:latin typeface="Cambria Math"/>
                                  </a:rPr>
                                </m:ctrlPr>
                              </m:sSubPr>
                              <m:e>
                                <m:r>
                                  <a:rPr lang="vi-VN" i="1">
                                    <a:latin typeface="Cambria Math"/>
                                  </a:rPr>
                                  <m:t>𝐸</m:t>
                                </m:r>
                              </m:e>
                              <m:sub>
                                <m:r>
                                  <a:rPr lang="vi-VN" b="0" i="1" smtClean="0">
                                    <a:latin typeface="Cambria Math"/>
                                  </a:rPr>
                                  <m:t>2</m:t>
                                </m:r>
                              </m:sub>
                            </m:sSub>
                          </m:e>
                        </m:acc>
                        <m:r>
                          <a:rPr lang="vi-VN" i="1">
                            <a:latin typeface="Cambria Math"/>
                          </a:rPr>
                          <m:t>=</m:t>
                        </m:r>
                        <m:acc>
                          <m:accPr>
                            <m:chr m:val="̂"/>
                            <m:ctrlPr>
                              <a:rPr lang="vi-VN" i="1">
                                <a:latin typeface="Cambria Math"/>
                              </a:rPr>
                            </m:ctrlPr>
                          </m:accPr>
                          <m:e>
                            <m:sSub>
                              <m:sSubPr>
                                <m:ctrlPr>
                                  <a:rPr lang="vi-VN" i="1">
                                    <a:latin typeface="Cambria Math"/>
                                  </a:rPr>
                                </m:ctrlPr>
                              </m:sSubPr>
                              <m:e>
                                <m:r>
                                  <a:rPr lang="vi-VN" i="1">
                                    <a:latin typeface="Cambria Math"/>
                                  </a:rPr>
                                  <m:t>𝐻</m:t>
                                </m:r>
                              </m:e>
                              <m:sub>
                                <m:r>
                                  <a:rPr lang="vi-VN" i="1">
                                    <a:latin typeface="Cambria Math"/>
                                  </a:rPr>
                                  <m:t>1</m:t>
                                </m:r>
                              </m:sub>
                            </m:sSub>
                          </m:e>
                        </m:acc>
                        <m:r>
                          <a:rPr lang="vi-VN" i="1">
                            <a:latin typeface="Cambria Math"/>
                          </a:rPr>
                          <m:t>+</m:t>
                        </m:r>
                        <m:acc>
                          <m:accPr>
                            <m:chr m:val="̂"/>
                            <m:ctrlPr>
                              <a:rPr lang="vi-VN" i="1">
                                <a:latin typeface="Cambria Math"/>
                              </a:rPr>
                            </m:ctrlPr>
                          </m:accPr>
                          <m:e>
                            <m:sSub>
                              <m:sSubPr>
                                <m:ctrlPr>
                                  <a:rPr lang="vi-VN" i="1">
                                    <a:latin typeface="Cambria Math"/>
                                  </a:rPr>
                                </m:ctrlPr>
                              </m:sSubPr>
                              <m:e>
                                <m:r>
                                  <a:rPr lang="vi-VN" i="1">
                                    <a:latin typeface="Cambria Math"/>
                                  </a:rPr>
                                  <m:t>𝐻</m:t>
                                </m:r>
                              </m:e>
                              <m:sub>
                                <m:r>
                                  <a:rPr lang="vi-VN" i="1">
                                    <a:latin typeface="Cambria Math"/>
                                  </a:rPr>
                                  <m:t>2</m:t>
                                </m:r>
                              </m:sub>
                            </m:sSub>
                          </m:e>
                        </m:acc>
                      </m:oMath>
                    </m:oMathPara>
                  </a14:m>
                  <a:endParaRPr lang="vi-VN"/>
                </a:p>
              </p:txBody>
            </p:sp>
          </mc:Choice>
          <mc:Fallback xmlns="">
            <p:sp>
              <p:nvSpPr>
                <p:cNvPr id="13" name="TextBox 12"/>
                <p:cNvSpPr txBox="1">
                  <a:spLocks noRot="1" noChangeAspect="1" noMove="1" noResize="1" noEditPoints="1" noAdjustHandles="1" noChangeArrowheads="1" noChangeShapeType="1" noTextEdit="1"/>
                </p:cNvSpPr>
                <p:nvPr/>
              </p:nvSpPr>
              <p:spPr>
                <a:xfrm>
                  <a:off x="4127754" y="5071540"/>
                  <a:ext cx="2115096" cy="376513"/>
                </a:xfrm>
                <a:prstGeom prst="rect">
                  <a:avLst/>
                </a:prstGeom>
                <a:blipFill rotWithShape="1">
                  <a:blip r:embed="rId5"/>
                  <a:stretch>
                    <a:fillRect r="-20053" b="-3279"/>
                  </a:stretch>
                </a:blipFill>
              </p:spPr>
              <p:txBody>
                <a:bodyPr/>
                <a:lstStyle/>
                <a:p>
                  <a:r>
                    <a:rPr lang="vi-VN">
                      <a:noFill/>
                    </a:rPr>
                    <a:t> </a:t>
                  </a:r>
                </a:p>
              </p:txBody>
            </p:sp>
          </mc:Fallback>
        </mc:AlternateContent>
        <p:sp>
          <p:nvSpPr>
            <p:cNvPr id="101" name="Up Arrow 100"/>
            <p:cNvSpPr/>
            <p:nvPr/>
          </p:nvSpPr>
          <p:spPr>
            <a:xfrm rot="16200000">
              <a:off x="4059718" y="5161239"/>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102" name="Group 101"/>
          <p:cNvGrpSpPr/>
          <p:nvPr/>
        </p:nvGrpSpPr>
        <p:grpSpPr>
          <a:xfrm>
            <a:off x="7082522" y="4347281"/>
            <a:ext cx="2216119" cy="575823"/>
            <a:chOff x="3711855" y="5502990"/>
            <a:chExt cx="2216119" cy="575823"/>
          </a:xfrm>
        </p:grpSpPr>
        <mc:AlternateContent xmlns:mc="http://schemas.openxmlformats.org/markup-compatibility/2006" xmlns:a14="http://schemas.microsoft.com/office/drawing/2010/main">
          <mc:Choice Requires="a14">
            <p:sp>
              <p:nvSpPr>
                <p:cNvPr id="103" name="Rectangle 102"/>
                <p:cNvSpPr/>
                <p:nvPr/>
              </p:nvSpPr>
              <p:spPr>
                <a:xfrm>
                  <a:off x="3711855" y="5702300"/>
                  <a:ext cx="2216119" cy="376513"/>
                </a:xfrm>
                <a:prstGeom prst="rect">
                  <a:avLst/>
                </a:prstGeom>
              </p:spPr>
              <p:txBody>
                <a:bodyPr wrap="none">
                  <a:spAutoFit/>
                </a:bodyPr>
                <a:lstStyle/>
                <a:p>
                  <a14:m>
                    <m:oMath xmlns:m="http://schemas.openxmlformats.org/officeDocument/2006/math">
                      <m:acc>
                        <m:accPr>
                          <m:chr m:val="̂"/>
                          <m:ctrlPr>
                            <a:rPr lang="vi-VN" i="1" smtClean="0">
                              <a:latin typeface="Cambria Math"/>
                            </a:rPr>
                          </m:ctrlPr>
                        </m:accPr>
                        <m:e>
                          <m:sSub>
                            <m:sSubPr>
                              <m:ctrlPr>
                                <a:rPr lang="vi-VN" i="1">
                                  <a:latin typeface="Cambria Math"/>
                                </a:rPr>
                              </m:ctrlPr>
                            </m:sSubPr>
                            <m:e>
                              <m:r>
                                <a:rPr lang="vi-VN" i="1">
                                  <a:latin typeface="Cambria Math"/>
                                </a:rPr>
                                <m:t>𝐸</m:t>
                              </m:r>
                            </m:e>
                            <m:sub>
                              <m:r>
                                <a:rPr lang="vi-VN" i="1">
                                  <a:latin typeface="Cambria Math"/>
                                </a:rPr>
                                <m:t>1</m:t>
                              </m:r>
                            </m:sub>
                          </m:sSub>
                        </m:e>
                      </m:acc>
                      <m:r>
                        <a:rPr lang="vi-VN" b="0" i="1" smtClean="0">
                          <a:latin typeface="Cambria Math"/>
                        </a:rPr>
                        <m:t>=</m:t>
                      </m:r>
                      <m:acc>
                        <m:accPr>
                          <m:chr m:val="̂"/>
                          <m:ctrlPr>
                            <a:rPr lang="vi-VN" i="1">
                              <a:latin typeface="Cambria Math"/>
                            </a:rPr>
                          </m:ctrlPr>
                        </m:accPr>
                        <m:e>
                          <m:sSub>
                            <m:sSubPr>
                              <m:ctrlPr>
                                <a:rPr lang="vi-VN" i="1">
                                  <a:latin typeface="Cambria Math"/>
                                </a:rPr>
                              </m:ctrlPr>
                            </m:sSubPr>
                            <m:e>
                              <m:r>
                                <a:rPr lang="vi-VN" i="1">
                                  <a:latin typeface="Cambria Math"/>
                                </a:rPr>
                                <m:t>𝐻</m:t>
                              </m:r>
                            </m:e>
                            <m:sub>
                              <m:r>
                                <a:rPr lang="vi-VN" i="1">
                                  <a:latin typeface="Cambria Math"/>
                                </a:rPr>
                                <m:t>1</m:t>
                              </m:r>
                            </m:sub>
                          </m:sSub>
                        </m:e>
                      </m:acc>
                    </m:oMath>
                  </a14:m>
                  <a:r>
                    <a:rPr lang="vi-VN" smtClean="0"/>
                    <a:t> và </a:t>
                  </a:r>
                  <a14:m>
                    <m:oMath xmlns:m="http://schemas.openxmlformats.org/officeDocument/2006/math">
                      <m:acc>
                        <m:accPr>
                          <m:chr m:val="̂"/>
                          <m:ctrlPr>
                            <a:rPr lang="vi-VN" i="1">
                              <a:latin typeface="Cambria Math"/>
                            </a:rPr>
                          </m:ctrlPr>
                        </m:accPr>
                        <m:e>
                          <m:sSub>
                            <m:sSubPr>
                              <m:ctrlPr>
                                <a:rPr lang="vi-VN" i="1">
                                  <a:latin typeface="Cambria Math"/>
                                </a:rPr>
                              </m:ctrlPr>
                            </m:sSubPr>
                            <m:e>
                              <m:r>
                                <a:rPr lang="vi-VN" i="1">
                                  <a:latin typeface="Cambria Math"/>
                                </a:rPr>
                                <m:t>𝐸</m:t>
                              </m:r>
                            </m:e>
                            <m:sub>
                              <m:r>
                                <a:rPr lang="vi-VN" b="0" i="1" smtClean="0">
                                  <a:latin typeface="Cambria Math"/>
                                </a:rPr>
                                <m:t>2</m:t>
                              </m:r>
                            </m:sub>
                          </m:sSub>
                        </m:e>
                      </m:acc>
                      <m:r>
                        <a:rPr lang="vi-VN" i="1">
                          <a:latin typeface="Cambria Math"/>
                        </a:rPr>
                        <m:t>=</m:t>
                      </m:r>
                      <m:acc>
                        <m:accPr>
                          <m:chr m:val="̂"/>
                          <m:ctrlPr>
                            <a:rPr lang="vi-VN" i="1">
                              <a:latin typeface="Cambria Math"/>
                            </a:rPr>
                          </m:ctrlPr>
                        </m:accPr>
                        <m:e>
                          <m:sSub>
                            <m:sSubPr>
                              <m:ctrlPr>
                                <a:rPr lang="vi-VN" i="1">
                                  <a:latin typeface="Cambria Math"/>
                                </a:rPr>
                              </m:ctrlPr>
                            </m:sSubPr>
                            <m:e>
                              <m:r>
                                <a:rPr lang="vi-VN" i="1">
                                  <a:latin typeface="Cambria Math"/>
                                </a:rPr>
                                <m:t>𝐻</m:t>
                              </m:r>
                            </m:e>
                            <m:sub>
                              <m:r>
                                <a:rPr lang="vi-VN" b="0" i="1" smtClean="0">
                                  <a:latin typeface="Cambria Math"/>
                                </a:rPr>
                                <m:t>2</m:t>
                              </m:r>
                            </m:sub>
                          </m:sSub>
                        </m:e>
                      </m:acc>
                    </m:oMath>
                  </a14:m>
                  <a:endParaRPr lang="vi-VN"/>
                </a:p>
              </p:txBody>
            </p:sp>
          </mc:Choice>
          <mc:Fallback xmlns="">
            <p:sp>
              <p:nvSpPr>
                <p:cNvPr id="14" name="Rectangle 13"/>
                <p:cNvSpPr>
                  <a:spLocks noRot="1" noChangeAspect="1" noMove="1" noResize="1" noEditPoints="1" noAdjustHandles="1" noChangeArrowheads="1" noChangeShapeType="1" noTextEdit="1"/>
                </p:cNvSpPr>
                <p:nvPr/>
              </p:nvSpPr>
              <p:spPr>
                <a:xfrm>
                  <a:off x="3711855" y="5702300"/>
                  <a:ext cx="2216119" cy="376513"/>
                </a:xfrm>
                <a:prstGeom prst="rect">
                  <a:avLst/>
                </a:prstGeom>
                <a:blipFill rotWithShape="1">
                  <a:blip r:embed="rId6"/>
                  <a:stretch>
                    <a:fillRect t="-4839" r="-23901" b="-25806"/>
                  </a:stretch>
                </a:blipFill>
              </p:spPr>
              <p:txBody>
                <a:bodyPr/>
                <a:lstStyle/>
                <a:p>
                  <a:r>
                    <a:rPr lang="vi-VN">
                      <a:noFill/>
                    </a:rPr>
                    <a:t> </a:t>
                  </a:r>
                </a:p>
              </p:txBody>
            </p:sp>
          </mc:Fallback>
        </mc:AlternateContent>
        <p:sp>
          <p:nvSpPr>
            <p:cNvPr id="104" name="Up Arrow 103"/>
            <p:cNvSpPr/>
            <p:nvPr/>
          </p:nvSpPr>
          <p:spPr>
            <a:xfrm>
              <a:off x="4606760" y="5502990"/>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105" name="Group 104"/>
          <p:cNvGrpSpPr/>
          <p:nvPr/>
        </p:nvGrpSpPr>
        <p:grpSpPr>
          <a:xfrm>
            <a:off x="4488639" y="5347522"/>
            <a:ext cx="1813317" cy="581093"/>
            <a:chOff x="-2622962" y="5540497"/>
            <a:chExt cx="1813317" cy="581093"/>
          </a:xfrm>
        </p:grpSpPr>
        <p:sp>
          <p:nvSpPr>
            <p:cNvPr id="106" name="Rectangle 105"/>
            <p:cNvSpPr/>
            <p:nvPr/>
          </p:nvSpPr>
          <p:spPr>
            <a:xfrm>
              <a:off x="-2622962" y="5752258"/>
              <a:ext cx="1813317" cy="369332"/>
            </a:xfrm>
            <a:prstGeom prst="rect">
              <a:avLst/>
            </a:prstGeom>
          </p:spPr>
          <p:txBody>
            <a:bodyPr wrap="none">
              <a:spAutoFit/>
            </a:bodyPr>
            <a:lstStyle/>
            <a:p>
              <a:r>
                <a:rPr lang="vi-VN" smtClean="0"/>
                <a:t>∆GEH cân tại G</a:t>
              </a:r>
              <a:endParaRPr lang="vi-VN"/>
            </a:p>
          </p:txBody>
        </p:sp>
        <p:sp>
          <p:nvSpPr>
            <p:cNvPr id="107" name="Up Arrow 106"/>
            <p:cNvSpPr/>
            <p:nvPr/>
          </p:nvSpPr>
          <p:spPr>
            <a:xfrm>
              <a:off x="-1988876" y="5540497"/>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mc:AlternateContent xmlns:mc="http://schemas.openxmlformats.org/markup-compatibility/2006" xmlns:a14="http://schemas.microsoft.com/office/drawing/2010/main">
        <mc:Choice Requires="a14">
          <p:sp>
            <p:nvSpPr>
              <p:cNvPr id="109" name="Rectangle 108"/>
              <p:cNvSpPr/>
              <p:nvPr/>
            </p:nvSpPr>
            <p:spPr>
              <a:xfrm>
                <a:off x="4518042" y="4947358"/>
                <a:ext cx="2464329" cy="376513"/>
              </a:xfrm>
              <a:prstGeom prst="rect">
                <a:avLst/>
              </a:prstGeom>
            </p:spPr>
            <p:txBody>
              <a:bodyPr wrap="none">
                <a:spAutoFit/>
              </a:bodyPr>
              <a:lstStyle/>
              <a:p>
                <a:r>
                  <a:rPr lang="vi-VN" smtClean="0"/>
                  <a:t>* Chứng minh </a:t>
                </a:r>
                <a14:m>
                  <m:oMath xmlns:m="http://schemas.openxmlformats.org/officeDocument/2006/math">
                    <m:acc>
                      <m:accPr>
                        <m:chr m:val="̂"/>
                        <m:ctrlPr>
                          <a:rPr lang="vi-VN" i="1">
                            <a:latin typeface="Cambria Math"/>
                          </a:rPr>
                        </m:ctrlPr>
                      </m:accPr>
                      <m:e>
                        <m:sSub>
                          <m:sSubPr>
                            <m:ctrlPr>
                              <a:rPr lang="vi-VN" i="1">
                                <a:latin typeface="Cambria Math"/>
                              </a:rPr>
                            </m:ctrlPr>
                          </m:sSubPr>
                          <m:e>
                            <m:r>
                              <a:rPr lang="vi-VN" i="1">
                                <a:latin typeface="Cambria Math"/>
                              </a:rPr>
                              <m:t>𝐸</m:t>
                            </m:r>
                          </m:e>
                          <m:sub>
                            <m:r>
                              <a:rPr lang="vi-VN" i="1">
                                <a:latin typeface="Cambria Math"/>
                              </a:rPr>
                              <m:t>1</m:t>
                            </m:r>
                          </m:sub>
                        </m:sSub>
                      </m:e>
                    </m:acc>
                    <m:r>
                      <a:rPr lang="vi-VN" i="1">
                        <a:latin typeface="Cambria Math"/>
                      </a:rPr>
                      <m:t>=</m:t>
                    </m:r>
                    <m:acc>
                      <m:accPr>
                        <m:chr m:val="̂"/>
                        <m:ctrlPr>
                          <a:rPr lang="vi-VN" i="1">
                            <a:latin typeface="Cambria Math"/>
                          </a:rPr>
                        </m:ctrlPr>
                      </m:accPr>
                      <m:e>
                        <m:sSub>
                          <m:sSubPr>
                            <m:ctrlPr>
                              <a:rPr lang="vi-VN" i="1">
                                <a:latin typeface="Cambria Math"/>
                              </a:rPr>
                            </m:ctrlPr>
                          </m:sSubPr>
                          <m:e>
                            <m:r>
                              <a:rPr lang="vi-VN" i="1">
                                <a:latin typeface="Cambria Math"/>
                              </a:rPr>
                              <m:t>𝐻</m:t>
                            </m:r>
                          </m:e>
                          <m:sub>
                            <m:r>
                              <a:rPr lang="vi-VN" i="1">
                                <a:latin typeface="Cambria Math"/>
                              </a:rPr>
                              <m:t>1</m:t>
                            </m:r>
                          </m:sub>
                        </m:sSub>
                      </m:e>
                    </m:acc>
                  </m:oMath>
                </a14:m>
                <a:endParaRPr lang="vi-VN"/>
              </a:p>
            </p:txBody>
          </p:sp>
        </mc:Choice>
        <mc:Fallback xmlns="">
          <p:sp>
            <p:nvSpPr>
              <p:cNvPr id="109" name="Rectangle 108"/>
              <p:cNvSpPr>
                <a:spLocks noRot="1" noChangeAspect="1" noMove="1" noResize="1" noEditPoints="1" noAdjustHandles="1" noChangeArrowheads="1" noChangeShapeType="1" noTextEdit="1"/>
              </p:cNvSpPr>
              <p:nvPr/>
            </p:nvSpPr>
            <p:spPr>
              <a:xfrm>
                <a:off x="4518042" y="4947358"/>
                <a:ext cx="2464329" cy="376513"/>
              </a:xfrm>
              <a:prstGeom prst="rect">
                <a:avLst/>
              </a:prstGeom>
              <a:blipFill rotWithShape="1">
                <a:blip r:embed="rId7"/>
                <a:stretch>
                  <a:fillRect l="-1980" t="-4918" r="-24257" b="-27869"/>
                </a:stretch>
              </a:blipFill>
            </p:spPr>
            <p:txBody>
              <a:bodyPr/>
              <a:lstStyle/>
              <a:p>
                <a:r>
                  <a:rPr lang="vi-VN">
                    <a:noFill/>
                  </a:rPr>
                  <a:t> </a:t>
                </a:r>
              </a:p>
            </p:txBody>
          </p:sp>
        </mc:Fallback>
      </mc:AlternateContent>
      <p:grpSp>
        <p:nvGrpSpPr>
          <p:cNvPr id="111" name="Group 110"/>
          <p:cNvGrpSpPr/>
          <p:nvPr/>
        </p:nvGrpSpPr>
        <p:grpSpPr>
          <a:xfrm>
            <a:off x="6241948" y="5474051"/>
            <a:ext cx="3033322" cy="483466"/>
            <a:chOff x="4780009" y="7456166"/>
            <a:chExt cx="3033322" cy="483466"/>
          </a:xfrm>
        </p:grpSpPr>
        <mc:AlternateContent xmlns:mc="http://schemas.openxmlformats.org/markup-compatibility/2006" xmlns:a14="http://schemas.microsoft.com/office/drawing/2010/main">
          <mc:Choice Requires="a14">
            <p:sp>
              <p:nvSpPr>
                <p:cNvPr id="112" name="TextBox 111"/>
                <p:cNvSpPr txBox="1"/>
                <p:nvPr/>
              </p:nvSpPr>
              <p:spPr>
                <a:xfrm>
                  <a:off x="4999375" y="7456166"/>
                  <a:ext cx="2813956" cy="483466"/>
                </a:xfrm>
                <a:prstGeom prst="rect">
                  <a:avLst/>
                </a:prstGeom>
                <a:noFill/>
              </p:spPr>
              <p:txBody>
                <a:bodyPr wrap="square" rtlCol="0">
                  <a:spAutoFit/>
                </a:bodyPr>
                <a:lstStyle/>
                <a:p>
                  <a:r>
                    <a:rPr lang="vi-VN" smtClean="0"/>
                    <a:t>GE = GH (</a:t>
                  </a:r>
                  <a14:m>
                    <m:oMath xmlns:m="http://schemas.openxmlformats.org/officeDocument/2006/math">
                      <m:r>
                        <a:rPr lang="vi-VN" b="0" i="0" smtClean="0">
                          <a:latin typeface="Cambria Math"/>
                        </a:rPr>
                        <m:t>=</m:t>
                      </m:r>
                      <m:f>
                        <m:fPr>
                          <m:ctrlPr>
                            <a:rPr lang="vi-VN" i="1" smtClean="0">
                              <a:latin typeface="Cambria Math"/>
                            </a:rPr>
                          </m:ctrlPr>
                        </m:fPr>
                        <m:num>
                          <m:r>
                            <a:rPr lang="vi-VN" b="0" i="1" smtClean="0">
                              <a:latin typeface="Cambria Math"/>
                            </a:rPr>
                            <m:t>1</m:t>
                          </m:r>
                        </m:num>
                        <m:den>
                          <m:r>
                            <a:rPr lang="vi-VN" b="0" i="1" smtClean="0">
                              <a:latin typeface="Cambria Math"/>
                            </a:rPr>
                            <m:t>2</m:t>
                          </m:r>
                        </m:den>
                      </m:f>
                      <m:r>
                        <a:rPr lang="vi-VN" b="0" i="1" smtClean="0">
                          <a:latin typeface="Cambria Math"/>
                        </a:rPr>
                        <m:t>𝐸𝐹</m:t>
                      </m:r>
                      <m:r>
                        <a:rPr lang="vi-VN" b="0" i="1" smtClean="0">
                          <a:latin typeface="Cambria Math"/>
                        </a:rPr>
                        <m:t>=</m:t>
                      </m:r>
                      <m:f>
                        <m:fPr>
                          <m:ctrlPr>
                            <a:rPr lang="vi-VN" b="0" i="1" smtClean="0">
                              <a:latin typeface="Cambria Math"/>
                            </a:rPr>
                          </m:ctrlPr>
                        </m:fPr>
                        <m:num>
                          <m:r>
                            <a:rPr lang="vi-VN" b="0" i="1" smtClean="0">
                              <a:latin typeface="Cambria Math"/>
                            </a:rPr>
                            <m:t>1</m:t>
                          </m:r>
                        </m:num>
                        <m:den>
                          <m:r>
                            <a:rPr lang="vi-VN" b="0" i="1" smtClean="0">
                              <a:latin typeface="Cambria Math"/>
                            </a:rPr>
                            <m:t>2</m:t>
                          </m:r>
                        </m:den>
                      </m:f>
                      <m:r>
                        <a:rPr lang="vi-VN" b="0" i="1" smtClean="0">
                          <a:latin typeface="Cambria Math"/>
                        </a:rPr>
                        <m:t>𝐴𝐻</m:t>
                      </m:r>
                    </m:oMath>
                  </a14:m>
                  <a:r>
                    <a:rPr lang="vi-VN" smtClean="0"/>
                    <a:t>)</a:t>
                  </a:r>
                  <a:endParaRPr lang="vi-VN"/>
                </a:p>
              </p:txBody>
            </p:sp>
          </mc:Choice>
          <mc:Fallback xmlns="">
            <p:sp>
              <p:nvSpPr>
                <p:cNvPr id="16" name="TextBox 15"/>
                <p:cNvSpPr txBox="1">
                  <a:spLocks noRot="1" noChangeAspect="1" noMove="1" noResize="1" noEditPoints="1" noAdjustHandles="1" noChangeArrowheads="1" noChangeShapeType="1" noTextEdit="1"/>
                </p:cNvSpPr>
                <p:nvPr/>
              </p:nvSpPr>
              <p:spPr>
                <a:xfrm>
                  <a:off x="4999375" y="7456166"/>
                  <a:ext cx="2813956" cy="483466"/>
                </a:xfrm>
                <a:prstGeom prst="rect">
                  <a:avLst/>
                </a:prstGeom>
                <a:blipFill rotWithShape="1">
                  <a:blip r:embed="rId8"/>
                  <a:stretch>
                    <a:fillRect l="-1952" b="-7595"/>
                  </a:stretch>
                </a:blipFill>
              </p:spPr>
              <p:txBody>
                <a:bodyPr/>
                <a:lstStyle/>
                <a:p>
                  <a:r>
                    <a:rPr lang="vi-VN">
                      <a:noFill/>
                    </a:rPr>
                    <a:t> </a:t>
                  </a:r>
                </a:p>
              </p:txBody>
            </p:sp>
          </mc:Fallback>
        </mc:AlternateContent>
        <p:sp>
          <p:nvSpPr>
            <p:cNvPr id="113" name="Up Arrow 112"/>
            <p:cNvSpPr/>
            <p:nvPr/>
          </p:nvSpPr>
          <p:spPr>
            <a:xfrm rot="16200000">
              <a:off x="4828506" y="7581366"/>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mc:AlternateContent xmlns:mc="http://schemas.openxmlformats.org/markup-compatibility/2006" xmlns:a14="http://schemas.microsoft.com/office/drawing/2010/main">
        <mc:Choice Requires="a14">
          <p:sp>
            <p:nvSpPr>
              <p:cNvPr id="115" name="Rectangle 114"/>
              <p:cNvSpPr/>
              <p:nvPr/>
            </p:nvSpPr>
            <p:spPr>
              <a:xfrm>
                <a:off x="4518042" y="5971471"/>
                <a:ext cx="2221121" cy="345031"/>
              </a:xfrm>
              <a:prstGeom prst="rect">
                <a:avLst/>
              </a:prstGeom>
            </p:spPr>
            <p:txBody>
              <a:bodyPr wrap="none">
                <a:spAutoFit/>
              </a:bodyPr>
              <a:lstStyle/>
              <a:p>
                <a:r>
                  <a:rPr lang="vi-VN" sz="1600" smtClean="0"/>
                  <a:t>* Chứng minh </a:t>
                </a:r>
                <a14:m>
                  <m:oMath xmlns:m="http://schemas.openxmlformats.org/officeDocument/2006/math">
                    <m:acc>
                      <m:accPr>
                        <m:chr m:val="̂"/>
                        <m:ctrlPr>
                          <a:rPr lang="vi-VN" sz="1600" i="1">
                            <a:latin typeface="Cambria Math"/>
                          </a:rPr>
                        </m:ctrlPr>
                      </m:accPr>
                      <m:e>
                        <m:sSub>
                          <m:sSubPr>
                            <m:ctrlPr>
                              <a:rPr lang="vi-VN" sz="1600" i="1">
                                <a:latin typeface="Cambria Math"/>
                              </a:rPr>
                            </m:ctrlPr>
                          </m:sSubPr>
                          <m:e>
                            <m:r>
                              <a:rPr lang="vi-VN" sz="1600" i="1">
                                <a:latin typeface="Cambria Math"/>
                              </a:rPr>
                              <m:t>𝐸</m:t>
                            </m:r>
                          </m:e>
                          <m:sub>
                            <m:r>
                              <a:rPr lang="vi-VN" sz="1600" b="0" i="1" smtClean="0">
                                <a:latin typeface="Cambria Math"/>
                              </a:rPr>
                              <m:t>2</m:t>
                            </m:r>
                          </m:sub>
                        </m:sSub>
                      </m:e>
                    </m:acc>
                    <m:r>
                      <a:rPr lang="vi-VN" sz="1600" i="1">
                        <a:latin typeface="Cambria Math"/>
                      </a:rPr>
                      <m:t>=</m:t>
                    </m:r>
                    <m:acc>
                      <m:accPr>
                        <m:chr m:val="̂"/>
                        <m:ctrlPr>
                          <a:rPr lang="vi-VN" sz="1600" i="1">
                            <a:latin typeface="Cambria Math"/>
                          </a:rPr>
                        </m:ctrlPr>
                      </m:accPr>
                      <m:e>
                        <m:sSub>
                          <m:sSubPr>
                            <m:ctrlPr>
                              <a:rPr lang="vi-VN" sz="1600" i="1">
                                <a:latin typeface="Cambria Math"/>
                              </a:rPr>
                            </m:ctrlPr>
                          </m:sSubPr>
                          <m:e>
                            <m:r>
                              <a:rPr lang="vi-VN" sz="1600" i="1">
                                <a:latin typeface="Cambria Math"/>
                              </a:rPr>
                              <m:t>𝐻</m:t>
                            </m:r>
                          </m:e>
                          <m:sub>
                            <m:r>
                              <a:rPr lang="vi-VN" sz="1600" b="0" i="1" smtClean="0">
                                <a:latin typeface="Cambria Math"/>
                              </a:rPr>
                              <m:t>2</m:t>
                            </m:r>
                          </m:sub>
                        </m:sSub>
                      </m:e>
                    </m:acc>
                  </m:oMath>
                </a14:m>
                <a:endParaRPr lang="vi-VN" sz="1600"/>
              </a:p>
            </p:txBody>
          </p:sp>
        </mc:Choice>
        <mc:Fallback xmlns="">
          <p:sp>
            <p:nvSpPr>
              <p:cNvPr id="115" name="Rectangle 114"/>
              <p:cNvSpPr>
                <a:spLocks noRot="1" noChangeAspect="1" noMove="1" noResize="1" noEditPoints="1" noAdjustHandles="1" noChangeArrowheads="1" noChangeShapeType="1" noTextEdit="1"/>
              </p:cNvSpPr>
              <p:nvPr/>
            </p:nvSpPr>
            <p:spPr>
              <a:xfrm>
                <a:off x="4518042" y="5971471"/>
                <a:ext cx="2221121" cy="345031"/>
              </a:xfrm>
              <a:prstGeom prst="rect">
                <a:avLst/>
              </a:prstGeom>
              <a:blipFill rotWithShape="1">
                <a:blip r:embed="rId9"/>
                <a:stretch>
                  <a:fillRect l="-1370" t="-1786" r="-22466" b="-25000"/>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118" name="TextBox 117"/>
              <p:cNvSpPr txBox="1"/>
              <p:nvPr/>
            </p:nvSpPr>
            <p:spPr>
              <a:xfrm>
                <a:off x="4376" y="2842166"/>
                <a:ext cx="4558353" cy="4052520"/>
              </a:xfrm>
              <a:prstGeom prst="rect">
                <a:avLst/>
              </a:prstGeom>
              <a:noFill/>
            </p:spPr>
            <p:txBody>
              <a:bodyPr wrap="square" rtlCol="0">
                <a:spAutoFit/>
              </a:bodyPr>
              <a:lstStyle/>
              <a:p>
                <a:r>
                  <a:rPr lang="vi-VN" sz="2000" smtClean="0">
                    <a:latin typeface="+mj-lt"/>
                  </a:rPr>
                  <a:t>d) Ta có GE = GH (theo tính chất đường chéo hình chữ nhật)</a:t>
                </a:r>
              </a:p>
              <a:p>
                <a14:m>
                  <m:oMath xmlns:m="http://schemas.openxmlformats.org/officeDocument/2006/math">
                    <m:groupChr>
                      <m:groupChrPr>
                        <m:chr m:val="⇒"/>
                        <m:pos m:val="top"/>
                        <m:ctrlPr>
                          <a:rPr lang="vi-VN" sz="2000" i="1">
                            <a:latin typeface="Cambria Math"/>
                          </a:rPr>
                        </m:ctrlPr>
                      </m:groupChrPr>
                      <m:e/>
                    </m:groupChr>
                    <m:r>
                      <a:rPr lang="vi-VN" sz="2000" i="1" smtClean="0">
                        <a:latin typeface="Cambria Math"/>
                        <a:ea typeface="Cambria Math"/>
                      </a:rPr>
                      <m:t>∆</m:t>
                    </m:r>
                  </m:oMath>
                </a14:m>
                <a:r>
                  <a:rPr lang="vi-VN" sz="2000" smtClean="0">
                    <a:latin typeface="+mj-lt"/>
                  </a:rPr>
                  <a:t> GEH cân tại G </a:t>
                </a:r>
                <a14:m>
                  <m:oMath xmlns:m="http://schemas.openxmlformats.org/officeDocument/2006/math">
                    <m:groupChr>
                      <m:groupChrPr>
                        <m:chr m:val="⇒"/>
                        <m:pos m:val="top"/>
                        <m:ctrlPr>
                          <a:rPr lang="vi-VN" sz="2000" i="1">
                            <a:latin typeface="Cambria Math"/>
                          </a:rPr>
                        </m:ctrlPr>
                      </m:groupChrPr>
                      <m:e/>
                    </m:groupChr>
                    <m:acc>
                      <m:accPr>
                        <m:chr m:val="̂"/>
                        <m:ctrlPr>
                          <a:rPr lang="vi-VN" sz="2000" i="1" smtClean="0">
                            <a:latin typeface="Cambria Math"/>
                          </a:rPr>
                        </m:ctrlPr>
                      </m:accPr>
                      <m:e>
                        <m:r>
                          <a:rPr lang="vi-VN" sz="2000" b="0" i="1" smtClean="0">
                            <a:latin typeface="Cambria Math"/>
                          </a:rPr>
                          <m:t>𝐸</m:t>
                        </m:r>
                      </m:e>
                    </m:acc>
                  </m:oMath>
                </a14:m>
                <a:r>
                  <a:rPr lang="vi-VN" sz="2000" baseline="-25000" smtClean="0">
                    <a:latin typeface="+mj-lt"/>
                  </a:rPr>
                  <a:t>1</a:t>
                </a:r>
                <a:r>
                  <a:rPr lang="vi-VN" sz="2000" smtClean="0">
                    <a:latin typeface="+mj-lt"/>
                  </a:rPr>
                  <a:t> = </a:t>
                </a:r>
                <a14:m>
                  <m:oMath xmlns:m="http://schemas.openxmlformats.org/officeDocument/2006/math">
                    <m:acc>
                      <m:accPr>
                        <m:chr m:val="̂"/>
                        <m:ctrlPr>
                          <a:rPr lang="vi-VN" sz="2000" i="1" smtClean="0">
                            <a:latin typeface="Cambria Math"/>
                          </a:rPr>
                        </m:ctrlPr>
                      </m:accPr>
                      <m:e>
                        <m:r>
                          <a:rPr lang="vi-VN" sz="2000" b="0" i="1" smtClean="0">
                            <a:latin typeface="Cambria Math"/>
                          </a:rPr>
                          <m:t>𝐻</m:t>
                        </m:r>
                      </m:e>
                    </m:acc>
                  </m:oMath>
                </a14:m>
                <a:r>
                  <a:rPr lang="vi-VN" sz="2000" baseline="-25000" smtClean="0">
                    <a:latin typeface="+mj-lt"/>
                  </a:rPr>
                  <a:t>1</a:t>
                </a:r>
              </a:p>
              <a:p>
                <a:pPr marL="285750" indent="-285750">
                  <a:buFont typeface="Arial" pitchFamily="34" charset="0"/>
                  <a:buChar char="•"/>
                </a:pPr>
                <a:r>
                  <a:rPr lang="vi-VN" sz="2000" smtClean="0">
                    <a:latin typeface="+mj-lt"/>
                  </a:rPr>
                  <a:t>Ta có IE = IH = r</a:t>
                </a:r>
                <a:r>
                  <a:rPr lang="vi-VN" sz="2000" baseline="-25000" smtClean="0">
                    <a:latin typeface="+mj-lt"/>
                  </a:rPr>
                  <a:t>(I)</a:t>
                </a:r>
                <a:endParaRPr lang="vi-VN" sz="2000" smtClean="0">
                  <a:latin typeface="+mj-lt"/>
                </a:endParaRPr>
              </a:p>
              <a:p>
                <a14:m>
                  <m:oMath xmlns:m="http://schemas.openxmlformats.org/officeDocument/2006/math">
                    <m:groupChr>
                      <m:groupChrPr>
                        <m:chr m:val="⇒"/>
                        <m:pos m:val="top"/>
                        <m:ctrlPr>
                          <a:rPr lang="vi-VN" sz="2000" i="1">
                            <a:latin typeface="Cambria Math"/>
                          </a:rPr>
                        </m:ctrlPr>
                      </m:groupChrPr>
                      <m:e/>
                    </m:groupChr>
                    <m:r>
                      <a:rPr lang="vi-VN" sz="2000" i="1" smtClean="0">
                        <a:latin typeface="Cambria Math"/>
                        <a:ea typeface="Cambria Math"/>
                      </a:rPr>
                      <m:t>∆</m:t>
                    </m:r>
                  </m:oMath>
                </a14:m>
                <a:r>
                  <a:rPr lang="vi-VN" sz="2000" smtClean="0">
                    <a:latin typeface="+mj-lt"/>
                  </a:rPr>
                  <a:t>IEH cân tại I </a:t>
                </a:r>
                <a14:m>
                  <m:oMath xmlns:m="http://schemas.openxmlformats.org/officeDocument/2006/math">
                    <m:groupChr>
                      <m:groupChrPr>
                        <m:chr m:val="⇒"/>
                        <m:pos m:val="top"/>
                        <m:ctrlPr>
                          <a:rPr lang="vi-VN" sz="2000" i="1">
                            <a:latin typeface="Cambria Math"/>
                          </a:rPr>
                        </m:ctrlPr>
                      </m:groupChrPr>
                      <m:e/>
                    </m:groupChr>
                    <m:acc>
                      <m:accPr>
                        <m:chr m:val="̂"/>
                        <m:ctrlPr>
                          <a:rPr lang="vi-VN" sz="2000" i="1" smtClean="0">
                            <a:latin typeface="Cambria Math"/>
                          </a:rPr>
                        </m:ctrlPr>
                      </m:accPr>
                      <m:e>
                        <m:r>
                          <a:rPr lang="vi-VN" sz="2000" b="0" i="1" smtClean="0">
                            <a:latin typeface="Cambria Math"/>
                          </a:rPr>
                          <m:t>𝐸</m:t>
                        </m:r>
                      </m:e>
                    </m:acc>
                  </m:oMath>
                </a14:m>
                <a:r>
                  <a:rPr lang="vi-VN" sz="2000" baseline="-25000" smtClean="0">
                    <a:latin typeface="+mj-lt"/>
                  </a:rPr>
                  <a:t>2</a:t>
                </a:r>
                <a:r>
                  <a:rPr lang="vi-VN" sz="2000" smtClean="0">
                    <a:latin typeface="+mj-lt"/>
                  </a:rPr>
                  <a:t> = </a:t>
                </a:r>
                <a14:m>
                  <m:oMath xmlns:m="http://schemas.openxmlformats.org/officeDocument/2006/math">
                    <m:acc>
                      <m:accPr>
                        <m:chr m:val="̂"/>
                        <m:ctrlPr>
                          <a:rPr lang="vi-VN" sz="2000" i="1" smtClean="0">
                            <a:latin typeface="Cambria Math"/>
                          </a:rPr>
                        </m:ctrlPr>
                      </m:accPr>
                      <m:e>
                        <m:r>
                          <a:rPr lang="vi-VN" sz="2000" b="0" i="1" smtClean="0">
                            <a:latin typeface="Cambria Math"/>
                          </a:rPr>
                          <m:t>𝐻</m:t>
                        </m:r>
                      </m:e>
                    </m:acc>
                  </m:oMath>
                </a14:m>
                <a:r>
                  <a:rPr lang="vi-VN" sz="2000" baseline="-25000" smtClean="0">
                    <a:latin typeface="+mj-lt"/>
                  </a:rPr>
                  <a:t>2</a:t>
                </a:r>
              </a:p>
              <a:p>
                <a:r>
                  <a:rPr lang="vi-VN" sz="2000" smtClean="0">
                    <a:latin typeface="+mj-lt"/>
                  </a:rPr>
                  <a:t>Vậy </a:t>
                </a:r>
                <a14:m>
                  <m:oMath xmlns:m="http://schemas.openxmlformats.org/officeDocument/2006/math">
                    <m:acc>
                      <m:accPr>
                        <m:chr m:val="̂"/>
                        <m:ctrlPr>
                          <a:rPr lang="vi-VN" sz="2000" i="1">
                            <a:latin typeface="Cambria Math"/>
                          </a:rPr>
                        </m:ctrlPr>
                      </m:accPr>
                      <m:e>
                        <m:r>
                          <a:rPr lang="vi-VN" sz="2000" i="1">
                            <a:latin typeface="Cambria Math"/>
                          </a:rPr>
                          <m:t>𝐸</m:t>
                        </m:r>
                      </m:e>
                    </m:acc>
                  </m:oMath>
                </a14:m>
                <a:r>
                  <a:rPr lang="vi-VN" sz="2000" baseline="-25000">
                    <a:latin typeface="+mj-lt"/>
                  </a:rPr>
                  <a:t>1</a:t>
                </a:r>
                <a:r>
                  <a:rPr lang="vi-VN" sz="2000">
                    <a:latin typeface="+mj-lt"/>
                  </a:rPr>
                  <a:t> +</a:t>
                </a:r>
                <a14:m>
                  <m:oMath xmlns:m="http://schemas.openxmlformats.org/officeDocument/2006/math">
                    <m:acc>
                      <m:accPr>
                        <m:chr m:val="̂"/>
                        <m:ctrlPr>
                          <a:rPr lang="vi-VN" sz="2000" i="1">
                            <a:latin typeface="Cambria Math"/>
                          </a:rPr>
                        </m:ctrlPr>
                      </m:accPr>
                      <m:e>
                        <m:r>
                          <a:rPr lang="vi-VN" sz="2000" i="1">
                            <a:latin typeface="Cambria Math"/>
                          </a:rPr>
                          <m:t>𝐸</m:t>
                        </m:r>
                      </m:e>
                    </m:acc>
                  </m:oMath>
                </a14:m>
                <a:r>
                  <a:rPr lang="vi-VN" sz="2000" baseline="-25000">
                    <a:latin typeface="+mj-lt"/>
                  </a:rPr>
                  <a:t>2</a:t>
                </a:r>
                <a:r>
                  <a:rPr lang="vi-VN" sz="2000">
                    <a:latin typeface="+mj-lt"/>
                  </a:rPr>
                  <a:t> = </a:t>
                </a:r>
                <a14:m>
                  <m:oMath xmlns:m="http://schemas.openxmlformats.org/officeDocument/2006/math">
                    <m:acc>
                      <m:accPr>
                        <m:chr m:val="̂"/>
                        <m:ctrlPr>
                          <a:rPr lang="vi-VN" sz="2000" i="1">
                            <a:latin typeface="Cambria Math"/>
                          </a:rPr>
                        </m:ctrlPr>
                      </m:accPr>
                      <m:e>
                        <m:r>
                          <a:rPr lang="vi-VN" sz="2000" i="1">
                            <a:latin typeface="Cambria Math"/>
                          </a:rPr>
                          <m:t>𝐻</m:t>
                        </m:r>
                      </m:e>
                    </m:acc>
                  </m:oMath>
                </a14:m>
                <a:r>
                  <a:rPr lang="vi-VN" sz="2000" baseline="-25000">
                    <a:latin typeface="+mj-lt"/>
                  </a:rPr>
                  <a:t>1</a:t>
                </a:r>
                <a:r>
                  <a:rPr lang="vi-VN" sz="2000" smtClean="0">
                    <a:latin typeface="+mj-lt"/>
                  </a:rPr>
                  <a:t>+ </a:t>
                </a:r>
                <a14:m>
                  <m:oMath xmlns:m="http://schemas.openxmlformats.org/officeDocument/2006/math">
                    <m:acc>
                      <m:accPr>
                        <m:chr m:val="̂"/>
                        <m:ctrlPr>
                          <a:rPr lang="vi-VN" sz="2000" i="1">
                            <a:latin typeface="Cambria Math"/>
                          </a:rPr>
                        </m:ctrlPr>
                      </m:accPr>
                      <m:e>
                        <m:r>
                          <a:rPr lang="vi-VN" sz="2000" i="1">
                            <a:latin typeface="Cambria Math"/>
                          </a:rPr>
                          <m:t>𝐻</m:t>
                        </m:r>
                      </m:e>
                    </m:acc>
                  </m:oMath>
                </a14:m>
                <a:r>
                  <a:rPr lang="vi-VN" sz="2000" baseline="-25000">
                    <a:latin typeface="+mj-lt"/>
                  </a:rPr>
                  <a:t>2</a:t>
                </a:r>
                <a:r>
                  <a:rPr lang="vi-VN" sz="2000" smtClean="0">
                    <a:latin typeface="+mj-lt"/>
                  </a:rPr>
                  <a:t>= 90</a:t>
                </a:r>
                <a14:m>
                  <m:oMath xmlns:m="http://schemas.openxmlformats.org/officeDocument/2006/math">
                    <m:r>
                      <a:rPr lang="vi-VN" sz="2000" i="1" smtClean="0">
                        <a:latin typeface="Cambria Math"/>
                        <a:ea typeface="Cambria Math"/>
                      </a:rPr>
                      <m:t>°</m:t>
                    </m:r>
                  </m:oMath>
                </a14:m>
                <a:endParaRPr lang="vi-VN" sz="2000">
                  <a:latin typeface="+mj-lt"/>
                </a:endParaRPr>
              </a:p>
              <a:p>
                <a:endParaRPr lang="vi-VN" sz="2000" baseline="-25000">
                  <a:latin typeface="+mj-lt"/>
                </a:endParaRPr>
              </a:p>
              <a:p>
                <a:r>
                  <a:rPr lang="vi-VN" sz="2000" smtClean="0">
                    <a:latin typeface="+mj-lt"/>
                  </a:rPr>
                  <a:t>Hay EF ┴ EI </a:t>
                </a:r>
                <a14:m>
                  <m:oMath xmlns:m="http://schemas.openxmlformats.org/officeDocument/2006/math">
                    <m:groupChr>
                      <m:groupChrPr>
                        <m:chr m:val="⇒"/>
                        <m:pos m:val="top"/>
                        <m:ctrlPr>
                          <a:rPr lang="vi-VN" sz="2000" i="1">
                            <a:latin typeface="Cambria Math"/>
                          </a:rPr>
                        </m:ctrlPr>
                      </m:groupChrPr>
                      <m:e/>
                    </m:groupChr>
                  </m:oMath>
                </a14:m>
                <a:r>
                  <a:rPr lang="vi-VN" sz="2000" smtClean="0">
                    <a:latin typeface="+mj-lt"/>
                  </a:rPr>
                  <a:t>EF là tiếp tuyến của (I)</a:t>
                </a:r>
              </a:p>
              <a:p>
                <a:r>
                  <a:rPr lang="vi-VN" sz="2000" smtClean="0">
                    <a:latin typeface="+mj-lt"/>
                  </a:rPr>
                  <a:t>Chứng minh tương tự </a:t>
                </a:r>
                <a14:m>
                  <m:oMath xmlns:m="http://schemas.openxmlformats.org/officeDocument/2006/math">
                    <m:groupChr>
                      <m:groupChrPr>
                        <m:chr m:val="⇒"/>
                        <m:pos m:val="top"/>
                        <m:ctrlPr>
                          <a:rPr lang="vi-VN" sz="2000" i="1">
                            <a:latin typeface="Cambria Math"/>
                          </a:rPr>
                        </m:ctrlPr>
                      </m:groupChrPr>
                      <m:e/>
                    </m:groupChr>
                  </m:oMath>
                </a14:m>
                <a:r>
                  <a:rPr lang="vi-VN" sz="2000" smtClean="0">
                    <a:latin typeface="+mj-lt"/>
                  </a:rPr>
                  <a:t>EF cũng là tiếp tuyến của (K)</a:t>
                </a:r>
              </a:p>
              <a:p>
                <a:r>
                  <a:rPr lang="vi-VN" sz="2000" smtClean="0">
                    <a:latin typeface="+mj-lt"/>
                  </a:rPr>
                  <a:t>Vậy : EF là </a:t>
                </a:r>
                <a:r>
                  <a:rPr lang="vi-VN" sz="2000">
                    <a:latin typeface="+mj-lt"/>
                  </a:rPr>
                  <a:t>tiếp tuyến chung của 2 đường tròn (I) và (K</a:t>
                </a:r>
                <a:r>
                  <a:rPr lang="vi-VN" sz="2000" smtClean="0">
                    <a:latin typeface="+mj-lt"/>
                  </a:rPr>
                  <a:t>)</a:t>
                </a:r>
                <a:endParaRPr lang="vi-VN" sz="2000">
                  <a:latin typeface="+mj-lt"/>
                </a:endParaRPr>
              </a:p>
            </p:txBody>
          </p:sp>
        </mc:Choice>
        <mc:Fallback xmlns="">
          <p:sp>
            <p:nvSpPr>
              <p:cNvPr id="118" name="TextBox 117"/>
              <p:cNvSpPr txBox="1">
                <a:spLocks noRot="1" noChangeAspect="1" noMove="1" noResize="1" noEditPoints="1" noAdjustHandles="1" noChangeArrowheads="1" noChangeShapeType="1" noTextEdit="1"/>
              </p:cNvSpPr>
              <p:nvPr/>
            </p:nvSpPr>
            <p:spPr>
              <a:xfrm>
                <a:off x="4376" y="2842166"/>
                <a:ext cx="4558353" cy="4052520"/>
              </a:xfrm>
              <a:prstGeom prst="rect">
                <a:avLst/>
              </a:prstGeom>
              <a:blipFill rotWithShape="1">
                <a:blip r:embed="rId10"/>
                <a:stretch>
                  <a:fillRect l="-4016" t="-752" b="-1805"/>
                </a:stretch>
              </a:blipFill>
            </p:spPr>
            <p:txBody>
              <a:bodyPr/>
              <a:lstStyle/>
              <a:p>
                <a:r>
                  <a:rPr lang="vi-VN">
                    <a:noFill/>
                  </a:rPr>
                  <a:t> </a:t>
                </a:r>
              </a:p>
            </p:txBody>
          </p:sp>
        </mc:Fallback>
      </mc:AlternateContent>
      <p:sp>
        <p:nvSpPr>
          <p:cNvPr id="54" name="Right Brace 53"/>
          <p:cNvSpPr/>
          <p:nvPr/>
        </p:nvSpPr>
        <p:spPr>
          <a:xfrm>
            <a:off x="6386265" y="3823651"/>
            <a:ext cx="223191" cy="552361"/>
          </a:xfrm>
          <a:prstGeom prst="rightBrace">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nvGrpSpPr>
          <p:cNvPr id="55" name="Group 54"/>
          <p:cNvGrpSpPr/>
          <p:nvPr/>
        </p:nvGrpSpPr>
        <p:grpSpPr>
          <a:xfrm>
            <a:off x="6851315" y="5959319"/>
            <a:ext cx="1840943" cy="369332"/>
            <a:chOff x="6626465" y="5959319"/>
            <a:chExt cx="1840943" cy="369332"/>
          </a:xfrm>
        </p:grpSpPr>
        <p:sp>
          <p:nvSpPr>
            <p:cNvPr id="121" name="Rectangle 120"/>
            <p:cNvSpPr/>
            <p:nvPr/>
          </p:nvSpPr>
          <p:spPr>
            <a:xfrm>
              <a:off x="6857672" y="5959319"/>
              <a:ext cx="1609736" cy="369332"/>
            </a:xfrm>
            <a:prstGeom prst="rect">
              <a:avLst/>
            </a:prstGeom>
          </p:spPr>
          <p:txBody>
            <a:bodyPr wrap="none">
              <a:spAutoFit/>
            </a:bodyPr>
            <a:lstStyle/>
            <a:p>
              <a:r>
                <a:rPr lang="vi-VN" smtClean="0">
                  <a:latin typeface="Tahoma" pitchFamily="34" charset="0"/>
                  <a:ea typeface="Tahoma" pitchFamily="34" charset="0"/>
                  <a:cs typeface="Tahoma" pitchFamily="34" charset="0"/>
                </a:rPr>
                <a:t>∆EIH cân tại I</a:t>
              </a:r>
              <a:endParaRPr lang="vi-VN">
                <a:latin typeface="Tahoma" pitchFamily="34" charset="0"/>
                <a:ea typeface="Tahoma" pitchFamily="34" charset="0"/>
                <a:cs typeface="Tahoma" pitchFamily="34" charset="0"/>
              </a:endParaRPr>
            </a:p>
          </p:txBody>
        </p:sp>
        <p:sp>
          <p:nvSpPr>
            <p:cNvPr id="123" name="Up Arrow 122"/>
            <p:cNvSpPr/>
            <p:nvPr/>
          </p:nvSpPr>
          <p:spPr>
            <a:xfrm rot="16200000">
              <a:off x="6674962" y="6027452"/>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nvGrpSpPr>
          <p:cNvPr id="124" name="Group 123"/>
          <p:cNvGrpSpPr/>
          <p:nvPr/>
        </p:nvGrpSpPr>
        <p:grpSpPr>
          <a:xfrm>
            <a:off x="7283922" y="6336867"/>
            <a:ext cx="1527982" cy="521133"/>
            <a:chOff x="-2622962" y="5600457"/>
            <a:chExt cx="1527982" cy="521133"/>
          </a:xfrm>
        </p:grpSpPr>
        <p:sp>
          <p:nvSpPr>
            <p:cNvPr id="125" name="Rectangle 124"/>
            <p:cNvSpPr/>
            <p:nvPr/>
          </p:nvSpPr>
          <p:spPr>
            <a:xfrm>
              <a:off x="-2622962" y="5752258"/>
              <a:ext cx="1527982" cy="369332"/>
            </a:xfrm>
            <a:prstGeom prst="rect">
              <a:avLst/>
            </a:prstGeom>
          </p:spPr>
          <p:txBody>
            <a:bodyPr wrap="none">
              <a:spAutoFit/>
            </a:bodyPr>
            <a:lstStyle/>
            <a:p>
              <a:r>
                <a:rPr lang="vi-VN" smtClean="0">
                  <a:latin typeface="Tahoma" pitchFamily="34" charset="0"/>
                  <a:ea typeface="Tahoma" pitchFamily="34" charset="0"/>
                  <a:cs typeface="Tahoma" pitchFamily="34" charset="0"/>
                </a:rPr>
                <a:t>IE = IH = r</a:t>
              </a:r>
              <a:r>
                <a:rPr lang="vi-VN" baseline="-25000" smtClean="0">
                  <a:latin typeface="Tahoma" pitchFamily="34" charset="0"/>
                  <a:ea typeface="Tahoma" pitchFamily="34" charset="0"/>
                  <a:cs typeface="Tahoma" pitchFamily="34" charset="0"/>
                </a:rPr>
                <a:t>(I)</a:t>
              </a:r>
              <a:endParaRPr lang="vi-VN">
                <a:latin typeface="Tahoma" pitchFamily="34" charset="0"/>
                <a:ea typeface="Tahoma" pitchFamily="34" charset="0"/>
                <a:cs typeface="Tahoma" pitchFamily="34" charset="0"/>
              </a:endParaRPr>
            </a:p>
          </p:txBody>
        </p:sp>
        <p:sp>
          <p:nvSpPr>
            <p:cNvPr id="126" name="Up Arrow 125"/>
            <p:cNvSpPr/>
            <p:nvPr/>
          </p:nvSpPr>
          <p:spPr>
            <a:xfrm>
              <a:off x="-1988876" y="5600457"/>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98" name="Content Placeholder 2"/>
          <p:cNvSpPr txBox="1">
            <a:spLocks/>
          </p:cNvSpPr>
          <p:nvPr/>
        </p:nvSpPr>
        <p:spPr bwMode="auto">
          <a:xfrm>
            <a:off x="106045" y="435630"/>
            <a:ext cx="3058905"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600" b="1" smtClean="0">
                <a:solidFill>
                  <a:srgbClr val="FFFF00"/>
                </a:solidFill>
                <a:latin typeface="Tahoma" pitchFamily="34" charset="0"/>
                <a:ea typeface="Tahoma" pitchFamily="34" charset="0"/>
                <a:cs typeface="Tahoma" pitchFamily="34" charset="0"/>
              </a:rPr>
              <a:t>I. ÔN TẬP LÝ THUYẾT</a:t>
            </a:r>
            <a:endParaRPr lang="vi-VN" sz="1600" b="1">
              <a:solidFill>
                <a:srgbClr val="FFFF00"/>
              </a:solidFill>
              <a:latin typeface="Tahoma" pitchFamily="34" charset="0"/>
              <a:ea typeface="Tahoma" pitchFamily="34" charset="0"/>
              <a:cs typeface="Tahoma" pitchFamily="34" charset="0"/>
            </a:endParaRPr>
          </a:p>
        </p:txBody>
      </p:sp>
      <p:sp>
        <p:nvSpPr>
          <p:cNvPr id="108" name="Content Placeholder 2"/>
          <p:cNvSpPr txBox="1">
            <a:spLocks/>
          </p:cNvSpPr>
          <p:nvPr/>
        </p:nvSpPr>
        <p:spPr bwMode="auto">
          <a:xfrm>
            <a:off x="106045" y="844956"/>
            <a:ext cx="3420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600" b="1" smtClean="0">
                <a:solidFill>
                  <a:srgbClr val="FFFF00"/>
                </a:solidFill>
                <a:latin typeface="Tahoma" pitchFamily="34" charset="0"/>
                <a:ea typeface="Tahoma" pitchFamily="34" charset="0"/>
                <a:cs typeface="Tahoma" pitchFamily="34" charset="0"/>
              </a:rPr>
              <a:t>II. LUYỆN TẬP</a:t>
            </a:r>
            <a:endParaRPr lang="vi-VN" sz="1600" b="1">
              <a:solidFill>
                <a:srgbClr val="FFFF00"/>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2936480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wipe(up)">
                                      <p:cBhvr>
                                        <p:cTn id="7" dur="500"/>
                                        <p:tgtEl>
                                          <p:spTgt spid="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a:cxnSpLocks noChangeShapeType="1"/>
          </p:cNvCxnSpPr>
          <p:nvPr/>
        </p:nvCxnSpPr>
        <p:spPr bwMode="auto">
          <a:xfrm>
            <a:off x="4883040" y="965177"/>
            <a:ext cx="0" cy="600065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64" name="Straight Connector 63"/>
          <p:cNvCxnSpPr>
            <a:endCxn id="35" idx="1"/>
          </p:cNvCxnSpPr>
          <p:nvPr/>
        </p:nvCxnSpPr>
        <p:spPr>
          <a:xfrm>
            <a:off x="1705590" y="2566429"/>
            <a:ext cx="84308" cy="466626"/>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a:endCxn id="30" idx="2"/>
          </p:cNvCxnSpPr>
          <p:nvPr/>
        </p:nvCxnSpPr>
        <p:spPr>
          <a:xfrm>
            <a:off x="2906422" y="2309196"/>
            <a:ext cx="204457" cy="746573"/>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grpSp>
        <p:nvGrpSpPr>
          <p:cNvPr id="22" name="Group 21"/>
          <p:cNvGrpSpPr/>
          <p:nvPr/>
        </p:nvGrpSpPr>
        <p:grpSpPr>
          <a:xfrm>
            <a:off x="1064308" y="1557087"/>
            <a:ext cx="3139721" cy="2715621"/>
            <a:chOff x="1064308" y="1557087"/>
            <a:chExt cx="3139721" cy="2715621"/>
          </a:xfrm>
        </p:grpSpPr>
        <p:grpSp>
          <p:nvGrpSpPr>
            <p:cNvPr id="56" name="Group 55"/>
            <p:cNvGrpSpPr/>
            <p:nvPr/>
          </p:nvGrpSpPr>
          <p:grpSpPr>
            <a:xfrm>
              <a:off x="1629711" y="2141195"/>
              <a:ext cx="1287877" cy="463184"/>
              <a:chOff x="1975276" y="4413468"/>
              <a:chExt cx="1530961" cy="458691"/>
            </a:xfrm>
          </p:grpSpPr>
          <p:cxnSp>
            <p:nvCxnSpPr>
              <p:cNvPr id="57" name="Straight Connector 56"/>
              <p:cNvCxnSpPr>
                <a:stCxn id="9" idx="2"/>
              </p:cNvCxnSpPr>
              <p:nvPr/>
            </p:nvCxnSpPr>
            <p:spPr>
              <a:xfrm flipV="1">
                <a:off x="1975276" y="4559442"/>
                <a:ext cx="1530961" cy="31271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2414854" y="4413468"/>
                <a:ext cx="266700" cy="369332"/>
              </a:xfrm>
              <a:prstGeom prst="rect">
                <a:avLst/>
              </a:prstGeom>
              <a:noFill/>
            </p:spPr>
            <p:txBody>
              <a:bodyPr wrap="square" rtlCol="0">
                <a:spAutoFit/>
              </a:bodyPr>
              <a:lstStyle/>
              <a:p>
                <a:r>
                  <a:rPr lang="vi-VN" smtClean="0">
                    <a:solidFill>
                      <a:srgbClr val="FFFF00"/>
                    </a:solidFill>
                  </a:rPr>
                  <a:t>G</a:t>
                </a:r>
                <a:endParaRPr lang="vi-VN">
                  <a:solidFill>
                    <a:srgbClr val="FFFF00"/>
                  </a:solidFill>
                </a:endParaRPr>
              </a:p>
            </p:txBody>
          </p:sp>
        </p:grpSp>
        <p:grpSp>
          <p:nvGrpSpPr>
            <p:cNvPr id="21" name="Group 20"/>
            <p:cNvGrpSpPr/>
            <p:nvPr/>
          </p:nvGrpSpPr>
          <p:grpSpPr>
            <a:xfrm>
              <a:off x="1064308" y="1557087"/>
              <a:ext cx="3139721" cy="2715621"/>
              <a:chOff x="1076427" y="1789503"/>
              <a:chExt cx="3139721" cy="2715621"/>
            </a:xfrm>
          </p:grpSpPr>
          <p:grpSp>
            <p:nvGrpSpPr>
              <p:cNvPr id="2" name="Group 1"/>
              <p:cNvGrpSpPr/>
              <p:nvPr/>
            </p:nvGrpSpPr>
            <p:grpSpPr>
              <a:xfrm>
                <a:off x="1076427" y="1789503"/>
                <a:ext cx="3139721" cy="2715621"/>
                <a:chOff x="415739" y="1212864"/>
                <a:chExt cx="3139721" cy="2715621"/>
              </a:xfrm>
            </p:grpSpPr>
            <p:grpSp>
              <p:nvGrpSpPr>
                <p:cNvPr id="4" name="Group 3"/>
                <p:cNvGrpSpPr/>
                <p:nvPr/>
              </p:nvGrpSpPr>
              <p:grpSpPr>
                <a:xfrm>
                  <a:off x="415739" y="1212864"/>
                  <a:ext cx="3139721" cy="2715621"/>
                  <a:chOff x="136879" y="1850365"/>
                  <a:chExt cx="3780923" cy="3465850"/>
                </a:xfrm>
              </p:grpSpPr>
              <p:grpSp>
                <p:nvGrpSpPr>
                  <p:cNvPr id="5" name="Group 4"/>
                  <p:cNvGrpSpPr/>
                  <p:nvPr/>
                </p:nvGrpSpPr>
                <p:grpSpPr>
                  <a:xfrm>
                    <a:off x="684401" y="2817694"/>
                    <a:ext cx="910525" cy="933960"/>
                    <a:chOff x="702905" y="2744018"/>
                    <a:chExt cx="910525" cy="933960"/>
                  </a:xfrm>
                </p:grpSpPr>
                <p:grpSp>
                  <p:nvGrpSpPr>
                    <p:cNvPr id="6" name="Group 5"/>
                    <p:cNvGrpSpPr/>
                    <p:nvPr/>
                  </p:nvGrpSpPr>
                  <p:grpSpPr>
                    <a:xfrm>
                      <a:off x="702905" y="2744018"/>
                      <a:ext cx="910525" cy="933960"/>
                      <a:chOff x="702905" y="2744018"/>
                      <a:chExt cx="910525" cy="933960"/>
                    </a:xfrm>
                  </p:grpSpPr>
                  <p:cxnSp>
                    <p:nvCxnSpPr>
                      <p:cNvPr id="8" name="Straight Connector 7"/>
                      <p:cNvCxnSpPr/>
                      <p:nvPr/>
                    </p:nvCxnSpPr>
                    <p:spPr>
                      <a:xfrm>
                        <a:off x="927630" y="3113350"/>
                        <a:ext cx="685800" cy="564628"/>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02905" y="2744018"/>
                        <a:ext cx="266700" cy="369332"/>
                      </a:xfrm>
                      <a:prstGeom prst="rect">
                        <a:avLst/>
                      </a:prstGeom>
                      <a:noFill/>
                    </p:spPr>
                    <p:txBody>
                      <a:bodyPr wrap="square" rtlCol="0">
                        <a:spAutoFit/>
                      </a:bodyPr>
                      <a:lstStyle/>
                      <a:p>
                        <a:r>
                          <a:rPr lang="vi-VN" smtClean="0">
                            <a:solidFill>
                              <a:srgbClr val="FFFF00"/>
                            </a:solidFill>
                          </a:rPr>
                          <a:t>E</a:t>
                        </a:r>
                        <a:endParaRPr lang="vi-VN">
                          <a:solidFill>
                            <a:srgbClr val="FFFF00"/>
                          </a:solidFill>
                        </a:endParaRPr>
                      </a:p>
                    </p:txBody>
                  </p:sp>
                </p:grpSp>
                <p:sp>
                  <p:nvSpPr>
                    <p:cNvPr id="7" name="Freeform 6"/>
                    <p:cNvSpPr/>
                    <p:nvPr/>
                  </p:nvSpPr>
                  <p:spPr>
                    <a:xfrm rot="7720481">
                      <a:off x="887205" y="3130665"/>
                      <a:ext cx="108605" cy="92345"/>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10" name="Group 9"/>
                  <p:cNvGrpSpPr/>
                  <p:nvPr/>
                </p:nvGrpSpPr>
                <p:grpSpPr>
                  <a:xfrm>
                    <a:off x="136879" y="2192015"/>
                    <a:ext cx="3780923" cy="3124200"/>
                    <a:chOff x="142320" y="3150607"/>
                    <a:chExt cx="3780923" cy="3124200"/>
                  </a:xfrm>
                </p:grpSpPr>
                <p:grpSp>
                  <p:nvGrpSpPr>
                    <p:cNvPr id="11" name="Group 10"/>
                    <p:cNvGrpSpPr/>
                    <p:nvPr/>
                  </p:nvGrpSpPr>
                  <p:grpSpPr>
                    <a:xfrm>
                      <a:off x="142320" y="3150607"/>
                      <a:ext cx="3520888" cy="3124200"/>
                      <a:chOff x="142320" y="3150607"/>
                      <a:chExt cx="3520888" cy="3124200"/>
                    </a:xfrm>
                  </p:grpSpPr>
                  <p:sp>
                    <p:nvSpPr>
                      <p:cNvPr id="13" name="Oval 12"/>
                      <p:cNvSpPr/>
                      <p:nvPr/>
                    </p:nvSpPr>
                    <p:spPr>
                      <a:xfrm>
                        <a:off x="462808" y="3150607"/>
                        <a:ext cx="3200400" cy="3124200"/>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14" name="Group 13"/>
                      <p:cNvGrpSpPr/>
                      <p:nvPr/>
                    </p:nvGrpSpPr>
                    <p:grpSpPr>
                      <a:xfrm>
                        <a:off x="462808" y="4694666"/>
                        <a:ext cx="3200400" cy="391509"/>
                        <a:chOff x="462808" y="4694666"/>
                        <a:chExt cx="3200400" cy="391509"/>
                      </a:xfrm>
                    </p:grpSpPr>
                    <p:sp>
                      <p:nvSpPr>
                        <p:cNvPr id="16" name="TextBox 15"/>
                        <p:cNvSpPr txBox="1"/>
                        <p:nvPr/>
                      </p:nvSpPr>
                      <p:spPr>
                        <a:xfrm>
                          <a:off x="1875870" y="4716843"/>
                          <a:ext cx="266700" cy="369332"/>
                        </a:xfrm>
                        <a:prstGeom prst="rect">
                          <a:avLst/>
                        </a:prstGeom>
                        <a:noFill/>
                      </p:spPr>
                      <p:txBody>
                        <a:bodyPr wrap="square" rtlCol="0">
                          <a:spAutoFit/>
                        </a:bodyPr>
                        <a:lstStyle/>
                        <a:p>
                          <a:r>
                            <a:rPr lang="vi-VN" smtClean="0">
                              <a:solidFill>
                                <a:srgbClr val="FFFF00"/>
                              </a:solidFill>
                            </a:rPr>
                            <a:t>O</a:t>
                          </a:r>
                          <a:endParaRPr lang="vi-VN">
                            <a:solidFill>
                              <a:srgbClr val="FFFF00"/>
                            </a:solidFill>
                          </a:endParaRPr>
                        </a:p>
                      </p:txBody>
                    </p:sp>
                    <p:grpSp>
                      <p:nvGrpSpPr>
                        <p:cNvPr id="17" name="Group 16"/>
                        <p:cNvGrpSpPr/>
                        <p:nvPr/>
                      </p:nvGrpSpPr>
                      <p:grpSpPr>
                        <a:xfrm>
                          <a:off x="462808" y="4694666"/>
                          <a:ext cx="3200400" cy="62975"/>
                          <a:chOff x="462808" y="4694666"/>
                          <a:chExt cx="3200400" cy="62975"/>
                        </a:xfrm>
                      </p:grpSpPr>
                      <p:cxnSp>
                        <p:nvCxnSpPr>
                          <p:cNvPr id="18" name="Straight Connector 17"/>
                          <p:cNvCxnSpPr>
                            <a:stCxn id="13" idx="2"/>
                            <a:endCxn id="13" idx="6"/>
                          </p:cNvCxnSpPr>
                          <p:nvPr/>
                        </p:nvCxnSpPr>
                        <p:spPr>
                          <a:xfrm>
                            <a:off x="462808" y="4712707"/>
                            <a:ext cx="3200400"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2019341" y="4694666"/>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grpSp>
                  <p:sp>
                    <p:nvSpPr>
                      <p:cNvPr id="15" name="TextBox 14"/>
                      <p:cNvSpPr txBox="1"/>
                      <p:nvPr/>
                    </p:nvSpPr>
                    <p:spPr>
                      <a:xfrm>
                        <a:off x="142320" y="4551236"/>
                        <a:ext cx="266700" cy="305233"/>
                      </a:xfrm>
                      <a:prstGeom prst="rect">
                        <a:avLst/>
                      </a:prstGeom>
                      <a:noFill/>
                    </p:spPr>
                    <p:txBody>
                      <a:bodyPr wrap="square" rtlCol="0">
                        <a:spAutoFit/>
                      </a:bodyPr>
                      <a:lstStyle/>
                      <a:p>
                        <a:r>
                          <a:rPr lang="vi-VN" smtClean="0">
                            <a:solidFill>
                              <a:srgbClr val="FFFF00"/>
                            </a:solidFill>
                          </a:rPr>
                          <a:t>B</a:t>
                        </a:r>
                        <a:endParaRPr lang="vi-VN">
                          <a:solidFill>
                            <a:srgbClr val="FFFF00"/>
                          </a:solidFill>
                        </a:endParaRPr>
                      </a:p>
                    </p:txBody>
                  </p:sp>
                </p:grpSp>
                <p:sp>
                  <p:nvSpPr>
                    <p:cNvPr id="12" name="TextBox 11"/>
                    <p:cNvSpPr txBox="1"/>
                    <p:nvPr/>
                  </p:nvSpPr>
                  <p:spPr>
                    <a:xfrm>
                      <a:off x="3656543" y="4539247"/>
                      <a:ext cx="266700" cy="369332"/>
                    </a:xfrm>
                    <a:prstGeom prst="rect">
                      <a:avLst/>
                    </a:prstGeom>
                    <a:noFill/>
                  </p:spPr>
                  <p:txBody>
                    <a:bodyPr wrap="square" rtlCol="0">
                      <a:spAutoFit/>
                    </a:bodyPr>
                    <a:lstStyle/>
                    <a:p>
                      <a:r>
                        <a:rPr lang="vi-VN" smtClean="0">
                          <a:solidFill>
                            <a:srgbClr val="FFFF00"/>
                          </a:solidFill>
                        </a:rPr>
                        <a:t>C</a:t>
                      </a:r>
                      <a:endParaRPr lang="vi-VN">
                        <a:solidFill>
                          <a:srgbClr val="FFFF00"/>
                        </a:solidFill>
                      </a:endParaRPr>
                    </a:p>
                  </p:txBody>
                </p:sp>
              </p:grpSp>
              <p:cxnSp>
                <p:nvCxnSpPr>
                  <p:cNvPr id="25" name="Straight Connector 24"/>
                  <p:cNvCxnSpPr>
                    <a:endCxn id="33" idx="2"/>
                  </p:cNvCxnSpPr>
                  <p:nvPr/>
                </p:nvCxnSpPr>
                <p:spPr>
                  <a:xfrm flipH="1">
                    <a:off x="469021" y="2254768"/>
                    <a:ext cx="1122380" cy="1494865"/>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a:endCxn id="13" idx="6"/>
                  </p:cNvCxnSpPr>
                  <p:nvPr/>
                </p:nvCxnSpPr>
                <p:spPr>
                  <a:xfrm>
                    <a:off x="1600367" y="2254768"/>
                    <a:ext cx="2057400" cy="149934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1600367" y="2765756"/>
                    <a:ext cx="2057400" cy="1981200"/>
                    <a:chOff x="1605808" y="3724348"/>
                    <a:chExt cx="2057400" cy="1981200"/>
                  </a:xfrm>
                </p:grpSpPr>
                <p:sp>
                  <p:nvSpPr>
                    <p:cNvPr id="28" name="Oval 27"/>
                    <p:cNvSpPr/>
                    <p:nvPr/>
                  </p:nvSpPr>
                  <p:spPr>
                    <a:xfrm>
                      <a:off x="1605808" y="3724348"/>
                      <a:ext cx="2057400" cy="1981200"/>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29" name="Group 28"/>
                    <p:cNvGrpSpPr/>
                    <p:nvPr/>
                  </p:nvGrpSpPr>
                  <p:grpSpPr>
                    <a:xfrm>
                      <a:off x="2473498" y="4690183"/>
                      <a:ext cx="266700" cy="447139"/>
                      <a:chOff x="2473498" y="4690183"/>
                      <a:chExt cx="266700" cy="447139"/>
                    </a:xfrm>
                  </p:grpSpPr>
                  <p:sp>
                    <p:nvSpPr>
                      <p:cNvPr id="30" name="Oval 29"/>
                      <p:cNvSpPr/>
                      <p:nvPr/>
                    </p:nvSpPr>
                    <p:spPr>
                      <a:xfrm>
                        <a:off x="2606848" y="4690183"/>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1" name="TextBox 30"/>
                      <p:cNvSpPr txBox="1"/>
                      <p:nvPr/>
                    </p:nvSpPr>
                    <p:spPr>
                      <a:xfrm>
                        <a:off x="2473498" y="4767990"/>
                        <a:ext cx="266700" cy="369332"/>
                      </a:xfrm>
                      <a:prstGeom prst="rect">
                        <a:avLst/>
                      </a:prstGeom>
                      <a:noFill/>
                    </p:spPr>
                    <p:txBody>
                      <a:bodyPr wrap="square" rtlCol="0">
                        <a:spAutoFit/>
                      </a:bodyPr>
                      <a:lstStyle/>
                      <a:p>
                        <a:r>
                          <a:rPr lang="vi-VN">
                            <a:solidFill>
                              <a:srgbClr val="FFFF00"/>
                            </a:solidFill>
                          </a:rPr>
                          <a:t>K</a:t>
                        </a:r>
                      </a:p>
                    </p:txBody>
                  </p:sp>
                </p:grpSp>
              </p:grpSp>
              <p:grpSp>
                <p:nvGrpSpPr>
                  <p:cNvPr id="32" name="Group 31"/>
                  <p:cNvGrpSpPr/>
                  <p:nvPr/>
                </p:nvGrpSpPr>
                <p:grpSpPr>
                  <a:xfrm>
                    <a:off x="469021" y="3160204"/>
                    <a:ext cx="1122380" cy="1178858"/>
                    <a:chOff x="474462" y="4118796"/>
                    <a:chExt cx="1122380" cy="1178858"/>
                  </a:xfrm>
                </p:grpSpPr>
                <p:sp>
                  <p:nvSpPr>
                    <p:cNvPr id="33" name="Oval 32"/>
                    <p:cNvSpPr/>
                    <p:nvPr/>
                  </p:nvSpPr>
                  <p:spPr>
                    <a:xfrm>
                      <a:off x="474462" y="4118796"/>
                      <a:ext cx="1122380" cy="1178858"/>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grpSp>
                  <p:nvGrpSpPr>
                    <p:cNvPr id="34" name="Group 33"/>
                    <p:cNvGrpSpPr/>
                    <p:nvPr/>
                  </p:nvGrpSpPr>
                  <p:grpSpPr>
                    <a:xfrm>
                      <a:off x="902302" y="4683460"/>
                      <a:ext cx="266700" cy="409087"/>
                      <a:chOff x="902302" y="4683460"/>
                      <a:chExt cx="266700" cy="409087"/>
                    </a:xfrm>
                  </p:grpSpPr>
                  <p:sp>
                    <p:nvSpPr>
                      <p:cNvPr id="35" name="Oval 34"/>
                      <p:cNvSpPr/>
                      <p:nvPr/>
                    </p:nvSpPr>
                    <p:spPr>
                      <a:xfrm>
                        <a:off x="1007992" y="4683460"/>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6" name="TextBox 35"/>
                      <p:cNvSpPr txBox="1"/>
                      <p:nvPr/>
                    </p:nvSpPr>
                    <p:spPr>
                      <a:xfrm>
                        <a:off x="902302" y="4723215"/>
                        <a:ext cx="266700" cy="369332"/>
                      </a:xfrm>
                      <a:prstGeom prst="rect">
                        <a:avLst/>
                      </a:prstGeom>
                      <a:noFill/>
                    </p:spPr>
                    <p:txBody>
                      <a:bodyPr wrap="square" rtlCol="0">
                        <a:spAutoFit/>
                      </a:bodyPr>
                      <a:lstStyle/>
                      <a:p>
                        <a:r>
                          <a:rPr lang="vi-VN" smtClean="0">
                            <a:solidFill>
                              <a:srgbClr val="FFFF00"/>
                            </a:solidFill>
                            <a:latin typeface="+mj-lt"/>
                          </a:rPr>
                          <a:t>I</a:t>
                        </a:r>
                        <a:endParaRPr lang="vi-VN">
                          <a:solidFill>
                            <a:srgbClr val="FFFF00"/>
                          </a:solidFill>
                          <a:latin typeface="+mj-lt"/>
                        </a:endParaRPr>
                      </a:p>
                    </p:txBody>
                  </p:sp>
                </p:grpSp>
              </p:grpSp>
              <p:grpSp>
                <p:nvGrpSpPr>
                  <p:cNvPr id="37" name="Group 36"/>
                  <p:cNvGrpSpPr/>
                  <p:nvPr/>
                </p:nvGrpSpPr>
                <p:grpSpPr>
                  <a:xfrm>
                    <a:off x="1604848" y="2407489"/>
                    <a:ext cx="897143" cy="1342144"/>
                    <a:chOff x="1610289" y="3366081"/>
                    <a:chExt cx="897143" cy="1342144"/>
                  </a:xfrm>
                </p:grpSpPr>
                <p:cxnSp>
                  <p:nvCxnSpPr>
                    <p:cNvPr id="38" name="Straight Connector 37"/>
                    <p:cNvCxnSpPr/>
                    <p:nvPr/>
                  </p:nvCxnSpPr>
                  <p:spPr>
                    <a:xfrm flipH="1">
                      <a:off x="1610289" y="3724348"/>
                      <a:ext cx="750346" cy="98387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2240732" y="3366081"/>
                      <a:ext cx="266700" cy="369332"/>
                    </a:xfrm>
                    <a:prstGeom prst="rect">
                      <a:avLst/>
                    </a:prstGeom>
                    <a:noFill/>
                  </p:spPr>
                  <p:txBody>
                    <a:bodyPr wrap="square" rtlCol="0">
                      <a:spAutoFit/>
                    </a:bodyPr>
                    <a:lstStyle/>
                    <a:p>
                      <a:r>
                        <a:rPr lang="vi-VN" smtClean="0">
                          <a:solidFill>
                            <a:srgbClr val="FFFF00"/>
                          </a:solidFill>
                        </a:rPr>
                        <a:t>F</a:t>
                      </a:r>
                      <a:endParaRPr lang="vi-VN">
                        <a:solidFill>
                          <a:srgbClr val="FFFF00"/>
                        </a:solidFill>
                      </a:endParaRPr>
                    </a:p>
                  </p:txBody>
                </p:sp>
                <p:sp>
                  <p:nvSpPr>
                    <p:cNvPr id="40" name="Freeform 39"/>
                    <p:cNvSpPr/>
                    <p:nvPr/>
                  </p:nvSpPr>
                  <p:spPr>
                    <a:xfrm rot="7581850">
                      <a:off x="2302673" y="3793205"/>
                      <a:ext cx="116493" cy="101853"/>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nvGrpSpPr>
                  <p:cNvPr id="41" name="Group 40"/>
                  <p:cNvGrpSpPr/>
                  <p:nvPr/>
                </p:nvGrpSpPr>
                <p:grpSpPr>
                  <a:xfrm>
                    <a:off x="1192259" y="1850365"/>
                    <a:ext cx="663954" cy="3397643"/>
                    <a:chOff x="1197700" y="2808957"/>
                    <a:chExt cx="663954" cy="3397643"/>
                  </a:xfrm>
                </p:grpSpPr>
                <p:grpSp>
                  <p:nvGrpSpPr>
                    <p:cNvPr id="42" name="Group 41"/>
                    <p:cNvGrpSpPr/>
                    <p:nvPr/>
                  </p:nvGrpSpPr>
                  <p:grpSpPr>
                    <a:xfrm>
                      <a:off x="1348585" y="2808957"/>
                      <a:ext cx="513069" cy="3397643"/>
                      <a:chOff x="1348585" y="2808957"/>
                      <a:chExt cx="513069" cy="3397643"/>
                    </a:xfrm>
                  </p:grpSpPr>
                  <p:cxnSp>
                    <p:nvCxnSpPr>
                      <p:cNvPr id="46" name="Straight Connector 45"/>
                      <p:cNvCxnSpPr/>
                      <p:nvPr/>
                    </p:nvCxnSpPr>
                    <p:spPr>
                      <a:xfrm>
                        <a:off x="1596842" y="3213360"/>
                        <a:ext cx="0" cy="298524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1348585" y="2808957"/>
                        <a:ext cx="266699" cy="369332"/>
                      </a:xfrm>
                      <a:prstGeom prst="rect">
                        <a:avLst/>
                      </a:prstGeom>
                      <a:noFill/>
                    </p:spPr>
                    <p:txBody>
                      <a:bodyPr wrap="square" rtlCol="0">
                        <a:spAutoFit/>
                      </a:bodyPr>
                      <a:lstStyle/>
                      <a:p>
                        <a:r>
                          <a:rPr lang="vi-VN" smtClean="0">
                            <a:solidFill>
                              <a:srgbClr val="FFFF00"/>
                            </a:solidFill>
                          </a:rPr>
                          <a:t>A</a:t>
                        </a:r>
                        <a:endParaRPr lang="vi-VN">
                          <a:solidFill>
                            <a:srgbClr val="FFFF00"/>
                          </a:solidFill>
                        </a:endParaRPr>
                      </a:p>
                    </p:txBody>
                  </p:sp>
                  <p:sp>
                    <p:nvSpPr>
                      <p:cNvPr id="48" name="TextBox 47"/>
                      <p:cNvSpPr txBox="1"/>
                      <p:nvPr/>
                    </p:nvSpPr>
                    <p:spPr>
                      <a:xfrm>
                        <a:off x="1594952" y="5837268"/>
                        <a:ext cx="266702" cy="369332"/>
                      </a:xfrm>
                      <a:prstGeom prst="rect">
                        <a:avLst/>
                      </a:prstGeom>
                      <a:noFill/>
                    </p:spPr>
                    <p:txBody>
                      <a:bodyPr wrap="square" rtlCol="0">
                        <a:spAutoFit/>
                      </a:bodyPr>
                      <a:lstStyle/>
                      <a:p>
                        <a:r>
                          <a:rPr lang="vi-VN" smtClean="0">
                            <a:solidFill>
                              <a:srgbClr val="FFFF00"/>
                            </a:solidFill>
                          </a:rPr>
                          <a:t>D</a:t>
                        </a:r>
                        <a:endParaRPr lang="vi-VN">
                          <a:solidFill>
                            <a:srgbClr val="FFFF00"/>
                          </a:solidFill>
                        </a:endParaRPr>
                      </a:p>
                    </p:txBody>
                  </p:sp>
                </p:grpSp>
                <p:grpSp>
                  <p:nvGrpSpPr>
                    <p:cNvPr id="43" name="Group 42"/>
                    <p:cNvGrpSpPr/>
                    <p:nvPr/>
                  </p:nvGrpSpPr>
                  <p:grpSpPr>
                    <a:xfrm>
                      <a:off x="1197700" y="4604074"/>
                      <a:ext cx="535443" cy="403917"/>
                      <a:chOff x="1197700" y="4604074"/>
                      <a:chExt cx="535443" cy="403917"/>
                    </a:xfrm>
                  </p:grpSpPr>
                  <p:sp>
                    <p:nvSpPr>
                      <p:cNvPr id="44" name="TextBox 43"/>
                      <p:cNvSpPr txBox="1"/>
                      <p:nvPr/>
                    </p:nvSpPr>
                    <p:spPr>
                      <a:xfrm>
                        <a:off x="1197700" y="4638659"/>
                        <a:ext cx="266701" cy="369332"/>
                      </a:xfrm>
                      <a:prstGeom prst="rect">
                        <a:avLst/>
                      </a:prstGeom>
                      <a:noFill/>
                    </p:spPr>
                    <p:txBody>
                      <a:bodyPr wrap="square" rtlCol="0">
                        <a:spAutoFit/>
                      </a:bodyPr>
                      <a:lstStyle/>
                      <a:p>
                        <a:r>
                          <a:rPr lang="vi-VN">
                            <a:solidFill>
                              <a:srgbClr val="FFFF00"/>
                            </a:solidFill>
                          </a:rPr>
                          <a:t>H</a:t>
                        </a:r>
                      </a:p>
                    </p:txBody>
                  </p:sp>
                  <p:sp>
                    <p:nvSpPr>
                      <p:cNvPr id="45" name="Freeform 44"/>
                      <p:cNvSpPr/>
                      <p:nvPr/>
                    </p:nvSpPr>
                    <p:spPr>
                      <a:xfrm>
                        <a:off x="1615284" y="4604074"/>
                        <a:ext cx="117859" cy="117898"/>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grpSp>
              </p:grpSp>
            </p:grpSp>
            <p:cxnSp>
              <p:nvCxnSpPr>
                <p:cNvPr id="72" name="Straight Connector 71"/>
                <p:cNvCxnSpPr/>
                <p:nvPr/>
              </p:nvCxnSpPr>
              <p:spPr>
                <a:xfrm>
                  <a:off x="1631036" y="1538082"/>
                  <a:ext cx="342445" cy="1173699"/>
                </a:xfrm>
                <a:prstGeom prst="line">
                  <a:avLst/>
                </a:prstGeom>
                <a:ln w="19050">
                  <a:solidFill>
                    <a:srgbClr val="FFFF00"/>
                  </a:solidFill>
                  <a:prstDash val="dash"/>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1736775" y="2779499"/>
                <a:ext cx="472083" cy="577292"/>
                <a:chOff x="739157" y="1969571"/>
                <a:chExt cx="472083" cy="577292"/>
              </a:xfrm>
            </p:grpSpPr>
            <p:grpSp>
              <p:nvGrpSpPr>
                <p:cNvPr id="78" name="Group 77"/>
                <p:cNvGrpSpPr/>
                <p:nvPr/>
              </p:nvGrpSpPr>
              <p:grpSpPr>
                <a:xfrm>
                  <a:off x="739157" y="1969571"/>
                  <a:ext cx="233742" cy="375848"/>
                  <a:chOff x="908570" y="4051561"/>
                  <a:chExt cx="282828" cy="413433"/>
                </a:xfrm>
              </p:grpSpPr>
              <p:sp>
                <p:nvSpPr>
                  <p:cNvPr id="79" name="TextBox 78"/>
                  <p:cNvSpPr txBox="1"/>
                  <p:nvPr/>
                </p:nvSpPr>
                <p:spPr>
                  <a:xfrm>
                    <a:off x="991022" y="4051561"/>
                    <a:ext cx="200376" cy="228925"/>
                  </a:xfrm>
                  <a:prstGeom prst="rect">
                    <a:avLst/>
                  </a:prstGeom>
                  <a:noFill/>
                </p:spPr>
                <p:txBody>
                  <a:bodyPr wrap="square" rtlCol="0">
                    <a:spAutoFit/>
                  </a:bodyPr>
                  <a:lstStyle/>
                  <a:p>
                    <a:r>
                      <a:rPr lang="vi-VN" sz="1200" smtClean="0">
                        <a:solidFill>
                          <a:srgbClr val="FFFF00"/>
                        </a:solidFill>
                      </a:rPr>
                      <a:t>1</a:t>
                    </a:r>
                    <a:endParaRPr lang="vi-VN" sz="1600">
                      <a:solidFill>
                        <a:srgbClr val="FFFF00"/>
                      </a:solidFill>
                    </a:endParaRPr>
                  </a:p>
                </p:txBody>
              </p:sp>
              <p:sp>
                <p:nvSpPr>
                  <p:cNvPr id="80" name="TextBox 79"/>
                  <p:cNvSpPr txBox="1"/>
                  <p:nvPr/>
                </p:nvSpPr>
                <p:spPr>
                  <a:xfrm>
                    <a:off x="908570" y="4187995"/>
                    <a:ext cx="200376" cy="276999"/>
                  </a:xfrm>
                  <a:prstGeom prst="rect">
                    <a:avLst/>
                  </a:prstGeom>
                  <a:noFill/>
                </p:spPr>
                <p:txBody>
                  <a:bodyPr wrap="square" rtlCol="0">
                    <a:spAutoFit/>
                  </a:bodyPr>
                  <a:lstStyle/>
                  <a:p>
                    <a:r>
                      <a:rPr lang="vi-VN" sz="1200">
                        <a:solidFill>
                          <a:srgbClr val="FFFF00"/>
                        </a:solidFill>
                      </a:rPr>
                      <a:t>2</a:t>
                    </a:r>
                    <a:endParaRPr lang="vi-VN" sz="1600">
                      <a:solidFill>
                        <a:srgbClr val="FFFF00"/>
                      </a:solidFill>
                    </a:endParaRPr>
                  </a:p>
                </p:txBody>
              </p:sp>
            </p:grpSp>
            <p:grpSp>
              <p:nvGrpSpPr>
                <p:cNvPr id="81" name="Group 80"/>
                <p:cNvGrpSpPr/>
                <p:nvPr/>
              </p:nvGrpSpPr>
              <p:grpSpPr>
                <a:xfrm>
                  <a:off x="920615" y="2133513"/>
                  <a:ext cx="290625" cy="413350"/>
                  <a:chOff x="1218292" y="4389978"/>
                  <a:chExt cx="351656" cy="375773"/>
                </a:xfrm>
              </p:grpSpPr>
              <p:sp>
                <p:nvSpPr>
                  <p:cNvPr id="82" name="TextBox 81"/>
                  <p:cNvSpPr txBox="1"/>
                  <p:nvPr/>
                </p:nvSpPr>
                <p:spPr>
                  <a:xfrm>
                    <a:off x="1369572" y="4389978"/>
                    <a:ext cx="200376" cy="276999"/>
                  </a:xfrm>
                  <a:prstGeom prst="rect">
                    <a:avLst/>
                  </a:prstGeom>
                  <a:noFill/>
                </p:spPr>
                <p:txBody>
                  <a:bodyPr wrap="square" rtlCol="0">
                    <a:spAutoFit/>
                  </a:bodyPr>
                  <a:lstStyle/>
                  <a:p>
                    <a:pPr algn="just"/>
                    <a:r>
                      <a:rPr lang="vi-VN" sz="1200" smtClean="0">
                        <a:solidFill>
                          <a:srgbClr val="FFFF00"/>
                        </a:solidFill>
                      </a:rPr>
                      <a:t>1</a:t>
                    </a:r>
                    <a:endParaRPr lang="vi-VN" sz="1600">
                      <a:solidFill>
                        <a:srgbClr val="FFFF00"/>
                      </a:solidFill>
                    </a:endParaRPr>
                  </a:p>
                </p:txBody>
              </p:sp>
              <p:sp>
                <p:nvSpPr>
                  <p:cNvPr id="83" name="TextBox 82"/>
                  <p:cNvSpPr txBox="1"/>
                  <p:nvPr/>
                </p:nvSpPr>
                <p:spPr>
                  <a:xfrm>
                    <a:off x="1218292" y="4488752"/>
                    <a:ext cx="200376" cy="276999"/>
                  </a:xfrm>
                  <a:prstGeom prst="rect">
                    <a:avLst/>
                  </a:prstGeom>
                  <a:noFill/>
                </p:spPr>
                <p:txBody>
                  <a:bodyPr wrap="square" rtlCol="0">
                    <a:spAutoFit/>
                  </a:bodyPr>
                  <a:lstStyle/>
                  <a:p>
                    <a:r>
                      <a:rPr lang="vi-VN" sz="1200">
                        <a:solidFill>
                          <a:srgbClr val="FFFF00"/>
                        </a:solidFill>
                      </a:rPr>
                      <a:t>2</a:t>
                    </a:r>
                    <a:endParaRPr lang="vi-VN" sz="1600">
                      <a:solidFill>
                        <a:srgbClr val="FFFF00"/>
                      </a:solidFill>
                    </a:endParaRPr>
                  </a:p>
                </p:txBody>
              </p:sp>
            </p:grpSp>
          </p:grpSp>
        </p:grpSp>
      </p:grpSp>
      <p:sp>
        <p:nvSpPr>
          <p:cNvPr id="96" name="TextBox 95"/>
          <p:cNvSpPr txBox="1"/>
          <p:nvPr/>
        </p:nvSpPr>
        <p:spPr>
          <a:xfrm>
            <a:off x="4928010" y="941328"/>
            <a:ext cx="4151688" cy="707886"/>
          </a:xfrm>
          <a:prstGeom prst="rect">
            <a:avLst/>
          </a:prstGeom>
          <a:blipFill>
            <a:blip r:embed="rId2"/>
            <a:tile tx="0" ty="0" sx="100000" sy="100000" flip="none" algn="tl"/>
          </a:blipFill>
        </p:spPr>
        <p:txBody>
          <a:bodyPr wrap="square" rtlCol="0">
            <a:spAutoFit/>
          </a:bodyPr>
          <a:lstStyle/>
          <a:p>
            <a:pPr algn="just"/>
            <a:r>
              <a:rPr lang="vi-VN" sz="2000" b="1" smtClean="0">
                <a:solidFill>
                  <a:srgbClr val="990000"/>
                </a:solidFill>
                <a:latin typeface="Tahoma" pitchFamily="34" charset="0"/>
                <a:ea typeface="Tahoma" pitchFamily="34" charset="0"/>
                <a:cs typeface="Tahoma" pitchFamily="34" charset="0"/>
              </a:rPr>
              <a:t>e, Xác định vị trí của H để EF có độ dài lớn nhất.</a:t>
            </a:r>
            <a:endParaRPr lang="vi-VN" sz="2000" b="1">
              <a:solidFill>
                <a:srgbClr val="990000"/>
              </a:solidFill>
              <a:latin typeface="Tahoma" pitchFamily="34" charset="0"/>
              <a:ea typeface="Tahoma" pitchFamily="34" charset="0"/>
              <a:cs typeface="Tahoma" pitchFamily="34" charset="0"/>
            </a:endParaRPr>
          </a:p>
        </p:txBody>
      </p:sp>
      <p:grpSp>
        <p:nvGrpSpPr>
          <p:cNvPr id="108" name="Group 107"/>
          <p:cNvGrpSpPr/>
          <p:nvPr/>
        </p:nvGrpSpPr>
        <p:grpSpPr>
          <a:xfrm>
            <a:off x="6465144" y="1872096"/>
            <a:ext cx="1295400" cy="602397"/>
            <a:chOff x="4876800" y="1961387"/>
            <a:chExt cx="1295400" cy="602397"/>
          </a:xfrm>
        </p:grpSpPr>
        <p:sp>
          <p:nvSpPr>
            <p:cNvPr id="110" name="TextBox 109"/>
            <p:cNvSpPr txBox="1"/>
            <p:nvPr/>
          </p:nvSpPr>
          <p:spPr>
            <a:xfrm>
              <a:off x="4876800" y="2194452"/>
              <a:ext cx="1295400" cy="369332"/>
            </a:xfrm>
            <a:prstGeom prst="rect">
              <a:avLst/>
            </a:prstGeom>
            <a:noFill/>
          </p:spPr>
          <p:txBody>
            <a:bodyPr wrap="square" rtlCol="0">
              <a:spAutoFit/>
            </a:bodyPr>
            <a:lstStyle/>
            <a:p>
              <a:r>
                <a:rPr lang="vi-VN" b="1" smtClean="0">
                  <a:latin typeface="Tahoma" pitchFamily="34" charset="0"/>
                  <a:ea typeface="Tahoma" pitchFamily="34" charset="0"/>
                  <a:cs typeface="Tahoma" pitchFamily="34" charset="0"/>
                </a:rPr>
                <a:t>EF = AH</a:t>
              </a:r>
              <a:endParaRPr lang="vi-VN" b="1">
                <a:latin typeface="Tahoma" pitchFamily="34" charset="0"/>
                <a:ea typeface="Tahoma" pitchFamily="34" charset="0"/>
                <a:cs typeface="Tahoma" pitchFamily="34" charset="0"/>
              </a:endParaRPr>
            </a:p>
          </p:txBody>
        </p:sp>
        <p:sp>
          <p:nvSpPr>
            <p:cNvPr id="114" name="Up Arrow 113"/>
            <p:cNvSpPr/>
            <p:nvPr/>
          </p:nvSpPr>
          <p:spPr>
            <a:xfrm>
              <a:off x="5380264" y="1961387"/>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latin typeface="Tahoma" pitchFamily="34" charset="0"/>
                <a:ea typeface="Tahoma" pitchFamily="34" charset="0"/>
                <a:cs typeface="Tahoma" pitchFamily="34" charset="0"/>
              </a:endParaRPr>
            </a:p>
          </p:txBody>
        </p:sp>
      </p:grpSp>
      <p:grpSp>
        <p:nvGrpSpPr>
          <p:cNvPr id="116" name="Group 115"/>
          <p:cNvGrpSpPr/>
          <p:nvPr/>
        </p:nvGrpSpPr>
        <p:grpSpPr>
          <a:xfrm>
            <a:off x="5949840" y="2617997"/>
            <a:ext cx="2782238" cy="624041"/>
            <a:chOff x="9448779" y="936870"/>
            <a:chExt cx="2782238" cy="624041"/>
          </a:xfrm>
        </p:grpSpPr>
        <p:sp>
          <p:nvSpPr>
            <p:cNvPr id="117" name="TextBox 116"/>
            <p:cNvSpPr txBox="1"/>
            <p:nvPr/>
          </p:nvSpPr>
          <p:spPr>
            <a:xfrm>
              <a:off x="9448779" y="1191579"/>
              <a:ext cx="2782238" cy="369332"/>
            </a:xfrm>
            <a:prstGeom prst="rect">
              <a:avLst/>
            </a:prstGeom>
            <a:noFill/>
          </p:spPr>
          <p:txBody>
            <a:bodyPr wrap="square" rtlCol="0">
              <a:spAutoFit/>
            </a:bodyPr>
            <a:lstStyle/>
            <a:p>
              <a:r>
                <a:rPr lang="vi-VN" b="1" smtClean="0">
                  <a:latin typeface="Tahoma" pitchFamily="34" charset="0"/>
                  <a:ea typeface="Tahoma" pitchFamily="34" charset="0"/>
                  <a:cs typeface="Tahoma" pitchFamily="34" charset="0"/>
                </a:rPr>
                <a:t>So sánh AH với OA</a:t>
              </a:r>
              <a:endParaRPr lang="vi-VN" b="1">
                <a:latin typeface="Tahoma" pitchFamily="34" charset="0"/>
                <a:ea typeface="Tahoma" pitchFamily="34" charset="0"/>
                <a:cs typeface="Tahoma" pitchFamily="34" charset="0"/>
              </a:endParaRPr>
            </a:p>
          </p:txBody>
        </p:sp>
        <p:sp>
          <p:nvSpPr>
            <p:cNvPr id="118" name="Up Arrow 117"/>
            <p:cNvSpPr/>
            <p:nvPr/>
          </p:nvSpPr>
          <p:spPr>
            <a:xfrm>
              <a:off x="10506476" y="936870"/>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latin typeface="Tahoma" pitchFamily="34" charset="0"/>
                <a:ea typeface="Tahoma" pitchFamily="34" charset="0"/>
                <a:cs typeface="Tahoma" pitchFamily="34" charset="0"/>
              </a:endParaRPr>
            </a:p>
          </p:txBody>
        </p:sp>
      </p:grpSp>
      <p:grpSp>
        <p:nvGrpSpPr>
          <p:cNvPr id="119" name="Group 118"/>
          <p:cNvGrpSpPr/>
          <p:nvPr/>
        </p:nvGrpSpPr>
        <p:grpSpPr>
          <a:xfrm>
            <a:off x="6269334" y="3446799"/>
            <a:ext cx="1828800" cy="602397"/>
            <a:chOff x="9714541" y="1405990"/>
            <a:chExt cx="1828800" cy="602397"/>
          </a:xfrm>
        </p:grpSpPr>
        <mc:AlternateContent xmlns:mc="http://schemas.openxmlformats.org/markup-compatibility/2006" xmlns:a14="http://schemas.microsoft.com/office/drawing/2010/main">
          <mc:Choice Requires="a14">
            <p:sp>
              <p:nvSpPr>
                <p:cNvPr id="120" name="TextBox 119"/>
                <p:cNvSpPr txBox="1"/>
                <p:nvPr/>
              </p:nvSpPr>
              <p:spPr>
                <a:xfrm>
                  <a:off x="9714541" y="1639055"/>
                  <a:ext cx="182880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vi-VN" b="1" i="1" smtClean="0">
                            <a:latin typeface="Cambria Math"/>
                          </a:rPr>
                          <m:t>𝑨𝑯</m:t>
                        </m:r>
                        <m:r>
                          <a:rPr lang="vi-VN" b="1" i="1" smtClean="0">
                            <a:latin typeface="Cambria Math"/>
                            <a:ea typeface="Cambria Math"/>
                          </a:rPr>
                          <m:t>≤</m:t>
                        </m:r>
                        <m:r>
                          <a:rPr lang="vi-VN" b="1" i="1" smtClean="0">
                            <a:latin typeface="Cambria Math"/>
                            <a:ea typeface="Cambria Math"/>
                          </a:rPr>
                          <m:t>𝑶𝑨</m:t>
                        </m:r>
                        <m:r>
                          <a:rPr lang="vi-VN" b="1" i="1" smtClean="0">
                            <a:latin typeface="Cambria Math"/>
                            <a:ea typeface="Cambria Math"/>
                          </a:rPr>
                          <m:t>=</m:t>
                        </m:r>
                        <m:r>
                          <a:rPr lang="vi-VN" b="1" i="1" smtClean="0">
                            <a:latin typeface="Cambria Math"/>
                            <a:ea typeface="Cambria Math"/>
                          </a:rPr>
                          <m:t>𝑹</m:t>
                        </m:r>
                      </m:oMath>
                    </m:oMathPara>
                  </a14:m>
                  <a:endParaRPr lang="vi-VN" b="1">
                    <a:latin typeface="Tahoma" pitchFamily="34" charset="0"/>
                    <a:ea typeface="Tahoma" pitchFamily="34" charset="0"/>
                    <a:cs typeface="Tahoma" pitchFamily="34" charset="0"/>
                  </a:endParaRPr>
                </a:p>
              </p:txBody>
            </p:sp>
          </mc:Choice>
          <mc:Fallback xmlns="">
            <p:sp>
              <p:nvSpPr>
                <p:cNvPr id="113" name="TextBox 112"/>
                <p:cNvSpPr txBox="1">
                  <a:spLocks noRot="1" noChangeAspect="1" noMove="1" noResize="1" noEditPoints="1" noAdjustHandles="1" noChangeArrowheads="1" noChangeShapeType="1" noTextEdit="1"/>
                </p:cNvSpPr>
                <p:nvPr/>
              </p:nvSpPr>
              <p:spPr>
                <a:xfrm>
                  <a:off x="9714541" y="1639055"/>
                  <a:ext cx="1828800" cy="378245"/>
                </a:xfrm>
                <a:prstGeom prst="rect">
                  <a:avLst/>
                </a:prstGeom>
                <a:blipFill rotWithShape="1">
                  <a:blip r:embed="rId3"/>
                  <a:stretch>
                    <a:fillRect/>
                  </a:stretch>
                </a:blipFill>
              </p:spPr>
              <p:txBody>
                <a:bodyPr/>
                <a:lstStyle/>
                <a:p>
                  <a:r>
                    <a:rPr lang="vi-VN">
                      <a:noFill/>
                    </a:rPr>
                    <a:t> </a:t>
                  </a:r>
                </a:p>
              </p:txBody>
            </p:sp>
          </mc:Fallback>
        </mc:AlternateContent>
        <p:sp>
          <p:nvSpPr>
            <p:cNvPr id="122" name="Up Arrow 121"/>
            <p:cNvSpPr/>
            <p:nvPr/>
          </p:nvSpPr>
          <p:spPr>
            <a:xfrm>
              <a:off x="10460213" y="1405990"/>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latin typeface="Tahoma" pitchFamily="34" charset="0"/>
                <a:ea typeface="Tahoma" pitchFamily="34" charset="0"/>
                <a:cs typeface="Tahoma" pitchFamily="34" charset="0"/>
              </a:endParaRPr>
            </a:p>
          </p:txBody>
        </p:sp>
      </p:grpSp>
      <p:grpSp>
        <p:nvGrpSpPr>
          <p:cNvPr id="128" name="Group 127"/>
          <p:cNvGrpSpPr/>
          <p:nvPr/>
        </p:nvGrpSpPr>
        <p:grpSpPr>
          <a:xfrm>
            <a:off x="4883040" y="4233308"/>
            <a:ext cx="4260960" cy="643883"/>
            <a:chOff x="3268463" y="1961387"/>
            <a:chExt cx="4800600" cy="643883"/>
          </a:xfrm>
        </p:grpSpPr>
        <mc:AlternateContent xmlns:mc="http://schemas.openxmlformats.org/markup-compatibility/2006" xmlns:a14="http://schemas.microsoft.com/office/drawing/2010/main">
          <mc:Choice Requires="a14">
            <p:sp>
              <p:nvSpPr>
                <p:cNvPr id="129" name="TextBox 128"/>
                <p:cNvSpPr txBox="1"/>
                <p:nvPr/>
              </p:nvSpPr>
              <p:spPr>
                <a:xfrm>
                  <a:off x="3268463" y="2194452"/>
                  <a:ext cx="4800600" cy="410818"/>
                </a:xfrm>
                <a:prstGeom prst="rect">
                  <a:avLst/>
                </a:prstGeom>
                <a:noFill/>
              </p:spPr>
              <p:txBody>
                <a:bodyPr wrap="square" rtlCol="0">
                  <a:spAutoFit/>
                </a:bodyPr>
                <a:lstStyle/>
                <a:p>
                  <a:r>
                    <a:rPr lang="vi-VN" sz="1600" b="1" smtClean="0">
                      <a:latin typeface="Tahoma" pitchFamily="34" charset="0"/>
                      <a:ea typeface="Tahoma" pitchFamily="34" charset="0"/>
                      <a:cs typeface="Tahoma" pitchFamily="34" charset="0"/>
                    </a:rPr>
                    <a:t>AH có độ dài lớn nhất = OA = R </a:t>
                  </a:r>
                  <a14:m>
                    <m:oMath xmlns:m="http://schemas.openxmlformats.org/officeDocument/2006/math">
                      <m:groupChr>
                        <m:groupChrPr>
                          <m:chr m:val="⇔"/>
                          <m:pos m:val="top"/>
                          <m:ctrlPr>
                            <a:rPr lang="vi-VN" sz="1600" b="1" i="1" smtClean="0">
                              <a:latin typeface="Cambria Math"/>
                              <a:ea typeface="Tahoma" pitchFamily="34" charset="0"/>
                              <a:cs typeface="Tahoma" pitchFamily="34" charset="0"/>
                            </a:rPr>
                          </m:ctrlPr>
                        </m:groupChrPr>
                        <m:e/>
                      </m:groupChr>
                      <m:r>
                        <a:rPr lang="vi-VN" sz="1600" b="1" i="0" smtClean="0">
                          <a:latin typeface="Cambria Math"/>
                          <a:ea typeface="Tahoma" pitchFamily="34" charset="0"/>
                          <a:cs typeface="Tahoma" pitchFamily="34" charset="0"/>
                        </a:rPr>
                        <m:t>𝐇</m:t>
                      </m:r>
                      <m:r>
                        <a:rPr lang="vi-VN" sz="1600" b="1" i="1" smtClean="0">
                          <a:latin typeface="Cambria Math"/>
                          <a:ea typeface="Cambria Math"/>
                          <a:cs typeface="Tahoma" pitchFamily="34" charset="0"/>
                        </a:rPr>
                        <m:t>≡</m:t>
                      </m:r>
                      <m:r>
                        <a:rPr lang="vi-VN" sz="1600" b="1" i="1" smtClean="0">
                          <a:latin typeface="Cambria Math"/>
                          <a:ea typeface="Cambria Math"/>
                          <a:cs typeface="Tahoma" pitchFamily="34" charset="0"/>
                        </a:rPr>
                        <m:t>𝑶</m:t>
                      </m:r>
                    </m:oMath>
                  </a14:m>
                  <a:endParaRPr lang="vi-VN" sz="1600" b="1">
                    <a:latin typeface="Tahoma" pitchFamily="34" charset="0"/>
                    <a:ea typeface="Tahoma" pitchFamily="34" charset="0"/>
                    <a:cs typeface="Tahoma" pitchFamily="34" charset="0"/>
                  </a:endParaRPr>
                </a:p>
              </p:txBody>
            </p:sp>
          </mc:Choice>
          <mc:Fallback xmlns="">
            <p:sp>
              <p:nvSpPr>
                <p:cNvPr id="129" name="TextBox 128"/>
                <p:cNvSpPr txBox="1">
                  <a:spLocks noRot="1" noChangeAspect="1" noMove="1" noResize="1" noEditPoints="1" noAdjustHandles="1" noChangeArrowheads="1" noChangeShapeType="1" noTextEdit="1"/>
                </p:cNvSpPr>
                <p:nvPr/>
              </p:nvSpPr>
              <p:spPr>
                <a:xfrm>
                  <a:off x="3268463" y="2194452"/>
                  <a:ext cx="4800600" cy="410818"/>
                </a:xfrm>
                <a:prstGeom prst="rect">
                  <a:avLst/>
                </a:prstGeom>
                <a:blipFill rotWithShape="1">
                  <a:blip r:embed="rId4"/>
                  <a:stretch>
                    <a:fillRect l="-715" t="-31343" r="-858" b="-47761"/>
                  </a:stretch>
                </a:blipFill>
              </p:spPr>
              <p:txBody>
                <a:bodyPr/>
                <a:lstStyle/>
                <a:p>
                  <a:r>
                    <a:rPr lang="vi-VN">
                      <a:noFill/>
                    </a:rPr>
                    <a:t> </a:t>
                  </a:r>
                </a:p>
              </p:txBody>
            </p:sp>
          </mc:Fallback>
        </mc:AlternateContent>
        <p:sp>
          <p:nvSpPr>
            <p:cNvPr id="130" name="Up Arrow 129"/>
            <p:cNvSpPr/>
            <p:nvPr/>
          </p:nvSpPr>
          <p:spPr>
            <a:xfrm>
              <a:off x="5712630" y="1961387"/>
              <a:ext cx="136071" cy="233065"/>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b="1">
                <a:latin typeface="Tahoma" pitchFamily="34" charset="0"/>
                <a:ea typeface="Tahoma" pitchFamily="34" charset="0"/>
                <a:cs typeface="Tahoma" pitchFamily="34" charset="0"/>
              </a:endParaRPr>
            </a:p>
          </p:txBody>
        </p:sp>
      </p:grpSp>
      <p:sp>
        <p:nvSpPr>
          <p:cNvPr id="74" name="Content Placeholder 2"/>
          <p:cNvSpPr txBox="1">
            <a:spLocks/>
          </p:cNvSpPr>
          <p:nvPr/>
        </p:nvSpPr>
        <p:spPr bwMode="auto">
          <a:xfrm>
            <a:off x="143257" y="775421"/>
            <a:ext cx="3058905"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 ÔN TẬP LÝ THUYẾT</a:t>
            </a:r>
            <a:endParaRPr lang="vi-VN" sz="1900" b="1">
              <a:solidFill>
                <a:srgbClr val="FFFF00"/>
              </a:solidFill>
              <a:latin typeface="Tahoma" pitchFamily="34" charset="0"/>
              <a:ea typeface="Tahoma" pitchFamily="34" charset="0"/>
              <a:cs typeface="Tahoma" pitchFamily="34" charset="0"/>
            </a:endParaRPr>
          </a:p>
        </p:txBody>
      </p:sp>
      <p:sp>
        <p:nvSpPr>
          <p:cNvPr id="75" name="Content Placeholder 2"/>
          <p:cNvSpPr txBox="1">
            <a:spLocks/>
          </p:cNvSpPr>
          <p:nvPr/>
        </p:nvSpPr>
        <p:spPr bwMode="auto">
          <a:xfrm>
            <a:off x="131323" y="1170091"/>
            <a:ext cx="3420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II. LUYỆN TẬP</a:t>
            </a:r>
            <a:endParaRPr lang="vi-VN" sz="1900" b="1">
              <a:solidFill>
                <a:srgbClr val="FFFF00"/>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589823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wipe(down)">
                                      <p:cBhvr>
                                        <p:cTn id="7" dur="500"/>
                                        <p:tgtEl>
                                          <p:spTgt spid="10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6"/>
                                        </p:tgtEl>
                                        <p:attrNameLst>
                                          <p:attrName>style.visibility</p:attrName>
                                        </p:attrNameLst>
                                      </p:cBhvr>
                                      <p:to>
                                        <p:strVal val="visible"/>
                                      </p:to>
                                    </p:set>
                                    <p:animEffect transition="in" filter="wipe(down)">
                                      <p:cBhvr>
                                        <p:cTn id="12" dur="500"/>
                                        <p:tgtEl>
                                          <p:spTgt spid="1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9"/>
                                        </p:tgtEl>
                                        <p:attrNameLst>
                                          <p:attrName>style.visibility</p:attrName>
                                        </p:attrNameLst>
                                      </p:cBhvr>
                                      <p:to>
                                        <p:strVal val="visible"/>
                                      </p:to>
                                    </p:set>
                                    <p:animEffect transition="in" filter="wipe(down)">
                                      <p:cBhvr>
                                        <p:cTn id="17" dur="500"/>
                                        <p:tgtEl>
                                          <p:spTgt spid="1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28"/>
                                        </p:tgtEl>
                                        <p:attrNameLst>
                                          <p:attrName>style.visibility</p:attrName>
                                        </p:attrNameLst>
                                      </p:cBhvr>
                                      <p:to>
                                        <p:strVal val="visible"/>
                                      </p:to>
                                    </p:set>
                                    <p:animEffect transition="in" filter="wipe(down)">
                                      <p:cBhvr>
                                        <p:cTn id="22" dur="50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9" name="Picture 2" descr="blulin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697663"/>
            <a:ext cx="9288463" cy="16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3"/>
          <p:cNvSpPr txBox="1">
            <a:spLocks noChangeArrowheads="1"/>
          </p:cNvSpPr>
          <p:nvPr/>
        </p:nvSpPr>
        <p:spPr bwMode="auto">
          <a:xfrm>
            <a:off x="0" y="5600700"/>
            <a:ext cx="716438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endParaRPr lang="vi-VN" sz="3200">
              <a:latin typeface="VNtimes new roman" pitchFamily="34" charset="0"/>
            </a:endParaRPr>
          </a:p>
        </p:txBody>
      </p:sp>
      <p:sp>
        <p:nvSpPr>
          <p:cNvPr id="11" name="Text Box 4"/>
          <p:cNvSpPr txBox="1">
            <a:spLocks noChangeArrowheads="1"/>
          </p:cNvSpPr>
          <p:nvPr/>
        </p:nvSpPr>
        <p:spPr bwMode="auto">
          <a:xfrm>
            <a:off x="152400" y="419100"/>
            <a:ext cx="716438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pPr>
            <a:endParaRPr lang="vi-VN" sz="3200">
              <a:latin typeface="VNtimes new roman" pitchFamily="34" charset="0"/>
            </a:endParaRPr>
          </a:p>
        </p:txBody>
      </p:sp>
      <p:sp>
        <p:nvSpPr>
          <p:cNvPr id="12" name="WordArt 5"/>
          <p:cNvSpPr>
            <a:spLocks noChangeArrowheads="1" noChangeShapeType="1" noTextEdit="1"/>
          </p:cNvSpPr>
          <p:nvPr/>
        </p:nvSpPr>
        <p:spPr bwMode="auto">
          <a:xfrm>
            <a:off x="871538" y="2514600"/>
            <a:ext cx="7543800" cy="914400"/>
          </a:xfrm>
          <a:prstGeom prst="rect">
            <a:avLst/>
          </a:prstGeom>
        </p:spPr>
        <p:txBody>
          <a:bodyPr wrap="none" fromWordArt="1">
            <a:prstTxWarp prst="textDoubleWave1">
              <a:avLst>
                <a:gd name="adj1" fmla="val 6500"/>
                <a:gd name="adj2" fmla="val 0"/>
              </a:avLst>
            </a:prstTxWarp>
          </a:bodyPr>
          <a:lstStyle/>
          <a:p>
            <a:pPr algn="ctr"/>
            <a:r>
              <a:rPr lang="vi-VN" sz="3600" kern="10" spc="-360" smtClean="0">
                <a:ln w="12700">
                  <a:solidFill>
                    <a:srgbClr val="000099"/>
                  </a:solidFill>
                  <a:round/>
                  <a:headEnd/>
                  <a:tailEnd/>
                </a:ln>
                <a:solidFill>
                  <a:srgbClr val="33CCFF"/>
                </a:solidFill>
                <a:effectLst>
                  <a:outerShdw dist="125724" dir="18900000" algn="ctr" rotWithShape="0">
                    <a:srgbClr val="000099"/>
                  </a:outerShdw>
                </a:effectLst>
                <a:latin typeface="Tahoma"/>
                <a:ea typeface="Tahoma"/>
                <a:cs typeface="Tahoma"/>
              </a:rPr>
              <a:t>ÔN TẬP CHƯƠNG II</a:t>
            </a:r>
            <a:endParaRPr lang="vi-VN" sz="3600" kern="10" spc="-360">
              <a:ln w="12700">
                <a:solidFill>
                  <a:srgbClr val="000099"/>
                </a:solidFill>
                <a:round/>
                <a:headEnd/>
                <a:tailEnd/>
              </a:ln>
              <a:solidFill>
                <a:srgbClr val="33CCFF"/>
              </a:solidFill>
              <a:effectLst>
                <a:outerShdw dist="125724" dir="18900000" algn="ctr" rotWithShape="0">
                  <a:srgbClr val="000099"/>
                </a:outerShdw>
              </a:effectLst>
              <a:latin typeface="Tahoma"/>
              <a:ea typeface="Tahoma"/>
              <a:cs typeface="Tahoma"/>
            </a:endParaRPr>
          </a:p>
        </p:txBody>
      </p:sp>
      <p:sp>
        <p:nvSpPr>
          <p:cNvPr id="13" name="WordArt 6"/>
          <p:cNvSpPr>
            <a:spLocks noChangeArrowheads="1" noChangeShapeType="1" noTextEdit="1"/>
          </p:cNvSpPr>
          <p:nvPr/>
        </p:nvSpPr>
        <p:spPr bwMode="auto">
          <a:xfrm rot="-195498">
            <a:off x="795338" y="465138"/>
            <a:ext cx="2784475" cy="1905000"/>
          </a:xfrm>
          <a:prstGeom prst="rect">
            <a:avLst/>
          </a:prstGeom>
        </p:spPr>
        <p:txBody>
          <a:bodyPr spcFirstLastPara="1" wrap="none" fromWordArt="1">
            <a:prstTxWarp prst="textArchUp">
              <a:avLst>
                <a:gd name="adj" fmla="val 10800000"/>
              </a:avLst>
            </a:prstTxWarp>
          </a:bodyPr>
          <a:lstStyle/>
          <a:p>
            <a:pPr algn="ctr"/>
            <a:r>
              <a:rPr lang="vi-VN" kern="10" normalizeH="1"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180000" scaled="1"/>
                </a:gradFill>
                <a:effectLst>
                  <a:outerShdw dist="35921" dir="2700000" sy="50000" kx="2115830" algn="bl" rotWithShape="0">
                    <a:srgbClr val="C0C0C0">
                      <a:alpha val="79999"/>
                    </a:srgbClr>
                  </a:outerShdw>
                </a:effectLst>
                <a:latin typeface="Times New Roman"/>
                <a:cs typeface="Times New Roman"/>
              </a:rPr>
              <a:t>HÌNH HỌC </a:t>
            </a:r>
            <a:r>
              <a:rPr lang="vi-VN" kern="10" normalizeH="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180000" scaled="1"/>
                </a:gradFill>
                <a:effectLst>
                  <a:outerShdw dist="35921" dir="2700000" sy="50000" kx="2115830" algn="bl" rotWithShape="0">
                    <a:srgbClr val="C0C0C0">
                      <a:alpha val="79999"/>
                    </a:srgbClr>
                  </a:outerShdw>
                </a:effectLst>
                <a:latin typeface="Times New Roman"/>
                <a:cs typeface="Times New Roman"/>
              </a:rPr>
              <a:t>LỚP 9 </a:t>
            </a:r>
          </a:p>
        </p:txBody>
      </p:sp>
      <p:sp>
        <p:nvSpPr>
          <p:cNvPr id="15" name="WordArt 8"/>
          <p:cNvSpPr>
            <a:spLocks noChangeArrowheads="1" noChangeShapeType="1" noTextEdit="1"/>
          </p:cNvSpPr>
          <p:nvPr/>
        </p:nvSpPr>
        <p:spPr bwMode="auto">
          <a:xfrm>
            <a:off x="1371600" y="1066800"/>
            <a:ext cx="1666875" cy="523875"/>
          </a:xfrm>
          <a:prstGeom prst="rect">
            <a:avLst/>
          </a:prstGeom>
        </p:spPr>
        <p:txBody>
          <a:bodyPr wrap="none" fromWordArt="1">
            <a:prstTxWarp prst="textPlain">
              <a:avLst>
                <a:gd name="adj" fmla="val 50000"/>
              </a:avLst>
            </a:prstTxWarp>
          </a:bodyPr>
          <a:lstStyle/>
          <a:p>
            <a:pPr algn="ctr"/>
            <a:r>
              <a:rPr lang="vi-VN" sz="3600" kern="10" dirty="0">
                <a:ln w="19050">
                  <a:solidFill>
                    <a:srgbClr val="99CCFF"/>
                  </a:solidFill>
                  <a:round/>
                  <a:headEnd/>
                  <a:tailEnd/>
                </a:ln>
                <a:solidFill>
                  <a:srgbClr val="0066CC"/>
                </a:solidFill>
                <a:effectLst>
                  <a:outerShdw dist="35921" dir="2700000" algn="ctr" rotWithShape="0">
                    <a:srgbClr val="990000"/>
                  </a:outerShdw>
                </a:effectLst>
                <a:latin typeface="Times New Roman"/>
                <a:cs typeface="Times New Roman"/>
              </a:rPr>
              <a:t>TIẾT </a:t>
            </a:r>
            <a:r>
              <a:rPr lang="vi-VN" sz="3600" kern="10" dirty="0" smtClean="0">
                <a:ln w="19050">
                  <a:solidFill>
                    <a:srgbClr val="99CCFF"/>
                  </a:solidFill>
                  <a:round/>
                  <a:headEnd/>
                  <a:tailEnd/>
                </a:ln>
                <a:solidFill>
                  <a:srgbClr val="0066CC"/>
                </a:solidFill>
                <a:effectLst>
                  <a:outerShdw dist="35921" dir="2700000" algn="ctr" rotWithShape="0">
                    <a:srgbClr val="990000"/>
                  </a:outerShdw>
                </a:effectLst>
                <a:latin typeface="Times New Roman"/>
                <a:cs typeface="Times New Roman"/>
              </a:rPr>
              <a:t>3</a:t>
            </a:r>
            <a:r>
              <a:rPr lang="en-US" sz="3600" kern="10" dirty="0" smtClean="0">
                <a:ln w="19050">
                  <a:solidFill>
                    <a:srgbClr val="99CCFF"/>
                  </a:solidFill>
                  <a:round/>
                  <a:headEnd/>
                  <a:tailEnd/>
                </a:ln>
                <a:solidFill>
                  <a:srgbClr val="0066CC"/>
                </a:solidFill>
                <a:effectLst>
                  <a:outerShdw dist="35921" dir="2700000" algn="ctr" rotWithShape="0">
                    <a:srgbClr val="990000"/>
                  </a:outerShdw>
                </a:effectLst>
                <a:latin typeface="Times New Roman"/>
                <a:cs typeface="Times New Roman"/>
              </a:rPr>
              <a:t>3</a:t>
            </a:r>
            <a:endParaRPr lang="vi-VN" sz="3600" kern="10" dirty="0">
              <a:ln w="19050">
                <a:solidFill>
                  <a:srgbClr val="99CCFF"/>
                </a:solidFill>
                <a:round/>
                <a:headEnd/>
                <a:tailEnd/>
              </a:ln>
              <a:solidFill>
                <a:srgbClr val="0066CC"/>
              </a:solidFill>
              <a:effectLst>
                <a:outerShdw dist="35921" dir="2700000" algn="ctr" rotWithShape="0">
                  <a:srgbClr val="990000"/>
                </a:outerShdw>
              </a:effectLst>
              <a:latin typeface="Times New Roman"/>
              <a:cs typeface="Times New Roman"/>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par>
                                <p:cTn id="8" presetID="17"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ppt_w</p:attrName>
                                        </p:attrNameLst>
                                      </p:cBhvr>
                                      <p:tavLst>
                                        <p:tav tm="0">
                                          <p:val>
                                            <p:fltVal val="0"/>
                                          </p:val>
                                        </p:tav>
                                        <p:tav tm="100000">
                                          <p:val>
                                            <p:strVal val="#ppt_w"/>
                                          </p:val>
                                        </p:tav>
                                      </p:tavLst>
                                    </p:anim>
                                    <p:anim calcmode="lin" valueType="num">
                                      <p:cBhvr>
                                        <p:cTn id="11" dur="500" fill="hold"/>
                                        <p:tgtEl>
                                          <p:spTgt spid="13"/>
                                        </p:tgtEl>
                                        <p:attrNameLst>
                                          <p:attrName>ppt_h</p:attrName>
                                        </p:attrNameLst>
                                      </p:cBhvr>
                                      <p:tavLst>
                                        <p:tav tm="0">
                                          <p:val>
                                            <p:strVal val="#ppt_h"/>
                                          </p:val>
                                        </p:tav>
                                        <p:tav tm="100000">
                                          <p:val>
                                            <p:strVal val="#ppt_h"/>
                                          </p:val>
                                        </p:tav>
                                      </p:tavLst>
                                    </p:anim>
                                  </p:childTnLst>
                                </p:cTn>
                              </p:par>
                              <p:par>
                                <p:cTn id="12" presetID="21" presetClass="entr" presetSubtype="4"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heel(4)">
                                      <p:cBhvr>
                                        <p:cTn id="14" dur="9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AutoShape 2"/>
          <p:cNvSpPr>
            <a:spLocks noChangeArrowheads="1"/>
          </p:cNvSpPr>
          <p:nvPr/>
        </p:nvSpPr>
        <p:spPr bwMode="auto">
          <a:xfrm>
            <a:off x="762000" y="1143000"/>
            <a:ext cx="3124200" cy="895737"/>
          </a:xfrm>
          <a:prstGeom prst="flowChartOnlineStorage">
            <a:avLst/>
          </a:prstGeom>
          <a:solidFill>
            <a:srgbClr val="FF0000">
              <a:alpha val="63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sz="2400" b="1" smtClean="0">
                <a:latin typeface="Arial" charset="0"/>
              </a:rPr>
              <a:t>Các khái niệm</a:t>
            </a:r>
            <a:endParaRPr lang="en-US" sz="2400" b="1">
              <a:latin typeface="Arial" charset="0"/>
            </a:endParaRPr>
          </a:p>
        </p:txBody>
      </p:sp>
      <p:sp>
        <p:nvSpPr>
          <p:cNvPr id="62467" name="Line 3"/>
          <p:cNvSpPr>
            <a:spLocks noChangeShapeType="1"/>
          </p:cNvSpPr>
          <p:nvPr/>
        </p:nvSpPr>
        <p:spPr bwMode="auto">
          <a:xfrm flipH="1" flipV="1">
            <a:off x="2590800" y="2057400"/>
            <a:ext cx="1676400" cy="479058"/>
          </a:xfrm>
          <a:prstGeom prst="line">
            <a:avLst/>
          </a:prstGeom>
          <a:noFill/>
          <a:ln w="38100">
            <a:solidFill>
              <a:srgbClr val="FF0000"/>
            </a:solidFill>
            <a:round/>
            <a:headEn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62468" name="Text Box 4"/>
          <p:cNvSpPr txBox="1">
            <a:spLocks noChangeArrowheads="1"/>
          </p:cNvSpPr>
          <p:nvPr/>
        </p:nvSpPr>
        <p:spPr bwMode="auto">
          <a:xfrm>
            <a:off x="6019800" y="1103293"/>
            <a:ext cx="2433637" cy="954107"/>
          </a:xfrm>
          <a:prstGeom prst="rect">
            <a:avLst/>
          </a:prstGeom>
          <a:gradFill rotWithShape="1">
            <a:gsLst>
              <a:gs pos="0">
                <a:srgbClr val="009900"/>
              </a:gs>
              <a:gs pos="100000">
                <a:schemeClr val="tx1"/>
              </a:gs>
            </a:gsLst>
            <a:path path="rect">
              <a:fillToRect r="100000" b="10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endParaRPr lang="en-US" sz="800" b="1" smtClean="0">
              <a:solidFill>
                <a:schemeClr val="bg1"/>
              </a:solidFill>
              <a:latin typeface="Arial" charset="0"/>
            </a:endParaRPr>
          </a:p>
          <a:p>
            <a:pPr algn="ctr" eaLnBrk="1" hangingPunct="1">
              <a:spcBef>
                <a:spcPct val="50000"/>
              </a:spcBef>
            </a:pPr>
            <a:r>
              <a:rPr lang="en-US" sz="2400" b="1" smtClean="0">
                <a:solidFill>
                  <a:schemeClr val="bg1"/>
                </a:solidFill>
                <a:latin typeface="Arial" charset="0"/>
              </a:rPr>
              <a:t>Các định lý</a:t>
            </a:r>
          </a:p>
          <a:p>
            <a:pPr algn="ctr" eaLnBrk="1" hangingPunct="1">
              <a:spcBef>
                <a:spcPct val="50000"/>
              </a:spcBef>
            </a:pPr>
            <a:endParaRPr lang="en-US" sz="800" b="1">
              <a:solidFill>
                <a:schemeClr val="bg1"/>
              </a:solidFill>
              <a:latin typeface="Arial" charset="0"/>
            </a:endParaRPr>
          </a:p>
        </p:txBody>
      </p:sp>
      <p:sp>
        <p:nvSpPr>
          <p:cNvPr id="62469" name="Line 5"/>
          <p:cNvSpPr>
            <a:spLocks noChangeShapeType="1"/>
          </p:cNvSpPr>
          <p:nvPr/>
        </p:nvSpPr>
        <p:spPr bwMode="auto">
          <a:xfrm flipV="1">
            <a:off x="5536366" y="2133598"/>
            <a:ext cx="1700252" cy="381002"/>
          </a:xfrm>
          <a:prstGeom prst="line">
            <a:avLst/>
          </a:prstGeom>
          <a:noFill/>
          <a:ln w="38100">
            <a:solidFill>
              <a:schemeClr val="accent2">
                <a:lumMod val="20000"/>
                <a:lumOff val="8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62476" name="Line 12"/>
          <p:cNvSpPr>
            <a:spLocks noChangeShapeType="1"/>
          </p:cNvSpPr>
          <p:nvPr/>
        </p:nvSpPr>
        <p:spPr bwMode="auto">
          <a:xfrm>
            <a:off x="4735191" y="3579526"/>
            <a:ext cx="0" cy="1373474"/>
          </a:xfrm>
          <a:prstGeom prst="line">
            <a:avLst/>
          </a:prstGeom>
          <a:noFill/>
          <a:ln w="57150">
            <a:solidFill>
              <a:srgbClr val="FF99CC"/>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62478" name="Line 14"/>
          <p:cNvSpPr>
            <a:spLocks noChangeShapeType="1"/>
          </p:cNvSpPr>
          <p:nvPr/>
        </p:nvSpPr>
        <p:spPr bwMode="auto">
          <a:xfrm flipH="1">
            <a:off x="1752600" y="3579526"/>
            <a:ext cx="2062397" cy="1373474"/>
          </a:xfrm>
          <a:prstGeom prst="line">
            <a:avLst/>
          </a:prstGeom>
          <a:noFill/>
          <a:ln w="57150">
            <a:solidFill>
              <a:srgbClr val="009900"/>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62479" name="AutoShape 15"/>
          <p:cNvSpPr>
            <a:spLocks noChangeArrowheads="1"/>
          </p:cNvSpPr>
          <p:nvPr/>
        </p:nvSpPr>
        <p:spPr bwMode="auto">
          <a:xfrm>
            <a:off x="2590800" y="2514600"/>
            <a:ext cx="4114800" cy="990600"/>
          </a:xfrm>
          <a:prstGeom prst="flowChartTerminator">
            <a:avLst/>
          </a:prstGeom>
          <a:gradFill rotWithShape="1">
            <a:gsLst>
              <a:gs pos="0">
                <a:srgbClr val="FFFF66"/>
              </a:gs>
              <a:gs pos="100000">
                <a:srgbClr val="FF99CC"/>
              </a:gs>
            </a:gsLst>
            <a:path path="shape">
              <a:fillToRect l="50000" t="50000" r="50000" b="50000"/>
            </a:path>
          </a:gra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r>
              <a:rPr lang="en-US" sz="3600" b="1" smtClean="0">
                <a:solidFill>
                  <a:srgbClr val="990000"/>
                </a:solidFill>
              </a:rPr>
              <a:t>ĐƯỜNG TRÒN</a:t>
            </a:r>
            <a:endParaRPr lang="en-US" sz="3600" b="1">
              <a:solidFill>
                <a:srgbClr val="990000"/>
              </a:solidFill>
            </a:endParaRPr>
          </a:p>
        </p:txBody>
      </p:sp>
      <p:sp>
        <p:nvSpPr>
          <p:cNvPr id="62481" name="Line 17"/>
          <p:cNvSpPr>
            <a:spLocks noChangeShapeType="1"/>
          </p:cNvSpPr>
          <p:nvPr/>
        </p:nvSpPr>
        <p:spPr bwMode="auto">
          <a:xfrm>
            <a:off x="5536366" y="3579526"/>
            <a:ext cx="2236033" cy="1144874"/>
          </a:xfrm>
          <a:prstGeom prst="line">
            <a:avLst/>
          </a:prstGeom>
          <a:noFill/>
          <a:ln w="57150">
            <a:solidFill>
              <a:srgbClr val="CC0099"/>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vi-VN"/>
          </a:p>
        </p:txBody>
      </p:sp>
      <p:sp>
        <p:nvSpPr>
          <p:cNvPr id="26" name="AutoShape 111"/>
          <p:cNvSpPr>
            <a:spLocks noChangeArrowheads="1"/>
          </p:cNvSpPr>
          <p:nvPr/>
        </p:nvSpPr>
        <p:spPr bwMode="auto">
          <a:xfrm>
            <a:off x="3048000" y="4953000"/>
            <a:ext cx="3657600" cy="1253622"/>
          </a:xfrm>
          <a:prstGeom prst="star24">
            <a:avLst>
              <a:gd name="adj" fmla="val 37500"/>
            </a:avLst>
          </a:prstGeom>
          <a:gradFill rotWithShape="1">
            <a:gsLst>
              <a:gs pos="0">
                <a:schemeClr val="bg1"/>
              </a:gs>
              <a:gs pos="100000">
                <a:srgbClr val="FF99CC"/>
              </a:gs>
            </a:gsLst>
            <a:path path="shape">
              <a:fillToRect l="50000" t="50000" r="50000" b="50000"/>
            </a:path>
          </a:gradFill>
          <a:ln w="28575">
            <a:solidFill>
              <a:srgbClr val="00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200" b="1" smtClean="0">
                <a:solidFill>
                  <a:srgbClr val="000000"/>
                </a:solidFill>
                <a:latin typeface="Tahoma" pitchFamily="34" charset="0"/>
              </a:rPr>
              <a:t>Vị trí tương đối</a:t>
            </a:r>
          </a:p>
          <a:p>
            <a:pPr algn="ctr"/>
            <a:r>
              <a:rPr lang="en-US" sz="2200" b="1" smtClean="0">
                <a:solidFill>
                  <a:srgbClr val="000000"/>
                </a:solidFill>
                <a:latin typeface="Tahoma" pitchFamily="34" charset="0"/>
              </a:rPr>
              <a:t>của hai đường tròn</a:t>
            </a:r>
            <a:endParaRPr lang="en-US" sz="2400" b="1">
              <a:solidFill>
                <a:srgbClr val="000000"/>
              </a:solidFill>
              <a:latin typeface=".VnTime" pitchFamily="34" charset="0"/>
            </a:endParaRPr>
          </a:p>
        </p:txBody>
      </p:sp>
      <p:sp>
        <p:nvSpPr>
          <p:cNvPr id="27" name="AutoShape 3"/>
          <p:cNvSpPr>
            <a:spLocks noChangeArrowheads="1"/>
          </p:cNvSpPr>
          <p:nvPr/>
        </p:nvSpPr>
        <p:spPr bwMode="auto">
          <a:xfrm>
            <a:off x="228600" y="4724400"/>
            <a:ext cx="2590800" cy="1676400"/>
          </a:xfrm>
          <a:prstGeom prst="horizontalScroll">
            <a:avLst>
              <a:gd name="adj" fmla="val 12500"/>
            </a:avLst>
          </a:prstGeom>
          <a:blipFill>
            <a:blip r:embed="rId2"/>
            <a:tile tx="0" ty="0" sx="100000" sy="100000" flip="none" algn="tl"/>
          </a:blipFill>
          <a:ln w="22225">
            <a:solidFill>
              <a:srgbClr val="00FF00"/>
            </a:solidFill>
            <a:round/>
            <a:headEnd/>
            <a:tailEnd/>
          </a:ln>
          <a:effectLst/>
          <a:extLst/>
        </p:spPr>
        <p:txBody>
          <a:bodyPr wrap="none" anchor="ctr"/>
          <a:lstStyle/>
          <a:p>
            <a:pPr algn="ctr"/>
            <a:r>
              <a:rPr lang="en-US" sz="2100" b="1" i="1" smtClean="0"/>
              <a:t>Vị trí tương đối </a:t>
            </a:r>
          </a:p>
          <a:p>
            <a:pPr algn="ctr"/>
            <a:r>
              <a:rPr lang="en-US" sz="2100" b="1" i="1" smtClean="0"/>
              <a:t>của đ</a:t>
            </a:r>
            <a:r>
              <a:rPr lang="en-US" sz="2100" b="1" i="1" smtClean="0">
                <a:latin typeface="Tahoma" pitchFamily="34" charset="0"/>
              </a:rPr>
              <a:t>ường thẳng </a:t>
            </a:r>
          </a:p>
          <a:p>
            <a:pPr algn="ctr"/>
            <a:r>
              <a:rPr lang="en-US" sz="2100" b="1" i="1" smtClean="0">
                <a:latin typeface="Tahoma" pitchFamily="34" charset="0"/>
              </a:rPr>
              <a:t>và đường tròn</a:t>
            </a:r>
            <a:endParaRPr lang="en-US" sz="2100" b="1" i="1">
              <a:latin typeface="Tahoma" pitchFamily="34" charset="0"/>
            </a:endParaRPr>
          </a:p>
        </p:txBody>
      </p:sp>
      <p:sp>
        <p:nvSpPr>
          <p:cNvPr id="3" name="Hexagon 2"/>
          <p:cNvSpPr/>
          <p:nvPr/>
        </p:nvSpPr>
        <p:spPr>
          <a:xfrm>
            <a:off x="6705600" y="4724400"/>
            <a:ext cx="2590800" cy="1482222"/>
          </a:xfrm>
          <a:prstGeom prst="hexagon">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r>
              <a:rPr lang="en-US" sz="2000" b="1">
                <a:solidFill>
                  <a:schemeClr val="tx1"/>
                </a:solidFill>
                <a:latin typeface="Arial" pitchFamily="34" charset="0"/>
                <a:cs typeface="Arial" pitchFamily="34" charset="0"/>
              </a:rPr>
              <a:t>Dấu hiệu nhận biết </a:t>
            </a:r>
          </a:p>
          <a:p>
            <a:pPr algn="ctr" eaLnBrk="1" hangingPunct="1"/>
            <a:r>
              <a:rPr lang="en-US" sz="2000" b="1" smtClean="0">
                <a:solidFill>
                  <a:schemeClr val="tx1"/>
                </a:solidFill>
                <a:latin typeface="Arial" pitchFamily="34" charset="0"/>
                <a:cs typeface="Arial" pitchFamily="34" charset="0"/>
              </a:rPr>
              <a:t>tiếp </a:t>
            </a:r>
            <a:r>
              <a:rPr lang="en-US" sz="2000" b="1">
                <a:solidFill>
                  <a:schemeClr val="tx1"/>
                </a:solidFill>
                <a:latin typeface="Arial" pitchFamily="34" charset="0"/>
                <a:cs typeface="Arial" pitchFamily="34" charset="0"/>
              </a:rPr>
              <a:t>tuyến của đường tròn</a:t>
            </a:r>
          </a:p>
        </p:txBody>
      </p:sp>
    </p:spTree>
    <p:extLst>
      <p:ext uri="{BB962C8B-B14F-4D97-AF65-F5344CB8AC3E}">
        <p14:creationId xmlns:p14="http://schemas.microsoft.com/office/powerpoint/2010/main" val="3700499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62479"/>
                                        </p:tgtEl>
                                        <p:attrNameLst>
                                          <p:attrName>style.visibility</p:attrName>
                                        </p:attrNameLst>
                                      </p:cBhvr>
                                      <p:to>
                                        <p:strVal val="visible"/>
                                      </p:to>
                                    </p:set>
                                    <p:anim calcmode="lin" valueType="num">
                                      <p:cBhvr additive="base">
                                        <p:cTn id="7" dur="1250" fill="hold"/>
                                        <p:tgtEl>
                                          <p:spTgt spid="62479"/>
                                        </p:tgtEl>
                                        <p:attrNameLst>
                                          <p:attrName>ppt_x</p:attrName>
                                        </p:attrNameLst>
                                      </p:cBhvr>
                                      <p:tavLst>
                                        <p:tav tm="0">
                                          <p:val>
                                            <p:strVal val="0-#ppt_w/2"/>
                                          </p:val>
                                        </p:tav>
                                        <p:tav tm="100000">
                                          <p:val>
                                            <p:strVal val="#ppt_x"/>
                                          </p:val>
                                        </p:tav>
                                      </p:tavLst>
                                    </p:anim>
                                    <p:anim calcmode="lin" valueType="num">
                                      <p:cBhvr additive="base">
                                        <p:cTn id="8" dur="1250" fill="hold"/>
                                        <p:tgtEl>
                                          <p:spTgt spid="62479"/>
                                        </p:tgtEl>
                                        <p:attrNameLst>
                                          <p:attrName>ppt_y</p:attrName>
                                        </p:attrNameLst>
                                      </p:cBhvr>
                                      <p:tavLst>
                                        <p:tav tm="0">
                                          <p:val>
                                            <p:strVal val="0-#ppt_h/2"/>
                                          </p:val>
                                        </p:tav>
                                        <p:tav tm="100000">
                                          <p:val>
                                            <p:strVal val="#ppt_y"/>
                                          </p:val>
                                        </p:tav>
                                      </p:tavLst>
                                    </p:anim>
                                  </p:childTnLst>
                                </p:cTn>
                              </p:par>
                            </p:childTnLst>
                          </p:cTn>
                        </p:par>
                        <p:par>
                          <p:cTn id="9" fill="hold">
                            <p:stCondLst>
                              <p:cond delay="1250"/>
                            </p:stCondLst>
                            <p:childTnLst>
                              <p:par>
                                <p:cTn id="10" presetID="31" presetClass="entr" presetSubtype="0" fill="hold" grpId="0" nodeType="afterEffect">
                                  <p:stCondLst>
                                    <p:cond delay="0"/>
                                  </p:stCondLst>
                                  <p:childTnLst>
                                    <p:set>
                                      <p:cBhvr>
                                        <p:cTn id="11" dur="1" fill="hold">
                                          <p:stCondLst>
                                            <p:cond delay="0"/>
                                          </p:stCondLst>
                                        </p:cTn>
                                        <p:tgtEl>
                                          <p:spTgt spid="62467"/>
                                        </p:tgtEl>
                                        <p:attrNameLst>
                                          <p:attrName>style.visibility</p:attrName>
                                        </p:attrNameLst>
                                      </p:cBhvr>
                                      <p:to>
                                        <p:strVal val="visible"/>
                                      </p:to>
                                    </p:set>
                                    <p:anim calcmode="lin" valueType="num">
                                      <p:cBhvr>
                                        <p:cTn id="12" dur="1000" fill="hold"/>
                                        <p:tgtEl>
                                          <p:spTgt spid="62467"/>
                                        </p:tgtEl>
                                        <p:attrNameLst>
                                          <p:attrName>ppt_w</p:attrName>
                                        </p:attrNameLst>
                                      </p:cBhvr>
                                      <p:tavLst>
                                        <p:tav tm="0">
                                          <p:val>
                                            <p:fltVal val="0"/>
                                          </p:val>
                                        </p:tav>
                                        <p:tav tm="100000">
                                          <p:val>
                                            <p:strVal val="#ppt_w"/>
                                          </p:val>
                                        </p:tav>
                                      </p:tavLst>
                                    </p:anim>
                                    <p:anim calcmode="lin" valueType="num">
                                      <p:cBhvr>
                                        <p:cTn id="13" dur="1000" fill="hold"/>
                                        <p:tgtEl>
                                          <p:spTgt spid="62467"/>
                                        </p:tgtEl>
                                        <p:attrNameLst>
                                          <p:attrName>ppt_h</p:attrName>
                                        </p:attrNameLst>
                                      </p:cBhvr>
                                      <p:tavLst>
                                        <p:tav tm="0">
                                          <p:val>
                                            <p:fltVal val="0"/>
                                          </p:val>
                                        </p:tav>
                                        <p:tav tm="100000">
                                          <p:val>
                                            <p:strVal val="#ppt_h"/>
                                          </p:val>
                                        </p:tav>
                                      </p:tavLst>
                                    </p:anim>
                                    <p:anim calcmode="lin" valueType="num">
                                      <p:cBhvr>
                                        <p:cTn id="14" dur="1000" fill="hold"/>
                                        <p:tgtEl>
                                          <p:spTgt spid="62467"/>
                                        </p:tgtEl>
                                        <p:attrNameLst>
                                          <p:attrName>style.rotation</p:attrName>
                                        </p:attrNameLst>
                                      </p:cBhvr>
                                      <p:tavLst>
                                        <p:tav tm="0">
                                          <p:val>
                                            <p:fltVal val="90"/>
                                          </p:val>
                                        </p:tav>
                                        <p:tav tm="100000">
                                          <p:val>
                                            <p:fltVal val="0"/>
                                          </p:val>
                                        </p:tav>
                                      </p:tavLst>
                                    </p:anim>
                                    <p:animEffect transition="in" filter="fade">
                                      <p:cBhvr>
                                        <p:cTn id="15" dur="1000"/>
                                        <p:tgtEl>
                                          <p:spTgt spid="62467"/>
                                        </p:tgtEl>
                                      </p:cBhvr>
                                    </p:animEffect>
                                  </p:childTnLst>
                                </p:cTn>
                              </p:par>
                              <p:par>
                                <p:cTn id="16" presetID="31" presetClass="entr" presetSubtype="0" fill="hold" grpId="0" nodeType="withEffect">
                                  <p:stCondLst>
                                    <p:cond delay="0"/>
                                  </p:stCondLst>
                                  <p:childTnLst>
                                    <p:set>
                                      <p:cBhvr>
                                        <p:cTn id="17" dur="1" fill="hold">
                                          <p:stCondLst>
                                            <p:cond delay="0"/>
                                          </p:stCondLst>
                                        </p:cTn>
                                        <p:tgtEl>
                                          <p:spTgt spid="62466"/>
                                        </p:tgtEl>
                                        <p:attrNameLst>
                                          <p:attrName>style.visibility</p:attrName>
                                        </p:attrNameLst>
                                      </p:cBhvr>
                                      <p:to>
                                        <p:strVal val="visible"/>
                                      </p:to>
                                    </p:set>
                                    <p:anim calcmode="lin" valueType="num">
                                      <p:cBhvr>
                                        <p:cTn id="18" dur="1000" fill="hold"/>
                                        <p:tgtEl>
                                          <p:spTgt spid="62466"/>
                                        </p:tgtEl>
                                        <p:attrNameLst>
                                          <p:attrName>ppt_w</p:attrName>
                                        </p:attrNameLst>
                                      </p:cBhvr>
                                      <p:tavLst>
                                        <p:tav tm="0">
                                          <p:val>
                                            <p:fltVal val="0"/>
                                          </p:val>
                                        </p:tav>
                                        <p:tav tm="100000">
                                          <p:val>
                                            <p:strVal val="#ppt_w"/>
                                          </p:val>
                                        </p:tav>
                                      </p:tavLst>
                                    </p:anim>
                                    <p:anim calcmode="lin" valueType="num">
                                      <p:cBhvr>
                                        <p:cTn id="19" dur="1000" fill="hold"/>
                                        <p:tgtEl>
                                          <p:spTgt spid="62466"/>
                                        </p:tgtEl>
                                        <p:attrNameLst>
                                          <p:attrName>ppt_h</p:attrName>
                                        </p:attrNameLst>
                                      </p:cBhvr>
                                      <p:tavLst>
                                        <p:tav tm="0">
                                          <p:val>
                                            <p:fltVal val="0"/>
                                          </p:val>
                                        </p:tav>
                                        <p:tav tm="100000">
                                          <p:val>
                                            <p:strVal val="#ppt_h"/>
                                          </p:val>
                                        </p:tav>
                                      </p:tavLst>
                                    </p:anim>
                                    <p:anim calcmode="lin" valueType="num">
                                      <p:cBhvr>
                                        <p:cTn id="20" dur="1000" fill="hold"/>
                                        <p:tgtEl>
                                          <p:spTgt spid="62466"/>
                                        </p:tgtEl>
                                        <p:attrNameLst>
                                          <p:attrName>style.rotation</p:attrName>
                                        </p:attrNameLst>
                                      </p:cBhvr>
                                      <p:tavLst>
                                        <p:tav tm="0">
                                          <p:val>
                                            <p:fltVal val="90"/>
                                          </p:val>
                                        </p:tav>
                                        <p:tav tm="100000">
                                          <p:val>
                                            <p:fltVal val="0"/>
                                          </p:val>
                                        </p:tav>
                                      </p:tavLst>
                                    </p:anim>
                                    <p:animEffect transition="in" filter="fade">
                                      <p:cBhvr>
                                        <p:cTn id="21" dur="1000"/>
                                        <p:tgtEl>
                                          <p:spTgt spid="62466"/>
                                        </p:tgtEl>
                                      </p:cBhvr>
                                    </p:animEffect>
                                  </p:childTnLst>
                                </p:cTn>
                              </p:par>
                            </p:childTnLst>
                          </p:cTn>
                        </p:par>
                        <p:par>
                          <p:cTn id="22" fill="hold">
                            <p:stCondLst>
                              <p:cond delay="2250"/>
                            </p:stCondLst>
                            <p:childTnLst>
                              <p:par>
                                <p:cTn id="23" presetID="2" presetClass="entr" presetSubtype="12" fill="hold" grpId="0" nodeType="afterEffect">
                                  <p:stCondLst>
                                    <p:cond delay="0"/>
                                  </p:stCondLst>
                                  <p:childTnLst>
                                    <p:set>
                                      <p:cBhvr>
                                        <p:cTn id="24" dur="1" fill="hold">
                                          <p:stCondLst>
                                            <p:cond delay="0"/>
                                          </p:stCondLst>
                                        </p:cTn>
                                        <p:tgtEl>
                                          <p:spTgt spid="62469"/>
                                        </p:tgtEl>
                                        <p:attrNameLst>
                                          <p:attrName>style.visibility</p:attrName>
                                        </p:attrNameLst>
                                      </p:cBhvr>
                                      <p:to>
                                        <p:strVal val="visible"/>
                                      </p:to>
                                    </p:set>
                                    <p:anim calcmode="lin" valueType="num">
                                      <p:cBhvr additive="base">
                                        <p:cTn id="25" dur="1500" fill="hold"/>
                                        <p:tgtEl>
                                          <p:spTgt spid="62469"/>
                                        </p:tgtEl>
                                        <p:attrNameLst>
                                          <p:attrName>ppt_x</p:attrName>
                                        </p:attrNameLst>
                                      </p:cBhvr>
                                      <p:tavLst>
                                        <p:tav tm="0">
                                          <p:val>
                                            <p:strVal val="0-#ppt_w/2"/>
                                          </p:val>
                                        </p:tav>
                                        <p:tav tm="100000">
                                          <p:val>
                                            <p:strVal val="#ppt_x"/>
                                          </p:val>
                                        </p:tav>
                                      </p:tavLst>
                                    </p:anim>
                                    <p:anim calcmode="lin" valueType="num">
                                      <p:cBhvr additive="base">
                                        <p:cTn id="26" dur="1500" fill="hold"/>
                                        <p:tgtEl>
                                          <p:spTgt spid="62469"/>
                                        </p:tgtEl>
                                        <p:attrNameLst>
                                          <p:attrName>ppt_y</p:attrName>
                                        </p:attrNameLst>
                                      </p:cBhvr>
                                      <p:tavLst>
                                        <p:tav tm="0">
                                          <p:val>
                                            <p:strVal val="1+#ppt_h/2"/>
                                          </p:val>
                                        </p:tav>
                                        <p:tav tm="100000">
                                          <p:val>
                                            <p:strVal val="#ppt_y"/>
                                          </p:val>
                                        </p:tav>
                                      </p:tavLst>
                                    </p:anim>
                                  </p:childTnLst>
                                </p:cTn>
                              </p:par>
                              <p:par>
                                <p:cTn id="27" presetID="2" presetClass="entr" presetSubtype="12" fill="hold" grpId="0" nodeType="withEffect">
                                  <p:stCondLst>
                                    <p:cond delay="0"/>
                                  </p:stCondLst>
                                  <p:childTnLst>
                                    <p:set>
                                      <p:cBhvr>
                                        <p:cTn id="28" dur="1" fill="hold">
                                          <p:stCondLst>
                                            <p:cond delay="0"/>
                                          </p:stCondLst>
                                        </p:cTn>
                                        <p:tgtEl>
                                          <p:spTgt spid="62468"/>
                                        </p:tgtEl>
                                        <p:attrNameLst>
                                          <p:attrName>style.visibility</p:attrName>
                                        </p:attrNameLst>
                                      </p:cBhvr>
                                      <p:to>
                                        <p:strVal val="visible"/>
                                      </p:to>
                                    </p:set>
                                    <p:anim calcmode="lin" valueType="num">
                                      <p:cBhvr additive="base">
                                        <p:cTn id="29" dur="1500" fill="hold"/>
                                        <p:tgtEl>
                                          <p:spTgt spid="62468"/>
                                        </p:tgtEl>
                                        <p:attrNameLst>
                                          <p:attrName>ppt_x</p:attrName>
                                        </p:attrNameLst>
                                      </p:cBhvr>
                                      <p:tavLst>
                                        <p:tav tm="0">
                                          <p:val>
                                            <p:strVal val="0-#ppt_w/2"/>
                                          </p:val>
                                        </p:tav>
                                        <p:tav tm="100000">
                                          <p:val>
                                            <p:strVal val="#ppt_x"/>
                                          </p:val>
                                        </p:tav>
                                      </p:tavLst>
                                    </p:anim>
                                    <p:anim calcmode="lin" valueType="num">
                                      <p:cBhvr additive="base">
                                        <p:cTn id="30" dur="1500" fill="hold"/>
                                        <p:tgtEl>
                                          <p:spTgt spid="62468"/>
                                        </p:tgtEl>
                                        <p:attrNameLst>
                                          <p:attrName>ppt_y</p:attrName>
                                        </p:attrNameLst>
                                      </p:cBhvr>
                                      <p:tavLst>
                                        <p:tav tm="0">
                                          <p:val>
                                            <p:strVal val="1+#ppt_h/2"/>
                                          </p:val>
                                        </p:tav>
                                        <p:tav tm="100000">
                                          <p:val>
                                            <p:strVal val="#ppt_y"/>
                                          </p:val>
                                        </p:tav>
                                      </p:tavLst>
                                    </p:anim>
                                  </p:childTnLst>
                                </p:cTn>
                              </p:par>
                            </p:childTnLst>
                          </p:cTn>
                        </p:par>
                        <p:par>
                          <p:cTn id="31" fill="hold">
                            <p:stCondLst>
                              <p:cond delay="3750"/>
                            </p:stCondLst>
                            <p:childTnLst>
                              <p:par>
                                <p:cTn id="32" presetID="2" presetClass="entr" presetSubtype="3" fill="hold" grpId="0" nodeType="afterEffect">
                                  <p:stCondLst>
                                    <p:cond delay="0"/>
                                  </p:stCondLst>
                                  <p:childTnLst>
                                    <p:set>
                                      <p:cBhvr>
                                        <p:cTn id="33" dur="1" fill="hold">
                                          <p:stCondLst>
                                            <p:cond delay="0"/>
                                          </p:stCondLst>
                                        </p:cTn>
                                        <p:tgtEl>
                                          <p:spTgt spid="62478"/>
                                        </p:tgtEl>
                                        <p:attrNameLst>
                                          <p:attrName>style.visibility</p:attrName>
                                        </p:attrNameLst>
                                      </p:cBhvr>
                                      <p:to>
                                        <p:strVal val="visible"/>
                                      </p:to>
                                    </p:set>
                                    <p:anim calcmode="lin" valueType="num">
                                      <p:cBhvr additive="base">
                                        <p:cTn id="34" dur="1250" fill="hold"/>
                                        <p:tgtEl>
                                          <p:spTgt spid="62478"/>
                                        </p:tgtEl>
                                        <p:attrNameLst>
                                          <p:attrName>ppt_x</p:attrName>
                                        </p:attrNameLst>
                                      </p:cBhvr>
                                      <p:tavLst>
                                        <p:tav tm="0">
                                          <p:val>
                                            <p:strVal val="1+#ppt_w/2"/>
                                          </p:val>
                                        </p:tav>
                                        <p:tav tm="100000">
                                          <p:val>
                                            <p:strVal val="#ppt_x"/>
                                          </p:val>
                                        </p:tav>
                                      </p:tavLst>
                                    </p:anim>
                                    <p:anim calcmode="lin" valueType="num">
                                      <p:cBhvr additive="base">
                                        <p:cTn id="35" dur="1250" fill="hold"/>
                                        <p:tgtEl>
                                          <p:spTgt spid="62478"/>
                                        </p:tgtEl>
                                        <p:attrNameLst>
                                          <p:attrName>ppt_y</p:attrName>
                                        </p:attrNameLst>
                                      </p:cBhvr>
                                      <p:tavLst>
                                        <p:tav tm="0">
                                          <p:val>
                                            <p:strVal val="0-#ppt_h/2"/>
                                          </p:val>
                                        </p:tav>
                                        <p:tav tm="100000">
                                          <p:val>
                                            <p:strVal val="#ppt_y"/>
                                          </p:val>
                                        </p:tav>
                                      </p:tavLst>
                                    </p:anim>
                                  </p:childTnLst>
                                </p:cTn>
                              </p:par>
                              <p:par>
                                <p:cTn id="36" presetID="2" presetClass="entr" presetSubtype="3" fill="hold" grpId="0" nodeType="withEffect">
                                  <p:stCondLst>
                                    <p:cond delay="0"/>
                                  </p:stCondLst>
                                  <p:childTnLst>
                                    <p:set>
                                      <p:cBhvr>
                                        <p:cTn id="37" dur="1" fill="hold">
                                          <p:stCondLst>
                                            <p:cond delay="0"/>
                                          </p:stCondLst>
                                        </p:cTn>
                                        <p:tgtEl>
                                          <p:spTgt spid="27"/>
                                        </p:tgtEl>
                                        <p:attrNameLst>
                                          <p:attrName>style.visibility</p:attrName>
                                        </p:attrNameLst>
                                      </p:cBhvr>
                                      <p:to>
                                        <p:strVal val="visible"/>
                                      </p:to>
                                    </p:set>
                                    <p:anim calcmode="lin" valueType="num">
                                      <p:cBhvr additive="base">
                                        <p:cTn id="38" dur="1250" fill="hold"/>
                                        <p:tgtEl>
                                          <p:spTgt spid="27"/>
                                        </p:tgtEl>
                                        <p:attrNameLst>
                                          <p:attrName>ppt_x</p:attrName>
                                        </p:attrNameLst>
                                      </p:cBhvr>
                                      <p:tavLst>
                                        <p:tav tm="0">
                                          <p:val>
                                            <p:strVal val="1+#ppt_w/2"/>
                                          </p:val>
                                        </p:tav>
                                        <p:tav tm="100000">
                                          <p:val>
                                            <p:strVal val="#ppt_x"/>
                                          </p:val>
                                        </p:tav>
                                      </p:tavLst>
                                    </p:anim>
                                    <p:anim calcmode="lin" valueType="num">
                                      <p:cBhvr additive="base">
                                        <p:cTn id="39" dur="1250" fill="hold"/>
                                        <p:tgtEl>
                                          <p:spTgt spid="27"/>
                                        </p:tgtEl>
                                        <p:attrNameLst>
                                          <p:attrName>ppt_y</p:attrName>
                                        </p:attrNameLst>
                                      </p:cBhvr>
                                      <p:tavLst>
                                        <p:tav tm="0">
                                          <p:val>
                                            <p:strVal val="0-#ppt_h/2"/>
                                          </p:val>
                                        </p:tav>
                                        <p:tav tm="100000">
                                          <p:val>
                                            <p:strVal val="#ppt_y"/>
                                          </p:val>
                                        </p:tav>
                                      </p:tavLst>
                                    </p:anim>
                                  </p:childTnLst>
                                </p:cTn>
                              </p:par>
                            </p:childTnLst>
                          </p:cTn>
                        </p:par>
                        <p:par>
                          <p:cTn id="40" fill="hold">
                            <p:stCondLst>
                              <p:cond delay="5000"/>
                            </p:stCondLst>
                            <p:childTnLst>
                              <p:par>
                                <p:cTn id="41" presetID="16" presetClass="entr" presetSubtype="21" fill="hold" grpId="0" nodeType="afterEffect">
                                  <p:stCondLst>
                                    <p:cond delay="0"/>
                                  </p:stCondLst>
                                  <p:childTnLst>
                                    <p:set>
                                      <p:cBhvr>
                                        <p:cTn id="42" dur="1" fill="hold">
                                          <p:stCondLst>
                                            <p:cond delay="0"/>
                                          </p:stCondLst>
                                        </p:cTn>
                                        <p:tgtEl>
                                          <p:spTgt spid="62476"/>
                                        </p:tgtEl>
                                        <p:attrNameLst>
                                          <p:attrName>style.visibility</p:attrName>
                                        </p:attrNameLst>
                                      </p:cBhvr>
                                      <p:to>
                                        <p:strVal val="visible"/>
                                      </p:to>
                                    </p:set>
                                    <p:animEffect transition="in" filter="barn(inVertical)">
                                      <p:cBhvr>
                                        <p:cTn id="43" dur="500"/>
                                        <p:tgtEl>
                                          <p:spTgt spid="62476"/>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26"/>
                                        </p:tgtEl>
                                        <p:attrNameLst>
                                          <p:attrName>style.visibility</p:attrName>
                                        </p:attrNameLst>
                                      </p:cBhvr>
                                      <p:to>
                                        <p:strVal val="visible"/>
                                      </p:to>
                                    </p:set>
                                    <p:animEffect transition="in" filter="barn(inVertical)">
                                      <p:cBhvr>
                                        <p:cTn id="46" dur="500"/>
                                        <p:tgtEl>
                                          <p:spTgt spid="26"/>
                                        </p:tgtEl>
                                      </p:cBhvr>
                                    </p:animEffect>
                                  </p:childTnLst>
                                </p:cTn>
                              </p:par>
                            </p:childTnLst>
                          </p:cTn>
                        </p:par>
                        <p:par>
                          <p:cTn id="47" fill="hold">
                            <p:stCondLst>
                              <p:cond delay="5500"/>
                            </p:stCondLst>
                            <p:childTnLst>
                              <p:par>
                                <p:cTn id="48" presetID="47" presetClass="entr" presetSubtype="0" fill="hold" grpId="0" nodeType="afterEffect">
                                  <p:stCondLst>
                                    <p:cond delay="0"/>
                                  </p:stCondLst>
                                  <p:childTnLst>
                                    <p:set>
                                      <p:cBhvr>
                                        <p:cTn id="49" dur="1" fill="hold">
                                          <p:stCondLst>
                                            <p:cond delay="0"/>
                                          </p:stCondLst>
                                        </p:cTn>
                                        <p:tgtEl>
                                          <p:spTgt spid="62481"/>
                                        </p:tgtEl>
                                        <p:attrNameLst>
                                          <p:attrName>style.visibility</p:attrName>
                                        </p:attrNameLst>
                                      </p:cBhvr>
                                      <p:to>
                                        <p:strVal val="visible"/>
                                      </p:to>
                                    </p:set>
                                    <p:animEffect transition="in" filter="fade">
                                      <p:cBhvr>
                                        <p:cTn id="50" dur="1000"/>
                                        <p:tgtEl>
                                          <p:spTgt spid="62481"/>
                                        </p:tgtEl>
                                      </p:cBhvr>
                                    </p:animEffect>
                                    <p:anim calcmode="lin" valueType="num">
                                      <p:cBhvr>
                                        <p:cTn id="51" dur="1000" fill="hold"/>
                                        <p:tgtEl>
                                          <p:spTgt spid="62481"/>
                                        </p:tgtEl>
                                        <p:attrNameLst>
                                          <p:attrName>ppt_x</p:attrName>
                                        </p:attrNameLst>
                                      </p:cBhvr>
                                      <p:tavLst>
                                        <p:tav tm="0">
                                          <p:val>
                                            <p:strVal val="#ppt_x"/>
                                          </p:val>
                                        </p:tav>
                                        <p:tav tm="100000">
                                          <p:val>
                                            <p:strVal val="#ppt_x"/>
                                          </p:val>
                                        </p:tav>
                                      </p:tavLst>
                                    </p:anim>
                                    <p:anim calcmode="lin" valueType="num">
                                      <p:cBhvr>
                                        <p:cTn id="52" dur="1000" fill="hold"/>
                                        <p:tgtEl>
                                          <p:spTgt spid="62481"/>
                                        </p:tgtEl>
                                        <p:attrNameLst>
                                          <p:attrName>ppt_y</p:attrName>
                                        </p:attrNameLst>
                                      </p:cBhvr>
                                      <p:tavLst>
                                        <p:tav tm="0">
                                          <p:val>
                                            <p:strVal val="#ppt_y-.1"/>
                                          </p:val>
                                        </p:tav>
                                        <p:tav tm="100000">
                                          <p:val>
                                            <p:strVal val="#ppt_y"/>
                                          </p:val>
                                        </p:tav>
                                      </p:tavLst>
                                    </p:anim>
                                  </p:childTnLst>
                                </p:cTn>
                              </p:par>
                              <p:par>
                                <p:cTn id="53" presetID="47" presetClass="entr" presetSubtype="0" fill="hold" grpId="0" nodeType="with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fade">
                                      <p:cBhvr>
                                        <p:cTn id="55" dur="1000"/>
                                        <p:tgtEl>
                                          <p:spTgt spid="3"/>
                                        </p:tgtEl>
                                      </p:cBhvr>
                                    </p:animEffect>
                                    <p:anim calcmode="lin" valueType="num">
                                      <p:cBhvr>
                                        <p:cTn id="56" dur="1000" fill="hold"/>
                                        <p:tgtEl>
                                          <p:spTgt spid="3"/>
                                        </p:tgtEl>
                                        <p:attrNameLst>
                                          <p:attrName>ppt_x</p:attrName>
                                        </p:attrNameLst>
                                      </p:cBhvr>
                                      <p:tavLst>
                                        <p:tav tm="0">
                                          <p:val>
                                            <p:strVal val="#ppt_x"/>
                                          </p:val>
                                        </p:tav>
                                        <p:tav tm="100000">
                                          <p:val>
                                            <p:strVal val="#ppt_x"/>
                                          </p:val>
                                        </p:tav>
                                      </p:tavLst>
                                    </p:anim>
                                    <p:anim calcmode="lin" valueType="num">
                                      <p:cBhvr>
                                        <p:cTn id="5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animBg="1"/>
      <p:bldP spid="62467" grpId="0" animBg="1"/>
      <p:bldP spid="62468" grpId="0" animBg="1"/>
      <p:bldP spid="62469" grpId="0" animBg="1"/>
      <p:bldP spid="62476" grpId="0" animBg="1"/>
      <p:bldP spid="62478" grpId="0" animBg="1"/>
      <p:bldP spid="62479" grpId="0" animBg="1"/>
      <p:bldP spid="62481" grpId="0" animBg="1"/>
      <p:bldP spid="26" grpId="0" animBg="1"/>
      <p:bldP spid="27" grpId="0" animBg="1"/>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txBox="1">
            <a:spLocks/>
          </p:cNvSpPr>
          <p:nvPr/>
        </p:nvSpPr>
        <p:spPr bwMode="auto">
          <a:xfrm>
            <a:off x="161364" y="1075540"/>
            <a:ext cx="3801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 ÔN TẬP LÝ THUYẾT</a:t>
            </a:r>
            <a:endParaRPr lang="vi-VN" sz="1900" b="1">
              <a:solidFill>
                <a:srgbClr val="FFFF00"/>
              </a:solidFill>
              <a:latin typeface="Tahoma" pitchFamily="34" charset="0"/>
              <a:ea typeface="Tahoma" pitchFamily="34" charset="0"/>
              <a:cs typeface="Tahoma" pitchFamily="34" charset="0"/>
            </a:endParaRPr>
          </a:p>
        </p:txBody>
      </p:sp>
      <p:sp>
        <p:nvSpPr>
          <p:cNvPr id="11" name="Content Placeholder 2"/>
          <p:cNvSpPr txBox="1">
            <a:spLocks/>
          </p:cNvSpPr>
          <p:nvPr/>
        </p:nvSpPr>
        <p:spPr bwMode="auto">
          <a:xfrm>
            <a:off x="177602" y="4419600"/>
            <a:ext cx="3420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II. LUYỆN TẬP</a:t>
            </a:r>
            <a:endParaRPr lang="vi-VN" sz="1900" b="1">
              <a:solidFill>
                <a:srgbClr val="FFFF00"/>
              </a:solidFill>
              <a:latin typeface="Tahoma" pitchFamily="34" charset="0"/>
              <a:ea typeface="Tahoma" pitchFamily="34" charset="0"/>
              <a:cs typeface="Tahoma" pitchFamily="34" charset="0"/>
            </a:endParaRPr>
          </a:p>
        </p:txBody>
      </p:sp>
      <p:pic>
        <p:nvPicPr>
          <p:cNvPr id="100" name="Picture 112" descr="Bellcoll"/>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73128" y="1204168"/>
            <a:ext cx="257175" cy="304800"/>
          </a:xfrm>
          <a:prstGeom prst="rect">
            <a:avLst/>
          </a:prstGeom>
          <a:noFill/>
          <a:extLst>
            <a:ext uri="{909E8E84-426E-40DD-AFC4-6F175D3DCCD1}">
              <a14:hiddenFill xmlns:a14="http://schemas.microsoft.com/office/drawing/2010/main">
                <a:solidFill>
                  <a:srgbClr val="FFFFFF"/>
                </a:solidFill>
              </a14:hiddenFill>
            </a:ext>
          </a:extLst>
        </p:spPr>
      </p:pic>
      <p:sp>
        <p:nvSpPr>
          <p:cNvPr id="101" name="AutoShape 113"/>
          <p:cNvSpPr>
            <a:spLocks noChangeArrowheads="1"/>
          </p:cNvSpPr>
          <p:nvPr/>
        </p:nvSpPr>
        <p:spPr bwMode="auto">
          <a:xfrm>
            <a:off x="4114800" y="2743201"/>
            <a:ext cx="5181601" cy="2971799"/>
          </a:xfrm>
          <a:prstGeom prst="verticalScroll">
            <a:avLst>
              <a:gd name="adj" fmla="val 12500"/>
            </a:avLst>
          </a:prstGeom>
          <a:blipFill>
            <a:blip r:embed="rId4"/>
            <a:tile tx="0" ty="0" sx="100000" sy="100000" flip="none" algn="tl"/>
          </a:blipFill>
          <a:ln w="9525">
            <a:solidFill>
              <a:srgbClr val="00FF00"/>
            </a:solidFill>
            <a:round/>
            <a:headEnd/>
            <a:tailEnd/>
          </a:ln>
          <a:effectLst/>
          <a:extLst/>
        </p:spPr>
        <p:txBody>
          <a:bodyPr wrap="none" anchor="ctr"/>
          <a:lstStyle/>
          <a:p>
            <a:pPr algn="just">
              <a:defRPr/>
            </a:pPr>
            <a:r>
              <a:rPr lang="vi-VN" sz="2400" b="1" i="1" smtClean="0">
                <a:solidFill>
                  <a:srgbClr val="FF0000"/>
                </a:solidFill>
              </a:rPr>
              <a:t>- Tiếp </a:t>
            </a:r>
            <a:r>
              <a:rPr lang="vi-VN" sz="2400" b="1" i="1">
                <a:solidFill>
                  <a:srgbClr val="FF0000"/>
                </a:solidFill>
              </a:rPr>
              <a:t>tục ôn tập chương II</a:t>
            </a:r>
          </a:p>
          <a:p>
            <a:pPr algn="just">
              <a:defRPr/>
            </a:pPr>
            <a:r>
              <a:rPr lang="vi-VN" sz="2400" b="1" i="1" smtClean="0">
                <a:solidFill>
                  <a:srgbClr val="FF0000"/>
                </a:solidFill>
              </a:rPr>
              <a:t>- Làm bài </a:t>
            </a:r>
            <a:r>
              <a:rPr lang="vi-VN" sz="2400" b="1" i="1">
                <a:solidFill>
                  <a:srgbClr val="FF0000"/>
                </a:solidFill>
              </a:rPr>
              <a:t>tập về nhà:</a:t>
            </a:r>
          </a:p>
          <a:p>
            <a:pPr algn="just">
              <a:defRPr/>
            </a:pPr>
            <a:r>
              <a:rPr lang="vi-VN" sz="2400" b="1" i="1" smtClean="0">
                <a:solidFill>
                  <a:srgbClr val="FF0000"/>
                </a:solidFill>
              </a:rPr>
              <a:t> + BT42</a:t>
            </a:r>
            <a:r>
              <a:rPr lang="vi-VN" sz="2400" b="1" i="1">
                <a:solidFill>
                  <a:srgbClr val="FF0000"/>
                </a:solidFill>
              </a:rPr>
              <a:t>; 43 –  SGK - T128</a:t>
            </a:r>
          </a:p>
          <a:p>
            <a:pPr algn="just">
              <a:defRPr/>
            </a:pPr>
            <a:r>
              <a:rPr lang="vi-VN" sz="2400" b="1" i="1" smtClean="0">
                <a:solidFill>
                  <a:srgbClr val="FF0000"/>
                </a:solidFill>
              </a:rPr>
              <a:t> + 83</a:t>
            </a:r>
            <a:r>
              <a:rPr lang="vi-VN" sz="2400" b="1" i="1">
                <a:solidFill>
                  <a:srgbClr val="FF0000"/>
                </a:solidFill>
              </a:rPr>
              <a:t>, 84; 85; 86 – SBT – </a:t>
            </a:r>
            <a:r>
              <a:rPr lang="vi-VN" sz="2400" b="1" i="1" smtClean="0">
                <a:solidFill>
                  <a:srgbClr val="FF0000"/>
                </a:solidFill>
              </a:rPr>
              <a:t>T141</a:t>
            </a:r>
            <a:endParaRPr lang="vi-VN" sz="2400" b="1" i="1">
              <a:solidFill>
                <a:srgbClr val="FF0000"/>
              </a:solidFill>
            </a:endParaRPr>
          </a:p>
        </p:txBody>
      </p:sp>
      <p:grpSp>
        <p:nvGrpSpPr>
          <p:cNvPr id="12" name="Group 24"/>
          <p:cNvGrpSpPr>
            <a:grpSpLocks/>
          </p:cNvGrpSpPr>
          <p:nvPr/>
        </p:nvGrpSpPr>
        <p:grpSpPr bwMode="auto">
          <a:xfrm>
            <a:off x="7503906" y="1712000"/>
            <a:ext cx="1447800" cy="914400"/>
            <a:chOff x="4443" y="576"/>
            <a:chExt cx="1317" cy="855"/>
          </a:xfrm>
        </p:grpSpPr>
        <p:pic>
          <p:nvPicPr>
            <p:cNvPr id="13" name="Picture 25" descr="BHOMES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60" y="576"/>
              <a:ext cx="1200" cy="783"/>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26"/>
            <p:cNvGrpSpPr>
              <a:grpSpLocks/>
            </p:cNvGrpSpPr>
            <p:nvPr/>
          </p:nvGrpSpPr>
          <p:grpSpPr bwMode="auto">
            <a:xfrm>
              <a:off x="4443" y="816"/>
              <a:ext cx="693" cy="615"/>
              <a:chOff x="384" y="492"/>
              <a:chExt cx="2297" cy="3740"/>
            </a:xfrm>
          </p:grpSpPr>
          <p:sp>
            <p:nvSpPr>
              <p:cNvPr id="15" name="Freeform 27"/>
              <p:cNvSpPr>
                <a:spLocks/>
              </p:cNvSpPr>
              <p:nvPr/>
            </p:nvSpPr>
            <p:spPr bwMode="auto">
              <a:xfrm>
                <a:off x="827" y="1088"/>
                <a:ext cx="475" cy="426"/>
              </a:xfrm>
              <a:custGeom>
                <a:avLst/>
                <a:gdLst>
                  <a:gd name="T0" fmla="*/ 394 w 475"/>
                  <a:gd name="T1" fmla="*/ 0 h 426"/>
                  <a:gd name="T2" fmla="*/ 411 w 475"/>
                  <a:gd name="T3" fmla="*/ 30 h 426"/>
                  <a:gd name="T4" fmla="*/ 432 w 475"/>
                  <a:gd name="T5" fmla="*/ 52 h 426"/>
                  <a:gd name="T6" fmla="*/ 438 w 475"/>
                  <a:gd name="T7" fmla="*/ 97 h 426"/>
                  <a:gd name="T8" fmla="*/ 458 w 475"/>
                  <a:gd name="T9" fmla="*/ 122 h 426"/>
                  <a:gd name="T10" fmla="*/ 475 w 475"/>
                  <a:gd name="T11" fmla="*/ 136 h 426"/>
                  <a:gd name="T12" fmla="*/ 455 w 475"/>
                  <a:gd name="T13" fmla="*/ 164 h 426"/>
                  <a:gd name="T14" fmla="*/ 448 w 475"/>
                  <a:gd name="T15" fmla="*/ 203 h 426"/>
                  <a:gd name="T16" fmla="*/ 431 w 475"/>
                  <a:gd name="T17" fmla="*/ 220 h 426"/>
                  <a:gd name="T18" fmla="*/ 411 w 475"/>
                  <a:gd name="T19" fmla="*/ 231 h 426"/>
                  <a:gd name="T20" fmla="*/ 390 w 475"/>
                  <a:gd name="T21" fmla="*/ 217 h 426"/>
                  <a:gd name="T22" fmla="*/ 363 w 475"/>
                  <a:gd name="T23" fmla="*/ 231 h 426"/>
                  <a:gd name="T24" fmla="*/ 331 w 475"/>
                  <a:gd name="T25" fmla="*/ 213 h 426"/>
                  <a:gd name="T26" fmla="*/ 295 w 475"/>
                  <a:gd name="T27" fmla="*/ 241 h 426"/>
                  <a:gd name="T28" fmla="*/ 269 w 475"/>
                  <a:gd name="T29" fmla="*/ 238 h 426"/>
                  <a:gd name="T30" fmla="*/ 247 w 475"/>
                  <a:gd name="T31" fmla="*/ 262 h 426"/>
                  <a:gd name="T32" fmla="*/ 226 w 475"/>
                  <a:gd name="T33" fmla="*/ 275 h 426"/>
                  <a:gd name="T34" fmla="*/ 205 w 475"/>
                  <a:gd name="T35" fmla="*/ 262 h 426"/>
                  <a:gd name="T36" fmla="*/ 197 w 475"/>
                  <a:gd name="T37" fmla="*/ 289 h 426"/>
                  <a:gd name="T38" fmla="*/ 178 w 475"/>
                  <a:gd name="T39" fmla="*/ 286 h 426"/>
                  <a:gd name="T40" fmla="*/ 181 w 475"/>
                  <a:gd name="T41" fmla="*/ 325 h 426"/>
                  <a:gd name="T42" fmla="*/ 155 w 475"/>
                  <a:gd name="T43" fmla="*/ 342 h 426"/>
                  <a:gd name="T44" fmla="*/ 122 w 475"/>
                  <a:gd name="T45" fmla="*/ 363 h 426"/>
                  <a:gd name="T46" fmla="*/ 114 w 475"/>
                  <a:gd name="T47" fmla="*/ 391 h 426"/>
                  <a:gd name="T48" fmla="*/ 93 w 475"/>
                  <a:gd name="T49" fmla="*/ 398 h 426"/>
                  <a:gd name="T50" fmla="*/ 78 w 475"/>
                  <a:gd name="T51" fmla="*/ 426 h 426"/>
                  <a:gd name="T52" fmla="*/ 59 w 475"/>
                  <a:gd name="T53" fmla="*/ 412 h 426"/>
                  <a:gd name="T54" fmla="*/ 42 w 475"/>
                  <a:gd name="T55" fmla="*/ 409 h 426"/>
                  <a:gd name="T56" fmla="*/ 30 w 475"/>
                  <a:gd name="T57" fmla="*/ 367 h 426"/>
                  <a:gd name="T58" fmla="*/ 0 w 475"/>
                  <a:gd name="T59" fmla="*/ 349 h 426"/>
                  <a:gd name="T60" fmla="*/ 15 w 475"/>
                  <a:gd name="T61" fmla="*/ 303 h 426"/>
                  <a:gd name="T62" fmla="*/ 7 w 475"/>
                  <a:gd name="T63" fmla="*/ 262 h 426"/>
                  <a:gd name="T64" fmla="*/ 18 w 475"/>
                  <a:gd name="T65" fmla="*/ 213 h 426"/>
                  <a:gd name="T66" fmla="*/ 12 w 475"/>
                  <a:gd name="T67" fmla="*/ 189 h 426"/>
                  <a:gd name="T68" fmla="*/ 33 w 475"/>
                  <a:gd name="T69" fmla="*/ 189 h 426"/>
                  <a:gd name="T70" fmla="*/ 45 w 475"/>
                  <a:gd name="T71" fmla="*/ 164 h 426"/>
                  <a:gd name="T72" fmla="*/ 66 w 475"/>
                  <a:gd name="T73" fmla="*/ 182 h 426"/>
                  <a:gd name="T74" fmla="*/ 86 w 475"/>
                  <a:gd name="T75" fmla="*/ 168 h 426"/>
                  <a:gd name="T76" fmla="*/ 101 w 475"/>
                  <a:gd name="T77" fmla="*/ 146 h 426"/>
                  <a:gd name="T78" fmla="*/ 134 w 475"/>
                  <a:gd name="T79" fmla="*/ 143 h 426"/>
                  <a:gd name="T80" fmla="*/ 142 w 475"/>
                  <a:gd name="T81" fmla="*/ 224 h 426"/>
                  <a:gd name="T82" fmla="*/ 128 w 475"/>
                  <a:gd name="T83" fmla="*/ 227 h 426"/>
                  <a:gd name="T84" fmla="*/ 128 w 475"/>
                  <a:gd name="T85" fmla="*/ 266 h 426"/>
                  <a:gd name="T86" fmla="*/ 137 w 475"/>
                  <a:gd name="T87" fmla="*/ 296 h 426"/>
                  <a:gd name="T88" fmla="*/ 145 w 475"/>
                  <a:gd name="T89" fmla="*/ 264 h 426"/>
                  <a:gd name="T90" fmla="*/ 148 w 475"/>
                  <a:gd name="T91" fmla="*/ 245 h 426"/>
                  <a:gd name="T92" fmla="*/ 142 w 475"/>
                  <a:gd name="T93" fmla="*/ 224 h 426"/>
                  <a:gd name="T94" fmla="*/ 134 w 475"/>
                  <a:gd name="T95" fmla="*/ 144 h 426"/>
                  <a:gd name="T96" fmla="*/ 158 w 475"/>
                  <a:gd name="T97" fmla="*/ 143 h 426"/>
                  <a:gd name="T98" fmla="*/ 179 w 475"/>
                  <a:gd name="T99" fmla="*/ 153 h 426"/>
                  <a:gd name="T100" fmla="*/ 199 w 475"/>
                  <a:gd name="T101" fmla="*/ 139 h 426"/>
                  <a:gd name="T102" fmla="*/ 206 w 475"/>
                  <a:gd name="T103" fmla="*/ 94 h 426"/>
                  <a:gd name="T104" fmla="*/ 227 w 475"/>
                  <a:gd name="T105" fmla="*/ 83 h 426"/>
                  <a:gd name="T106" fmla="*/ 237 w 475"/>
                  <a:gd name="T107" fmla="*/ 59 h 426"/>
                  <a:gd name="T108" fmla="*/ 264 w 475"/>
                  <a:gd name="T109" fmla="*/ 48 h 426"/>
                  <a:gd name="T110" fmla="*/ 279 w 475"/>
                  <a:gd name="T111" fmla="*/ 27 h 426"/>
                  <a:gd name="T112" fmla="*/ 295 w 475"/>
                  <a:gd name="T113" fmla="*/ 37 h 426"/>
                  <a:gd name="T114" fmla="*/ 312 w 475"/>
                  <a:gd name="T115" fmla="*/ 27 h 426"/>
                  <a:gd name="T116" fmla="*/ 325 w 475"/>
                  <a:gd name="T117" fmla="*/ 52 h 426"/>
                  <a:gd name="T118" fmla="*/ 340 w 475"/>
                  <a:gd name="T119" fmla="*/ 48 h 426"/>
                  <a:gd name="T120" fmla="*/ 346 w 475"/>
                  <a:gd name="T121" fmla="*/ 16 h 426"/>
                  <a:gd name="T122" fmla="*/ 366 w 475"/>
                  <a:gd name="T123" fmla="*/ 6 h 426"/>
                  <a:gd name="T124" fmla="*/ 394 w 475"/>
                  <a:gd name="T125" fmla="*/ 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75" h="426">
                    <a:moveTo>
                      <a:pt x="394" y="0"/>
                    </a:moveTo>
                    <a:lnTo>
                      <a:pt x="411" y="30"/>
                    </a:lnTo>
                    <a:lnTo>
                      <a:pt x="432" y="52"/>
                    </a:lnTo>
                    <a:lnTo>
                      <a:pt x="438" y="97"/>
                    </a:lnTo>
                    <a:lnTo>
                      <a:pt x="458" y="122"/>
                    </a:lnTo>
                    <a:lnTo>
                      <a:pt x="475" y="136"/>
                    </a:lnTo>
                    <a:lnTo>
                      <a:pt x="455" y="164"/>
                    </a:lnTo>
                    <a:lnTo>
                      <a:pt x="448" y="203"/>
                    </a:lnTo>
                    <a:lnTo>
                      <a:pt x="431" y="220"/>
                    </a:lnTo>
                    <a:lnTo>
                      <a:pt x="411" y="231"/>
                    </a:lnTo>
                    <a:lnTo>
                      <a:pt x="390" y="217"/>
                    </a:lnTo>
                    <a:lnTo>
                      <a:pt x="363" y="231"/>
                    </a:lnTo>
                    <a:lnTo>
                      <a:pt x="331" y="213"/>
                    </a:lnTo>
                    <a:lnTo>
                      <a:pt x="295" y="241"/>
                    </a:lnTo>
                    <a:lnTo>
                      <a:pt x="269" y="238"/>
                    </a:lnTo>
                    <a:lnTo>
                      <a:pt x="247" y="262"/>
                    </a:lnTo>
                    <a:lnTo>
                      <a:pt x="226" y="275"/>
                    </a:lnTo>
                    <a:lnTo>
                      <a:pt x="205" y="262"/>
                    </a:lnTo>
                    <a:lnTo>
                      <a:pt x="197" y="289"/>
                    </a:lnTo>
                    <a:lnTo>
                      <a:pt x="178" y="286"/>
                    </a:lnTo>
                    <a:lnTo>
                      <a:pt x="181" y="325"/>
                    </a:lnTo>
                    <a:lnTo>
                      <a:pt x="155" y="342"/>
                    </a:lnTo>
                    <a:lnTo>
                      <a:pt x="122" y="363"/>
                    </a:lnTo>
                    <a:lnTo>
                      <a:pt x="114" y="391"/>
                    </a:lnTo>
                    <a:lnTo>
                      <a:pt x="93" y="398"/>
                    </a:lnTo>
                    <a:lnTo>
                      <a:pt x="78" y="426"/>
                    </a:lnTo>
                    <a:lnTo>
                      <a:pt x="59" y="412"/>
                    </a:lnTo>
                    <a:lnTo>
                      <a:pt x="42" y="409"/>
                    </a:lnTo>
                    <a:lnTo>
                      <a:pt x="30" y="367"/>
                    </a:lnTo>
                    <a:lnTo>
                      <a:pt x="0" y="349"/>
                    </a:lnTo>
                    <a:lnTo>
                      <a:pt x="15" y="303"/>
                    </a:lnTo>
                    <a:lnTo>
                      <a:pt x="7" y="262"/>
                    </a:lnTo>
                    <a:lnTo>
                      <a:pt x="18" y="213"/>
                    </a:lnTo>
                    <a:lnTo>
                      <a:pt x="12" y="189"/>
                    </a:lnTo>
                    <a:lnTo>
                      <a:pt x="33" y="189"/>
                    </a:lnTo>
                    <a:lnTo>
                      <a:pt x="45" y="164"/>
                    </a:lnTo>
                    <a:lnTo>
                      <a:pt x="66" y="182"/>
                    </a:lnTo>
                    <a:lnTo>
                      <a:pt x="86" y="168"/>
                    </a:lnTo>
                    <a:lnTo>
                      <a:pt x="101" y="146"/>
                    </a:lnTo>
                    <a:lnTo>
                      <a:pt x="134" y="143"/>
                    </a:lnTo>
                    <a:lnTo>
                      <a:pt x="142" y="224"/>
                    </a:lnTo>
                    <a:lnTo>
                      <a:pt x="128" y="227"/>
                    </a:lnTo>
                    <a:lnTo>
                      <a:pt x="128" y="266"/>
                    </a:lnTo>
                    <a:lnTo>
                      <a:pt x="137" y="296"/>
                    </a:lnTo>
                    <a:lnTo>
                      <a:pt x="145" y="264"/>
                    </a:lnTo>
                    <a:lnTo>
                      <a:pt x="148" y="245"/>
                    </a:lnTo>
                    <a:lnTo>
                      <a:pt x="142" y="224"/>
                    </a:lnTo>
                    <a:lnTo>
                      <a:pt x="134" y="144"/>
                    </a:lnTo>
                    <a:lnTo>
                      <a:pt x="158" y="143"/>
                    </a:lnTo>
                    <a:lnTo>
                      <a:pt x="179" y="153"/>
                    </a:lnTo>
                    <a:lnTo>
                      <a:pt x="199" y="139"/>
                    </a:lnTo>
                    <a:lnTo>
                      <a:pt x="206" y="94"/>
                    </a:lnTo>
                    <a:lnTo>
                      <a:pt x="227" y="83"/>
                    </a:lnTo>
                    <a:lnTo>
                      <a:pt x="237" y="59"/>
                    </a:lnTo>
                    <a:lnTo>
                      <a:pt x="264" y="48"/>
                    </a:lnTo>
                    <a:lnTo>
                      <a:pt x="279" y="27"/>
                    </a:lnTo>
                    <a:lnTo>
                      <a:pt x="295" y="37"/>
                    </a:lnTo>
                    <a:lnTo>
                      <a:pt x="312" y="27"/>
                    </a:lnTo>
                    <a:lnTo>
                      <a:pt x="325" y="52"/>
                    </a:lnTo>
                    <a:lnTo>
                      <a:pt x="340" y="48"/>
                    </a:lnTo>
                    <a:lnTo>
                      <a:pt x="346" y="16"/>
                    </a:lnTo>
                    <a:lnTo>
                      <a:pt x="366" y="6"/>
                    </a:lnTo>
                    <a:lnTo>
                      <a:pt x="394" y="0"/>
                    </a:lnTo>
                    <a:close/>
                  </a:path>
                </a:pathLst>
              </a:custGeom>
              <a:solidFill>
                <a:srgbClr val="0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nvGrpSpPr>
              <p:cNvPr id="16" name="Group 28"/>
              <p:cNvGrpSpPr>
                <a:grpSpLocks/>
              </p:cNvGrpSpPr>
              <p:nvPr/>
            </p:nvGrpSpPr>
            <p:grpSpPr bwMode="auto">
              <a:xfrm>
                <a:off x="649" y="600"/>
                <a:ext cx="1511" cy="3632"/>
                <a:chOff x="649" y="600"/>
                <a:chExt cx="1511" cy="3632"/>
              </a:xfrm>
            </p:grpSpPr>
            <p:sp>
              <p:nvSpPr>
                <p:cNvPr id="97" name="Freeform 29"/>
                <p:cNvSpPr>
                  <a:spLocks/>
                </p:cNvSpPr>
                <p:nvPr/>
              </p:nvSpPr>
              <p:spPr bwMode="auto">
                <a:xfrm>
                  <a:off x="649" y="600"/>
                  <a:ext cx="1511" cy="3632"/>
                </a:xfrm>
                <a:custGeom>
                  <a:avLst/>
                  <a:gdLst>
                    <a:gd name="T0" fmla="*/ 637 w 1511"/>
                    <a:gd name="T1" fmla="*/ 2516 h 3632"/>
                    <a:gd name="T2" fmla="*/ 654 w 1511"/>
                    <a:gd name="T3" fmla="*/ 2165 h 3632"/>
                    <a:gd name="T4" fmla="*/ 665 w 1511"/>
                    <a:gd name="T5" fmla="*/ 1955 h 3632"/>
                    <a:gd name="T6" fmla="*/ 466 w 1511"/>
                    <a:gd name="T7" fmla="*/ 1810 h 3632"/>
                    <a:gd name="T8" fmla="*/ 273 w 1511"/>
                    <a:gd name="T9" fmla="*/ 1645 h 3632"/>
                    <a:gd name="T10" fmla="*/ 0 w 1511"/>
                    <a:gd name="T11" fmla="*/ 1329 h 3632"/>
                    <a:gd name="T12" fmla="*/ 221 w 1511"/>
                    <a:gd name="T13" fmla="*/ 1553 h 3632"/>
                    <a:gd name="T14" fmla="*/ 441 w 1511"/>
                    <a:gd name="T15" fmla="*/ 1736 h 3632"/>
                    <a:gd name="T16" fmla="*/ 658 w 1511"/>
                    <a:gd name="T17" fmla="*/ 1894 h 3632"/>
                    <a:gd name="T18" fmla="*/ 644 w 1511"/>
                    <a:gd name="T19" fmla="*/ 1613 h 3632"/>
                    <a:gd name="T20" fmla="*/ 546 w 1511"/>
                    <a:gd name="T21" fmla="*/ 1448 h 3632"/>
                    <a:gd name="T22" fmla="*/ 350 w 1511"/>
                    <a:gd name="T23" fmla="*/ 1247 h 3632"/>
                    <a:gd name="T24" fmla="*/ 319 w 1511"/>
                    <a:gd name="T25" fmla="*/ 1188 h 3632"/>
                    <a:gd name="T26" fmla="*/ 420 w 1511"/>
                    <a:gd name="T27" fmla="*/ 1275 h 3632"/>
                    <a:gd name="T28" fmla="*/ 637 w 1511"/>
                    <a:gd name="T29" fmla="*/ 1465 h 3632"/>
                    <a:gd name="T30" fmla="*/ 640 w 1511"/>
                    <a:gd name="T31" fmla="*/ 1240 h 3632"/>
                    <a:gd name="T32" fmla="*/ 644 w 1511"/>
                    <a:gd name="T33" fmla="*/ 936 h 3632"/>
                    <a:gd name="T34" fmla="*/ 452 w 1511"/>
                    <a:gd name="T35" fmla="*/ 749 h 3632"/>
                    <a:gd name="T36" fmla="*/ 417 w 1511"/>
                    <a:gd name="T37" fmla="*/ 675 h 3632"/>
                    <a:gd name="T38" fmla="*/ 525 w 1511"/>
                    <a:gd name="T39" fmla="*/ 784 h 3632"/>
                    <a:gd name="T40" fmla="*/ 665 w 1511"/>
                    <a:gd name="T41" fmla="*/ 788 h 3632"/>
                    <a:gd name="T42" fmla="*/ 700 w 1511"/>
                    <a:gd name="T43" fmla="*/ 521 h 3632"/>
                    <a:gd name="T44" fmla="*/ 563 w 1511"/>
                    <a:gd name="T45" fmla="*/ 401 h 3632"/>
                    <a:gd name="T46" fmla="*/ 553 w 1511"/>
                    <a:gd name="T47" fmla="*/ 373 h 3632"/>
                    <a:gd name="T48" fmla="*/ 605 w 1511"/>
                    <a:gd name="T49" fmla="*/ 412 h 3632"/>
                    <a:gd name="T50" fmla="*/ 693 w 1511"/>
                    <a:gd name="T51" fmla="*/ 366 h 3632"/>
                    <a:gd name="T52" fmla="*/ 749 w 1511"/>
                    <a:gd name="T53" fmla="*/ 218 h 3632"/>
                    <a:gd name="T54" fmla="*/ 780 w 1511"/>
                    <a:gd name="T55" fmla="*/ 468 h 3632"/>
                    <a:gd name="T56" fmla="*/ 784 w 1511"/>
                    <a:gd name="T57" fmla="*/ 721 h 3632"/>
                    <a:gd name="T58" fmla="*/ 955 w 1511"/>
                    <a:gd name="T59" fmla="*/ 559 h 3632"/>
                    <a:gd name="T60" fmla="*/ 948 w 1511"/>
                    <a:gd name="T61" fmla="*/ 472 h 3632"/>
                    <a:gd name="T62" fmla="*/ 1134 w 1511"/>
                    <a:gd name="T63" fmla="*/ 394 h 3632"/>
                    <a:gd name="T64" fmla="*/ 945 w 1511"/>
                    <a:gd name="T65" fmla="*/ 612 h 3632"/>
                    <a:gd name="T66" fmla="*/ 791 w 1511"/>
                    <a:gd name="T67" fmla="*/ 760 h 3632"/>
                    <a:gd name="T68" fmla="*/ 763 w 1511"/>
                    <a:gd name="T69" fmla="*/ 1055 h 3632"/>
                    <a:gd name="T70" fmla="*/ 780 w 1511"/>
                    <a:gd name="T71" fmla="*/ 1233 h 3632"/>
                    <a:gd name="T72" fmla="*/ 1008 w 1511"/>
                    <a:gd name="T73" fmla="*/ 1075 h 3632"/>
                    <a:gd name="T74" fmla="*/ 1165 w 1511"/>
                    <a:gd name="T75" fmla="*/ 629 h 3632"/>
                    <a:gd name="T76" fmla="*/ 1218 w 1511"/>
                    <a:gd name="T77" fmla="*/ 910 h 3632"/>
                    <a:gd name="T78" fmla="*/ 1043 w 1511"/>
                    <a:gd name="T79" fmla="*/ 1072 h 3632"/>
                    <a:gd name="T80" fmla="*/ 920 w 1511"/>
                    <a:gd name="T81" fmla="*/ 1191 h 3632"/>
                    <a:gd name="T82" fmla="*/ 787 w 1511"/>
                    <a:gd name="T83" fmla="*/ 1388 h 3632"/>
                    <a:gd name="T84" fmla="*/ 875 w 1511"/>
                    <a:gd name="T85" fmla="*/ 1581 h 3632"/>
                    <a:gd name="T86" fmla="*/ 1099 w 1511"/>
                    <a:gd name="T87" fmla="*/ 1441 h 3632"/>
                    <a:gd name="T88" fmla="*/ 1218 w 1511"/>
                    <a:gd name="T89" fmla="*/ 1335 h 3632"/>
                    <a:gd name="T90" fmla="*/ 1277 w 1511"/>
                    <a:gd name="T91" fmla="*/ 1128 h 3632"/>
                    <a:gd name="T92" fmla="*/ 1284 w 1511"/>
                    <a:gd name="T93" fmla="*/ 1212 h 3632"/>
                    <a:gd name="T94" fmla="*/ 1270 w 1511"/>
                    <a:gd name="T95" fmla="*/ 1335 h 3632"/>
                    <a:gd name="T96" fmla="*/ 1410 w 1511"/>
                    <a:gd name="T97" fmla="*/ 1272 h 3632"/>
                    <a:gd name="T98" fmla="*/ 1179 w 1511"/>
                    <a:gd name="T99" fmla="*/ 1441 h 3632"/>
                    <a:gd name="T100" fmla="*/ 945 w 1511"/>
                    <a:gd name="T101" fmla="*/ 1602 h 3632"/>
                    <a:gd name="T102" fmla="*/ 826 w 1511"/>
                    <a:gd name="T103" fmla="*/ 1761 h 3632"/>
                    <a:gd name="T104" fmla="*/ 840 w 1511"/>
                    <a:gd name="T105" fmla="*/ 1982 h 3632"/>
                    <a:gd name="T106" fmla="*/ 854 w 1511"/>
                    <a:gd name="T107" fmla="*/ 2379 h 3632"/>
                    <a:gd name="T108" fmla="*/ 864 w 1511"/>
                    <a:gd name="T109" fmla="*/ 2728 h 3632"/>
                    <a:gd name="T110" fmla="*/ 871 w 1511"/>
                    <a:gd name="T111" fmla="*/ 3344 h 3632"/>
                    <a:gd name="T112" fmla="*/ 934 w 1511"/>
                    <a:gd name="T113" fmla="*/ 3632 h 3632"/>
                    <a:gd name="T114" fmla="*/ 730 w 1511"/>
                    <a:gd name="T115" fmla="*/ 3632 h 3632"/>
                    <a:gd name="T116" fmla="*/ 625 w 1511"/>
                    <a:gd name="T117" fmla="*/ 3575 h 3632"/>
                    <a:gd name="T118" fmla="*/ 647 w 1511"/>
                    <a:gd name="T119" fmla="*/ 3096 h 3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511" h="3632">
                      <a:moveTo>
                        <a:pt x="647" y="2776"/>
                      </a:moveTo>
                      <a:lnTo>
                        <a:pt x="639" y="2656"/>
                      </a:lnTo>
                      <a:lnTo>
                        <a:pt x="637" y="2516"/>
                      </a:lnTo>
                      <a:lnTo>
                        <a:pt x="644" y="2384"/>
                      </a:lnTo>
                      <a:lnTo>
                        <a:pt x="651" y="2288"/>
                      </a:lnTo>
                      <a:lnTo>
                        <a:pt x="654" y="2165"/>
                      </a:lnTo>
                      <a:lnTo>
                        <a:pt x="654" y="2094"/>
                      </a:lnTo>
                      <a:lnTo>
                        <a:pt x="654" y="2038"/>
                      </a:lnTo>
                      <a:lnTo>
                        <a:pt x="665" y="1955"/>
                      </a:lnTo>
                      <a:lnTo>
                        <a:pt x="612" y="1915"/>
                      </a:lnTo>
                      <a:lnTo>
                        <a:pt x="542" y="1866"/>
                      </a:lnTo>
                      <a:lnTo>
                        <a:pt x="466" y="1810"/>
                      </a:lnTo>
                      <a:lnTo>
                        <a:pt x="410" y="1757"/>
                      </a:lnTo>
                      <a:lnTo>
                        <a:pt x="336" y="1704"/>
                      </a:lnTo>
                      <a:lnTo>
                        <a:pt x="273" y="1645"/>
                      </a:lnTo>
                      <a:lnTo>
                        <a:pt x="217" y="1592"/>
                      </a:lnTo>
                      <a:lnTo>
                        <a:pt x="140" y="1518"/>
                      </a:lnTo>
                      <a:lnTo>
                        <a:pt x="0" y="1329"/>
                      </a:lnTo>
                      <a:lnTo>
                        <a:pt x="193" y="1532"/>
                      </a:lnTo>
                      <a:lnTo>
                        <a:pt x="182" y="1223"/>
                      </a:lnTo>
                      <a:lnTo>
                        <a:pt x="221" y="1553"/>
                      </a:lnTo>
                      <a:lnTo>
                        <a:pt x="301" y="1623"/>
                      </a:lnTo>
                      <a:lnTo>
                        <a:pt x="368" y="1683"/>
                      </a:lnTo>
                      <a:lnTo>
                        <a:pt x="441" y="1736"/>
                      </a:lnTo>
                      <a:lnTo>
                        <a:pt x="521" y="1806"/>
                      </a:lnTo>
                      <a:lnTo>
                        <a:pt x="581" y="1855"/>
                      </a:lnTo>
                      <a:lnTo>
                        <a:pt x="658" y="1894"/>
                      </a:lnTo>
                      <a:lnTo>
                        <a:pt x="651" y="1757"/>
                      </a:lnTo>
                      <a:lnTo>
                        <a:pt x="654" y="1708"/>
                      </a:lnTo>
                      <a:lnTo>
                        <a:pt x="644" y="1613"/>
                      </a:lnTo>
                      <a:lnTo>
                        <a:pt x="637" y="1526"/>
                      </a:lnTo>
                      <a:lnTo>
                        <a:pt x="598" y="1486"/>
                      </a:lnTo>
                      <a:lnTo>
                        <a:pt x="546" y="1448"/>
                      </a:lnTo>
                      <a:lnTo>
                        <a:pt x="469" y="1374"/>
                      </a:lnTo>
                      <a:lnTo>
                        <a:pt x="417" y="1321"/>
                      </a:lnTo>
                      <a:lnTo>
                        <a:pt x="350" y="1247"/>
                      </a:lnTo>
                      <a:lnTo>
                        <a:pt x="298" y="1202"/>
                      </a:lnTo>
                      <a:lnTo>
                        <a:pt x="182" y="1048"/>
                      </a:lnTo>
                      <a:lnTo>
                        <a:pt x="319" y="1188"/>
                      </a:lnTo>
                      <a:lnTo>
                        <a:pt x="347" y="966"/>
                      </a:lnTo>
                      <a:lnTo>
                        <a:pt x="343" y="1195"/>
                      </a:lnTo>
                      <a:lnTo>
                        <a:pt x="420" y="1275"/>
                      </a:lnTo>
                      <a:lnTo>
                        <a:pt x="497" y="1353"/>
                      </a:lnTo>
                      <a:lnTo>
                        <a:pt x="560" y="1412"/>
                      </a:lnTo>
                      <a:lnTo>
                        <a:pt x="637" y="1465"/>
                      </a:lnTo>
                      <a:lnTo>
                        <a:pt x="644" y="1395"/>
                      </a:lnTo>
                      <a:lnTo>
                        <a:pt x="640" y="1328"/>
                      </a:lnTo>
                      <a:lnTo>
                        <a:pt x="640" y="1240"/>
                      </a:lnTo>
                      <a:lnTo>
                        <a:pt x="640" y="1163"/>
                      </a:lnTo>
                      <a:lnTo>
                        <a:pt x="637" y="1076"/>
                      </a:lnTo>
                      <a:lnTo>
                        <a:pt x="644" y="936"/>
                      </a:lnTo>
                      <a:lnTo>
                        <a:pt x="595" y="893"/>
                      </a:lnTo>
                      <a:lnTo>
                        <a:pt x="528" y="834"/>
                      </a:lnTo>
                      <a:lnTo>
                        <a:pt x="452" y="749"/>
                      </a:lnTo>
                      <a:lnTo>
                        <a:pt x="382" y="672"/>
                      </a:lnTo>
                      <a:lnTo>
                        <a:pt x="259" y="486"/>
                      </a:lnTo>
                      <a:lnTo>
                        <a:pt x="417" y="675"/>
                      </a:lnTo>
                      <a:lnTo>
                        <a:pt x="434" y="433"/>
                      </a:lnTo>
                      <a:lnTo>
                        <a:pt x="441" y="707"/>
                      </a:lnTo>
                      <a:lnTo>
                        <a:pt x="525" y="784"/>
                      </a:lnTo>
                      <a:lnTo>
                        <a:pt x="584" y="841"/>
                      </a:lnTo>
                      <a:lnTo>
                        <a:pt x="651" y="900"/>
                      </a:lnTo>
                      <a:lnTo>
                        <a:pt x="665" y="788"/>
                      </a:lnTo>
                      <a:lnTo>
                        <a:pt x="682" y="697"/>
                      </a:lnTo>
                      <a:lnTo>
                        <a:pt x="693" y="619"/>
                      </a:lnTo>
                      <a:lnTo>
                        <a:pt x="700" y="521"/>
                      </a:lnTo>
                      <a:lnTo>
                        <a:pt x="654" y="489"/>
                      </a:lnTo>
                      <a:lnTo>
                        <a:pt x="612" y="447"/>
                      </a:lnTo>
                      <a:lnTo>
                        <a:pt x="563" y="401"/>
                      </a:lnTo>
                      <a:lnTo>
                        <a:pt x="500" y="349"/>
                      </a:lnTo>
                      <a:lnTo>
                        <a:pt x="434" y="254"/>
                      </a:lnTo>
                      <a:lnTo>
                        <a:pt x="553" y="373"/>
                      </a:lnTo>
                      <a:lnTo>
                        <a:pt x="546" y="215"/>
                      </a:lnTo>
                      <a:lnTo>
                        <a:pt x="567" y="377"/>
                      </a:lnTo>
                      <a:lnTo>
                        <a:pt x="605" y="412"/>
                      </a:lnTo>
                      <a:lnTo>
                        <a:pt x="644" y="450"/>
                      </a:lnTo>
                      <a:lnTo>
                        <a:pt x="696" y="486"/>
                      </a:lnTo>
                      <a:lnTo>
                        <a:pt x="693" y="366"/>
                      </a:lnTo>
                      <a:lnTo>
                        <a:pt x="693" y="289"/>
                      </a:lnTo>
                      <a:lnTo>
                        <a:pt x="721" y="0"/>
                      </a:lnTo>
                      <a:lnTo>
                        <a:pt x="749" y="218"/>
                      </a:lnTo>
                      <a:lnTo>
                        <a:pt x="756" y="303"/>
                      </a:lnTo>
                      <a:lnTo>
                        <a:pt x="770" y="373"/>
                      </a:lnTo>
                      <a:lnTo>
                        <a:pt x="780" y="468"/>
                      </a:lnTo>
                      <a:lnTo>
                        <a:pt x="784" y="570"/>
                      </a:lnTo>
                      <a:lnTo>
                        <a:pt x="784" y="644"/>
                      </a:lnTo>
                      <a:lnTo>
                        <a:pt x="784" y="721"/>
                      </a:lnTo>
                      <a:lnTo>
                        <a:pt x="850" y="672"/>
                      </a:lnTo>
                      <a:lnTo>
                        <a:pt x="899" y="616"/>
                      </a:lnTo>
                      <a:lnTo>
                        <a:pt x="955" y="559"/>
                      </a:lnTo>
                      <a:lnTo>
                        <a:pt x="934" y="486"/>
                      </a:lnTo>
                      <a:lnTo>
                        <a:pt x="927" y="313"/>
                      </a:lnTo>
                      <a:lnTo>
                        <a:pt x="948" y="472"/>
                      </a:lnTo>
                      <a:lnTo>
                        <a:pt x="973" y="542"/>
                      </a:lnTo>
                      <a:lnTo>
                        <a:pt x="1025" y="503"/>
                      </a:lnTo>
                      <a:lnTo>
                        <a:pt x="1134" y="394"/>
                      </a:lnTo>
                      <a:lnTo>
                        <a:pt x="1053" y="507"/>
                      </a:lnTo>
                      <a:lnTo>
                        <a:pt x="1004" y="552"/>
                      </a:lnTo>
                      <a:lnTo>
                        <a:pt x="945" y="612"/>
                      </a:lnTo>
                      <a:lnTo>
                        <a:pt x="896" y="661"/>
                      </a:lnTo>
                      <a:lnTo>
                        <a:pt x="833" y="714"/>
                      </a:lnTo>
                      <a:lnTo>
                        <a:pt x="791" y="760"/>
                      </a:lnTo>
                      <a:lnTo>
                        <a:pt x="773" y="878"/>
                      </a:lnTo>
                      <a:lnTo>
                        <a:pt x="766" y="970"/>
                      </a:lnTo>
                      <a:lnTo>
                        <a:pt x="763" y="1055"/>
                      </a:lnTo>
                      <a:lnTo>
                        <a:pt x="766" y="1107"/>
                      </a:lnTo>
                      <a:lnTo>
                        <a:pt x="766" y="1163"/>
                      </a:lnTo>
                      <a:lnTo>
                        <a:pt x="780" y="1233"/>
                      </a:lnTo>
                      <a:lnTo>
                        <a:pt x="847" y="1205"/>
                      </a:lnTo>
                      <a:lnTo>
                        <a:pt x="920" y="1149"/>
                      </a:lnTo>
                      <a:lnTo>
                        <a:pt x="1008" y="1075"/>
                      </a:lnTo>
                      <a:lnTo>
                        <a:pt x="1071" y="1008"/>
                      </a:lnTo>
                      <a:lnTo>
                        <a:pt x="1134" y="955"/>
                      </a:lnTo>
                      <a:lnTo>
                        <a:pt x="1165" y="629"/>
                      </a:lnTo>
                      <a:lnTo>
                        <a:pt x="1155" y="945"/>
                      </a:lnTo>
                      <a:lnTo>
                        <a:pt x="1336" y="767"/>
                      </a:lnTo>
                      <a:lnTo>
                        <a:pt x="1218" y="910"/>
                      </a:lnTo>
                      <a:lnTo>
                        <a:pt x="1158" y="977"/>
                      </a:lnTo>
                      <a:lnTo>
                        <a:pt x="1102" y="1026"/>
                      </a:lnTo>
                      <a:lnTo>
                        <a:pt x="1043" y="1072"/>
                      </a:lnTo>
                      <a:lnTo>
                        <a:pt x="983" y="1135"/>
                      </a:lnTo>
                      <a:lnTo>
                        <a:pt x="955" y="1159"/>
                      </a:lnTo>
                      <a:lnTo>
                        <a:pt x="920" y="1191"/>
                      </a:lnTo>
                      <a:lnTo>
                        <a:pt x="840" y="1247"/>
                      </a:lnTo>
                      <a:lnTo>
                        <a:pt x="784" y="1280"/>
                      </a:lnTo>
                      <a:lnTo>
                        <a:pt x="787" y="1388"/>
                      </a:lnTo>
                      <a:lnTo>
                        <a:pt x="794" y="1511"/>
                      </a:lnTo>
                      <a:lnTo>
                        <a:pt x="805" y="1618"/>
                      </a:lnTo>
                      <a:lnTo>
                        <a:pt x="875" y="1581"/>
                      </a:lnTo>
                      <a:lnTo>
                        <a:pt x="952" y="1539"/>
                      </a:lnTo>
                      <a:lnTo>
                        <a:pt x="1032" y="1490"/>
                      </a:lnTo>
                      <a:lnTo>
                        <a:pt x="1099" y="1441"/>
                      </a:lnTo>
                      <a:lnTo>
                        <a:pt x="1158" y="1405"/>
                      </a:lnTo>
                      <a:lnTo>
                        <a:pt x="1204" y="1374"/>
                      </a:lnTo>
                      <a:lnTo>
                        <a:pt x="1218" y="1335"/>
                      </a:lnTo>
                      <a:lnTo>
                        <a:pt x="1239" y="1279"/>
                      </a:lnTo>
                      <a:lnTo>
                        <a:pt x="1263" y="1205"/>
                      </a:lnTo>
                      <a:lnTo>
                        <a:pt x="1277" y="1128"/>
                      </a:lnTo>
                      <a:lnTo>
                        <a:pt x="1287" y="1013"/>
                      </a:lnTo>
                      <a:lnTo>
                        <a:pt x="1291" y="1145"/>
                      </a:lnTo>
                      <a:lnTo>
                        <a:pt x="1284" y="1212"/>
                      </a:lnTo>
                      <a:lnTo>
                        <a:pt x="1252" y="1282"/>
                      </a:lnTo>
                      <a:lnTo>
                        <a:pt x="1232" y="1356"/>
                      </a:lnTo>
                      <a:lnTo>
                        <a:pt x="1270" y="1335"/>
                      </a:lnTo>
                      <a:lnTo>
                        <a:pt x="1354" y="1293"/>
                      </a:lnTo>
                      <a:lnTo>
                        <a:pt x="1511" y="1161"/>
                      </a:lnTo>
                      <a:lnTo>
                        <a:pt x="1410" y="1272"/>
                      </a:lnTo>
                      <a:lnTo>
                        <a:pt x="1347" y="1332"/>
                      </a:lnTo>
                      <a:lnTo>
                        <a:pt x="1266" y="1381"/>
                      </a:lnTo>
                      <a:lnTo>
                        <a:pt x="1179" y="1441"/>
                      </a:lnTo>
                      <a:lnTo>
                        <a:pt x="1092" y="1500"/>
                      </a:lnTo>
                      <a:lnTo>
                        <a:pt x="1015" y="1553"/>
                      </a:lnTo>
                      <a:lnTo>
                        <a:pt x="945" y="1602"/>
                      </a:lnTo>
                      <a:lnTo>
                        <a:pt x="892" y="1641"/>
                      </a:lnTo>
                      <a:lnTo>
                        <a:pt x="819" y="1681"/>
                      </a:lnTo>
                      <a:lnTo>
                        <a:pt x="826" y="1761"/>
                      </a:lnTo>
                      <a:lnTo>
                        <a:pt x="836" y="1817"/>
                      </a:lnTo>
                      <a:lnTo>
                        <a:pt x="840" y="1906"/>
                      </a:lnTo>
                      <a:lnTo>
                        <a:pt x="840" y="1982"/>
                      </a:lnTo>
                      <a:lnTo>
                        <a:pt x="843" y="2112"/>
                      </a:lnTo>
                      <a:lnTo>
                        <a:pt x="854" y="2222"/>
                      </a:lnTo>
                      <a:lnTo>
                        <a:pt x="854" y="2379"/>
                      </a:lnTo>
                      <a:lnTo>
                        <a:pt x="847" y="2503"/>
                      </a:lnTo>
                      <a:lnTo>
                        <a:pt x="847" y="2632"/>
                      </a:lnTo>
                      <a:lnTo>
                        <a:pt x="864" y="2728"/>
                      </a:lnTo>
                      <a:lnTo>
                        <a:pt x="871" y="2904"/>
                      </a:lnTo>
                      <a:lnTo>
                        <a:pt x="863" y="3120"/>
                      </a:lnTo>
                      <a:lnTo>
                        <a:pt x="871" y="3344"/>
                      </a:lnTo>
                      <a:lnTo>
                        <a:pt x="871" y="3584"/>
                      </a:lnTo>
                      <a:lnTo>
                        <a:pt x="895" y="3608"/>
                      </a:lnTo>
                      <a:lnTo>
                        <a:pt x="934" y="3632"/>
                      </a:lnTo>
                      <a:lnTo>
                        <a:pt x="847" y="3620"/>
                      </a:lnTo>
                      <a:lnTo>
                        <a:pt x="772" y="3608"/>
                      </a:lnTo>
                      <a:lnTo>
                        <a:pt x="730" y="3632"/>
                      </a:lnTo>
                      <a:lnTo>
                        <a:pt x="691" y="3611"/>
                      </a:lnTo>
                      <a:lnTo>
                        <a:pt x="568" y="3629"/>
                      </a:lnTo>
                      <a:lnTo>
                        <a:pt x="625" y="3575"/>
                      </a:lnTo>
                      <a:lnTo>
                        <a:pt x="631" y="3544"/>
                      </a:lnTo>
                      <a:lnTo>
                        <a:pt x="647" y="3280"/>
                      </a:lnTo>
                      <a:lnTo>
                        <a:pt x="647" y="3096"/>
                      </a:lnTo>
                      <a:lnTo>
                        <a:pt x="647" y="2928"/>
                      </a:lnTo>
                      <a:lnTo>
                        <a:pt x="647" y="2776"/>
                      </a:lnTo>
                      <a:close/>
                    </a:path>
                  </a:pathLst>
                </a:custGeom>
                <a:solidFill>
                  <a:srgbClr val="201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98" name="Freeform 30"/>
                <p:cNvSpPr>
                  <a:spLocks/>
                </p:cNvSpPr>
                <p:nvPr/>
              </p:nvSpPr>
              <p:spPr bwMode="auto">
                <a:xfrm>
                  <a:off x="1339" y="684"/>
                  <a:ext cx="662" cy="3537"/>
                </a:xfrm>
                <a:custGeom>
                  <a:avLst/>
                  <a:gdLst>
                    <a:gd name="T0" fmla="*/ 150 w 662"/>
                    <a:gd name="T1" fmla="*/ 2480 h 3537"/>
                    <a:gd name="T2" fmla="*/ 155 w 662"/>
                    <a:gd name="T3" fmla="*/ 2375 h 3537"/>
                    <a:gd name="T4" fmla="*/ 161 w 662"/>
                    <a:gd name="T5" fmla="*/ 2288 h 3537"/>
                    <a:gd name="T6" fmla="*/ 162 w 662"/>
                    <a:gd name="T7" fmla="*/ 2145 h 3537"/>
                    <a:gd name="T8" fmla="*/ 150 w 662"/>
                    <a:gd name="T9" fmla="*/ 2001 h 3537"/>
                    <a:gd name="T10" fmla="*/ 148 w 662"/>
                    <a:gd name="T11" fmla="*/ 1835 h 3537"/>
                    <a:gd name="T12" fmla="*/ 133 w 662"/>
                    <a:gd name="T13" fmla="*/ 1672 h 3537"/>
                    <a:gd name="T14" fmla="*/ 140 w 662"/>
                    <a:gd name="T15" fmla="*/ 1561 h 3537"/>
                    <a:gd name="T16" fmla="*/ 233 w 662"/>
                    <a:gd name="T17" fmla="*/ 1503 h 3537"/>
                    <a:gd name="T18" fmla="*/ 394 w 662"/>
                    <a:gd name="T19" fmla="*/ 1406 h 3537"/>
                    <a:gd name="T20" fmla="*/ 554 w 662"/>
                    <a:gd name="T21" fmla="*/ 1298 h 3537"/>
                    <a:gd name="T22" fmla="*/ 578 w 662"/>
                    <a:gd name="T23" fmla="*/ 1266 h 3537"/>
                    <a:gd name="T24" fmla="*/ 347 w 662"/>
                    <a:gd name="T25" fmla="*/ 1409 h 3537"/>
                    <a:gd name="T26" fmla="*/ 205 w 662"/>
                    <a:gd name="T27" fmla="*/ 1493 h 3537"/>
                    <a:gd name="T28" fmla="*/ 125 w 662"/>
                    <a:gd name="T29" fmla="*/ 1535 h 3537"/>
                    <a:gd name="T30" fmla="*/ 106 w 662"/>
                    <a:gd name="T31" fmla="*/ 1481 h 3537"/>
                    <a:gd name="T32" fmla="*/ 97 w 662"/>
                    <a:gd name="T33" fmla="*/ 1320 h 3537"/>
                    <a:gd name="T34" fmla="*/ 93 w 662"/>
                    <a:gd name="T35" fmla="*/ 1190 h 3537"/>
                    <a:gd name="T36" fmla="*/ 161 w 662"/>
                    <a:gd name="T37" fmla="*/ 1134 h 3537"/>
                    <a:gd name="T38" fmla="*/ 244 w 662"/>
                    <a:gd name="T39" fmla="*/ 1077 h 3537"/>
                    <a:gd name="T40" fmla="*/ 333 w 662"/>
                    <a:gd name="T41" fmla="*/ 997 h 3537"/>
                    <a:gd name="T42" fmla="*/ 417 w 662"/>
                    <a:gd name="T43" fmla="*/ 913 h 3537"/>
                    <a:gd name="T44" fmla="*/ 319 w 662"/>
                    <a:gd name="T45" fmla="*/ 997 h 3537"/>
                    <a:gd name="T46" fmla="*/ 198 w 662"/>
                    <a:gd name="T47" fmla="*/ 1095 h 3537"/>
                    <a:gd name="T48" fmla="*/ 90 w 662"/>
                    <a:gd name="T49" fmla="*/ 1155 h 3537"/>
                    <a:gd name="T50" fmla="*/ 73 w 662"/>
                    <a:gd name="T51" fmla="*/ 1082 h 3537"/>
                    <a:gd name="T52" fmla="*/ 71 w 662"/>
                    <a:gd name="T53" fmla="*/ 982 h 3537"/>
                    <a:gd name="T54" fmla="*/ 75 w 662"/>
                    <a:gd name="T55" fmla="*/ 864 h 3537"/>
                    <a:gd name="T56" fmla="*/ 92 w 662"/>
                    <a:gd name="T57" fmla="*/ 723 h 3537"/>
                    <a:gd name="T58" fmla="*/ 131 w 662"/>
                    <a:gd name="T59" fmla="*/ 635 h 3537"/>
                    <a:gd name="T60" fmla="*/ 196 w 662"/>
                    <a:gd name="T61" fmla="*/ 572 h 3537"/>
                    <a:gd name="T62" fmla="*/ 275 w 662"/>
                    <a:gd name="T63" fmla="*/ 493 h 3537"/>
                    <a:gd name="T64" fmla="*/ 358 w 662"/>
                    <a:gd name="T65" fmla="*/ 412 h 3537"/>
                    <a:gd name="T66" fmla="*/ 259 w 662"/>
                    <a:gd name="T67" fmla="*/ 492 h 3537"/>
                    <a:gd name="T68" fmla="*/ 164 w 662"/>
                    <a:gd name="T69" fmla="*/ 591 h 3537"/>
                    <a:gd name="T70" fmla="*/ 90 w 662"/>
                    <a:gd name="T71" fmla="*/ 637 h 3537"/>
                    <a:gd name="T72" fmla="*/ 90 w 662"/>
                    <a:gd name="T73" fmla="*/ 491 h 3537"/>
                    <a:gd name="T74" fmla="*/ 75 w 662"/>
                    <a:gd name="T75" fmla="*/ 286 h 3537"/>
                    <a:gd name="T76" fmla="*/ 39 w 662"/>
                    <a:gd name="T77" fmla="*/ 0 h 3537"/>
                    <a:gd name="T78" fmla="*/ 58 w 662"/>
                    <a:gd name="T79" fmla="*/ 331 h 3537"/>
                    <a:gd name="T80" fmla="*/ 54 w 662"/>
                    <a:gd name="T81" fmla="*/ 500 h 3537"/>
                    <a:gd name="T82" fmla="*/ 42 w 662"/>
                    <a:gd name="T83" fmla="*/ 682 h 3537"/>
                    <a:gd name="T84" fmla="*/ 20 w 662"/>
                    <a:gd name="T85" fmla="*/ 828 h 3537"/>
                    <a:gd name="T86" fmla="*/ 0 w 662"/>
                    <a:gd name="T87" fmla="*/ 988 h 3537"/>
                    <a:gd name="T88" fmla="*/ 16 w 662"/>
                    <a:gd name="T89" fmla="*/ 1112 h 3537"/>
                    <a:gd name="T90" fmla="*/ 23 w 662"/>
                    <a:gd name="T91" fmla="*/ 1258 h 3537"/>
                    <a:gd name="T92" fmla="*/ 30 w 662"/>
                    <a:gd name="T93" fmla="*/ 1441 h 3537"/>
                    <a:gd name="T94" fmla="*/ 44 w 662"/>
                    <a:gd name="T95" fmla="*/ 1617 h 3537"/>
                    <a:gd name="T96" fmla="*/ 50 w 662"/>
                    <a:gd name="T97" fmla="*/ 1801 h 3537"/>
                    <a:gd name="T98" fmla="*/ 65 w 662"/>
                    <a:gd name="T99" fmla="*/ 1934 h 3537"/>
                    <a:gd name="T100" fmla="*/ 63 w 662"/>
                    <a:gd name="T101" fmla="*/ 2089 h 3537"/>
                    <a:gd name="T102" fmla="*/ 58 w 662"/>
                    <a:gd name="T103" fmla="*/ 2228 h 3537"/>
                    <a:gd name="T104" fmla="*/ 62 w 662"/>
                    <a:gd name="T105" fmla="*/ 2356 h 3537"/>
                    <a:gd name="T106" fmla="*/ 57 w 662"/>
                    <a:gd name="T107" fmla="*/ 2471 h 3537"/>
                    <a:gd name="T108" fmla="*/ 56 w 662"/>
                    <a:gd name="T109" fmla="*/ 2574 h 3537"/>
                    <a:gd name="T110" fmla="*/ 61 w 662"/>
                    <a:gd name="T111" fmla="*/ 2801 h 3537"/>
                    <a:gd name="T112" fmla="*/ 58 w 662"/>
                    <a:gd name="T113" fmla="*/ 3233 h 3537"/>
                    <a:gd name="T114" fmla="*/ 64 w 662"/>
                    <a:gd name="T115" fmla="*/ 3497 h 3537"/>
                    <a:gd name="T116" fmla="*/ 103 w 662"/>
                    <a:gd name="T117" fmla="*/ 3502 h 3537"/>
                    <a:gd name="T118" fmla="*/ 210 w 662"/>
                    <a:gd name="T119" fmla="*/ 3535 h 3537"/>
                    <a:gd name="T120" fmla="*/ 169 w 662"/>
                    <a:gd name="T121" fmla="*/ 3411 h 3537"/>
                    <a:gd name="T122" fmla="*/ 163 w 662"/>
                    <a:gd name="T123" fmla="*/ 3125 h 3537"/>
                    <a:gd name="T124" fmla="*/ 166 w 662"/>
                    <a:gd name="T125" fmla="*/ 2762 h 3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62" h="3537">
                      <a:moveTo>
                        <a:pt x="145" y="2564"/>
                      </a:moveTo>
                      <a:lnTo>
                        <a:pt x="151" y="2510"/>
                      </a:lnTo>
                      <a:lnTo>
                        <a:pt x="150" y="2480"/>
                      </a:lnTo>
                      <a:lnTo>
                        <a:pt x="153" y="2445"/>
                      </a:lnTo>
                      <a:lnTo>
                        <a:pt x="153" y="2411"/>
                      </a:lnTo>
                      <a:lnTo>
                        <a:pt x="155" y="2375"/>
                      </a:lnTo>
                      <a:lnTo>
                        <a:pt x="157" y="2343"/>
                      </a:lnTo>
                      <a:lnTo>
                        <a:pt x="160" y="2316"/>
                      </a:lnTo>
                      <a:lnTo>
                        <a:pt x="161" y="2288"/>
                      </a:lnTo>
                      <a:lnTo>
                        <a:pt x="163" y="2238"/>
                      </a:lnTo>
                      <a:lnTo>
                        <a:pt x="161" y="2194"/>
                      </a:lnTo>
                      <a:lnTo>
                        <a:pt x="162" y="2145"/>
                      </a:lnTo>
                      <a:lnTo>
                        <a:pt x="157" y="2094"/>
                      </a:lnTo>
                      <a:lnTo>
                        <a:pt x="153" y="2048"/>
                      </a:lnTo>
                      <a:lnTo>
                        <a:pt x="150" y="2001"/>
                      </a:lnTo>
                      <a:lnTo>
                        <a:pt x="149" y="1937"/>
                      </a:lnTo>
                      <a:lnTo>
                        <a:pt x="147" y="1882"/>
                      </a:lnTo>
                      <a:lnTo>
                        <a:pt x="148" y="1835"/>
                      </a:lnTo>
                      <a:lnTo>
                        <a:pt x="146" y="1789"/>
                      </a:lnTo>
                      <a:lnTo>
                        <a:pt x="146" y="1742"/>
                      </a:lnTo>
                      <a:lnTo>
                        <a:pt x="133" y="1672"/>
                      </a:lnTo>
                      <a:lnTo>
                        <a:pt x="126" y="1619"/>
                      </a:lnTo>
                      <a:lnTo>
                        <a:pt x="124" y="1594"/>
                      </a:lnTo>
                      <a:lnTo>
                        <a:pt x="140" y="1561"/>
                      </a:lnTo>
                      <a:lnTo>
                        <a:pt x="171" y="1535"/>
                      </a:lnTo>
                      <a:lnTo>
                        <a:pt x="192" y="1521"/>
                      </a:lnTo>
                      <a:lnTo>
                        <a:pt x="233" y="1503"/>
                      </a:lnTo>
                      <a:lnTo>
                        <a:pt x="281" y="1474"/>
                      </a:lnTo>
                      <a:lnTo>
                        <a:pt x="340" y="1437"/>
                      </a:lnTo>
                      <a:lnTo>
                        <a:pt x="394" y="1406"/>
                      </a:lnTo>
                      <a:lnTo>
                        <a:pt x="428" y="1378"/>
                      </a:lnTo>
                      <a:lnTo>
                        <a:pt x="484" y="1344"/>
                      </a:lnTo>
                      <a:lnTo>
                        <a:pt x="554" y="1298"/>
                      </a:lnTo>
                      <a:lnTo>
                        <a:pt x="662" y="1230"/>
                      </a:lnTo>
                      <a:lnTo>
                        <a:pt x="621" y="1245"/>
                      </a:lnTo>
                      <a:lnTo>
                        <a:pt x="578" y="1266"/>
                      </a:lnTo>
                      <a:lnTo>
                        <a:pt x="529" y="1295"/>
                      </a:lnTo>
                      <a:lnTo>
                        <a:pt x="405" y="1367"/>
                      </a:lnTo>
                      <a:lnTo>
                        <a:pt x="347" y="1409"/>
                      </a:lnTo>
                      <a:lnTo>
                        <a:pt x="301" y="1439"/>
                      </a:lnTo>
                      <a:lnTo>
                        <a:pt x="266" y="1461"/>
                      </a:lnTo>
                      <a:lnTo>
                        <a:pt x="205" y="1493"/>
                      </a:lnTo>
                      <a:lnTo>
                        <a:pt x="168" y="1514"/>
                      </a:lnTo>
                      <a:lnTo>
                        <a:pt x="138" y="1527"/>
                      </a:lnTo>
                      <a:lnTo>
                        <a:pt x="125" y="1535"/>
                      </a:lnTo>
                      <a:lnTo>
                        <a:pt x="113" y="1541"/>
                      </a:lnTo>
                      <a:lnTo>
                        <a:pt x="110" y="1510"/>
                      </a:lnTo>
                      <a:lnTo>
                        <a:pt x="106" y="1481"/>
                      </a:lnTo>
                      <a:lnTo>
                        <a:pt x="100" y="1432"/>
                      </a:lnTo>
                      <a:lnTo>
                        <a:pt x="99" y="1387"/>
                      </a:lnTo>
                      <a:lnTo>
                        <a:pt x="97" y="1320"/>
                      </a:lnTo>
                      <a:lnTo>
                        <a:pt x="92" y="1275"/>
                      </a:lnTo>
                      <a:lnTo>
                        <a:pt x="91" y="1239"/>
                      </a:lnTo>
                      <a:lnTo>
                        <a:pt x="93" y="1190"/>
                      </a:lnTo>
                      <a:lnTo>
                        <a:pt x="101" y="1171"/>
                      </a:lnTo>
                      <a:lnTo>
                        <a:pt x="128" y="1155"/>
                      </a:lnTo>
                      <a:lnTo>
                        <a:pt x="161" y="1134"/>
                      </a:lnTo>
                      <a:lnTo>
                        <a:pt x="191" y="1112"/>
                      </a:lnTo>
                      <a:lnTo>
                        <a:pt x="219" y="1091"/>
                      </a:lnTo>
                      <a:lnTo>
                        <a:pt x="244" y="1077"/>
                      </a:lnTo>
                      <a:lnTo>
                        <a:pt x="271" y="1048"/>
                      </a:lnTo>
                      <a:lnTo>
                        <a:pt x="304" y="1020"/>
                      </a:lnTo>
                      <a:lnTo>
                        <a:pt x="333" y="997"/>
                      </a:lnTo>
                      <a:lnTo>
                        <a:pt x="367" y="963"/>
                      </a:lnTo>
                      <a:lnTo>
                        <a:pt x="394" y="938"/>
                      </a:lnTo>
                      <a:lnTo>
                        <a:pt x="417" y="913"/>
                      </a:lnTo>
                      <a:lnTo>
                        <a:pt x="385" y="929"/>
                      </a:lnTo>
                      <a:lnTo>
                        <a:pt x="349" y="966"/>
                      </a:lnTo>
                      <a:lnTo>
                        <a:pt x="319" y="997"/>
                      </a:lnTo>
                      <a:lnTo>
                        <a:pt x="254" y="1050"/>
                      </a:lnTo>
                      <a:lnTo>
                        <a:pt x="229" y="1073"/>
                      </a:lnTo>
                      <a:lnTo>
                        <a:pt x="198" y="1095"/>
                      </a:lnTo>
                      <a:lnTo>
                        <a:pt x="160" y="1123"/>
                      </a:lnTo>
                      <a:lnTo>
                        <a:pt x="120" y="1140"/>
                      </a:lnTo>
                      <a:lnTo>
                        <a:pt x="90" y="1155"/>
                      </a:lnTo>
                      <a:lnTo>
                        <a:pt x="82" y="1128"/>
                      </a:lnTo>
                      <a:lnTo>
                        <a:pt x="77" y="1095"/>
                      </a:lnTo>
                      <a:lnTo>
                        <a:pt x="73" y="1082"/>
                      </a:lnTo>
                      <a:lnTo>
                        <a:pt x="76" y="1041"/>
                      </a:lnTo>
                      <a:lnTo>
                        <a:pt x="72" y="1010"/>
                      </a:lnTo>
                      <a:lnTo>
                        <a:pt x="71" y="982"/>
                      </a:lnTo>
                      <a:lnTo>
                        <a:pt x="71" y="955"/>
                      </a:lnTo>
                      <a:lnTo>
                        <a:pt x="75" y="910"/>
                      </a:lnTo>
                      <a:lnTo>
                        <a:pt x="75" y="864"/>
                      </a:lnTo>
                      <a:lnTo>
                        <a:pt x="78" y="823"/>
                      </a:lnTo>
                      <a:lnTo>
                        <a:pt x="83" y="787"/>
                      </a:lnTo>
                      <a:lnTo>
                        <a:pt x="92" y="723"/>
                      </a:lnTo>
                      <a:lnTo>
                        <a:pt x="98" y="677"/>
                      </a:lnTo>
                      <a:lnTo>
                        <a:pt x="101" y="657"/>
                      </a:lnTo>
                      <a:lnTo>
                        <a:pt x="131" y="635"/>
                      </a:lnTo>
                      <a:lnTo>
                        <a:pt x="153" y="613"/>
                      </a:lnTo>
                      <a:lnTo>
                        <a:pt x="175" y="590"/>
                      </a:lnTo>
                      <a:lnTo>
                        <a:pt x="196" y="572"/>
                      </a:lnTo>
                      <a:lnTo>
                        <a:pt x="213" y="549"/>
                      </a:lnTo>
                      <a:lnTo>
                        <a:pt x="241" y="527"/>
                      </a:lnTo>
                      <a:lnTo>
                        <a:pt x="275" y="493"/>
                      </a:lnTo>
                      <a:lnTo>
                        <a:pt x="301" y="467"/>
                      </a:lnTo>
                      <a:lnTo>
                        <a:pt x="331" y="441"/>
                      </a:lnTo>
                      <a:lnTo>
                        <a:pt x="358" y="412"/>
                      </a:lnTo>
                      <a:lnTo>
                        <a:pt x="296" y="460"/>
                      </a:lnTo>
                      <a:lnTo>
                        <a:pt x="280" y="474"/>
                      </a:lnTo>
                      <a:lnTo>
                        <a:pt x="259" y="492"/>
                      </a:lnTo>
                      <a:lnTo>
                        <a:pt x="244" y="504"/>
                      </a:lnTo>
                      <a:lnTo>
                        <a:pt x="191" y="561"/>
                      </a:lnTo>
                      <a:lnTo>
                        <a:pt x="164" y="591"/>
                      </a:lnTo>
                      <a:lnTo>
                        <a:pt x="121" y="625"/>
                      </a:lnTo>
                      <a:lnTo>
                        <a:pt x="94" y="644"/>
                      </a:lnTo>
                      <a:lnTo>
                        <a:pt x="90" y="637"/>
                      </a:lnTo>
                      <a:lnTo>
                        <a:pt x="93" y="588"/>
                      </a:lnTo>
                      <a:lnTo>
                        <a:pt x="92" y="538"/>
                      </a:lnTo>
                      <a:lnTo>
                        <a:pt x="90" y="491"/>
                      </a:lnTo>
                      <a:lnTo>
                        <a:pt x="89" y="446"/>
                      </a:lnTo>
                      <a:lnTo>
                        <a:pt x="87" y="386"/>
                      </a:lnTo>
                      <a:lnTo>
                        <a:pt x="75" y="286"/>
                      </a:lnTo>
                      <a:lnTo>
                        <a:pt x="62" y="222"/>
                      </a:lnTo>
                      <a:lnTo>
                        <a:pt x="57" y="120"/>
                      </a:lnTo>
                      <a:lnTo>
                        <a:pt x="39" y="0"/>
                      </a:lnTo>
                      <a:lnTo>
                        <a:pt x="48" y="184"/>
                      </a:lnTo>
                      <a:lnTo>
                        <a:pt x="54" y="275"/>
                      </a:lnTo>
                      <a:lnTo>
                        <a:pt x="58" y="331"/>
                      </a:lnTo>
                      <a:lnTo>
                        <a:pt x="58" y="382"/>
                      </a:lnTo>
                      <a:lnTo>
                        <a:pt x="53" y="445"/>
                      </a:lnTo>
                      <a:lnTo>
                        <a:pt x="54" y="500"/>
                      </a:lnTo>
                      <a:lnTo>
                        <a:pt x="55" y="555"/>
                      </a:lnTo>
                      <a:lnTo>
                        <a:pt x="50" y="613"/>
                      </a:lnTo>
                      <a:lnTo>
                        <a:pt x="42" y="682"/>
                      </a:lnTo>
                      <a:lnTo>
                        <a:pt x="30" y="752"/>
                      </a:lnTo>
                      <a:lnTo>
                        <a:pt x="20" y="784"/>
                      </a:lnTo>
                      <a:lnTo>
                        <a:pt x="20" y="828"/>
                      </a:lnTo>
                      <a:lnTo>
                        <a:pt x="9" y="871"/>
                      </a:lnTo>
                      <a:lnTo>
                        <a:pt x="9" y="932"/>
                      </a:lnTo>
                      <a:lnTo>
                        <a:pt x="0" y="988"/>
                      </a:lnTo>
                      <a:lnTo>
                        <a:pt x="6" y="1025"/>
                      </a:lnTo>
                      <a:lnTo>
                        <a:pt x="7" y="1066"/>
                      </a:lnTo>
                      <a:lnTo>
                        <a:pt x="16" y="1112"/>
                      </a:lnTo>
                      <a:lnTo>
                        <a:pt x="15" y="1163"/>
                      </a:lnTo>
                      <a:lnTo>
                        <a:pt x="25" y="1210"/>
                      </a:lnTo>
                      <a:lnTo>
                        <a:pt x="23" y="1258"/>
                      </a:lnTo>
                      <a:lnTo>
                        <a:pt x="27" y="1290"/>
                      </a:lnTo>
                      <a:lnTo>
                        <a:pt x="29" y="1350"/>
                      </a:lnTo>
                      <a:lnTo>
                        <a:pt x="30" y="1441"/>
                      </a:lnTo>
                      <a:lnTo>
                        <a:pt x="34" y="1510"/>
                      </a:lnTo>
                      <a:lnTo>
                        <a:pt x="44" y="1568"/>
                      </a:lnTo>
                      <a:lnTo>
                        <a:pt x="44" y="1617"/>
                      </a:lnTo>
                      <a:lnTo>
                        <a:pt x="51" y="1688"/>
                      </a:lnTo>
                      <a:lnTo>
                        <a:pt x="51" y="1764"/>
                      </a:lnTo>
                      <a:lnTo>
                        <a:pt x="50" y="1801"/>
                      </a:lnTo>
                      <a:lnTo>
                        <a:pt x="58" y="1849"/>
                      </a:lnTo>
                      <a:lnTo>
                        <a:pt x="57" y="1891"/>
                      </a:lnTo>
                      <a:lnTo>
                        <a:pt x="65" y="1934"/>
                      </a:lnTo>
                      <a:lnTo>
                        <a:pt x="62" y="1998"/>
                      </a:lnTo>
                      <a:lnTo>
                        <a:pt x="56" y="2036"/>
                      </a:lnTo>
                      <a:lnTo>
                        <a:pt x="63" y="2089"/>
                      </a:lnTo>
                      <a:lnTo>
                        <a:pt x="58" y="2139"/>
                      </a:lnTo>
                      <a:lnTo>
                        <a:pt x="62" y="2187"/>
                      </a:lnTo>
                      <a:lnTo>
                        <a:pt x="58" y="2228"/>
                      </a:lnTo>
                      <a:lnTo>
                        <a:pt x="63" y="2295"/>
                      </a:lnTo>
                      <a:lnTo>
                        <a:pt x="58" y="2325"/>
                      </a:lnTo>
                      <a:lnTo>
                        <a:pt x="62" y="2356"/>
                      </a:lnTo>
                      <a:lnTo>
                        <a:pt x="62" y="2400"/>
                      </a:lnTo>
                      <a:lnTo>
                        <a:pt x="58" y="2436"/>
                      </a:lnTo>
                      <a:lnTo>
                        <a:pt x="57" y="2471"/>
                      </a:lnTo>
                      <a:lnTo>
                        <a:pt x="55" y="2521"/>
                      </a:lnTo>
                      <a:lnTo>
                        <a:pt x="54" y="2557"/>
                      </a:lnTo>
                      <a:lnTo>
                        <a:pt x="56" y="2574"/>
                      </a:lnTo>
                      <a:lnTo>
                        <a:pt x="51" y="2617"/>
                      </a:lnTo>
                      <a:lnTo>
                        <a:pt x="64" y="2732"/>
                      </a:lnTo>
                      <a:lnTo>
                        <a:pt x="61" y="2801"/>
                      </a:lnTo>
                      <a:lnTo>
                        <a:pt x="64" y="2909"/>
                      </a:lnTo>
                      <a:lnTo>
                        <a:pt x="70" y="3080"/>
                      </a:lnTo>
                      <a:lnTo>
                        <a:pt x="58" y="3233"/>
                      </a:lnTo>
                      <a:lnTo>
                        <a:pt x="73" y="3347"/>
                      </a:lnTo>
                      <a:lnTo>
                        <a:pt x="79" y="3434"/>
                      </a:lnTo>
                      <a:lnTo>
                        <a:pt x="64" y="3497"/>
                      </a:lnTo>
                      <a:lnTo>
                        <a:pt x="42" y="3537"/>
                      </a:lnTo>
                      <a:lnTo>
                        <a:pt x="84" y="3517"/>
                      </a:lnTo>
                      <a:lnTo>
                        <a:pt x="103" y="3502"/>
                      </a:lnTo>
                      <a:lnTo>
                        <a:pt x="126" y="3516"/>
                      </a:lnTo>
                      <a:lnTo>
                        <a:pt x="162" y="3525"/>
                      </a:lnTo>
                      <a:lnTo>
                        <a:pt x="210" y="3535"/>
                      </a:lnTo>
                      <a:lnTo>
                        <a:pt x="175" y="3510"/>
                      </a:lnTo>
                      <a:lnTo>
                        <a:pt x="171" y="3486"/>
                      </a:lnTo>
                      <a:lnTo>
                        <a:pt x="169" y="3411"/>
                      </a:lnTo>
                      <a:lnTo>
                        <a:pt x="166" y="3332"/>
                      </a:lnTo>
                      <a:lnTo>
                        <a:pt x="166" y="3236"/>
                      </a:lnTo>
                      <a:lnTo>
                        <a:pt x="163" y="3125"/>
                      </a:lnTo>
                      <a:lnTo>
                        <a:pt x="154" y="2996"/>
                      </a:lnTo>
                      <a:lnTo>
                        <a:pt x="166" y="2861"/>
                      </a:lnTo>
                      <a:lnTo>
                        <a:pt x="166" y="2762"/>
                      </a:lnTo>
                      <a:lnTo>
                        <a:pt x="157" y="2636"/>
                      </a:lnTo>
                      <a:lnTo>
                        <a:pt x="145" y="2564"/>
                      </a:lnTo>
                      <a:close/>
                    </a:path>
                  </a:pathLst>
                </a:custGeom>
                <a:solidFill>
                  <a:srgbClr val="4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nvGrpSpPr>
              <p:cNvPr id="17" name="Group 31"/>
              <p:cNvGrpSpPr>
                <a:grpSpLocks/>
              </p:cNvGrpSpPr>
              <p:nvPr/>
            </p:nvGrpSpPr>
            <p:grpSpPr bwMode="auto">
              <a:xfrm>
                <a:off x="384" y="2227"/>
                <a:ext cx="2297" cy="478"/>
                <a:chOff x="384" y="2227"/>
                <a:chExt cx="2297" cy="478"/>
              </a:xfrm>
            </p:grpSpPr>
            <p:sp>
              <p:nvSpPr>
                <p:cNvPr id="80" name="Freeform 32"/>
                <p:cNvSpPr>
                  <a:spLocks/>
                </p:cNvSpPr>
                <p:nvPr/>
              </p:nvSpPr>
              <p:spPr bwMode="auto">
                <a:xfrm>
                  <a:off x="384" y="2227"/>
                  <a:ext cx="2297" cy="478"/>
                </a:xfrm>
                <a:custGeom>
                  <a:avLst/>
                  <a:gdLst>
                    <a:gd name="T0" fmla="*/ 1224 w 2297"/>
                    <a:gd name="T1" fmla="*/ 9 h 478"/>
                    <a:gd name="T2" fmla="*/ 1122 w 2297"/>
                    <a:gd name="T3" fmla="*/ 51 h 478"/>
                    <a:gd name="T4" fmla="*/ 1028 w 2297"/>
                    <a:gd name="T5" fmla="*/ 59 h 478"/>
                    <a:gd name="T6" fmla="*/ 940 w 2297"/>
                    <a:gd name="T7" fmla="*/ 111 h 478"/>
                    <a:gd name="T8" fmla="*/ 856 w 2297"/>
                    <a:gd name="T9" fmla="*/ 139 h 478"/>
                    <a:gd name="T10" fmla="*/ 783 w 2297"/>
                    <a:gd name="T11" fmla="*/ 164 h 478"/>
                    <a:gd name="T12" fmla="*/ 668 w 2297"/>
                    <a:gd name="T13" fmla="*/ 136 h 478"/>
                    <a:gd name="T14" fmla="*/ 559 w 2297"/>
                    <a:gd name="T15" fmla="*/ 164 h 478"/>
                    <a:gd name="T16" fmla="*/ 479 w 2297"/>
                    <a:gd name="T17" fmla="*/ 162 h 478"/>
                    <a:gd name="T18" fmla="*/ 409 w 2297"/>
                    <a:gd name="T19" fmla="*/ 224 h 478"/>
                    <a:gd name="T20" fmla="*/ 300 w 2297"/>
                    <a:gd name="T21" fmla="*/ 262 h 478"/>
                    <a:gd name="T22" fmla="*/ 213 w 2297"/>
                    <a:gd name="T23" fmla="*/ 294 h 478"/>
                    <a:gd name="T24" fmla="*/ 122 w 2297"/>
                    <a:gd name="T25" fmla="*/ 316 h 478"/>
                    <a:gd name="T26" fmla="*/ 108 w 2297"/>
                    <a:gd name="T27" fmla="*/ 392 h 478"/>
                    <a:gd name="T28" fmla="*/ 17 w 2297"/>
                    <a:gd name="T29" fmla="*/ 415 h 478"/>
                    <a:gd name="T30" fmla="*/ 48 w 2297"/>
                    <a:gd name="T31" fmla="*/ 473 h 478"/>
                    <a:gd name="T32" fmla="*/ 139 w 2297"/>
                    <a:gd name="T33" fmla="*/ 442 h 478"/>
                    <a:gd name="T34" fmla="*/ 220 w 2297"/>
                    <a:gd name="T35" fmla="*/ 466 h 478"/>
                    <a:gd name="T36" fmla="*/ 311 w 2297"/>
                    <a:gd name="T37" fmla="*/ 478 h 478"/>
                    <a:gd name="T38" fmla="*/ 395 w 2297"/>
                    <a:gd name="T39" fmla="*/ 435 h 478"/>
                    <a:gd name="T40" fmla="*/ 489 w 2297"/>
                    <a:gd name="T41" fmla="*/ 428 h 478"/>
                    <a:gd name="T42" fmla="*/ 605 w 2297"/>
                    <a:gd name="T43" fmla="*/ 389 h 478"/>
                    <a:gd name="T44" fmla="*/ 727 w 2297"/>
                    <a:gd name="T45" fmla="*/ 396 h 478"/>
                    <a:gd name="T46" fmla="*/ 818 w 2297"/>
                    <a:gd name="T47" fmla="*/ 354 h 478"/>
                    <a:gd name="T48" fmla="*/ 926 w 2297"/>
                    <a:gd name="T49" fmla="*/ 344 h 478"/>
                    <a:gd name="T50" fmla="*/ 1024 w 2297"/>
                    <a:gd name="T51" fmla="*/ 378 h 478"/>
                    <a:gd name="T52" fmla="*/ 1112 w 2297"/>
                    <a:gd name="T53" fmla="*/ 382 h 478"/>
                    <a:gd name="T54" fmla="*/ 1220 w 2297"/>
                    <a:gd name="T55" fmla="*/ 396 h 478"/>
                    <a:gd name="T56" fmla="*/ 1339 w 2297"/>
                    <a:gd name="T57" fmla="*/ 359 h 478"/>
                    <a:gd name="T58" fmla="*/ 1413 w 2297"/>
                    <a:gd name="T59" fmla="*/ 364 h 478"/>
                    <a:gd name="T60" fmla="*/ 1531 w 2297"/>
                    <a:gd name="T61" fmla="*/ 361 h 478"/>
                    <a:gd name="T62" fmla="*/ 1636 w 2297"/>
                    <a:gd name="T63" fmla="*/ 417 h 478"/>
                    <a:gd name="T64" fmla="*/ 1741 w 2297"/>
                    <a:gd name="T65" fmla="*/ 417 h 478"/>
                    <a:gd name="T66" fmla="*/ 1815 w 2297"/>
                    <a:gd name="T67" fmla="*/ 450 h 478"/>
                    <a:gd name="T68" fmla="*/ 1888 w 2297"/>
                    <a:gd name="T69" fmla="*/ 396 h 478"/>
                    <a:gd name="T70" fmla="*/ 1962 w 2297"/>
                    <a:gd name="T71" fmla="*/ 417 h 478"/>
                    <a:gd name="T72" fmla="*/ 2060 w 2297"/>
                    <a:gd name="T73" fmla="*/ 417 h 478"/>
                    <a:gd name="T74" fmla="*/ 2140 w 2297"/>
                    <a:gd name="T75" fmla="*/ 456 h 478"/>
                    <a:gd name="T76" fmla="*/ 2224 w 2297"/>
                    <a:gd name="T77" fmla="*/ 449 h 478"/>
                    <a:gd name="T78" fmla="*/ 2259 w 2297"/>
                    <a:gd name="T79" fmla="*/ 435 h 478"/>
                    <a:gd name="T80" fmla="*/ 2242 w 2297"/>
                    <a:gd name="T81" fmla="*/ 344 h 478"/>
                    <a:gd name="T82" fmla="*/ 2140 w 2297"/>
                    <a:gd name="T83" fmla="*/ 322 h 478"/>
                    <a:gd name="T84" fmla="*/ 2042 w 2297"/>
                    <a:gd name="T85" fmla="*/ 312 h 478"/>
                    <a:gd name="T86" fmla="*/ 1972 w 2297"/>
                    <a:gd name="T87" fmla="*/ 238 h 478"/>
                    <a:gd name="T88" fmla="*/ 1892 w 2297"/>
                    <a:gd name="T89" fmla="*/ 199 h 478"/>
                    <a:gd name="T90" fmla="*/ 1822 w 2297"/>
                    <a:gd name="T91" fmla="*/ 157 h 478"/>
                    <a:gd name="T92" fmla="*/ 1710 w 2297"/>
                    <a:gd name="T93" fmla="*/ 126 h 478"/>
                    <a:gd name="T94" fmla="*/ 1577 w 2297"/>
                    <a:gd name="T95" fmla="*/ 66 h 478"/>
                    <a:gd name="T96" fmla="*/ 1451 w 2297"/>
                    <a:gd name="T97" fmla="*/ 30 h 478"/>
                    <a:gd name="T98" fmla="*/ 1329 w 2297"/>
                    <a:gd name="T99" fmla="*/ 23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97" h="478">
                      <a:moveTo>
                        <a:pt x="1290" y="0"/>
                      </a:moveTo>
                      <a:lnTo>
                        <a:pt x="1259" y="16"/>
                      </a:lnTo>
                      <a:lnTo>
                        <a:pt x="1224" y="9"/>
                      </a:lnTo>
                      <a:lnTo>
                        <a:pt x="1199" y="37"/>
                      </a:lnTo>
                      <a:lnTo>
                        <a:pt x="1154" y="27"/>
                      </a:lnTo>
                      <a:lnTo>
                        <a:pt x="1122" y="51"/>
                      </a:lnTo>
                      <a:lnTo>
                        <a:pt x="1080" y="41"/>
                      </a:lnTo>
                      <a:lnTo>
                        <a:pt x="1056" y="69"/>
                      </a:lnTo>
                      <a:lnTo>
                        <a:pt x="1028" y="59"/>
                      </a:lnTo>
                      <a:lnTo>
                        <a:pt x="996" y="83"/>
                      </a:lnTo>
                      <a:lnTo>
                        <a:pt x="961" y="73"/>
                      </a:lnTo>
                      <a:lnTo>
                        <a:pt x="940" y="111"/>
                      </a:lnTo>
                      <a:lnTo>
                        <a:pt x="898" y="105"/>
                      </a:lnTo>
                      <a:lnTo>
                        <a:pt x="891" y="132"/>
                      </a:lnTo>
                      <a:lnTo>
                        <a:pt x="856" y="139"/>
                      </a:lnTo>
                      <a:lnTo>
                        <a:pt x="849" y="185"/>
                      </a:lnTo>
                      <a:lnTo>
                        <a:pt x="821" y="197"/>
                      </a:lnTo>
                      <a:lnTo>
                        <a:pt x="783" y="164"/>
                      </a:lnTo>
                      <a:lnTo>
                        <a:pt x="738" y="175"/>
                      </a:lnTo>
                      <a:lnTo>
                        <a:pt x="717" y="148"/>
                      </a:lnTo>
                      <a:lnTo>
                        <a:pt x="668" y="136"/>
                      </a:lnTo>
                      <a:lnTo>
                        <a:pt x="640" y="168"/>
                      </a:lnTo>
                      <a:lnTo>
                        <a:pt x="598" y="157"/>
                      </a:lnTo>
                      <a:lnTo>
                        <a:pt x="559" y="164"/>
                      </a:lnTo>
                      <a:lnTo>
                        <a:pt x="524" y="153"/>
                      </a:lnTo>
                      <a:lnTo>
                        <a:pt x="510" y="178"/>
                      </a:lnTo>
                      <a:lnTo>
                        <a:pt x="479" y="162"/>
                      </a:lnTo>
                      <a:lnTo>
                        <a:pt x="447" y="171"/>
                      </a:lnTo>
                      <a:lnTo>
                        <a:pt x="433" y="217"/>
                      </a:lnTo>
                      <a:lnTo>
                        <a:pt x="409" y="224"/>
                      </a:lnTo>
                      <a:lnTo>
                        <a:pt x="388" y="255"/>
                      </a:lnTo>
                      <a:lnTo>
                        <a:pt x="346" y="267"/>
                      </a:lnTo>
                      <a:lnTo>
                        <a:pt x="300" y="262"/>
                      </a:lnTo>
                      <a:lnTo>
                        <a:pt x="272" y="284"/>
                      </a:lnTo>
                      <a:lnTo>
                        <a:pt x="234" y="273"/>
                      </a:lnTo>
                      <a:lnTo>
                        <a:pt x="213" y="294"/>
                      </a:lnTo>
                      <a:lnTo>
                        <a:pt x="185" y="287"/>
                      </a:lnTo>
                      <a:lnTo>
                        <a:pt x="153" y="315"/>
                      </a:lnTo>
                      <a:lnTo>
                        <a:pt x="122" y="316"/>
                      </a:lnTo>
                      <a:lnTo>
                        <a:pt x="122" y="340"/>
                      </a:lnTo>
                      <a:lnTo>
                        <a:pt x="101" y="350"/>
                      </a:lnTo>
                      <a:lnTo>
                        <a:pt x="108" y="392"/>
                      </a:lnTo>
                      <a:lnTo>
                        <a:pt x="87" y="415"/>
                      </a:lnTo>
                      <a:lnTo>
                        <a:pt x="48" y="421"/>
                      </a:lnTo>
                      <a:lnTo>
                        <a:pt x="17" y="415"/>
                      </a:lnTo>
                      <a:lnTo>
                        <a:pt x="0" y="452"/>
                      </a:lnTo>
                      <a:lnTo>
                        <a:pt x="24" y="456"/>
                      </a:lnTo>
                      <a:lnTo>
                        <a:pt x="48" y="473"/>
                      </a:lnTo>
                      <a:lnTo>
                        <a:pt x="76" y="456"/>
                      </a:lnTo>
                      <a:lnTo>
                        <a:pt x="101" y="459"/>
                      </a:lnTo>
                      <a:lnTo>
                        <a:pt x="139" y="442"/>
                      </a:lnTo>
                      <a:lnTo>
                        <a:pt x="171" y="452"/>
                      </a:lnTo>
                      <a:lnTo>
                        <a:pt x="202" y="445"/>
                      </a:lnTo>
                      <a:lnTo>
                        <a:pt x="220" y="466"/>
                      </a:lnTo>
                      <a:lnTo>
                        <a:pt x="248" y="456"/>
                      </a:lnTo>
                      <a:lnTo>
                        <a:pt x="269" y="473"/>
                      </a:lnTo>
                      <a:lnTo>
                        <a:pt x="311" y="478"/>
                      </a:lnTo>
                      <a:lnTo>
                        <a:pt x="328" y="445"/>
                      </a:lnTo>
                      <a:lnTo>
                        <a:pt x="367" y="452"/>
                      </a:lnTo>
                      <a:lnTo>
                        <a:pt x="395" y="435"/>
                      </a:lnTo>
                      <a:lnTo>
                        <a:pt x="430" y="445"/>
                      </a:lnTo>
                      <a:lnTo>
                        <a:pt x="454" y="417"/>
                      </a:lnTo>
                      <a:lnTo>
                        <a:pt x="489" y="428"/>
                      </a:lnTo>
                      <a:lnTo>
                        <a:pt x="535" y="408"/>
                      </a:lnTo>
                      <a:lnTo>
                        <a:pt x="566" y="410"/>
                      </a:lnTo>
                      <a:lnTo>
                        <a:pt x="605" y="389"/>
                      </a:lnTo>
                      <a:lnTo>
                        <a:pt x="654" y="396"/>
                      </a:lnTo>
                      <a:lnTo>
                        <a:pt x="689" y="380"/>
                      </a:lnTo>
                      <a:lnTo>
                        <a:pt x="727" y="396"/>
                      </a:lnTo>
                      <a:lnTo>
                        <a:pt x="755" y="361"/>
                      </a:lnTo>
                      <a:lnTo>
                        <a:pt x="783" y="378"/>
                      </a:lnTo>
                      <a:lnTo>
                        <a:pt x="818" y="354"/>
                      </a:lnTo>
                      <a:lnTo>
                        <a:pt x="846" y="364"/>
                      </a:lnTo>
                      <a:lnTo>
                        <a:pt x="884" y="350"/>
                      </a:lnTo>
                      <a:lnTo>
                        <a:pt x="926" y="344"/>
                      </a:lnTo>
                      <a:lnTo>
                        <a:pt x="954" y="371"/>
                      </a:lnTo>
                      <a:lnTo>
                        <a:pt x="993" y="354"/>
                      </a:lnTo>
                      <a:lnTo>
                        <a:pt x="1024" y="378"/>
                      </a:lnTo>
                      <a:lnTo>
                        <a:pt x="1073" y="373"/>
                      </a:lnTo>
                      <a:lnTo>
                        <a:pt x="1087" y="400"/>
                      </a:lnTo>
                      <a:lnTo>
                        <a:pt x="1112" y="382"/>
                      </a:lnTo>
                      <a:lnTo>
                        <a:pt x="1157" y="403"/>
                      </a:lnTo>
                      <a:lnTo>
                        <a:pt x="1182" y="392"/>
                      </a:lnTo>
                      <a:lnTo>
                        <a:pt x="1220" y="396"/>
                      </a:lnTo>
                      <a:lnTo>
                        <a:pt x="1252" y="378"/>
                      </a:lnTo>
                      <a:lnTo>
                        <a:pt x="1304" y="387"/>
                      </a:lnTo>
                      <a:lnTo>
                        <a:pt x="1339" y="359"/>
                      </a:lnTo>
                      <a:lnTo>
                        <a:pt x="1378" y="354"/>
                      </a:lnTo>
                      <a:lnTo>
                        <a:pt x="1395" y="401"/>
                      </a:lnTo>
                      <a:lnTo>
                        <a:pt x="1413" y="364"/>
                      </a:lnTo>
                      <a:lnTo>
                        <a:pt x="1444" y="359"/>
                      </a:lnTo>
                      <a:lnTo>
                        <a:pt x="1490" y="378"/>
                      </a:lnTo>
                      <a:lnTo>
                        <a:pt x="1531" y="361"/>
                      </a:lnTo>
                      <a:lnTo>
                        <a:pt x="1556" y="392"/>
                      </a:lnTo>
                      <a:lnTo>
                        <a:pt x="1605" y="401"/>
                      </a:lnTo>
                      <a:lnTo>
                        <a:pt x="1636" y="417"/>
                      </a:lnTo>
                      <a:lnTo>
                        <a:pt x="1671" y="407"/>
                      </a:lnTo>
                      <a:lnTo>
                        <a:pt x="1713" y="431"/>
                      </a:lnTo>
                      <a:lnTo>
                        <a:pt x="1741" y="417"/>
                      </a:lnTo>
                      <a:lnTo>
                        <a:pt x="1762" y="442"/>
                      </a:lnTo>
                      <a:lnTo>
                        <a:pt x="1787" y="428"/>
                      </a:lnTo>
                      <a:lnTo>
                        <a:pt x="1815" y="450"/>
                      </a:lnTo>
                      <a:lnTo>
                        <a:pt x="1839" y="417"/>
                      </a:lnTo>
                      <a:lnTo>
                        <a:pt x="1871" y="421"/>
                      </a:lnTo>
                      <a:lnTo>
                        <a:pt x="1888" y="396"/>
                      </a:lnTo>
                      <a:lnTo>
                        <a:pt x="1920" y="408"/>
                      </a:lnTo>
                      <a:lnTo>
                        <a:pt x="1944" y="400"/>
                      </a:lnTo>
                      <a:lnTo>
                        <a:pt x="1962" y="417"/>
                      </a:lnTo>
                      <a:lnTo>
                        <a:pt x="1993" y="407"/>
                      </a:lnTo>
                      <a:lnTo>
                        <a:pt x="2021" y="424"/>
                      </a:lnTo>
                      <a:lnTo>
                        <a:pt x="2060" y="417"/>
                      </a:lnTo>
                      <a:lnTo>
                        <a:pt x="2088" y="442"/>
                      </a:lnTo>
                      <a:lnTo>
                        <a:pt x="2112" y="438"/>
                      </a:lnTo>
                      <a:lnTo>
                        <a:pt x="2140" y="456"/>
                      </a:lnTo>
                      <a:lnTo>
                        <a:pt x="2175" y="445"/>
                      </a:lnTo>
                      <a:lnTo>
                        <a:pt x="2193" y="459"/>
                      </a:lnTo>
                      <a:lnTo>
                        <a:pt x="2224" y="449"/>
                      </a:lnTo>
                      <a:lnTo>
                        <a:pt x="2245" y="470"/>
                      </a:lnTo>
                      <a:lnTo>
                        <a:pt x="2297" y="471"/>
                      </a:lnTo>
                      <a:lnTo>
                        <a:pt x="2259" y="435"/>
                      </a:lnTo>
                      <a:lnTo>
                        <a:pt x="2262" y="403"/>
                      </a:lnTo>
                      <a:lnTo>
                        <a:pt x="2235" y="378"/>
                      </a:lnTo>
                      <a:lnTo>
                        <a:pt x="2242" y="344"/>
                      </a:lnTo>
                      <a:lnTo>
                        <a:pt x="2203" y="333"/>
                      </a:lnTo>
                      <a:lnTo>
                        <a:pt x="2172" y="312"/>
                      </a:lnTo>
                      <a:lnTo>
                        <a:pt x="2140" y="322"/>
                      </a:lnTo>
                      <a:lnTo>
                        <a:pt x="2116" y="298"/>
                      </a:lnTo>
                      <a:lnTo>
                        <a:pt x="2084" y="319"/>
                      </a:lnTo>
                      <a:lnTo>
                        <a:pt x="2042" y="312"/>
                      </a:lnTo>
                      <a:lnTo>
                        <a:pt x="2032" y="281"/>
                      </a:lnTo>
                      <a:lnTo>
                        <a:pt x="1990" y="276"/>
                      </a:lnTo>
                      <a:lnTo>
                        <a:pt x="1972" y="238"/>
                      </a:lnTo>
                      <a:lnTo>
                        <a:pt x="1930" y="234"/>
                      </a:lnTo>
                      <a:lnTo>
                        <a:pt x="1923" y="196"/>
                      </a:lnTo>
                      <a:lnTo>
                        <a:pt x="1892" y="199"/>
                      </a:lnTo>
                      <a:lnTo>
                        <a:pt x="1885" y="176"/>
                      </a:lnTo>
                      <a:lnTo>
                        <a:pt x="1860" y="182"/>
                      </a:lnTo>
                      <a:lnTo>
                        <a:pt x="1822" y="157"/>
                      </a:lnTo>
                      <a:lnTo>
                        <a:pt x="1773" y="164"/>
                      </a:lnTo>
                      <a:lnTo>
                        <a:pt x="1731" y="153"/>
                      </a:lnTo>
                      <a:lnTo>
                        <a:pt x="1710" y="126"/>
                      </a:lnTo>
                      <a:lnTo>
                        <a:pt x="1664" y="101"/>
                      </a:lnTo>
                      <a:lnTo>
                        <a:pt x="1654" y="70"/>
                      </a:lnTo>
                      <a:lnTo>
                        <a:pt x="1577" y="66"/>
                      </a:lnTo>
                      <a:lnTo>
                        <a:pt x="1535" y="41"/>
                      </a:lnTo>
                      <a:lnTo>
                        <a:pt x="1493" y="56"/>
                      </a:lnTo>
                      <a:lnTo>
                        <a:pt x="1451" y="30"/>
                      </a:lnTo>
                      <a:lnTo>
                        <a:pt x="1416" y="44"/>
                      </a:lnTo>
                      <a:lnTo>
                        <a:pt x="1388" y="20"/>
                      </a:lnTo>
                      <a:lnTo>
                        <a:pt x="1329" y="23"/>
                      </a:lnTo>
                      <a:lnTo>
                        <a:pt x="1290" y="0"/>
                      </a:lnTo>
                      <a:close/>
                    </a:path>
                  </a:pathLst>
                </a:custGeom>
                <a:solidFill>
                  <a:srgbClr val="0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81" name="Freeform 33"/>
                <p:cNvSpPr>
                  <a:spLocks/>
                </p:cNvSpPr>
                <p:nvPr/>
              </p:nvSpPr>
              <p:spPr bwMode="auto">
                <a:xfrm>
                  <a:off x="1737" y="2278"/>
                  <a:ext cx="95" cy="148"/>
                </a:xfrm>
                <a:custGeom>
                  <a:avLst/>
                  <a:gdLst>
                    <a:gd name="T0" fmla="*/ 7 w 95"/>
                    <a:gd name="T1" fmla="*/ 0 h 148"/>
                    <a:gd name="T2" fmla="*/ 0 w 95"/>
                    <a:gd name="T3" fmla="*/ 43 h 148"/>
                    <a:gd name="T4" fmla="*/ 53 w 95"/>
                    <a:gd name="T5" fmla="*/ 60 h 148"/>
                    <a:gd name="T6" fmla="*/ 39 w 95"/>
                    <a:gd name="T7" fmla="*/ 106 h 148"/>
                    <a:gd name="T8" fmla="*/ 70 w 95"/>
                    <a:gd name="T9" fmla="*/ 113 h 148"/>
                    <a:gd name="T10" fmla="*/ 60 w 95"/>
                    <a:gd name="T11" fmla="*/ 148 h 148"/>
                    <a:gd name="T12" fmla="*/ 95 w 95"/>
                    <a:gd name="T13" fmla="*/ 120 h 148"/>
                    <a:gd name="T14" fmla="*/ 77 w 95"/>
                    <a:gd name="T15" fmla="*/ 81 h 148"/>
                    <a:gd name="T16" fmla="*/ 84 w 95"/>
                    <a:gd name="T17" fmla="*/ 67 h 148"/>
                    <a:gd name="T18" fmla="*/ 81 w 95"/>
                    <a:gd name="T19" fmla="*/ 43 h 148"/>
                    <a:gd name="T20" fmla="*/ 7 w 95"/>
                    <a:gd name="T21" fmla="*/ 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5" h="148">
                      <a:moveTo>
                        <a:pt x="7" y="0"/>
                      </a:moveTo>
                      <a:lnTo>
                        <a:pt x="0" y="43"/>
                      </a:lnTo>
                      <a:lnTo>
                        <a:pt x="53" y="60"/>
                      </a:lnTo>
                      <a:lnTo>
                        <a:pt x="39" y="106"/>
                      </a:lnTo>
                      <a:lnTo>
                        <a:pt x="70" y="113"/>
                      </a:lnTo>
                      <a:lnTo>
                        <a:pt x="60" y="148"/>
                      </a:lnTo>
                      <a:lnTo>
                        <a:pt x="95" y="120"/>
                      </a:lnTo>
                      <a:lnTo>
                        <a:pt x="77" y="81"/>
                      </a:lnTo>
                      <a:lnTo>
                        <a:pt x="84" y="67"/>
                      </a:lnTo>
                      <a:lnTo>
                        <a:pt x="81" y="43"/>
                      </a:lnTo>
                      <a:lnTo>
                        <a:pt x="7"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82" name="Freeform 34"/>
                <p:cNvSpPr>
                  <a:spLocks/>
                </p:cNvSpPr>
                <p:nvPr/>
              </p:nvSpPr>
              <p:spPr bwMode="auto">
                <a:xfrm>
                  <a:off x="1891" y="2402"/>
                  <a:ext cx="94" cy="147"/>
                </a:xfrm>
                <a:custGeom>
                  <a:avLst/>
                  <a:gdLst>
                    <a:gd name="T0" fmla="*/ 7 w 94"/>
                    <a:gd name="T1" fmla="*/ 0 h 147"/>
                    <a:gd name="T2" fmla="*/ 0 w 94"/>
                    <a:gd name="T3" fmla="*/ 42 h 147"/>
                    <a:gd name="T4" fmla="*/ 52 w 94"/>
                    <a:gd name="T5" fmla="*/ 59 h 147"/>
                    <a:gd name="T6" fmla="*/ 38 w 94"/>
                    <a:gd name="T7" fmla="*/ 105 h 147"/>
                    <a:gd name="T8" fmla="*/ 70 w 94"/>
                    <a:gd name="T9" fmla="*/ 112 h 147"/>
                    <a:gd name="T10" fmla="*/ 59 w 94"/>
                    <a:gd name="T11" fmla="*/ 147 h 147"/>
                    <a:gd name="T12" fmla="*/ 94 w 94"/>
                    <a:gd name="T13" fmla="*/ 119 h 147"/>
                    <a:gd name="T14" fmla="*/ 77 w 94"/>
                    <a:gd name="T15" fmla="*/ 80 h 147"/>
                    <a:gd name="T16" fmla="*/ 84 w 94"/>
                    <a:gd name="T17" fmla="*/ 66 h 147"/>
                    <a:gd name="T18" fmla="*/ 80 w 94"/>
                    <a:gd name="T19" fmla="*/ 42 h 147"/>
                    <a:gd name="T20" fmla="*/ 7 w 94"/>
                    <a:gd name="T21"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4" h="147">
                      <a:moveTo>
                        <a:pt x="7" y="0"/>
                      </a:moveTo>
                      <a:lnTo>
                        <a:pt x="0" y="42"/>
                      </a:lnTo>
                      <a:lnTo>
                        <a:pt x="52" y="59"/>
                      </a:lnTo>
                      <a:lnTo>
                        <a:pt x="38" y="105"/>
                      </a:lnTo>
                      <a:lnTo>
                        <a:pt x="70" y="112"/>
                      </a:lnTo>
                      <a:lnTo>
                        <a:pt x="59" y="147"/>
                      </a:lnTo>
                      <a:lnTo>
                        <a:pt x="94" y="119"/>
                      </a:lnTo>
                      <a:lnTo>
                        <a:pt x="77" y="80"/>
                      </a:lnTo>
                      <a:lnTo>
                        <a:pt x="84" y="66"/>
                      </a:lnTo>
                      <a:lnTo>
                        <a:pt x="80" y="42"/>
                      </a:lnTo>
                      <a:lnTo>
                        <a:pt x="7"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83" name="Freeform 35"/>
                <p:cNvSpPr>
                  <a:spLocks/>
                </p:cNvSpPr>
                <p:nvPr/>
              </p:nvSpPr>
              <p:spPr bwMode="auto">
                <a:xfrm>
                  <a:off x="2017" y="2479"/>
                  <a:ext cx="181" cy="139"/>
                </a:xfrm>
                <a:custGeom>
                  <a:avLst/>
                  <a:gdLst>
                    <a:gd name="T0" fmla="*/ 13 w 181"/>
                    <a:gd name="T1" fmla="*/ 0 h 139"/>
                    <a:gd name="T2" fmla="*/ 0 w 181"/>
                    <a:gd name="T3" fmla="*/ 40 h 139"/>
                    <a:gd name="T4" fmla="*/ 100 w 181"/>
                    <a:gd name="T5" fmla="*/ 56 h 139"/>
                    <a:gd name="T6" fmla="*/ 73 w 181"/>
                    <a:gd name="T7" fmla="*/ 99 h 139"/>
                    <a:gd name="T8" fmla="*/ 134 w 181"/>
                    <a:gd name="T9" fmla="*/ 107 h 139"/>
                    <a:gd name="T10" fmla="*/ 114 w 181"/>
                    <a:gd name="T11" fmla="*/ 139 h 139"/>
                    <a:gd name="T12" fmla="*/ 181 w 181"/>
                    <a:gd name="T13" fmla="*/ 114 h 139"/>
                    <a:gd name="T14" fmla="*/ 148 w 181"/>
                    <a:gd name="T15" fmla="*/ 76 h 139"/>
                    <a:gd name="T16" fmla="*/ 161 w 181"/>
                    <a:gd name="T17" fmla="*/ 63 h 139"/>
                    <a:gd name="T18" fmla="*/ 154 w 181"/>
                    <a:gd name="T19" fmla="*/ 40 h 139"/>
                    <a:gd name="T20" fmla="*/ 13 w 181"/>
                    <a:gd name="T21"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139">
                      <a:moveTo>
                        <a:pt x="13" y="0"/>
                      </a:moveTo>
                      <a:lnTo>
                        <a:pt x="0" y="40"/>
                      </a:lnTo>
                      <a:lnTo>
                        <a:pt x="100" y="56"/>
                      </a:lnTo>
                      <a:lnTo>
                        <a:pt x="73" y="99"/>
                      </a:lnTo>
                      <a:lnTo>
                        <a:pt x="134" y="107"/>
                      </a:lnTo>
                      <a:lnTo>
                        <a:pt x="114" y="139"/>
                      </a:lnTo>
                      <a:lnTo>
                        <a:pt x="181" y="114"/>
                      </a:lnTo>
                      <a:lnTo>
                        <a:pt x="148" y="76"/>
                      </a:lnTo>
                      <a:lnTo>
                        <a:pt x="161" y="63"/>
                      </a:lnTo>
                      <a:lnTo>
                        <a:pt x="154" y="40"/>
                      </a:lnTo>
                      <a:lnTo>
                        <a:pt x="13"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84" name="Freeform 36"/>
                <p:cNvSpPr>
                  <a:spLocks/>
                </p:cNvSpPr>
                <p:nvPr/>
              </p:nvSpPr>
              <p:spPr bwMode="auto">
                <a:xfrm>
                  <a:off x="2237" y="2521"/>
                  <a:ext cx="108" cy="94"/>
                </a:xfrm>
                <a:custGeom>
                  <a:avLst/>
                  <a:gdLst>
                    <a:gd name="T0" fmla="*/ 7 w 108"/>
                    <a:gd name="T1" fmla="*/ 0 h 94"/>
                    <a:gd name="T2" fmla="*/ 0 w 108"/>
                    <a:gd name="T3" fmla="*/ 27 h 94"/>
                    <a:gd name="T4" fmla="*/ 60 w 108"/>
                    <a:gd name="T5" fmla="*/ 38 h 94"/>
                    <a:gd name="T6" fmla="*/ 43 w 108"/>
                    <a:gd name="T7" fmla="*/ 67 h 94"/>
                    <a:gd name="T8" fmla="*/ 80 w 108"/>
                    <a:gd name="T9" fmla="*/ 72 h 94"/>
                    <a:gd name="T10" fmla="*/ 68 w 108"/>
                    <a:gd name="T11" fmla="*/ 94 h 94"/>
                    <a:gd name="T12" fmla="*/ 108 w 108"/>
                    <a:gd name="T13" fmla="*/ 76 h 94"/>
                    <a:gd name="T14" fmla="*/ 88 w 108"/>
                    <a:gd name="T15" fmla="*/ 52 h 94"/>
                    <a:gd name="T16" fmla="*/ 96 w 108"/>
                    <a:gd name="T17" fmla="*/ 42 h 94"/>
                    <a:gd name="T18" fmla="*/ 92 w 108"/>
                    <a:gd name="T19" fmla="*/ 27 h 94"/>
                    <a:gd name="T20" fmla="*/ 7 w 108"/>
                    <a:gd name="T21"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94">
                      <a:moveTo>
                        <a:pt x="7" y="0"/>
                      </a:moveTo>
                      <a:lnTo>
                        <a:pt x="0" y="27"/>
                      </a:lnTo>
                      <a:lnTo>
                        <a:pt x="60" y="38"/>
                      </a:lnTo>
                      <a:lnTo>
                        <a:pt x="43" y="67"/>
                      </a:lnTo>
                      <a:lnTo>
                        <a:pt x="80" y="72"/>
                      </a:lnTo>
                      <a:lnTo>
                        <a:pt x="68" y="94"/>
                      </a:lnTo>
                      <a:lnTo>
                        <a:pt x="108" y="76"/>
                      </a:lnTo>
                      <a:lnTo>
                        <a:pt x="88" y="52"/>
                      </a:lnTo>
                      <a:lnTo>
                        <a:pt x="96" y="42"/>
                      </a:lnTo>
                      <a:lnTo>
                        <a:pt x="92" y="27"/>
                      </a:lnTo>
                      <a:lnTo>
                        <a:pt x="7"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85" name="Freeform 37"/>
                <p:cNvSpPr>
                  <a:spLocks/>
                </p:cNvSpPr>
                <p:nvPr/>
              </p:nvSpPr>
              <p:spPr bwMode="auto">
                <a:xfrm>
                  <a:off x="1919" y="2296"/>
                  <a:ext cx="128" cy="132"/>
                </a:xfrm>
                <a:custGeom>
                  <a:avLst/>
                  <a:gdLst>
                    <a:gd name="T0" fmla="*/ 9 w 128"/>
                    <a:gd name="T1" fmla="*/ 0 h 132"/>
                    <a:gd name="T2" fmla="*/ 0 w 128"/>
                    <a:gd name="T3" fmla="*/ 38 h 132"/>
                    <a:gd name="T4" fmla="*/ 71 w 128"/>
                    <a:gd name="T5" fmla="*/ 54 h 132"/>
                    <a:gd name="T6" fmla="*/ 52 w 128"/>
                    <a:gd name="T7" fmla="*/ 95 h 132"/>
                    <a:gd name="T8" fmla="*/ 96 w 128"/>
                    <a:gd name="T9" fmla="*/ 101 h 132"/>
                    <a:gd name="T10" fmla="*/ 80 w 128"/>
                    <a:gd name="T11" fmla="*/ 132 h 132"/>
                    <a:gd name="T12" fmla="*/ 128 w 128"/>
                    <a:gd name="T13" fmla="*/ 108 h 132"/>
                    <a:gd name="T14" fmla="*/ 105 w 128"/>
                    <a:gd name="T15" fmla="*/ 73 h 132"/>
                    <a:gd name="T16" fmla="*/ 114 w 128"/>
                    <a:gd name="T17" fmla="*/ 60 h 132"/>
                    <a:gd name="T18" fmla="*/ 110 w 128"/>
                    <a:gd name="T19" fmla="*/ 38 h 132"/>
                    <a:gd name="T20" fmla="*/ 9 w 128"/>
                    <a:gd name="T21"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8" h="132">
                      <a:moveTo>
                        <a:pt x="9" y="0"/>
                      </a:moveTo>
                      <a:lnTo>
                        <a:pt x="0" y="38"/>
                      </a:lnTo>
                      <a:lnTo>
                        <a:pt x="71" y="54"/>
                      </a:lnTo>
                      <a:lnTo>
                        <a:pt x="52" y="95"/>
                      </a:lnTo>
                      <a:lnTo>
                        <a:pt x="96" y="101"/>
                      </a:lnTo>
                      <a:lnTo>
                        <a:pt x="80" y="132"/>
                      </a:lnTo>
                      <a:lnTo>
                        <a:pt x="128" y="108"/>
                      </a:lnTo>
                      <a:lnTo>
                        <a:pt x="105" y="73"/>
                      </a:lnTo>
                      <a:lnTo>
                        <a:pt x="114" y="60"/>
                      </a:lnTo>
                      <a:lnTo>
                        <a:pt x="110" y="38"/>
                      </a:lnTo>
                      <a:lnTo>
                        <a:pt x="9"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86" name="Freeform 38"/>
                <p:cNvSpPr>
                  <a:spLocks/>
                </p:cNvSpPr>
                <p:nvPr/>
              </p:nvSpPr>
              <p:spPr bwMode="auto">
                <a:xfrm>
                  <a:off x="2115" y="2416"/>
                  <a:ext cx="137" cy="87"/>
                </a:xfrm>
                <a:custGeom>
                  <a:avLst/>
                  <a:gdLst>
                    <a:gd name="T0" fmla="*/ 9 w 137"/>
                    <a:gd name="T1" fmla="*/ 0 h 87"/>
                    <a:gd name="T2" fmla="*/ 0 w 137"/>
                    <a:gd name="T3" fmla="*/ 24 h 87"/>
                    <a:gd name="T4" fmla="*/ 77 w 137"/>
                    <a:gd name="T5" fmla="*/ 35 h 87"/>
                    <a:gd name="T6" fmla="*/ 56 w 137"/>
                    <a:gd name="T7" fmla="*/ 63 h 87"/>
                    <a:gd name="T8" fmla="*/ 102 w 137"/>
                    <a:gd name="T9" fmla="*/ 66 h 87"/>
                    <a:gd name="T10" fmla="*/ 86 w 137"/>
                    <a:gd name="T11" fmla="*/ 87 h 87"/>
                    <a:gd name="T12" fmla="*/ 137 w 137"/>
                    <a:gd name="T13" fmla="*/ 71 h 87"/>
                    <a:gd name="T14" fmla="*/ 112 w 137"/>
                    <a:gd name="T15" fmla="*/ 48 h 87"/>
                    <a:gd name="T16" fmla="*/ 122 w 137"/>
                    <a:gd name="T17" fmla="*/ 39 h 87"/>
                    <a:gd name="T18" fmla="*/ 118 w 137"/>
                    <a:gd name="T19" fmla="*/ 24 h 87"/>
                    <a:gd name="T20" fmla="*/ 9 w 137"/>
                    <a:gd name="T21"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87">
                      <a:moveTo>
                        <a:pt x="9" y="0"/>
                      </a:moveTo>
                      <a:lnTo>
                        <a:pt x="0" y="24"/>
                      </a:lnTo>
                      <a:lnTo>
                        <a:pt x="77" y="35"/>
                      </a:lnTo>
                      <a:lnTo>
                        <a:pt x="56" y="63"/>
                      </a:lnTo>
                      <a:lnTo>
                        <a:pt x="102" y="66"/>
                      </a:lnTo>
                      <a:lnTo>
                        <a:pt x="86" y="87"/>
                      </a:lnTo>
                      <a:lnTo>
                        <a:pt x="137" y="71"/>
                      </a:lnTo>
                      <a:lnTo>
                        <a:pt x="112" y="48"/>
                      </a:lnTo>
                      <a:lnTo>
                        <a:pt x="122" y="39"/>
                      </a:lnTo>
                      <a:lnTo>
                        <a:pt x="118" y="24"/>
                      </a:lnTo>
                      <a:lnTo>
                        <a:pt x="9"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87" name="Freeform 39"/>
                <p:cNvSpPr>
                  <a:spLocks/>
                </p:cNvSpPr>
                <p:nvPr/>
              </p:nvSpPr>
              <p:spPr bwMode="auto">
                <a:xfrm>
                  <a:off x="2437" y="2563"/>
                  <a:ext cx="175" cy="78"/>
                </a:xfrm>
                <a:custGeom>
                  <a:avLst/>
                  <a:gdLst>
                    <a:gd name="T0" fmla="*/ 0 w 175"/>
                    <a:gd name="T1" fmla="*/ 11 h 78"/>
                    <a:gd name="T2" fmla="*/ 10 w 175"/>
                    <a:gd name="T3" fmla="*/ 42 h 78"/>
                    <a:gd name="T4" fmla="*/ 38 w 175"/>
                    <a:gd name="T5" fmla="*/ 35 h 78"/>
                    <a:gd name="T6" fmla="*/ 52 w 175"/>
                    <a:gd name="T7" fmla="*/ 53 h 78"/>
                    <a:gd name="T8" fmla="*/ 80 w 175"/>
                    <a:gd name="T9" fmla="*/ 56 h 78"/>
                    <a:gd name="T10" fmla="*/ 108 w 175"/>
                    <a:gd name="T11" fmla="*/ 74 h 78"/>
                    <a:gd name="T12" fmla="*/ 140 w 175"/>
                    <a:gd name="T13" fmla="*/ 67 h 78"/>
                    <a:gd name="T14" fmla="*/ 175 w 175"/>
                    <a:gd name="T15" fmla="*/ 78 h 78"/>
                    <a:gd name="T16" fmla="*/ 136 w 175"/>
                    <a:gd name="T17" fmla="*/ 46 h 78"/>
                    <a:gd name="T18" fmla="*/ 140 w 175"/>
                    <a:gd name="T19" fmla="*/ 25 h 78"/>
                    <a:gd name="T20" fmla="*/ 122 w 175"/>
                    <a:gd name="T21" fmla="*/ 4 h 78"/>
                    <a:gd name="T22" fmla="*/ 108 w 175"/>
                    <a:gd name="T23" fmla="*/ 32 h 78"/>
                    <a:gd name="T24" fmla="*/ 87 w 175"/>
                    <a:gd name="T25" fmla="*/ 4 h 78"/>
                    <a:gd name="T26" fmla="*/ 59 w 175"/>
                    <a:gd name="T27" fmla="*/ 18 h 78"/>
                    <a:gd name="T28" fmla="*/ 42 w 175"/>
                    <a:gd name="T29" fmla="*/ 0 h 78"/>
                    <a:gd name="T30" fmla="*/ 0 w 175"/>
                    <a:gd name="T31" fmla="*/ 11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5" h="78">
                      <a:moveTo>
                        <a:pt x="0" y="11"/>
                      </a:moveTo>
                      <a:lnTo>
                        <a:pt x="10" y="42"/>
                      </a:lnTo>
                      <a:lnTo>
                        <a:pt x="38" y="35"/>
                      </a:lnTo>
                      <a:lnTo>
                        <a:pt x="52" y="53"/>
                      </a:lnTo>
                      <a:lnTo>
                        <a:pt x="80" y="56"/>
                      </a:lnTo>
                      <a:lnTo>
                        <a:pt x="108" y="74"/>
                      </a:lnTo>
                      <a:lnTo>
                        <a:pt x="140" y="67"/>
                      </a:lnTo>
                      <a:lnTo>
                        <a:pt x="175" y="78"/>
                      </a:lnTo>
                      <a:lnTo>
                        <a:pt x="136" y="46"/>
                      </a:lnTo>
                      <a:lnTo>
                        <a:pt x="140" y="25"/>
                      </a:lnTo>
                      <a:lnTo>
                        <a:pt x="122" y="4"/>
                      </a:lnTo>
                      <a:lnTo>
                        <a:pt x="108" y="32"/>
                      </a:lnTo>
                      <a:lnTo>
                        <a:pt x="87" y="4"/>
                      </a:lnTo>
                      <a:lnTo>
                        <a:pt x="59" y="18"/>
                      </a:lnTo>
                      <a:lnTo>
                        <a:pt x="42" y="0"/>
                      </a:lnTo>
                      <a:lnTo>
                        <a:pt x="0" y="11"/>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88" name="Freeform 40"/>
                <p:cNvSpPr>
                  <a:spLocks/>
                </p:cNvSpPr>
                <p:nvPr/>
              </p:nvSpPr>
              <p:spPr bwMode="auto">
                <a:xfrm>
                  <a:off x="1478" y="2286"/>
                  <a:ext cx="230" cy="93"/>
                </a:xfrm>
                <a:custGeom>
                  <a:avLst/>
                  <a:gdLst>
                    <a:gd name="T0" fmla="*/ 0 w 230"/>
                    <a:gd name="T1" fmla="*/ 12 h 93"/>
                    <a:gd name="T2" fmla="*/ 13 w 230"/>
                    <a:gd name="T3" fmla="*/ 51 h 93"/>
                    <a:gd name="T4" fmla="*/ 50 w 230"/>
                    <a:gd name="T5" fmla="*/ 42 h 93"/>
                    <a:gd name="T6" fmla="*/ 69 w 230"/>
                    <a:gd name="T7" fmla="*/ 64 h 93"/>
                    <a:gd name="T8" fmla="*/ 106 w 230"/>
                    <a:gd name="T9" fmla="*/ 67 h 93"/>
                    <a:gd name="T10" fmla="*/ 143 w 230"/>
                    <a:gd name="T11" fmla="*/ 90 h 93"/>
                    <a:gd name="T12" fmla="*/ 184 w 230"/>
                    <a:gd name="T13" fmla="*/ 80 h 93"/>
                    <a:gd name="T14" fmla="*/ 230 w 230"/>
                    <a:gd name="T15" fmla="*/ 93 h 93"/>
                    <a:gd name="T16" fmla="*/ 180 w 230"/>
                    <a:gd name="T17" fmla="*/ 55 h 93"/>
                    <a:gd name="T18" fmla="*/ 184 w 230"/>
                    <a:gd name="T19" fmla="*/ 29 h 93"/>
                    <a:gd name="T20" fmla="*/ 161 w 230"/>
                    <a:gd name="T21" fmla="*/ 3 h 93"/>
                    <a:gd name="T22" fmla="*/ 143 w 230"/>
                    <a:gd name="T23" fmla="*/ 38 h 93"/>
                    <a:gd name="T24" fmla="*/ 115 w 230"/>
                    <a:gd name="T25" fmla="*/ 3 h 93"/>
                    <a:gd name="T26" fmla="*/ 78 w 230"/>
                    <a:gd name="T27" fmla="*/ 21 h 93"/>
                    <a:gd name="T28" fmla="*/ 55 w 230"/>
                    <a:gd name="T29" fmla="*/ 0 h 93"/>
                    <a:gd name="T30" fmla="*/ 0 w 230"/>
                    <a:gd name="T31" fmla="*/ 1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0" h="93">
                      <a:moveTo>
                        <a:pt x="0" y="12"/>
                      </a:moveTo>
                      <a:lnTo>
                        <a:pt x="13" y="51"/>
                      </a:lnTo>
                      <a:lnTo>
                        <a:pt x="50" y="42"/>
                      </a:lnTo>
                      <a:lnTo>
                        <a:pt x="69" y="64"/>
                      </a:lnTo>
                      <a:lnTo>
                        <a:pt x="106" y="67"/>
                      </a:lnTo>
                      <a:lnTo>
                        <a:pt x="143" y="90"/>
                      </a:lnTo>
                      <a:lnTo>
                        <a:pt x="184" y="80"/>
                      </a:lnTo>
                      <a:lnTo>
                        <a:pt x="230" y="93"/>
                      </a:lnTo>
                      <a:lnTo>
                        <a:pt x="180" y="55"/>
                      </a:lnTo>
                      <a:lnTo>
                        <a:pt x="184" y="29"/>
                      </a:lnTo>
                      <a:lnTo>
                        <a:pt x="161" y="3"/>
                      </a:lnTo>
                      <a:lnTo>
                        <a:pt x="143" y="38"/>
                      </a:lnTo>
                      <a:lnTo>
                        <a:pt x="115" y="3"/>
                      </a:lnTo>
                      <a:lnTo>
                        <a:pt x="78" y="21"/>
                      </a:lnTo>
                      <a:lnTo>
                        <a:pt x="55" y="0"/>
                      </a:lnTo>
                      <a:lnTo>
                        <a:pt x="0" y="12"/>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89" name="Freeform 41"/>
                <p:cNvSpPr>
                  <a:spLocks/>
                </p:cNvSpPr>
                <p:nvPr/>
              </p:nvSpPr>
              <p:spPr bwMode="auto">
                <a:xfrm>
                  <a:off x="1744" y="2503"/>
                  <a:ext cx="67" cy="71"/>
                </a:xfrm>
                <a:custGeom>
                  <a:avLst/>
                  <a:gdLst>
                    <a:gd name="T0" fmla="*/ 0 w 67"/>
                    <a:gd name="T1" fmla="*/ 8 h 71"/>
                    <a:gd name="T2" fmla="*/ 21 w 67"/>
                    <a:gd name="T3" fmla="*/ 25 h 71"/>
                    <a:gd name="T4" fmla="*/ 35 w 67"/>
                    <a:gd name="T5" fmla="*/ 71 h 71"/>
                    <a:gd name="T6" fmla="*/ 53 w 67"/>
                    <a:gd name="T7" fmla="*/ 53 h 71"/>
                    <a:gd name="T8" fmla="*/ 49 w 67"/>
                    <a:gd name="T9" fmla="*/ 29 h 71"/>
                    <a:gd name="T10" fmla="*/ 67 w 67"/>
                    <a:gd name="T11" fmla="*/ 0 h 71"/>
                    <a:gd name="T12" fmla="*/ 0 w 67"/>
                    <a:gd name="T13" fmla="*/ 8 h 71"/>
                  </a:gdLst>
                  <a:ahLst/>
                  <a:cxnLst>
                    <a:cxn ang="0">
                      <a:pos x="T0" y="T1"/>
                    </a:cxn>
                    <a:cxn ang="0">
                      <a:pos x="T2" y="T3"/>
                    </a:cxn>
                    <a:cxn ang="0">
                      <a:pos x="T4" y="T5"/>
                    </a:cxn>
                    <a:cxn ang="0">
                      <a:pos x="T6" y="T7"/>
                    </a:cxn>
                    <a:cxn ang="0">
                      <a:pos x="T8" y="T9"/>
                    </a:cxn>
                    <a:cxn ang="0">
                      <a:pos x="T10" y="T11"/>
                    </a:cxn>
                    <a:cxn ang="0">
                      <a:pos x="T12" y="T13"/>
                    </a:cxn>
                  </a:cxnLst>
                  <a:rect l="0" t="0" r="r" b="b"/>
                  <a:pathLst>
                    <a:path w="67" h="71">
                      <a:moveTo>
                        <a:pt x="0" y="8"/>
                      </a:moveTo>
                      <a:lnTo>
                        <a:pt x="21" y="25"/>
                      </a:lnTo>
                      <a:lnTo>
                        <a:pt x="35" y="71"/>
                      </a:lnTo>
                      <a:lnTo>
                        <a:pt x="53" y="53"/>
                      </a:lnTo>
                      <a:lnTo>
                        <a:pt x="49" y="29"/>
                      </a:lnTo>
                      <a:lnTo>
                        <a:pt x="67" y="0"/>
                      </a:lnTo>
                      <a:lnTo>
                        <a:pt x="0" y="8"/>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90" name="Freeform 42"/>
                <p:cNvSpPr>
                  <a:spLocks/>
                </p:cNvSpPr>
                <p:nvPr/>
              </p:nvSpPr>
              <p:spPr bwMode="auto">
                <a:xfrm>
                  <a:off x="1254" y="2356"/>
                  <a:ext cx="130" cy="211"/>
                </a:xfrm>
                <a:custGeom>
                  <a:avLst/>
                  <a:gdLst>
                    <a:gd name="T0" fmla="*/ 88 w 130"/>
                    <a:gd name="T1" fmla="*/ 0 h 211"/>
                    <a:gd name="T2" fmla="*/ 35 w 130"/>
                    <a:gd name="T3" fmla="*/ 14 h 211"/>
                    <a:gd name="T4" fmla="*/ 28 w 130"/>
                    <a:gd name="T5" fmla="*/ 35 h 211"/>
                    <a:gd name="T6" fmla="*/ 4 w 130"/>
                    <a:gd name="T7" fmla="*/ 49 h 211"/>
                    <a:gd name="T8" fmla="*/ 0 w 130"/>
                    <a:gd name="T9" fmla="*/ 81 h 211"/>
                    <a:gd name="T10" fmla="*/ 32 w 130"/>
                    <a:gd name="T11" fmla="*/ 91 h 211"/>
                    <a:gd name="T12" fmla="*/ 63 w 130"/>
                    <a:gd name="T13" fmla="*/ 116 h 211"/>
                    <a:gd name="T14" fmla="*/ 39 w 130"/>
                    <a:gd name="T15" fmla="*/ 130 h 211"/>
                    <a:gd name="T16" fmla="*/ 88 w 130"/>
                    <a:gd name="T17" fmla="*/ 147 h 211"/>
                    <a:gd name="T18" fmla="*/ 70 w 130"/>
                    <a:gd name="T19" fmla="*/ 162 h 211"/>
                    <a:gd name="T20" fmla="*/ 81 w 130"/>
                    <a:gd name="T21" fmla="*/ 186 h 211"/>
                    <a:gd name="T22" fmla="*/ 84 w 130"/>
                    <a:gd name="T23" fmla="*/ 211 h 211"/>
                    <a:gd name="T24" fmla="*/ 130 w 130"/>
                    <a:gd name="T25" fmla="*/ 204 h 211"/>
                    <a:gd name="T26" fmla="*/ 105 w 130"/>
                    <a:gd name="T27" fmla="*/ 169 h 211"/>
                    <a:gd name="T28" fmla="*/ 126 w 130"/>
                    <a:gd name="T29" fmla="*/ 140 h 211"/>
                    <a:gd name="T30" fmla="*/ 105 w 130"/>
                    <a:gd name="T31" fmla="*/ 126 h 211"/>
                    <a:gd name="T32" fmla="*/ 84 w 130"/>
                    <a:gd name="T33" fmla="*/ 123 h 211"/>
                    <a:gd name="T34" fmla="*/ 91 w 130"/>
                    <a:gd name="T35" fmla="*/ 98 h 211"/>
                    <a:gd name="T36" fmla="*/ 88 w 130"/>
                    <a:gd name="T37" fmla="*/ 88 h 211"/>
                    <a:gd name="T38" fmla="*/ 63 w 130"/>
                    <a:gd name="T39" fmla="*/ 74 h 211"/>
                    <a:gd name="T40" fmla="*/ 28 w 130"/>
                    <a:gd name="T41" fmla="*/ 67 h 211"/>
                    <a:gd name="T42" fmla="*/ 53 w 130"/>
                    <a:gd name="T43" fmla="*/ 49 h 211"/>
                    <a:gd name="T44" fmla="*/ 88 w 130"/>
                    <a:gd name="T45"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0" h="211">
                      <a:moveTo>
                        <a:pt x="88" y="0"/>
                      </a:moveTo>
                      <a:lnTo>
                        <a:pt x="35" y="14"/>
                      </a:lnTo>
                      <a:lnTo>
                        <a:pt x="28" y="35"/>
                      </a:lnTo>
                      <a:lnTo>
                        <a:pt x="4" y="49"/>
                      </a:lnTo>
                      <a:lnTo>
                        <a:pt x="0" y="81"/>
                      </a:lnTo>
                      <a:lnTo>
                        <a:pt x="32" y="91"/>
                      </a:lnTo>
                      <a:lnTo>
                        <a:pt x="63" y="116"/>
                      </a:lnTo>
                      <a:lnTo>
                        <a:pt x="39" y="130"/>
                      </a:lnTo>
                      <a:lnTo>
                        <a:pt x="88" y="147"/>
                      </a:lnTo>
                      <a:lnTo>
                        <a:pt x="70" y="162"/>
                      </a:lnTo>
                      <a:lnTo>
                        <a:pt x="81" y="186"/>
                      </a:lnTo>
                      <a:lnTo>
                        <a:pt x="84" y="211"/>
                      </a:lnTo>
                      <a:lnTo>
                        <a:pt x="130" y="204"/>
                      </a:lnTo>
                      <a:lnTo>
                        <a:pt x="105" y="169"/>
                      </a:lnTo>
                      <a:lnTo>
                        <a:pt x="126" y="140"/>
                      </a:lnTo>
                      <a:lnTo>
                        <a:pt x="105" y="126"/>
                      </a:lnTo>
                      <a:lnTo>
                        <a:pt x="84" y="123"/>
                      </a:lnTo>
                      <a:lnTo>
                        <a:pt x="91" y="98"/>
                      </a:lnTo>
                      <a:lnTo>
                        <a:pt x="88" y="88"/>
                      </a:lnTo>
                      <a:lnTo>
                        <a:pt x="63" y="74"/>
                      </a:lnTo>
                      <a:lnTo>
                        <a:pt x="28" y="67"/>
                      </a:lnTo>
                      <a:lnTo>
                        <a:pt x="53" y="49"/>
                      </a:lnTo>
                      <a:lnTo>
                        <a:pt x="88"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91" name="Freeform 43"/>
                <p:cNvSpPr>
                  <a:spLocks/>
                </p:cNvSpPr>
                <p:nvPr/>
              </p:nvSpPr>
              <p:spPr bwMode="auto">
                <a:xfrm>
                  <a:off x="1377" y="2338"/>
                  <a:ext cx="199" cy="85"/>
                </a:xfrm>
                <a:custGeom>
                  <a:avLst/>
                  <a:gdLst>
                    <a:gd name="T0" fmla="*/ 38 w 199"/>
                    <a:gd name="T1" fmla="*/ 0 h 85"/>
                    <a:gd name="T2" fmla="*/ 7 w 199"/>
                    <a:gd name="T3" fmla="*/ 25 h 85"/>
                    <a:gd name="T4" fmla="*/ 0 w 199"/>
                    <a:gd name="T5" fmla="*/ 53 h 85"/>
                    <a:gd name="T6" fmla="*/ 56 w 199"/>
                    <a:gd name="T7" fmla="*/ 60 h 85"/>
                    <a:gd name="T8" fmla="*/ 91 w 199"/>
                    <a:gd name="T9" fmla="*/ 46 h 85"/>
                    <a:gd name="T10" fmla="*/ 143 w 199"/>
                    <a:gd name="T11" fmla="*/ 60 h 85"/>
                    <a:gd name="T12" fmla="*/ 143 w 199"/>
                    <a:gd name="T13" fmla="*/ 85 h 85"/>
                    <a:gd name="T14" fmla="*/ 199 w 199"/>
                    <a:gd name="T15" fmla="*/ 78 h 85"/>
                    <a:gd name="T16" fmla="*/ 164 w 199"/>
                    <a:gd name="T17" fmla="*/ 60 h 85"/>
                    <a:gd name="T18" fmla="*/ 143 w 199"/>
                    <a:gd name="T19" fmla="*/ 35 h 85"/>
                    <a:gd name="T20" fmla="*/ 115 w 199"/>
                    <a:gd name="T21" fmla="*/ 35 h 85"/>
                    <a:gd name="T22" fmla="*/ 38 w 199"/>
                    <a:gd name="T23"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9" h="85">
                      <a:moveTo>
                        <a:pt x="38" y="0"/>
                      </a:moveTo>
                      <a:lnTo>
                        <a:pt x="7" y="25"/>
                      </a:lnTo>
                      <a:lnTo>
                        <a:pt x="0" y="53"/>
                      </a:lnTo>
                      <a:lnTo>
                        <a:pt x="56" y="60"/>
                      </a:lnTo>
                      <a:lnTo>
                        <a:pt x="91" y="46"/>
                      </a:lnTo>
                      <a:lnTo>
                        <a:pt x="143" y="60"/>
                      </a:lnTo>
                      <a:lnTo>
                        <a:pt x="143" y="85"/>
                      </a:lnTo>
                      <a:lnTo>
                        <a:pt x="199" y="78"/>
                      </a:lnTo>
                      <a:lnTo>
                        <a:pt x="164" y="60"/>
                      </a:lnTo>
                      <a:lnTo>
                        <a:pt x="143" y="35"/>
                      </a:lnTo>
                      <a:lnTo>
                        <a:pt x="115" y="35"/>
                      </a:lnTo>
                      <a:lnTo>
                        <a:pt x="38"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92" name="Freeform 44"/>
                <p:cNvSpPr>
                  <a:spLocks/>
                </p:cNvSpPr>
                <p:nvPr/>
              </p:nvSpPr>
              <p:spPr bwMode="auto">
                <a:xfrm>
                  <a:off x="1426" y="2472"/>
                  <a:ext cx="252" cy="102"/>
                </a:xfrm>
                <a:custGeom>
                  <a:avLst/>
                  <a:gdLst>
                    <a:gd name="T0" fmla="*/ 0 w 252"/>
                    <a:gd name="T1" fmla="*/ 0 h 102"/>
                    <a:gd name="T2" fmla="*/ 24 w 252"/>
                    <a:gd name="T3" fmla="*/ 49 h 102"/>
                    <a:gd name="T4" fmla="*/ 45 w 252"/>
                    <a:gd name="T5" fmla="*/ 53 h 102"/>
                    <a:gd name="T6" fmla="*/ 63 w 252"/>
                    <a:gd name="T7" fmla="*/ 74 h 102"/>
                    <a:gd name="T8" fmla="*/ 161 w 252"/>
                    <a:gd name="T9" fmla="*/ 74 h 102"/>
                    <a:gd name="T10" fmla="*/ 168 w 252"/>
                    <a:gd name="T11" fmla="*/ 102 h 102"/>
                    <a:gd name="T12" fmla="*/ 252 w 252"/>
                    <a:gd name="T13" fmla="*/ 74 h 102"/>
                    <a:gd name="T14" fmla="*/ 199 w 252"/>
                    <a:gd name="T15" fmla="*/ 70 h 102"/>
                    <a:gd name="T16" fmla="*/ 185 w 252"/>
                    <a:gd name="T17" fmla="*/ 63 h 102"/>
                    <a:gd name="T18" fmla="*/ 94 w 252"/>
                    <a:gd name="T19" fmla="*/ 49 h 102"/>
                    <a:gd name="T20" fmla="*/ 73 w 252"/>
                    <a:gd name="T21" fmla="*/ 24 h 102"/>
                    <a:gd name="T22" fmla="*/ 0 w 252"/>
                    <a:gd name="T23"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2" h="102">
                      <a:moveTo>
                        <a:pt x="0" y="0"/>
                      </a:moveTo>
                      <a:lnTo>
                        <a:pt x="24" y="49"/>
                      </a:lnTo>
                      <a:lnTo>
                        <a:pt x="45" y="53"/>
                      </a:lnTo>
                      <a:lnTo>
                        <a:pt x="63" y="74"/>
                      </a:lnTo>
                      <a:lnTo>
                        <a:pt x="161" y="74"/>
                      </a:lnTo>
                      <a:lnTo>
                        <a:pt x="168" y="102"/>
                      </a:lnTo>
                      <a:lnTo>
                        <a:pt x="252" y="74"/>
                      </a:lnTo>
                      <a:lnTo>
                        <a:pt x="199" y="70"/>
                      </a:lnTo>
                      <a:lnTo>
                        <a:pt x="185" y="63"/>
                      </a:lnTo>
                      <a:lnTo>
                        <a:pt x="94" y="49"/>
                      </a:lnTo>
                      <a:lnTo>
                        <a:pt x="73" y="24"/>
                      </a:lnTo>
                      <a:lnTo>
                        <a:pt x="0"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93" name="Freeform 45"/>
                <p:cNvSpPr>
                  <a:spLocks/>
                </p:cNvSpPr>
                <p:nvPr/>
              </p:nvSpPr>
              <p:spPr bwMode="auto">
                <a:xfrm>
                  <a:off x="1055" y="2412"/>
                  <a:ext cx="84" cy="109"/>
                </a:xfrm>
                <a:custGeom>
                  <a:avLst/>
                  <a:gdLst>
                    <a:gd name="T0" fmla="*/ 84 w 84"/>
                    <a:gd name="T1" fmla="*/ 0 h 109"/>
                    <a:gd name="T2" fmla="*/ 18 w 84"/>
                    <a:gd name="T3" fmla="*/ 35 h 109"/>
                    <a:gd name="T4" fmla="*/ 39 w 84"/>
                    <a:gd name="T5" fmla="*/ 63 h 109"/>
                    <a:gd name="T6" fmla="*/ 0 w 84"/>
                    <a:gd name="T7" fmla="*/ 84 h 109"/>
                    <a:gd name="T8" fmla="*/ 0 w 84"/>
                    <a:gd name="T9" fmla="*/ 109 h 109"/>
                    <a:gd name="T10" fmla="*/ 53 w 84"/>
                    <a:gd name="T11" fmla="*/ 84 h 109"/>
                    <a:gd name="T12" fmla="*/ 63 w 84"/>
                    <a:gd name="T13" fmla="*/ 42 h 109"/>
                    <a:gd name="T14" fmla="*/ 84 w 84"/>
                    <a:gd name="T15" fmla="*/ 0 h 1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09">
                      <a:moveTo>
                        <a:pt x="84" y="0"/>
                      </a:moveTo>
                      <a:lnTo>
                        <a:pt x="18" y="35"/>
                      </a:lnTo>
                      <a:lnTo>
                        <a:pt x="39" y="63"/>
                      </a:lnTo>
                      <a:lnTo>
                        <a:pt x="0" y="84"/>
                      </a:lnTo>
                      <a:lnTo>
                        <a:pt x="0" y="109"/>
                      </a:lnTo>
                      <a:lnTo>
                        <a:pt x="53" y="84"/>
                      </a:lnTo>
                      <a:lnTo>
                        <a:pt x="63" y="42"/>
                      </a:lnTo>
                      <a:lnTo>
                        <a:pt x="84"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94" name="Freeform 46"/>
                <p:cNvSpPr>
                  <a:spLocks/>
                </p:cNvSpPr>
                <p:nvPr/>
              </p:nvSpPr>
              <p:spPr bwMode="auto">
                <a:xfrm>
                  <a:off x="1101" y="2489"/>
                  <a:ext cx="90" cy="92"/>
                </a:xfrm>
                <a:custGeom>
                  <a:avLst/>
                  <a:gdLst>
                    <a:gd name="T0" fmla="*/ 90 w 90"/>
                    <a:gd name="T1" fmla="*/ 0 h 92"/>
                    <a:gd name="T2" fmla="*/ 28 w 90"/>
                    <a:gd name="T3" fmla="*/ 18 h 92"/>
                    <a:gd name="T4" fmla="*/ 41 w 90"/>
                    <a:gd name="T5" fmla="*/ 50 h 92"/>
                    <a:gd name="T6" fmla="*/ 17 w 90"/>
                    <a:gd name="T7" fmla="*/ 57 h 92"/>
                    <a:gd name="T8" fmla="*/ 0 w 90"/>
                    <a:gd name="T9" fmla="*/ 74 h 92"/>
                    <a:gd name="T10" fmla="*/ 7 w 90"/>
                    <a:gd name="T11" fmla="*/ 92 h 92"/>
                    <a:gd name="T12" fmla="*/ 59 w 90"/>
                    <a:gd name="T13" fmla="*/ 67 h 92"/>
                    <a:gd name="T14" fmla="*/ 76 w 90"/>
                    <a:gd name="T15" fmla="*/ 57 h 92"/>
                    <a:gd name="T16" fmla="*/ 90 w 90"/>
                    <a:gd name="T1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 h="92">
                      <a:moveTo>
                        <a:pt x="90" y="0"/>
                      </a:moveTo>
                      <a:lnTo>
                        <a:pt x="28" y="18"/>
                      </a:lnTo>
                      <a:lnTo>
                        <a:pt x="41" y="50"/>
                      </a:lnTo>
                      <a:lnTo>
                        <a:pt x="17" y="57"/>
                      </a:lnTo>
                      <a:lnTo>
                        <a:pt x="0" y="74"/>
                      </a:lnTo>
                      <a:lnTo>
                        <a:pt x="7" y="92"/>
                      </a:lnTo>
                      <a:lnTo>
                        <a:pt x="59" y="67"/>
                      </a:lnTo>
                      <a:lnTo>
                        <a:pt x="76" y="57"/>
                      </a:lnTo>
                      <a:lnTo>
                        <a:pt x="90"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95" name="Freeform 47"/>
                <p:cNvSpPr>
                  <a:spLocks/>
                </p:cNvSpPr>
                <p:nvPr/>
              </p:nvSpPr>
              <p:spPr bwMode="auto">
                <a:xfrm>
                  <a:off x="807" y="2412"/>
                  <a:ext cx="178" cy="123"/>
                </a:xfrm>
                <a:custGeom>
                  <a:avLst/>
                  <a:gdLst>
                    <a:gd name="T0" fmla="*/ 178 w 178"/>
                    <a:gd name="T1" fmla="*/ 11 h 123"/>
                    <a:gd name="T2" fmla="*/ 105 w 178"/>
                    <a:gd name="T3" fmla="*/ 0 h 123"/>
                    <a:gd name="T4" fmla="*/ 94 w 178"/>
                    <a:gd name="T5" fmla="*/ 14 h 123"/>
                    <a:gd name="T6" fmla="*/ 56 w 178"/>
                    <a:gd name="T7" fmla="*/ 11 h 123"/>
                    <a:gd name="T8" fmla="*/ 56 w 178"/>
                    <a:gd name="T9" fmla="*/ 42 h 123"/>
                    <a:gd name="T10" fmla="*/ 70 w 178"/>
                    <a:gd name="T11" fmla="*/ 70 h 123"/>
                    <a:gd name="T12" fmla="*/ 0 w 178"/>
                    <a:gd name="T13" fmla="*/ 99 h 123"/>
                    <a:gd name="T14" fmla="*/ 45 w 178"/>
                    <a:gd name="T15" fmla="*/ 106 h 123"/>
                    <a:gd name="T16" fmla="*/ 17 w 178"/>
                    <a:gd name="T17" fmla="*/ 123 h 123"/>
                    <a:gd name="T18" fmla="*/ 108 w 178"/>
                    <a:gd name="T19" fmla="*/ 116 h 123"/>
                    <a:gd name="T20" fmla="*/ 66 w 178"/>
                    <a:gd name="T21" fmla="*/ 95 h 123"/>
                    <a:gd name="T22" fmla="*/ 91 w 178"/>
                    <a:gd name="T23" fmla="*/ 74 h 123"/>
                    <a:gd name="T24" fmla="*/ 84 w 178"/>
                    <a:gd name="T25" fmla="*/ 49 h 123"/>
                    <a:gd name="T26" fmla="*/ 108 w 178"/>
                    <a:gd name="T27" fmla="*/ 32 h 123"/>
                    <a:gd name="T28" fmla="*/ 178 w 178"/>
                    <a:gd name="T29" fmla="*/ 1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8" h="123">
                      <a:moveTo>
                        <a:pt x="178" y="11"/>
                      </a:moveTo>
                      <a:lnTo>
                        <a:pt x="105" y="0"/>
                      </a:lnTo>
                      <a:lnTo>
                        <a:pt x="94" y="14"/>
                      </a:lnTo>
                      <a:lnTo>
                        <a:pt x="56" y="11"/>
                      </a:lnTo>
                      <a:lnTo>
                        <a:pt x="56" y="42"/>
                      </a:lnTo>
                      <a:lnTo>
                        <a:pt x="70" y="70"/>
                      </a:lnTo>
                      <a:lnTo>
                        <a:pt x="0" y="99"/>
                      </a:lnTo>
                      <a:lnTo>
                        <a:pt x="45" y="106"/>
                      </a:lnTo>
                      <a:lnTo>
                        <a:pt x="17" y="123"/>
                      </a:lnTo>
                      <a:lnTo>
                        <a:pt x="108" y="116"/>
                      </a:lnTo>
                      <a:lnTo>
                        <a:pt x="66" y="95"/>
                      </a:lnTo>
                      <a:lnTo>
                        <a:pt x="91" y="74"/>
                      </a:lnTo>
                      <a:lnTo>
                        <a:pt x="84" y="49"/>
                      </a:lnTo>
                      <a:lnTo>
                        <a:pt x="108" y="32"/>
                      </a:lnTo>
                      <a:lnTo>
                        <a:pt x="178" y="11"/>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96" name="Freeform 48"/>
                <p:cNvSpPr>
                  <a:spLocks/>
                </p:cNvSpPr>
                <p:nvPr/>
              </p:nvSpPr>
              <p:spPr bwMode="auto">
                <a:xfrm>
                  <a:off x="653" y="2595"/>
                  <a:ext cx="73" cy="84"/>
                </a:xfrm>
                <a:custGeom>
                  <a:avLst/>
                  <a:gdLst>
                    <a:gd name="T0" fmla="*/ 35 w 73"/>
                    <a:gd name="T1" fmla="*/ 0 h 84"/>
                    <a:gd name="T2" fmla="*/ 0 w 73"/>
                    <a:gd name="T3" fmla="*/ 10 h 84"/>
                    <a:gd name="T4" fmla="*/ 17 w 73"/>
                    <a:gd name="T5" fmla="*/ 24 h 84"/>
                    <a:gd name="T6" fmla="*/ 7 w 73"/>
                    <a:gd name="T7" fmla="*/ 42 h 84"/>
                    <a:gd name="T8" fmla="*/ 28 w 73"/>
                    <a:gd name="T9" fmla="*/ 63 h 84"/>
                    <a:gd name="T10" fmla="*/ 35 w 73"/>
                    <a:gd name="T11" fmla="*/ 84 h 84"/>
                    <a:gd name="T12" fmla="*/ 73 w 73"/>
                    <a:gd name="T13" fmla="*/ 56 h 84"/>
                    <a:gd name="T14" fmla="*/ 35 w 73"/>
                    <a:gd name="T15" fmla="*/ 0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84">
                      <a:moveTo>
                        <a:pt x="35" y="0"/>
                      </a:moveTo>
                      <a:lnTo>
                        <a:pt x="0" y="10"/>
                      </a:lnTo>
                      <a:lnTo>
                        <a:pt x="17" y="24"/>
                      </a:lnTo>
                      <a:lnTo>
                        <a:pt x="7" y="42"/>
                      </a:lnTo>
                      <a:lnTo>
                        <a:pt x="28" y="63"/>
                      </a:lnTo>
                      <a:lnTo>
                        <a:pt x="35" y="84"/>
                      </a:lnTo>
                      <a:lnTo>
                        <a:pt x="73" y="56"/>
                      </a:lnTo>
                      <a:lnTo>
                        <a:pt x="35"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sp>
            <p:nvSpPr>
              <p:cNvPr id="18" name="Freeform 49"/>
              <p:cNvSpPr>
                <a:spLocks/>
              </p:cNvSpPr>
              <p:nvPr/>
            </p:nvSpPr>
            <p:spPr bwMode="auto">
              <a:xfrm>
                <a:off x="2255" y="1930"/>
                <a:ext cx="73" cy="95"/>
              </a:xfrm>
              <a:custGeom>
                <a:avLst/>
                <a:gdLst>
                  <a:gd name="T0" fmla="*/ 63 w 73"/>
                  <a:gd name="T1" fmla="*/ 0 h 95"/>
                  <a:gd name="T2" fmla="*/ 56 w 73"/>
                  <a:gd name="T3" fmla="*/ 39 h 95"/>
                  <a:gd name="T4" fmla="*/ 70 w 73"/>
                  <a:gd name="T5" fmla="*/ 67 h 95"/>
                  <a:gd name="T6" fmla="*/ 73 w 73"/>
                  <a:gd name="T7" fmla="*/ 95 h 95"/>
                  <a:gd name="T8" fmla="*/ 49 w 73"/>
                  <a:gd name="T9" fmla="*/ 71 h 95"/>
                  <a:gd name="T10" fmla="*/ 0 w 73"/>
                  <a:gd name="T11" fmla="*/ 57 h 95"/>
                  <a:gd name="T12" fmla="*/ 38 w 73"/>
                  <a:gd name="T13" fmla="*/ 39 h 95"/>
                  <a:gd name="T14" fmla="*/ 63 w 73"/>
                  <a:gd name="T15" fmla="*/ 0 h 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95">
                    <a:moveTo>
                      <a:pt x="63" y="0"/>
                    </a:moveTo>
                    <a:lnTo>
                      <a:pt x="56" y="39"/>
                    </a:lnTo>
                    <a:lnTo>
                      <a:pt x="70" y="67"/>
                    </a:lnTo>
                    <a:lnTo>
                      <a:pt x="73" y="95"/>
                    </a:lnTo>
                    <a:lnTo>
                      <a:pt x="49" y="71"/>
                    </a:lnTo>
                    <a:lnTo>
                      <a:pt x="0" y="57"/>
                    </a:lnTo>
                    <a:lnTo>
                      <a:pt x="38" y="39"/>
                    </a:lnTo>
                    <a:lnTo>
                      <a:pt x="63"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19" name="Freeform 50"/>
              <p:cNvSpPr>
                <a:spLocks/>
              </p:cNvSpPr>
              <p:nvPr/>
            </p:nvSpPr>
            <p:spPr bwMode="auto">
              <a:xfrm>
                <a:off x="2185" y="1846"/>
                <a:ext cx="80" cy="91"/>
              </a:xfrm>
              <a:custGeom>
                <a:avLst/>
                <a:gdLst>
                  <a:gd name="T0" fmla="*/ 0 w 80"/>
                  <a:gd name="T1" fmla="*/ 0 h 91"/>
                  <a:gd name="T2" fmla="*/ 21 w 80"/>
                  <a:gd name="T3" fmla="*/ 21 h 91"/>
                  <a:gd name="T4" fmla="*/ 0 w 80"/>
                  <a:gd name="T5" fmla="*/ 63 h 91"/>
                  <a:gd name="T6" fmla="*/ 21 w 80"/>
                  <a:gd name="T7" fmla="*/ 88 h 91"/>
                  <a:gd name="T8" fmla="*/ 49 w 80"/>
                  <a:gd name="T9" fmla="*/ 91 h 91"/>
                  <a:gd name="T10" fmla="*/ 80 w 80"/>
                  <a:gd name="T11" fmla="*/ 77 h 91"/>
                  <a:gd name="T12" fmla="*/ 35 w 80"/>
                  <a:gd name="T13" fmla="*/ 67 h 91"/>
                  <a:gd name="T14" fmla="*/ 80 w 80"/>
                  <a:gd name="T15" fmla="*/ 39 h 91"/>
                  <a:gd name="T16" fmla="*/ 56 w 80"/>
                  <a:gd name="T17" fmla="*/ 35 h 91"/>
                  <a:gd name="T18" fmla="*/ 0 w 80"/>
                  <a:gd name="T1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91">
                    <a:moveTo>
                      <a:pt x="0" y="0"/>
                    </a:moveTo>
                    <a:lnTo>
                      <a:pt x="21" y="21"/>
                    </a:lnTo>
                    <a:lnTo>
                      <a:pt x="0" y="63"/>
                    </a:lnTo>
                    <a:lnTo>
                      <a:pt x="21" y="88"/>
                    </a:lnTo>
                    <a:lnTo>
                      <a:pt x="49" y="91"/>
                    </a:lnTo>
                    <a:lnTo>
                      <a:pt x="80" y="77"/>
                    </a:lnTo>
                    <a:lnTo>
                      <a:pt x="35" y="67"/>
                    </a:lnTo>
                    <a:lnTo>
                      <a:pt x="80" y="39"/>
                    </a:lnTo>
                    <a:lnTo>
                      <a:pt x="56" y="35"/>
                    </a:lnTo>
                    <a:lnTo>
                      <a:pt x="0"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nvGrpSpPr>
              <p:cNvPr id="20" name="Group 51"/>
              <p:cNvGrpSpPr>
                <a:grpSpLocks/>
              </p:cNvGrpSpPr>
              <p:nvPr/>
            </p:nvGrpSpPr>
            <p:grpSpPr bwMode="auto">
              <a:xfrm>
                <a:off x="695" y="1210"/>
                <a:ext cx="1434" cy="683"/>
                <a:chOff x="695" y="1210"/>
                <a:chExt cx="1434" cy="683"/>
              </a:xfrm>
            </p:grpSpPr>
            <p:sp>
              <p:nvSpPr>
                <p:cNvPr id="66" name="Freeform 52"/>
                <p:cNvSpPr>
                  <a:spLocks/>
                </p:cNvSpPr>
                <p:nvPr/>
              </p:nvSpPr>
              <p:spPr bwMode="auto">
                <a:xfrm>
                  <a:off x="695" y="1210"/>
                  <a:ext cx="1434" cy="683"/>
                </a:xfrm>
                <a:custGeom>
                  <a:avLst/>
                  <a:gdLst>
                    <a:gd name="T0" fmla="*/ 21 w 1434"/>
                    <a:gd name="T1" fmla="*/ 555 h 683"/>
                    <a:gd name="T2" fmla="*/ 35 w 1434"/>
                    <a:gd name="T3" fmla="*/ 626 h 683"/>
                    <a:gd name="T4" fmla="*/ 119 w 1434"/>
                    <a:gd name="T5" fmla="*/ 604 h 683"/>
                    <a:gd name="T6" fmla="*/ 196 w 1434"/>
                    <a:gd name="T7" fmla="*/ 583 h 683"/>
                    <a:gd name="T8" fmla="*/ 245 w 1434"/>
                    <a:gd name="T9" fmla="*/ 583 h 683"/>
                    <a:gd name="T10" fmla="*/ 329 w 1434"/>
                    <a:gd name="T11" fmla="*/ 597 h 683"/>
                    <a:gd name="T12" fmla="*/ 413 w 1434"/>
                    <a:gd name="T13" fmla="*/ 599 h 683"/>
                    <a:gd name="T14" fmla="*/ 458 w 1434"/>
                    <a:gd name="T15" fmla="*/ 629 h 683"/>
                    <a:gd name="T16" fmla="*/ 500 w 1434"/>
                    <a:gd name="T17" fmla="*/ 650 h 683"/>
                    <a:gd name="T18" fmla="*/ 549 w 1434"/>
                    <a:gd name="T19" fmla="*/ 654 h 683"/>
                    <a:gd name="T20" fmla="*/ 608 w 1434"/>
                    <a:gd name="T21" fmla="*/ 626 h 683"/>
                    <a:gd name="T22" fmla="*/ 675 w 1434"/>
                    <a:gd name="T23" fmla="*/ 629 h 683"/>
                    <a:gd name="T24" fmla="*/ 727 w 1434"/>
                    <a:gd name="T25" fmla="*/ 583 h 683"/>
                    <a:gd name="T26" fmla="*/ 762 w 1434"/>
                    <a:gd name="T27" fmla="*/ 514 h 683"/>
                    <a:gd name="T28" fmla="*/ 811 w 1434"/>
                    <a:gd name="T29" fmla="*/ 451 h 683"/>
                    <a:gd name="T30" fmla="*/ 892 w 1434"/>
                    <a:gd name="T31" fmla="*/ 422 h 683"/>
                    <a:gd name="T32" fmla="*/ 948 w 1434"/>
                    <a:gd name="T33" fmla="*/ 404 h 683"/>
                    <a:gd name="T34" fmla="*/ 1035 w 1434"/>
                    <a:gd name="T35" fmla="*/ 365 h 683"/>
                    <a:gd name="T36" fmla="*/ 1074 w 1434"/>
                    <a:gd name="T37" fmla="*/ 281 h 683"/>
                    <a:gd name="T38" fmla="*/ 1109 w 1434"/>
                    <a:gd name="T39" fmla="*/ 267 h 683"/>
                    <a:gd name="T40" fmla="*/ 1154 w 1434"/>
                    <a:gd name="T41" fmla="*/ 274 h 683"/>
                    <a:gd name="T42" fmla="*/ 1199 w 1434"/>
                    <a:gd name="T43" fmla="*/ 299 h 683"/>
                    <a:gd name="T44" fmla="*/ 1259 w 1434"/>
                    <a:gd name="T45" fmla="*/ 323 h 683"/>
                    <a:gd name="T46" fmla="*/ 1318 w 1434"/>
                    <a:gd name="T47" fmla="*/ 292 h 683"/>
                    <a:gd name="T48" fmla="*/ 1378 w 1434"/>
                    <a:gd name="T49" fmla="*/ 235 h 683"/>
                    <a:gd name="T50" fmla="*/ 1357 w 1434"/>
                    <a:gd name="T51" fmla="*/ 193 h 683"/>
                    <a:gd name="T52" fmla="*/ 1364 w 1434"/>
                    <a:gd name="T53" fmla="*/ 121 h 683"/>
                    <a:gd name="T54" fmla="*/ 1416 w 1434"/>
                    <a:gd name="T55" fmla="*/ 74 h 683"/>
                    <a:gd name="T56" fmla="*/ 1399 w 1434"/>
                    <a:gd name="T57" fmla="*/ 46 h 683"/>
                    <a:gd name="T58" fmla="*/ 1325 w 1434"/>
                    <a:gd name="T59" fmla="*/ 46 h 683"/>
                    <a:gd name="T60" fmla="*/ 1255 w 1434"/>
                    <a:gd name="T61" fmla="*/ 31 h 683"/>
                    <a:gd name="T62" fmla="*/ 1179 w 1434"/>
                    <a:gd name="T63" fmla="*/ 0 h 683"/>
                    <a:gd name="T64" fmla="*/ 1112 w 1434"/>
                    <a:gd name="T65" fmla="*/ 28 h 683"/>
                    <a:gd name="T66" fmla="*/ 1018 w 1434"/>
                    <a:gd name="T67" fmla="*/ 53 h 683"/>
                    <a:gd name="T68" fmla="*/ 972 w 1434"/>
                    <a:gd name="T69" fmla="*/ 116 h 683"/>
                    <a:gd name="T70" fmla="*/ 923 w 1434"/>
                    <a:gd name="T71" fmla="*/ 158 h 683"/>
                    <a:gd name="T72" fmla="*/ 871 w 1434"/>
                    <a:gd name="T73" fmla="*/ 165 h 683"/>
                    <a:gd name="T74" fmla="*/ 836 w 1434"/>
                    <a:gd name="T75" fmla="*/ 200 h 683"/>
                    <a:gd name="T76" fmla="*/ 808 w 1434"/>
                    <a:gd name="T77" fmla="*/ 267 h 683"/>
                    <a:gd name="T78" fmla="*/ 790 w 1434"/>
                    <a:gd name="T79" fmla="*/ 331 h 683"/>
                    <a:gd name="T80" fmla="*/ 748 w 1434"/>
                    <a:gd name="T81" fmla="*/ 365 h 683"/>
                    <a:gd name="T82" fmla="*/ 720 w 1434"/>
                    <a:gd name="T83" fmla="*/ 401 h 683"/>
                    <a:gd name="T84" fmla="*/ 647 w 1434"/>
                    <a:gd name="T85" fmla="*/ 443 h 683"/>
                    <a:gd name="T86" fmla="*/ 552 w 1434"/>
                    <a:gd name="T87" fmla="*/ 397 h 683"/>
                    <a:gd name="T88" fmla="*/ 500 w 1434"/>
                    <a:gd name="T89" fmla="*/ 411 h 683"/>
                    <a:gd name="T90" fmla="*/ 514 w 1434"/>
                    <a:gd name="T91" fmla="*/ 510 h 683"/>
                    <a:gd name="T92" fmla="*/ 472 w 1434"/>
                    <a:gd name="T93" fmla="*/ 597 h 683"/>
                    <a:gd name="T94" fmla="*/ 468 w 1434"/>
                    <a:gd name="T95" fmla="*/ 531 h 683"/>
                    <a:gd name="T96" fmla="*/ 503 w 1434"/>
                    <a:gd name="T97" fmla="*/ 457 h 683"/>
                    <a:gd name="T98" fmla="*/ 461 w 1434"/>
                    <a:gd name="T99" fmla="*/ 432 h 683"/>
                    <a:gd name="T100" fmla="*/ 406 w 1434"/>
                    <a:gd name="T101" fmla="*/ 411 h 683"/>
                    <a:gd name="T102" fmla="*/ 374 w 1434"/>
                    <a:gd name="T103" fmla="*/ 369 h 683"/>
                    <a:gd name="T104" fmla="*/ 325 w 1434"/>
                    <a:gd name="T105" fmla="*/ 341 h 683"/>
                    <a:gd name="T106" fmla="*/ 252 w 1434"/>
                    <a:gd name="T107" fmla="*/ 360 h 683"/>
                    <a:gd name="T108" fmla="*/ 175 w 1434"/>
                    <a:gd name="T109" fmla="*/ 379 h 683"/>
                    <a:gd name="T110" fmla="*/ 105 w 1434"/>
                    <a:gd name="T111" fmla="*/ 395 h 683"/>
                    <a:gd name="T112" fmla="*/ 49 w 1434"/>
                    <a:gd name="T113" fmla="*/ 422 h 683"/>
                    <a:gd name="T114" fmla="*/ 21 w 1434"/>
                    <a:gd name="T115" fmla="*/ 450 h 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4" h="683">
                      <a:moveTo>
                        <a:pt x="7" y="500"/>
                      </a:moveTo>
                      <a:lnTo>
                        <a:pt x="21" y="555"/>
                      </a:lnTo>
                      <a:lnTo>
                        <a:pt x="0" y="606"/>
                      </a:lnTo>
                      <a:lnTo>
                        <a:pt x="35" y="626"/>
                      </a:lnTo>
                      <a:lnTo>
                        <a:pt x="77" y="597"/>
                      </a:lnTo>
                      <a:lnTo>
                        <a:pt x="119" y="604"/>
                      </a:lnTo>
                      <a:lnTo>
                        <a:pt x="147" y="576"/>
                      </a:lnTo>
                      <a:lnTo>
                        <a:pt x="196" y="583"/>
                      </a:lnTo>
                      <a:lnTo>
                        <a:pt x="210" y="556"/>
                      </a:lnTo>
                      <a:lnTo>
                        <a:pt x="245" y="583"/>
                      </a:lnTo>
                      <a:lnTo>
                        <a:pt x="294" y="580"/>
                      </a:lnTo>
                      <a:lnTo>
                        <a:pt x="329" y="597"/>
                      </a:lnTo>
                      <a:lnTo>
                        <a:pt x="371" y="622"/>
                      </a:lnTo>
                      <a:lnTo>
                        <a:pt x="413" y="599"/>
                      </a:lnTo>
                      <a:lnTo>
                        <a:pt x="420" y="626"/>
                      </a:lnTo>
                      <a:lnTo>
                        <a:pt x="458" y="629"/>
                      </a:lnTo>
                      <a:lnTo>
                        <a:pt x="465" y="661"/>
                      </a:lnTo>
                      <a:lnTo>
                        <a:pt x="500" y="650"/>
                      </a:lnTo>
                      <a:lnTo>
                        <a:pt x="524" y="683"/>
                      </a:lnTo>
                      <a:lnTo>
                        <a:pt x="549" y="654"/>
                      </a:lnTo>
                      <a:lnTo>
                        <a:pt x="591" y="657"/>
                      </a:lnTo>
                      <a:lnTo>
                        <a:pt x="608" y="626"/>
                      </a:lnTo>
                      <a:lnTo>
                        <a:pt x="643" y="647"/>
                      </a:lnTo>
                      <a:lnTo>
                        <a:pt x="675" y="629"/>
                      </a:lnTo>
                      <a:lnTo>
                        <a:pt x="706" y="613"/>
                      </a:lnTo>
                      <a:lnTo>
                        <a:pt x="727" y="583"/>
                      </a:lnTo>
                      <a:lnTo>
                        <a:pt x="731" y="538"/>
                      </a:lnTo>
                      <a:lnTo>
                        <a:pt x="762" y="514"/>
                      </a:lnTo>
                      <a:lnTo>
                        <a:pt x="769" y="474"/>
                      </a:lnTo>
                      <a:lnTo>
                        <a:pt x="811" y="451"/>
                      </a:lnTo>
                      <a:lnTo>
                        <a:pt x="857" y="457"/>
                      </a:lnTo>
                      <a:lnTo>
                        <a:pt x="892" y="422"/>
                      </a:lnTo>
                      <a:lnTo>
                        <a:pt x="920" y="425"/>
                      </a:lnTo>
                      <a:lnTo>
                        <a:pt x="948" y="404"/>
                      </a:lnTo>
                      <a:lnTo>
                        <a:pt x="993" y="395"/>
                      </a:lnTo>
                      <a:lnTo>
                        <a:pt x="1035" y="365"/>
                      </a:lnTo>
                      <a:lnTo>
                        <a:pt x="1046" y="309"/>
                      </a:lnTo>
                      <a:lnTo>
                        <a:pt x="1074" y="281"/>
                      </a:lnTo>
                      <a:lnTo>
                        <a:pt x="1084" y="247"/>
                      </a:lnTo>
                      <a:lnTo>
                        <a:pt x="1109" y="267"/>
                      </a:lnTo>
                      <a:lnTo>
                        <a:pt x="1151" y="249"/>
                      </a:lnTo>
                      <a:lnTo>
                        <a:pt x="1154" y="274"/>
                      </a:lnTo>
                      <a:lnTo>
                        <a:pt x="1182" y="274"/>
                      </a:lnTo>
                      <a:lnTo>
                        <a:pt x="1199" y="299"/>
                      </a:lnTo>
                      <a:lnTo>
                        <a:pt x="1231" y="292"/>
                      </a:lnTo>
                      <a:lnTo>
                        <a:pt x="1259" y="323"/>
                      </a:lnTo>
                      <a:lnTo>
                        <a:pt x="1294" y="331"/>
                      </a:lnTo>
                      <a:lnTo>
                        <a:pt x="1318" y="292"/>
                      </a:lnTo>
                      <a:lnTo>
                        <a:pt x="1350" y="256"/>
                      </a:lnTo>
                      <a:lnTo>
                        <a:pt x="1378" y="235"/>
                      </a:lnTo>
                      <a:lnTo>
                        <a:pt x="1395" y="228"/>
                      </a:lnTo>
                      <a:lnTo>
                        <a:pt x="1357" y="193"/>
                      </a:lnTo>
                      <a:lnTo>
                        <a:pt x="1374" y="154"/>
                      </a:lnTo>
                      <a:lnTo>
                        <a:pt x="1364" y="121"/>
                      </a:lnTo>
                      <a:lnTo>
                        <a:pt x="1385" y="105"/>
                      </a:lnTo>
                      <a:lnTo>
                        <a:pt x="1416" y="74"/>
                      </a:lnTo>
                      <a:lnTo>
                        <a:pt x="1434" y="29"/>
                      </a:lnTo>
                      <a:lnTo>
                        <a:pt x="1399" y="46"/>
                      </a:lnTo>
                      <a:lnTo>
                        <a:pt x="1360" y="31"/>
                      </a:lnTo>
                      <a:lnTo>
                        <a:pt x="1325" y="46"/>
                      </a:lnTo>
                      <a:lnTo>
                        <a:pt x="1280" y="57"/>
                      </a:lnTo>
                      <a:lnTo>
                        <a:pt x="1255" y="31"/>
                      </a:lnTo>
                      <a:lnTo>
                        <a:pt x="1220" y="28"/>
                      </a:lnTo>
                      <a:lnTo>
                        <a:pt x="1179" y="0"/>
                      </a:lnTo>
                      <a:lnTo>
                        <a:pt x="1126" y="8"/>
                      </a:lnTo>
                      <a:lnTo>
                        <a:pt x="1112" y="28"/>
                      </a:lnTo>
                      <a:lnTo>
                        <a:pt x="1049" y="57"/>
                      </a:lnTo>
                      <a:lnTo>
                        <a:pt x="1018" y="53"/>
                      </a:lnTo>
                      <a:lnTo>
                        <a:pt x="1004" y="95"/>
                      </a:lnTo>
                      <a:lnTo>
                        <a:pt x="972" y="116"/>
                      </a:lnTo>
                      <a:lnTo>
                        <a:pt x="965" y="156"/>
                      </a:lnTo>
                      <a:lnTo>
                        <a:pt x="923" y="158"/>
                      </a:lnTo>
                      <a:lnTo>
                        <a:pt x="895" y="147"/>
                      </a:lnTo>
                      <a:lnTo>
                        <a:pt x="871" y="165"/>
                      </a:lnTo>
                      <a:lnTo>
                        <a:pt x="846" y="156"/>
                      </a:lnTo>
                      <a:lnTo>
                        <a:pt x="836" y="200"/>
                      </a:lnTo>
                      <a:lnTo>
                        <a:pt x="832" y="242"/>
                      </a:lnTo>
                      <a:lnTo>
                        <a:pt x="808" y="267"/>
                      </a:lnTo>
                      <a:lnTo>
                        <a:pt x="808" y="295"/>
                      </a:lnTo>
                      <a:lnTo>
                        <a:pt x="790" y="331"/>
                      </a:lnTo>
                      <a:lnTo>
                        <a:pt x="773" y="355"/>
                      </a:lnTo>
                      <a:lnTo>
                        <a:pt x="748" y="365"/>
                      </a:lnTo>
                      <a:lnTo>
                        <a:pt x="748" y="397"/>
                      </a:lnTo>
                      <a:lnTo>
                        <a:pt x="720" y="401"/>
                      </a:lnTo>
                      <a:lnTo>
                        <a:pt x="699" y="444"/>
                      </a:lnTo>
                      <a:lnTo>
                        <a:pt x="647" y="443"/>
                      </a:lnTo>
                      <a:lnTo>
                        <a:pt x="608" y="402"/>
                      </a:lnTo>
                      <a:lnTo>
                        <a:pt x="552" y="397"/>
                      </a:lnTo>
                      <a:lnTo>
                        <a:pt x="524" y="390"/>
                      </a:lnTo>
                      <a:lnTo>
                        <a:pt x="500" y="411"/>
                      </a:lnTo>
                      <a:lnTo>
                        <a:pt x="503" y="453"/>
                      </a:lnTo>
                      <a:lnTo>
                        <a:pt x="514" y="510"/>
                      </a:lnTo>
                      <a:lnTo>
                        <a:pt x="496" y="555"/>
                      </a:lnTo>
                      <a:lnTo>
                        <a:pt x="472" y="597"/>
                      </a:lnTo>
                      <a:lnTo>
                        <a:pt x="461" y="562"/>
                      </a:lnTo>
                      <a:lnTo>
                        <a:pt x="468" y="531"/>
                      </a:lnTo>
                      <a:lnTo>
                        <a:pt x="486" y="513"/>
                      </a:lnTo>
                      <a:lnTo>
                        <a:pt x="503" y="457"/>
                      </a:lnTo>
                      <a:lnTo>
                        <a:pt x="500" y="411"/>
                      </a:lnTo>
                      <a:lnTo>
                        <a:pt x="461" y="432"/>
                      </a:lnTo>
                      <a:lnTo>
                        <a:pt x="427" y="429"/>
                      </a:lnTo>
                      <a:lnTo>
                        <a:pt x="406" y="411"/>
                      </a:lnTo>
                      <a:lnTo>
                        <a:pt x="406" y="372"/>
                      </a:lnTo>
                      <a:lnTo>
                        <a:pt x="374" y="369"/>
                      </a:lnTo>
                      <a:lnTo>
                        <a:pt x="371" y="331"/>
                      </a:lnTo>
                      <a:lnTo>
                        <a:pt x="325" y="341"/>
                      </a:lnTo>
                      <a:lnTo>
                        <a:pt x="287" y="330"/>
                      </a:lnTo>
                      <a:lnTo>
                        <a:pt x="252" y="360"/>
                      </a:lnTo>
                      <a:lnTo>
                        <a:pt x="206" y="358"/>
                      </a:lnTo>
                      <a:lnTo>
                        <a:pt x="175" y="379"/>
                      </a:lnTo>
                      <a:lnTo>
                        <a:pt x="140" y="369"/>
                      </a:lnTo>
                      <a:lnTo>
                        <a:pt x="105" y="395"/>
                      </a:lnTo>
                      <a:lnTo>
                        <a:pt x="63" y="390"/>
                      </a:lnTo>
                      <a:lnTo>
                        <a:pt x="49" y="422"/>
                      </a:lnTo>
                      <a:lnTo>
                        <a:pt x="7" y="416"/>
                      </a:lnTo>
                      <a:lnTo>
                        <a:pt x="21" y="450"/>
                      </a:lnTo>
                      <a:lnTo>
                        <a:pt x="7" y="500"/>
                      </a:lnTo>
                      <a:close/>
                    </a:path>
                  </a:pathLst>
                </a:custGeom>
                <a:solidFill>
                  <a:srgbClr val="0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67" name="Freeform 53"/>
                <p:cNvSpPr>
                  <a:spLocks/>
                </p:cNvSpPr>
                <p:nvPr/>
              </p:nvSpPr>
              <p:spPr bwMode="auto">
                <a:xfrm>
                  <a:off x="1842" y="1234"/>
                  <a:ext cx="59" cy="183"/>
                </a:xfrm>
                <a:custGeom>
                  <a:avLst/>
                  <a:gdLst>
                    <a:gd name="T0" fmla="*/ 0 w 59"/>
                    <a:gd name="T1" fmla="*/ 0 h 183"/>
                    <a:gd name="T2" fmla="*/ 11 w 59"/>
                    <a:gd name="T3" fmla="*/ 29 h 183"/>
                    <a:gd name="T4" fmla="*/ 21 w 59"/>
                    <a:gd name="T5" fmla="*/ 64 h 183"/>
                    <a:gd name="T6" fmla="*/ 0 w 59"/>
                    <a:gd name="T7" fmla="*/ 102 h 183"/>
                    <a:gd name="T8" fmla="*/ 21 w 59"/>
                    <a:gd name="T9" fmla="*/ 183 h 183"/>
                    <a:gd name="T10" fmla="*/ 28 w 59"/>
                    <a:gd name="T11" fmla="*/ 109 h 183"/>
                    <a:gd name="T12" fmla="*/ 52 w 59"/>
                    <a:gd name="T13" fmla="*/ 81 h 183"/>
                    <a:gd name="T14" fmla="*/ 59 w 59"/>
                    <a:gd name="T15" fmla="*/ 46 h 183"/>
                    <a:gd name="T16" fmla="*/ 0 w 59"/>
                    <a:gd name="T17"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 h="183">
                      <a:moveTo>
                        <a:pt x="0" y="0"/>
                      </a:moveTo>
                      <a:lnTo>
                        <a:pt x="11" y="29"/>
                      </a:lnTo>
                      <a:lnTo>
                        <a:pt x="21" y="64"/>
                      </a:lnTo>
                      <a:lnTo>
                        <a:pt x="0" y="102"/>
                      </a:lnTo>
                      <a:lnTo>
                        <a:pt x="21" y="183"/>
                      </a:lnTo>
                      <a:lnTo>
                        <a:pt x="28" y="109"/>
                      </a:lnTo>
                      <a:lnTo>
                        <a:pt x="52" y="81"/>
                      </a:lnTo>
                      <a:lnTo>
                        <a:pt x="59" y="46"/>
                      </a:lnTo>
                      <a:lnTo>
                        <a:pt x="0"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68" name="Freeform 54"/>
                <p:cNvSpPr>
                  <a:spLocks/>
                </p:cNvSpPr>
                <p:nvPr/>
              </p:nvSpPr>
              <p:spPr bwMode="auto">
                <a:xfrm>
                  <a:off x="1989" y="1256"/>
                  <a:ext cx="73" cy="126"/>
                </a:xfrm>
                <a:custGeom>
                  <a:avLst/>
                  <a:gdLst>
                    <a:gd name="T0" fmla="*/ 73 w 73"/>
                    <a:gd name="T1" fmla="*/ 0 h 126"/>
                    <a:gd name="T2" fmla="*/ 35 w 73"/>
                    <a:gd name="T3" fmla="*/ 21 h 126"/>
                    <a:gd name="T4" fmla="*/ 0 w 73"/>
                    <a:gd name="T5" fmla="*/ 24 h 126"/>
                    <a:gd name="T6" fmla="*/ 17 w 73"/>
                    <a:gd name="T7" fmla="*/ 45 h 126"/>
                    <a:gd name="T8" fmla="*/ 31 w 73"/>
                    <a:gd name="T9" fmla="*/ 91 h 126"/>
                    <a:gd name="T10" fmla="*/ 21 w 73"/>
                    <a:gd name="T11" fmla="*/ 126 h 126"/>
                    <a:gd name="T12" fmla="*/ 42 w 73"/>
                    <a:gd name="T13" fmla="*/ 112 h 126"/>
                    <a:gd name="T14" fmla="*/ 38 w 73"/>
                    <a:gd name="T15" fmla="*/ 52 h 126"/>
                    <a:gd name="T16" fmla="*/ 73 w 73"/>
                    <a:gd name="T17"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126">
                      <a:moveTo>
                        <a:pt x="73" y="0"/>
                      </a:moveTo>
                      <a:lnTo>
                        <a:pt x="35" y="21"/>
                      </a:lnTo>
                      <a:lnTo>
                        <a:pt x="0" y="24"/>
                      </a:lnTo>
                      <a:lnTo>
                        <a:pt x="17" y="45"/>
                      </a:lnTo>
                      <a:lnTo>
                        <a:pt x="31" y="91"/>
                      </a:lnTo>
                      <a:lnTo>
                        <a:pt x="21" y="126"/>
                      </a:lnTo>
                      <a:lnTo>
                        <a:pt x="42" y="112"/>
                      </a:lnTo>
                      <a:lnTo>
                        <a:pt x="38" y="52"/>
                      </a:lnTo>
                      <a:lnTo>
                        <a:pt x="73"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69" name="Freeform 55"/>
                <p:cNvSpPr>
                  <a:spLocks/>
                </p:cNvSpPr>
                <p:nvPr/>
              </p:nvSpPr>
              <p:spPr bwMode="auto">
                <a:xfrm>
                  <a:off x="1933" y="1438"/>
                  <a:ext cx="84" cy="67"/>
                </a:xfrm>
                <a:custGeom>
                  <a:avLst/>
                  <a:gdLst>
                    <a:gd name="T0" fmla="*/ 84 w 84"/>
                    <a:gd name="T1" fmla="*/ 0 h 67"/>
                    <a:gd name="T2" fmla="*/ 52 w 84"/>
                    <a:gd name="T3" fmla="*/ 42 h 67"/>
                    <a:gd name="T4" fmla="*/ 45 w 84"/>
                    <a:gd name="T5" fmla="*/ 67 h 67"/>
                    <a:gd name="T6" fmla="*/ 0 w 84"/>
                    <a:gd name="T7" fmla="*/ 14 h 67"/>
                    <a:gd name="T8" fmla="*/ 38 w 84"/>
                    <a:gd name="T9" fmla="*/ 11 h 67"/>
                    <a:gd name="T10" fmla="*/ 84 w 84"/>
                    <a:gd name="T11" fmla="*/ 0 h 67"/>
                  </a:gdLst>
                  <a:ahLst/>
                  <a:cxnLst>
                    <a:cxn ang="0">
                      <a:pos x="T0" y="T1"/>
                    </a:cxn>
                    <a:cxn ang="0">
                      <a:pos x="T2" y="T3"/>
                    </a:cxn>
                    <a:cxn ang="0">
                      <a:pos x="T4" y="T5"/>
                    </a:cxn>
                    <a:cxn ang="0">
                      <a:pos x="T6" y="T7"/>
                    </a:cxn>
                    <a:cxn ang="0">
                      <a:pos x="T8" y="T9"/>
                    </a:cxn>
                    <a:cxn ang="0">
                      <a:pos x="T10" y="T11"/>
                    </a:cxn>
                  </a:cxnLst>
                  <a:rect l="0" t="0" r="r" b="b"/>
                  <a:pathLst>
                    <a:path w="84" h="67">
                      <a:moveTo>
                        <a:pt x="84" y="0"/>
                      </a:moveTo>
                      <a:lnTo>
                        <a:pt x="52" y="42"/>
                      </a:lnTo>
                      <a:lnTo>
                        <a:pt x="45" y="67"/>
                      </a:lnTo>
                      <a:lnTo>
                        <a:pt x="0" y="14"/>
                      </a:lnTo>
                      <a:lnTo>
                        <a:pt x="38" y="11"/>
                      </a:lnTo>
                      <a:lnTo>
                        <a:pt x="84"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70" name="Freeform 56"/>
                <p:cNvSpPr>
                  <a:spLocks/>
                </p:cNvSpPr>
                <p:nvPr/>
              </p:nvSpPr>
              <p:spPr bwMode="auto">
                <a:xfrm>
                  <a:off x="1891" y="1280"/>
                  <a:ext cx="80" cy="148"/>
                </a:xfrm>
                <a:custGeom>
                  <a:avLst/>
                  <a:gdLst>
                    <a:gd name="T0" fmla="*/ 42 w 80"/>
                    <a:gd name="T1" fmla="*/ 0 h 148"/>
                    <a:gd name="T2" fmla="*/ 56 w 80"/>
                    <a:gd name="T3" fmla="*/ 18 h 148"/>
                    <a:gd name="T4" fmla="*/ 17 w 80"/>
                    <a:gd name="T5" fmla="*/ 63 h 148"/>
                    <a:gd name="T6" fmla="*/ 28 w 80"/>
                    <a:gd name="T7" fmla="*/ 81 h 148"/>
                    <a:gd name="T8" fmla="*/ 24 w 80"/>
                    <a:gd name="T9" fmla="*/ 120 h 148"/>
                    <a:gd name="T10" fmla="*/ 0 w 80"/>
                    <a:gd name="T11" fmla="*/ 148 h 148"/>
                    <a:gd name="T12" fmla="*/ 80 w 80"/>
                    <a:gd name="T13" fmla="*/ 123 h 148"/>
                    <a:gd name="T14" fmla="*/ 63 w 80"/>
                    <a:gd name="T15" fmla="*/ 102 h 148"/>
                    <a:gd name="T16" fmla="*/ 77 w 80"/>
                    <a:gd name="T17" fmla="*/ 74 h 148"/>
                    <a:gd name="T18" fmla="*/ 42 w 80"/>
                    <a:gd name="T19" fmla="*/ 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148">
                      <a:moveTo>
                        <a:pt x="42" y="0"/>
                      </a:moveTo>
                      <a:lnTo>
                        <a:pt x="56" y="18"/>
                      </a:lnTo>
                      <a:lnTo>
                        <a:pt x="17" y="63"/>
                      </a:lnTo>
                      <a:lnTo>
                        <a:pt x="28" y="81"/>
                      </a:lnTo>
                      <a:lnTo>
                        <a:pt x="24" y="120"/>
                      </a:lnTo>
                      <a:lnTo>
                        <a:pt x="0" y="148"/>
                      </a:lnTo>
                      <a:lnTo>
                        <a:pt x="80" y="123"/>
                      </a:lnTo>
                      <a:lnTo>
                        <a:pt x="63" y="102"/>
                      </a:lnTo>
                      <a:lnTo>
                        <a:pt x="77" y="74"/>
                      </a:lnTo>
                      <a:lnTo>
                        <a:pt x="42"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71" name="Freeform 57"/>
                <p:cNvSpPr>
                  <a:spLocks/>
                </p:cNvSpPr>
                <p:nvPr/>
              </p:nvSpPr>
              <p:spPr bwMode="auto">
                <a:xfrm>
                  <a:off x="1702" y="1266"/>
                  <a:ext cx="84" cy="113"/>
                </a:xfrm>
                <a:custGeom>
                  <a:avLst/>
                  <a:gdLst>
                    <a:gd name="T0" fmla="*/ 84 w 84"/>
                    <a:gd name="T1" fmla="*/ 0 h 113"/>
                    <a:gd name="T2" fmla="*/ 56 w 84"/>
                    <a:gd name="T3" fmla="*/ 11 h 113"/>
                    <a:gd name="T4" fmla="*/ 25 w 84"/>
                    <a:gd name="T5" fmla="*/ 14 h 113"/>
                    <a:gd name="T6" fmla="*/ 32 w 84"/>
                    <a:gd name="T7" fmla="*/ 53 h 113"/>
                    <a:gd name="T8" fmla="*/ 25 w 84"/>
                    <a:gd name="T9" fmla="*/ 84 h 113"/>
                    <a:gd name="T10" fmla="*/ 0 w 84"/>
                    <a:gd name="T11" fmla="*/ 113 h 113"/>
                    <a:gd name="T12" fmla="*/ 42 w 84"/>
                    <a:gd name="T13" fmla="*/ 77 h 113"/>
                    <a:gd name="T14" fmla="*/ 84 w 84"/>
                    <a:gd name="T15" fmla="*/ 0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113">
                      <a:moveTo>
                        <a:pt x="84" y="0"/>
                      </a:moveTo>
                      <a:lnTo>
                        <a:pt x="56" y="11"/>
                      </a:lnTo>
                      <a:lnTo>
                        <a:pt x="25" y="14"/>
                      </a:lnTo>
                      <a:lnTo>
                        <a:pt x="32" y="53"/>
                      </a:lnTo>
                      <a:lnTo>
                        <a:pt x="25" y="84"/>
                      </a:lnTo>
                      <a:lnTo>
                        <a:pt x="0" y="113"/>
                      </a:lnTo>
                      <a:lnTo>
                        <a:pt x="42" y="77"/>
                      </a:lnTo>
                      <a:lnTo>
                        <a:pt x="84"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72" name="Freeform 58"/>
                <p:cNvSpPr>
                  <a:spLocks/>
                </p:cNvSpPr>
                <p:nvPr/>
              </p:nvSpPr>
              <p:spPr bwMode="auto">
                <a:xfrm>
                  <a:off x="1727" y="1350"/>
                  <a:ext cx="87" cy="81"/>
                </a:xfrm>
                <a:custGeom>
                  <a:avLst/>
                  <a:gdLst>
                    <a:gd name="T0" fmla="*/ 87 w 87"/>
                    <a:gd name="T1" fmla="*/ 81 h 81"/>
                    <a:gd name="T2" fmla="*/ 45 w 87"/>
                    <a:gd name="T3" fmla="*/ 50 h 81"/>
                    <a:gd name="T4" fmla="*/ 0 w 87"/>
                    <a:gd name="T5" fmla="*/ 53 h 81"/>
                    <a:gd name="T6" fmla="*/ 24 w 87"/>
                    <a:gd name="T7" fmla="*/ 39 h 81"/>
                    <a:gd name="T8" fmla="*/ 59 w 87"/>
                    <a:gd name="T9" fmla="*/ 0 h 81"/>
                    <a:gd name="T10" fmla="*/ 56 w 87"/>
                    <a:gd name="T11" fmla="*/ 36 h 81"/>
                    <a:gd name="T12" fmla="*/ 87 w 87"/>
                    <a:gd name="T13" fmla="*/ 36 h 81"/>
                    <a:gd name="T14" fmla="*/ 87 w 87"/>
                    <a:gd name="T15" fmla="*/ 81 h 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81">
                      <a:moveTo>
                        <a:pt x="87" y="81"/>
                      </a:moveTo>
                      <a:lnTo>
                        <a:pt x="45" y="50"/>
                      </a:lnTo>
                      <a:lnTo>
                        <a:pt x="0" y="53"/>
                      </a:lnTo>
                      <a:lnTo>
                        <a:pt x="24" y="39"/>
                      </a:lnTo>
                      <a:lnTo>
                        <a:pt x="59" y="0"/>
                      </a:lnTo>
                      <a:lnTo>
                        <a:pt x="56" y="36"/>
                      </a:lnTo>
                      <a:lnTo>
                        <a:pt x="87" y="36"/>
                      </a:lnTo>
                      <a:lnTo>
                        <a:pt x="87" y="81"/>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73" name="Freeform 59"/>
                <p:cNvSpPr>
                  <a:spLocks/>
                </p:cNvSpPr>
                <p:nvPr/>
              </p:nvSpPr>
              <p:spPr bwMode="auto">
                <a:xfrm>
                  <a:off x="1552" y="1375"/>
                  <a:ext cx="133" cy="84"/>
                </a:xfrm>
                <a:custGeom>
                  <a:avLst/>
                  <a:gdLst>
                    <a:gd name="T0" fmla="*/ 52 w 133"/>
                    <a:gd name="T1" fmla="*/ 0 h 84"/>
                    <a:gd name="T2" fmla="*/ 28 w 133"/>
                    <a:gd name="T3" fmla="*/ 18 h 84"/>
                    <a:gd name="T4" fmla="*/ 0 w 133"/>
                    <a:gd name="T5" fmla="*/ 11 h 84"/>
                    <a:gd name="T6" fmla="*/ 10 w 133"/>
                    <a:gd name="T7" fmla="*/ 53 h 84"/>
                    <a:gd name="T8" fmla="*/ 28 w 133"/>
                    <a:gd name="T9" fmla="*/ 84 h 84"/>
                    <a:gd name="T10" fmla="*/ 24 w 133"/>
                    <a:gd name="T11" fmla="*/ 60 h 84"/>
                    <a:gd name="T12" fmla="*/ 56 w 133"/>
                    <a:gd name="T13" fmla="*/ 42 h 84"/>
                    <a:gd name="T14" fmla="*/ 133 w 133"/>
                    <a:gd name="T15" fmla="*/ 35 h 84"/>
                    <a:gd name="T16" fmla="*/ 52 w 133"/>
                    <a:gd name="T17"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3" h="84">
                      <a:moveTo>
                        <a:pt x="52" y="0"/>
                      </a:moveTo>
                      <a:lnTo>
                        <a:pt x="28" y="18"/>
                      </a:lnTo>
                      <a:lnTo>
                        <a:pt x="0" y="11"/>
                      </a:lnTo>
                      <a:lnTo>
                        <a:pt x="10" y="53"/>
                      </a:lnTo>
                      <a:lnTo>
                        <a:pt x="28" y="84"/>
                      </a:lnTo>
                      <a:lnTo>
                        <a:pt x="24" y="60"/>
                      </a:lnTo>
                      <a:lnTo>
                        <a:pt x="56" y="42"/>
                      </a:lnTo>
                      <a:lnTo>
                        <a:pt x="133" y="35"/>
                      </a:lnTo>
                      <a:lnTo>
                        <a:pt x="52"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74" name="Freeform 60"/>
                <p:cNvSpPr>
                  <a:spLocks/>
                </p:cNvSpPr>
                <p:nvPr/>
              </p:nvSpPr>
              <p:spPr bwMode="auto">
                <a:xfrm>
                  <a:off x="1601" y="1477"/>
                  <a:ext cx="129" cy="98"/>
                </a:xfrm>
                <a:custGeom>
                  <a:avLst/>
                  <a:gdLst>
                    <a:gd name="T0" fmla="*/ 0 w 129"/>
                    <a:gd name="T1" fmla="*/ 25 h 98"/>
                    <a:gd name="T2" fmla="*/ 31 w 129"/>
                    <a:gd name="T3" fmla="*/ 56 h 98"/>
                    <a:gd name="T4" fmla="*/ 73 w 129"/>
                    <a:gd name="T5" fmla="*/ 70 h 98"/>
                    <a:gd name="T6" fmla="*/ 84 w 129"/>
                    <a:gd name="T7" fmla="*/ 98 h 98"/>
                    <a:gd name="T8" fmla="*/ 115 w 129"/>
                    <a:gd name="T9" fmla="*/ 67 h 98"/>
                    <a:gd name="T10" fmla="*/ 108 w 129"/>
                    <a:gd name="T11" fmla="*/ 32 h 98"/>
                    <a:gd name="T12" fmla="*/ 129 w 129"/>
                    <a:gd name="T13" fmla="*/ 7 h 98"/>
                    <a:gd name="T14" fmla="*/ 94 w 129"/>
                    <a:gd name="T15" fmla="*/ 0 h 98"/>
                    <a:gd name="T16" fmla="*/ 84 w 129"/>
                    <a:gd name="T17" fmla="*/ 42 h 98"/>
                    <a:gd name="T18" fmla="*/ 59 w 129"/>
                    <a:gd name="T19" fmla="*/ 25 h 98"/>
                    <a:gd name="T20" fmla="*/ 0 w 129"/>
                    <a:gd name="T21" fmla="*/ 2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9" h="98">
                      <a:moveTo>
                        <a:pt x="0" y="25"/>
                      </a:moveTo>
                      <a:lnTo>
                        <a:pt x="31" y="56"/>
                      </a:lnTo>
                      <a:lnTo>
                        <a:pt x="73" y="70"/>
                      </a:lnTo>
                      <a:lnTo>
                        <a:pt x="84" y="98"/>
                      </a:lnTo>
                      <a:lnTo>
                        <a:pt x="115" y="67"/>
                      </a:lnTo>
                      <a:lnTo>
                        <a:pt x="108" y="32"/>
                      </a:lnTo>
                      <a:lnTo>
                        <a:pt x="129" y="7"/>
                      </a:lnTo>
                      <a:lnTo>
                        <a:pt x="94" y="0"/>
                      </a:lnTo>
                      <a:lnTo>
                        <a:pt x="84" y="42"/>
                      </a:lnTo>
                      <a:lnTo>
                        <a:pt x="59" y="25"/>
                      </a:lnTo>
                      <a:lnTo>
                        <a:pt x="0" y="25"/>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75" name="Freeform 61"/>
                <p:cNvSpPr>
                  <a:spLocks/>
                </p:cNvSpPr>
                <p:nvPr/>
              </p:nvSpPr>
              <p:spPr bwMode="auto">
                <a:xfrm>
                  <a:off x="1307" y="1642"/>
                  <a:ext cx="133" cy="187"/>
                </a:xfrm>
                <a:custGeom>
                  <a:avLst/>
                  <a:gdLst>
                    <a:gd name="T0" fmla="*/ 0 w 133"/>
                    <a:gd name="T1" fmla="*/ 0 h 187"/>
                    <a:gd name="T2" fmla="*/ 31 w 133"/>
                    <a:gd name="T3" fmla="*/ 25 h 187"/>
                    <a:gd name="T4" fmla="*/ 80 w 133"/>
                    <a:gd name="T5" fmla="*/ 35 h 187"/>
                    <a:gd name="T6" fmla="*/ 126 w 133"/>
                    <a:gd name="T7" fmla="*/ 32 h 187"/>
                    <a:gd name="T8" fmla="*/ 133 w 133"/>
                    <a:gd name="T9" fmla="*/ 60 h 187"/>
                    <a:gd name="T10" fmla="*/ 105 w 133"/>
                    <a:gd name="T11" fmla="*/ 71 h 187"/>
                    <a:gd name="T12" fmla="*/ 101 w 133"/>
                    <a:gd name="T13" fmla="*/ 99 h 187"/>
                    <a:gd name="T14" fmla="*/ 98 w 133"/>
                    <a:gd name="T15" fmla="*/ 130 h 187"/>
                    <a:gd name="T16" fmla="*/ 73 w 133"/>
                    <a:gd name="T17" fmla="*/ 158 h 187"/>
                    <a:gd name="T18" fmla="*/ 28 w 133"/>
                    <a:gd name="T19" fmla="*/ 187 h 187"/>
                    <a:gd name="T20" fmla="*/ 35 w 133"/>
                    <a:gd name="T21" fmla="*/ 158 h 187"/>
                    <a:gd name="T22" fmla="*/ 73 w 133"/>
                    <a:gd name="T23" fmla="*/ 123 h 187"/>
                    <a:gd name="T24" fmla="*/ 56 w 133"/>
                    <a:gd name="T25" fmla="*/ 63 h 187"/>
                    <a:gd name="T26" fmla="*/ 28 w 133"/>
                    <a:gd name="T27" fmla="*/ 46 h 187"/>
                    <a:gd name="T28" fmla="*/ 0 w 133"/>
                    <a:gd name="T29"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3" h="187">
                      <a:moveTo>
                        <a:pt x="0" y="0"/>
                      </a:moveTo>
                      <a:lnTo>
                        <a:pt x="31" y="25"/>
                      </a:lnTo>
                      <a:lnTo>
                        <a:pt x="80" y="35"/>
                      </a:lnTo>
                      <a:lnTo>
                        <a:pt x="126" y="32"/>
                      </a:lnTo>
                      <a:lnTo>
                        <a:pt x="133" y="60"/>
                      </a:lnTo>
                      <a:lnTo>
                        <a:pt x="105" y="71"/>
                      </a:lnTo>
                      <a:lnTo>
                        <a:pt x="101" y="99"/>
                      </a:lnTo>
                      <a:lnTo>
                        <a:pt x="98" y="130"/>
                      </a:lnTo>
                      <a:lnTo>
                        <a:pt x="73" y="158"/>
                      </a:lnTo>
                      <a:lnTo>
                        <a:pt x="28" y="187"/>
                      </a:lnTo>
                      <a:lnTo>
                        <a:pt x="35" y="158"/>
                      </a:lnTo>
                      <a:lnTo>
                        <a:pt x="73" y="123"/>
                      </a:lnTo>
                      <a:lnTo>
                        <a:pt x="56" y="63"/>
                      </a:lnTo>
                      <a:lnTo>
                        <a:pt x="28" y="46"/>
                      </a:lnTo>
                      <a:lnTo>
                        <a:pt x="0"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76" name="Freeform 62"/>
                <p:cNvSpPr>
                  <a:spLocks/>
                </p:cNvSpPr>
                <p:nvPr/>
              </p:nvSpPr>
              <p:spPr bwMode="auto">
                <a:xfrm>
                  <a:off x="1223" y="1642"/>
                  <a:ext cx="70" cy="113"/>
                </a:xfrm>
                <a:custGeom>
                  <a:avLst/>
                  <a:gdLst>
                    <a:gd name="T0" fmla="*/ 0 w 70"/>
                    <a:gd name="T1" fmla="*/ 0 h 113"/>
                    <a:gd name="T2" fmla="*/ 14 w 70"/>
                    <a:gd name="T3" fmla="*/ 42 h 113"/>
                    <a:gd name="T4" fmla="*/ 0 w 70"/>
                    <a:gd name="T5" fmla="*/ 113 h 113"/>
                    <a:gd name="T6" fmla="*/ 42 w 70"/>
                    <a:gd name="T7" fmla="*/ 106 h 113"/>
                    <a:gd name="T8" fmla="*/ 38 w 70"/>
                    <a:gd name="T9" fmla="*/ 74 h 113"/>
                    <a:gd name="T10" fmla="*/ 70 w 70"/>
                    <a:gd name="T11" fmla="*/ 42 h 113"/>
                    <a:gd name="T12" fmla="*/ 0 w 70"/>
                    <a:gd name="T13" fmla="*/ 0 h 113"/>
                  </a:gdLst>
                  <a:ahLst/>
                  <a:cxnLst>
                    <a:cxn ang="0">
                      <a:pos x="T0" y="T1"/>
                    </a:cxn>
                    <a:cxn ang="0">
                      <a:pos x="T2" y="T3"/>
                    </a:cxn>
                    <a:cxn ang="0">
                      <a:pos x="T4" y="T5"/>
                    </a:cxn>
                    <a:cxn ang="0">
                      <a:pos x="T6" y="T7"/>
                    </a:cxn>
                    <a:cxn ang="0">
                      <a:pos x="T8" y="T9"/>
                    </a:cxn>
                    <a:cxn ang="0">
                      <a:pos x="T10" y="T11"/>
                    </a:cxn>
                    <a:cxn ang="0">
                      <a:pos x="T12" y="T13"/>
                    </a:cxn>
                  </a:cxnLst>
                  <a:rect l="0" t="0" r="r" b="b"/>
                  <a:pathLst>
                    <a:path w="70" h="113">
                      <a:moveTo>
                        <a:pt x="0" y="0"/>
                      </a:moveTo>
                      <a:lnTo>
                        <a:pt x="14" y="42"/>
                      </a:lnTo>
                      <a:lnTo>
                        <a:pt x="0" y="113"/>
                      </a:lnTo>
                      <a:lnTo>
                        <a:pt x="42" y="106"/>
                      </a:lnTo>
                      <a:lnTo>
                        <a:pt x="38" y="74"/>
                      </a:lnTo>
                      <a:lnTo>
                        <a:pt x="70" y="42"/>
                      </a:lnTo>
                      <a:lnTo>
                        <a:pt x="0"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77" name="Freeform 63"/>
                <p:cNvSpPr>
                  <a:spLocks/>
                </p:cNvSpPr>
                <p:nvPr/>
              </p:nvSpPr>
              <p:spPr bwMode="auto">
                <a:xfrm>
                  <a:off x="1003" y="1572"/>
                  <a:ext cx="167" cy="123"/>
                </a:xfrm>
                <a:custGeom>
                  <a:avLst/>
                  <a:gdLst>
                    <a:gd name="T0" fmla="*/ 167 w 167"/>
                    <a:gd name="T1" fmla="*/ 84 h 123"/>
                    <a:gd name="T2" fmla="*/ 136 w 167"/>
                    <a:gd name="T3" fmla="*/ 123 h 123"/>
                    <a:gd name="T4" fmla="*/ 101 w 167"/>
                    <a:gd name="T5" fmla="*/ 123 h 123"/>
                    <a:gd name="T6" fmla="*/ 63 w 167"/>
                    <a:gd name="T7" fmla="*/ 95 h 123"/>
                    <a:gd name="T8" fmla="*/ 56 w 167"/>
                    <a:gd name="T9" fmla="*/ 60 h 123"/>
                    <a:gd name="T10" fmla="*/ 31 w 167"/>
                    <a:gd name="T11" fmla="*/ 32 h 123"/>
                    <a:gd name="T12" fmla="*/ 0 w 167"/>
                    <a:gd name="T13" fmla="*/ 10 h 123"/>
                    <a:gd name="T14" fmla="*/ 38 w 167"/>
                    <a:gd name="T15" fmla="*/ 0 h 123"/>
                    <a:gd name="T16" fmla="*/ 63 w 167"/>
                    <a:gd name="T17" fmla="*/ 32 h 123"/>
                    <a:gd name="T18" fmla="*/ 73 w 167"/>
                    <a:gd name="T19" fmla="*/ 74 h 123"/>
                    <a:gd name="T20" fmla="*/ 98 w 167"/>
                    <a:gd name="T21" fmla="*/ 98 h 123"/>
                    <a:gd name="T22" fmla="*/ 167 w 167"/>
                    <a:gd name="T23" fmla="*/ 84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7" h="123">
                      <a:moveTo>
                        <a:pt x="167" y="84"/>
                      </a:moveTo>
                      <a:lnTo>
                        <a:pt x="136" y="123"/>
                      </a:lnTo>
                      <a:lnTo>
                        <a:pt x="101" y="123"/>
                      </a:lnTo>
                      <a:lnTo>
                        <a:pt x="63" y="95"/>
                      </a:lnTo>
                      <a:lnTo>
                        <a:pt x="56" y="60"/>
                      </a:lnTo>
                      <a:lnTo>
                        <a:pt x="31" y="32"/>
                      </a:lnTo>
                      <a:lnTo>
                        <a:pt x="0" y="10"/>
                      </a:lnTo>
                      <a:lnTo>
                        <a:pt x="38" y="0"/>
                      </a:lnTo>
                      <a:lnTo>
                        <a:pt x="63" y="32"/>
                      </a:lnTo>
                      <a:lnTo>
                        <a:pt x="73" y="74"/>
                      </a:lnTo>
                      <a:lnTo>
                        <a:pt x="98" y="98"/>
                      </a:lnTo>
                      <a:lnTo>
                        <a:pt x="167" y="84"/>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78" name="Freeform 64"/>
                <p:cNvSpPr>
                  <a:spLocks/>
                </p:cNvSpPr>
                <p:nvPr/>
              </p:nvSpPr>
              <p:spPr bwMode="auto">
                <a:xfrm>
                  <a:off x="814" y="1604"/>
                  <a:ext cx="73" cy="161"/>
                </a:xfrm>
                <a:custGeom>
                  <a:avLst/>
                  <a:gdLst>
                    <a:gd name="T0" fmla="*/ 21 w 73"/>
                    <a:gd name="T1" fmla="*/ 0 h 161"/>
                    <a:gd name="T2" fmla="*/ 0 w 73"/>
                    <a:gd name="T3" fmla="*/ 21 h 161"/>
                    <a:gd name="T4" fmla="*/ 24 w 73"/>
                    <a:gd name="T5" fmla="*/ 42 h 161"/>
                    <a:gd name="T6" fmla="*/ 28 w 73"/>
                    <a:gd name="T7" fmla="*/ 87 h 161"/>
                    <a:gd name="T8" fmla="*/ 7 w 73"/>
                    <a:gd name="T9" fmla="*/ 123 h 161"/>
                    <a:gd name="T10" fmla="*/ 45 w 73"/>
                    <a:gd name="T11" fmla="*/ 144 h 161"/>
                    <a:gd name="T12" fmla="*/ 63 w 73"/>
                    <a:gd name="T13" fmla="*/ 161 h 161"/>
                    <a:gd name="T14" fmla="*/ 73 w 73"/>
                    <a:gd name="T15" fmla="*/ 116 h 161"/>
                    <a:gd name="T16" fmla="*/ 45 w 73"/>
                    <a:gd name="T17" fmla="*/ 116 h 161"/>
                    <a:gd name="T18" fmla="*/ 59 w 73"/>
                    <a:gd name="T19" fmla="*/ 63 h 161"/>
                    <a:gd name="T20" fmla="*/ 42 w 73"/>
                    <a:gd name="T21" fmla="*/ 49 h 161"/>
                    <a:gd name="T22" fmla="*/ 21 w 73"/>
                    <a:gd name="T23"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3" h="161">
                      <a:moveTo>
                        <a:pt x="21" y="0"/>
                      </a:moveTo>
                      <a:lnTo>
                        <a:pt x="0" y="21"/>
                      </a:lnTo>
                      <a:lnTo>
                        <a:pt x="24" y="42"/>
                      </a:lnTo>
                      <a:lnTo>
                        <a:pt x="28" y="87"/>
                      </a:lnTo>
                      <a:lnTo>
                        <a:pt x="7" y="123"/>
                      </a:lnTo>
                      <a:lnTo>
                        <a:pt x="45" y="144"/>
                      </a:lnTo>
                      <a:lnTo>
                        <a:pt x="63" y="161"/>
                      </a:lnTo>
                      <a:lnTo>
                        <a:pt x="73" y="116"/>
                      </a:lnTo>
                      <a:lnTo>
                        <a:pt x="45" y="116"/>
                      </a:lnTo>
                      <a:lnTo>
                        <a:pt x="59" y="63"/>
                      </a:lnTo>
                      <a:lnTo>
                        <a:pt x="42" y="49"/>
                      </a:lnTo>
                      <a:lnTo>
                        <a:pt x="21"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79" name="Freeform 65"/>
                <p:cNvSpPr>
                  <a:spLocks/>
                </p:cNvSpPr>
                <p:nvPr/>
              </p:nvSpPr>
              <p:spPr bwMode="auto">
                <a:xfrm>
                  <a:off x="968" y="1674"/>
                  <a:ext cx="108" cy="116"/>
                </a:xfrm>
                <a:custGeom>
                  <a:avLst/>
                  <a:gdLst>
                    <a:gd name="T0" fmla="*/ 10 w 108"/>
                    <a:gd name="T1" fmla="*/ 0 h 116"/>
                    <a:gd name="T2" fmla="*/ 0 w 108"/>
                    <a:gd name="T3" fmla="*/ 31 h 116"/>
                    <a:gd name="T4" fmla="*/ 17 w 108"/>
                    <a:gd name="T5" fmla="*/ 53 h 116"/>
                    <a:gd name="T6" fmla="*/ 35 w 108"/>
                    <a:gd name="T7" fmla="*/ 84 h 116"/>
                    <a:gd name="T8" fmla="*/ 63 w 108"/>
                    <a:gd name="T9" fmla="*/ 105 h 116"/>
                    <a:gd name="T10" fmla="*/ 108 w 108"/>
                    <a:gd name="T11" fmla="*/ 116 h 116"/>
                    <a:gd name="T12" fmla="*/ 63 w 108"/>
                    <a:gd name="T13" fmla="*/ 70 h 116"/>
                    <a:gd name="T14" fmla="*/ 77 w 108"/>
                    <a:gd name="T15" fmla="*/ 35 h 116"/>
                    <a:gd name="T16" fmla="*/ 45 w 108"/>
                    <a:gd name="T17" fmla="*/ 49 h 116"/>
                    <a:gd name="T18" fmla="*/ 10 w 108"/>
                    <a:gd name="T19"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116">
                      <a:moveTo>
                        <a:pt x="10" y="0"/>
                      </a:moveTo>
                      <a:lnTo>
                        <a:pt x="0" y="31"/>
                      </a:lnTo>
                      <a:lnTo>
                        <a:pt x="17" y="53"/>
                      </a:lnTo>
                      <a:lnTo>
                        <a:pt x="35" y="84"/>
                      </a:lnTo>
                      <a:lnTo>
                        <a:pt x="63" y="105"/>
                      </a:lnTo>
                      <a:lnTo>
                        <a:pt x="108" y="116"/>
                      </a:lnTo>
                      <a:lnTo>
                        <a:pt x="63" y="70"/>
                      </a:lnTo>
                      <a:lnTo>
                        <a:pt x="77" y="35"/>
                      </a:lnTo>
                      <a:lnTo>
                        <a:pt x="45" y="49"/>
                      </a:lnTo>
                      <a:lnTo>
                        <a:pt x="10"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nvGrpSpPr>
              <p:cNvPr id="21" name="Group 66"/>
              <p:cNvGrpSpPr>
                <a:grpSpLocks/>
              </p:cNvGrpSpPr>
              <p:nvPr/>
            </p:nvGrpSpPr>
            <p:grpSpPr bwMode="auto">
              <a:xfrm>
                <a:off x="709" y="984"/>
                <a:ext cx="867" cy="429"/>
                <a:chOff x="709" y="984"/>
                <a:chExt cx="867" cy="429"/>
              </a:xfrm>
            </p:grpSpPr>
            <p:sp>
              <p:nvSpPr>
                <p:cNvPr id="58" name="Freeform 67"/>
                <p:cNvSpPr>
                  <a:spLocks/>
                </p:cNvSpPr>
                <p:nvPr/>
              </p:nvSpPr>
              <p:spPr bwMode="auto">
                <a:xfrm>
                  <a:off x="709" y="984"/>
                  <a:ext cx="867" cy="429"/>
                </a:xfrm>
                <a:custGeom>
                  <a:avLst/>
                  <a:gdLst>
                    <a:gd name="T0" fmla="*/ 147 w 867"/>
                    <a:gd name="T1" fmla="*/ 0 h 429"/>
                    <a:gd name="T2" fmla="*/ 115 w 867"/>
                    <a:gd name="T3" fmla="*/ 31 h 429"/>
                    <a:gd name="T4" fmla="*/ 77 w 867"/>
                    <a:gd name="T5" fmla="*/ 52 h 429"/>
                    <a:gd name="T6" fmla="*/ 66 w 867"/>
                    <a:gd name="T7" fmla="*/ 98 h 429"/>
                    <a:gd name="T8" fmla="*/ 31 w 867"/>
                    <a:gd name="T9" fmla="*/ 123 h 429"/>
                    <a:gd name="T10" fmla="*/ 0 w 867"/>
                    <a:gd name="T11" fmla="*/ 137 h 429"/>
                    <a:gd name="T12" fmla="*/ 35 w 867"/>
                    <a:gd name="T13" fmla="*/ 165 h 429"/>
                    <a:gd name="T14" fmla="*/ 49 w 867"/>
                    <a:gd name="T15" fmla="*/ 204 h 429"/>
                    <a:gd name="T16" fmla="*/ 80 w 867"/>
                    <a:gd name="T17" fmla="*/ 221 h 429"/>
                    <a:gd name="T18" fmla="*/ 115 w 867"/>
                    <a:gd name="T19" fmla="*/ 232 h 429"/>
                    <a:gd name="T20" fmla="*/ 154 w 867"/>
                    <a:gd name="T21" fmla="*/ 218 h 429"/>
                    <a:gd name="T22" fmla="*/ 203 w 867"/>
                    <a:gd name="T23" fmla="*/ 232 h 429"/>
                    <a:gd name="T24" fmla="*/ 262 w 867"/>
                    <a:gd name="T25" fmla="*/ 214 h 429"/>
                    <a:gd name="T26" fmla="*/ 329 w 867"/>
                    <a:gd name="T27" fmla="*/ 242 h 429"/>
                    <a:gd name="T28" fmla="*/ 374 w 867"/>
                    <a:gd name="T29" fmla="*/ 239 h 429"/>
                    <a:gd name="T30" fmla="*/ 416 w 867"/>
                    <a:gd name="T31" fmla="*/ 263 h 429"/>
                    <a:gd name="T32" fmla="*/ 454 w 867"/>
                    <a:gd name="T33" fmla="*/ 277 h 429"/>
                    <a:gd name="T34" fmla="*/ 493 w 867"/>
                    <a:gd name="T35" fmla="*/ 263 h 429"/>
                    <a:gd name="T36" fmla="*/ 507 w 867"/>
                    <a:gd name="T37" fmla="*/ 291 h 429"/>
                    <a:gd name="T38" fmla="*/ 542 w 867"/>
                    <a:gd name="T39" fmla="*/ 288 h 429"/>
                    <a:gd name="T40" fmla="*/ 535 w 867"/>
                    <a:gd name="T41" fmla="*/ 327 h 429"/>
                    <a:gd name="T42" fmla="*/ 584 w 867"/>
                    <a:gd name="T43" fmla="*/ 344 h 429"/>
                    <a:gd name="T44" fmla="*/ 643 w 867"/>
                    <a:gd name="T45" fmla="*/ 365 h 429"/>
                    <a:gd name="T46" fmla="*/ 657 w 867"/>
                    <a:gd name="T47" fmla="*/ 393 h 429"/>
                    <a:gd name="T48" fmla="*/ 696 w 867"/>
                    <a:gd name="T49" fmla="*/ 400 h 429"/>
                    <a:gd name="T50" fmla="*/ 724 w 867"/>
                    <a:gd name="T51" fmla="*/ 429 h 429"/>
                    <a:gd name="T52" fmla="*/ 759 w 867"/>
                    <a:gd name="T53" fmla="*/ 414 h 429"/>
                    <a:gd name="T54" fmla="*/ 790 w 867"/>
                    <a:gd name="T55" fmla="*/ 411 h 429"/>
                    <a:gd name="T56" fmla="*/ 811 w 867"/>
                    <a:gd name="T57" fmla="*/ 369 h 429"/>
                    <a:gd name="T58" fmla="*/ 867 w 867"/>
                    <a:gd name="T59" fmla="*/ 351 h 429"/>
                    <a:gd name="T60" fmla="*/ 839 w 867"/>
                    <a:gd name="T61" fmla="*/ 305 h 429"/>
                    <a:gd name="T62" fmla="*/ 853 w 867"/>
                    <a:gd name="T63" fmla="*/ 263 h 429"/>
                    <a:gd name="T64" fmla="*/ 832 w 867"/>
                    <a:gd name="T65" fmla="*/ 214 h 429"/>
                    <a:gd name="T66" fmla="*/ 843 w 867"/>
                    <a:gd name="T67" fmla="*/ 189 h 429"/>
                    <a:gd name="T68" fmla="*/ 804 w 867"/>
                    <a:gd name="T69" fmla="*/ 189 h 429"/>
                    <a:gd name="T70" fmla="*/ 783 w 867"/>
                    <a:gd name="T71" fmla="*/ 165 h 429"/>
                    <a:gd name="T72" fmla="*/ 745 w 867"/>
                    <a:gd name="T73" fmla="*/ 182 h 429"/>
                    <a:gd name="T74" fmla="*/ 710 w 867"/>
                    <a:gd name="T75" fmla="*/ 168 h 429"/>
                    <a:gd name="T76" fmla="*/ 682 w 867"/>
                    <a:gd name="T77" fmla="*/ 147 h 429"/>
                    <a:gd name="T78" fmla="*/ 622 w 867"/>
                    <a:gd name="T79" fmla="*/ 144 h 429"/>
                    <a:gd name="T80" fmla="*/ 607 w 867"/>
                    <a:gd name="T81" fmla="*/ 225 h 429"/>
                    <a:gd name="T82" fmla="*/ 633 w 867"/>
                    <a:gd name="T83" fmla="*/ 228 h 429"/>
                    <a:gd name="T84" fmla="*/ 633 w 867"/>
                    <a:gd name="T85" fmla="*/ 267 h 429"/>
                    <a:gd name="T86" fmla="*/ 615 w 867"/>
                    <a:gd name="T87" fmla="*/ 298 h 429"/>
                    <a:gd name="T88" fmla="*/ 600 w 867"/>
                    <a:gd name="T89" fmla="*/ 264 h 429"/>
                    <a:gd name="T90" fmla="*/ 597 w 867"/>
                    <a:gd name="T91" fmla="*/ 246 h 429"/>
                    <a:gd name="T92" fmla="*/ 607 w 867"/>
                    <a:gd name="T93" fmla="*/ 225 h 429"/>
                    <a:gd name="T94" fmla="*/ 622 w 867"/>
                    <a:gd name="T95" fmla="*/ 145 h 429"/>
                    <a:gd name="T96" fmla="*/ 577 w 867"/>
                    <a:gd name="T97" fmla="*/ 144 h 429"/>
                    <a:gd name="T98" fmla="*/ 538 w 867"/>
                    <a:gd name="T99" fmla="*/ 154 h 429"/>
                    <a:gd name="T100" fmla="*/ 503 w 867"/>
                    <a:gd name="T101" fmla="*/ 140 h 429"/>
                    <a:gd name="T102" fmla="*/ 489 w 867"/>
                    <a:gd name="T103" fmla="*/ 95 h 429"/>
                    <a:gd name="T104" fmla="*/ 451 w 867"/>
                    <a:gd name="T105" fmla="*/ 84 h 429"/>
                    <a:gd name="T106" fmla="*/ 433 w 867"/>
                    <a:gd name="T107" fmla="*/ 59 h 429"/>
                    <a:gd name="T108" fmla="*/ 385 w 867"/>
                    <a:gd name="T109" fmla="*/ 49 h 429"/>
                    <a:gd name="T110" fmla="*/ 357 w 867"/>
                    <a:gd name="T111" fmla="*/ 28 h 429"/>
                    <a:gd name="T112" fmla="*/ 329 w 867"/>
                    <a:gd name="T113" fmla="*/ 38 h 429"/>
                    <a:gd name="T114" fmla="*/ 297 w 867"/>
                    <a:gd name="T115" fmla="*/ 28 h 429"/>
                    <a:gd name="T116" fmla="*/ 273 w 867"/>
                    <a:gd name="T117" fmla="*/ 52 h 429"/>
                    <a:gd name="T118" fmla="*/ 245 w 867"/>
                    <a:gd name="T119" fmla="*/ 49 h 429"/>
                    <a:gd name="T120" fmla="*/ 234 w 867"/>
                    <a:gd name="T121" fmla="*/ 17 h 429"/>
                    <a:gd name="T122" fmla="*/ 199 w 867"/>
                    <a:gd name="T123" fmla="*/ 7 h 429"/>
                    <a:gd name="T124" fmla="*/ 147 w 867"/>
                    <a:gd name="T125" fmla="*/ 0 h 4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67" h="429">
                      <a:moveTo>
                        <a:pt x="147" y="0"/>
                      </a:moveTo>
                      <a:lnTo>
                        <a:pt x="115" y="31"/>
                      </a:lnTo>
                      <a:lnTo>
                        <a:pt x="77" y="52"/>
                      </a:lnTo>
                      <a:lnTo>
                        <a:pt x="66" y="98"/>
                      </a:lnTo>
                      <a:lnTo>
                        <a:pt x="31" y="123"/>
                      </a:lnTo>
                      <a:lnTo>
                        <a:pt x="0" y="137"/>
                      </a:lnTo>
                      <a:lnTo>
                        <a:pt x="35" y="165"/>
                      </a:lnTo>
                      <a:lnTo>
                        <a:pt x="49" y="204"/>
                      </a:lnTo>
                      <a:lnTo>
                        <a:pt x="80" y="221"/>
                      </a:lnTo>
                      <a:lnTo>
                        <a:pt x="115" y="232"/>
                      </a:lnTo>
                      <a:lnTo>
                        <a:pt x="154" y="218"/>
                      </a:lnTo>
                      <a:lnTo>
                        <a:pt x="203" y="232"/>
                      </a:lnTo>
                      <a:lnTo>
                        <a:pt x="262" y="214"/>
                      </a:lnTo>
                      <a:lnTo>
                        <a:pt x="329" y="242"/>
                      </a:lnTo>
                      <a:lnTo>
                        <a:pt x="374" y="239"/>
                      </a:lnTo>
                      <a:lnTo>
                        <a:pt x="416" y="263"/>
                      </a:lnTo>
                      <a:lnTo>
                        <a:pt x="454" y="277"/>
                      </a:lnTo>
                      <a:lnTo>
                        <a:pt x="493" y="263"/>
                      </a:lnTo>
                      <a:lnTo>
                        <a:pt x="507" y="291"/>
                      </a:lnTo>
                      <a:lnTo>
                        <a:pt x="542" y="288"/>
                      </a:lnTo>
                      <a:lnTo>
                        <a:pt x="535" y="327"/>
                      </a:lnTo>
                      <a:lnTo>
                        <a:pt x="584" y="344"/>
                      </a:lnTo>
                      <a:lnTo>
                        <a:pt x="643" y="365"/>
                      </a:lnTo>
                      <a:lnTo>
                        <a:pt x="657" y="393"/>
                      </a:lnTo>
                      <a:lnTo>
                        <a:pt x="696" y="400"/>
                      </a:lnTo>
                      <a:lnTo>
                        <a:pt x="724" y="429"/>
                      </a:lnTo>
                      <a:lnTo>
                        <a:pt x="759" y="414"/>
                      </a:lnTo>
                      <a:lnTo>
                        <a:pt x="790" y="411"/>
                      </a:lnTo>
                      <a:lnTo>
                        <a:pt x="811" y="369"/>
                      </a:lnTo>
                      <a:lnTo>
                        <a:pt x="867" y="351"/>
                      </a:lnTo>
                      <a:lnTo>
                        <a:pt x="839" y="305"/>
                      </a:lnTo>
                      <a:lnTo>
                        <a:pt x="853" y="263"/>
                      </a:lnTo>
                      <a:lnTo>
                        <a:pt x="832" y="214"/>
                      </a:lnTo>
                      <a:lnTo>
                        <a:pt x="843" y="189"/>
                      </a:lnTo>
                      <a:lnTo>
                        <a:pt x="804" y="189"/>
                      </a:lnTo>
                      <a:lnTo>
                        <a:pt x="783" y="165"/>
                      </a:lnTo>
                      <a:lnTo>
                        <a:pt x="745" y="182"/>
                      </a:lnTo>
                      <a:lnTo>
                        <a:pt x="710" y="168"/>
                      </a:lnTo>
                      <a:lnTo>
                        <a:pt x="682" y="147"/>
                      </a:lnTo>
                      <a:lnTo>
                        <a:pt x="622" y="144"/>
                      </a:lnTo>
                      <a:lnTo>
                        <a:pt x="607" y="225"/>
                      </a:lnTo>
                      <a:lnTo>
                        <a:pt x="633" y="228"/>
                      </a:lnTo>
                      <a:lnTo>
                        <a:pt x="633" y="267"/>
                      </a:lnTo>
                      <a:lnTo>
                        <a:pt x="615" y="298"/>
                      </a:lnTo>
                      <a:lnTo>
                        <a:pt x="600" y="264"/>
                      </a:lnTo>
                      <a:lnTo>
                        <a:pt x="597" y="246"/>
                      </a:lnTo>
                      <a:lnTo>
                        <a:pt x="607" y="225"/>
                      </a:lnTo>
                      <a:lnTo>
                        <a:pt x="622" y="145"/>
                      </a:lnTo>
                      <a:lnTo>
                        <a:pt x="577" y="144"/>
                      </a:lnTo>
                      <a:lnTo>
                        <a:pt x="538" y="154"/>
                      </a:lnTo>
                      <a:lnTo>
                        <a:pt x="503" y="140"/>
                      </a:lnTo>
                      <a:lnTo>
                        <a:pt x="489" y="95"/>
                      </a:lnTo>
                      <a:lnTo>
                        <a:pt x="451" y="84"/>
                      </a:lnTo>
                      <a:lnTo>
                        <a:pt x="433" y="59"/>
                      </a:lnTo>
                      <a:lnTo>
                        <a:pt x="385" y="49"/>
                      </a:lnTo>
                      <a:lnTo>
                        <a:pt x="357" y="28"/>
                      </a:lnTo>
                      <a:lnTo>
                        <a:pt x="329" y="38"/>
                      </a:lnTo>
                      <a:lnTo>
                        <a:pt x="297" y="28"/>
                      </a:lnTo>
                      <a:lnTo>
                        <a:pt x="273" y="52"/>
                      </a:lnTo>
                      <a:lnTo>
                        <a:pt x="245" y="49"/>
                      </a:lnTo>
                      <a:lnTo>
                        <a:pt x="234" y="17"/>
                      </a:lnTo>
                      <a:lnTo>
                        <a:pt x="199" y="7"/>
                      </a:lnTo>
                      <a:lnTo>
                        <a:pt x="147" y="0"/>
                      </a:lnTo>
                      <a:close/>
                    </a:path>
                  </a:pathLst>
                </a:custGeom>
                <a:solidFill>
                  <a:srgbClr val="0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59" name="Freeform 68"/>
                <p:cNvSpPr>
                  <a:spLocks/>
                </p:cNvSpPr>
                <p:nvPr/>
              </p:nvSpPr>
              <p:spPr bwMode="auto">
                <a:xfrm>
                  <a:off x="1160" y="1138"/>
                  <a:ext cx="223" cy="50"/>
                </a:xfrm>
                <a:custGeom>
                  <a:avLst/>
                  <a:gdLst>
                    <a:gd name="T0" fmla="*/ 146 w 223"/>
                    <a:gd name="T1" fmla="*/ 7 h 50"/>
                    <a:gd name="T2" fmla="*/ 171 w 223"/>
                    <a:gd name="T3" fmla="*/ 0 h 50"/>
                    <a:gd name="T4" fmla="*/ 185 w 223"/>
                    <a:gd name="T5" fmla="*/ 9 h 50"/>
                    <a:gd name="T6" fmla="*/ 220 w 223"/>
                    <a:gd name="T7" fmla="*/ 16 h 50"/>
                    <a:gd name="T8" fmla="*/ 223 w 223"/>
                    <a:gd name="T9" fmla="*/ 40 h 50"/>
                    <a:gd name="T10" fmla="*/ 184 w 223"/>
                    <a:gd name="T11" fmla="*/ 25 h 50"/>
                    <a:gd name="T12" fmla="*/ 156 w 223"/>
                    <a:gd name="T13" fmla="*/ 50 h 50"/>
                    <a:gd name="T14" fmla="*/ 83 w 223"/>
                    <a:gd name="T15" fmla="*/ 50 h 50"/>
                    <a:gd name="T16" fmla="*/ 0 w 223"/>
                    <a:gd name="T17" fmla="*/ 12 h 50"/>
                    <a:gd name="T18" fmla="*/ 119 w 223"/>
                    <a:gd name="T19" fmla="*/ 35 h 50"/>
                    <a:gd name="T20" fmla="*/ 146 w 223"/>
                    <a:gd name="T21" fmla="*/ 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3" h="50">
                      <a:moveTo>
                        <a:pt x="146" y="7"/>
                      </a:moveTo>
                      <a:lnTo>
                        <a:pt x="171" y="0"/>
                      </a:lnTo>
                      <a:lnTo>
                        <a:pt x="185" y="9"/>
                      </a:lnTo>
                      <a:lnTo>
                        <a:pt x="220" y="16"/>
                      </a:lnTo>
                      <a:lnTo>
                        <a:pt x="223" y="40"/>
                      </a:lnTo>
                      <a:lnTo>
                        <a:pt x="184" y="25"/>
                      </a:lnTo>
                      <a:lnTo>
                        <a:pt x="156" y="50"/>
                      </a:lnTo>
                      <a:lnTo>
                        <a:pt x="83" y="50"/>
                      </a:lnTo>
                      <a:lnTo>
                        <a:pt x="0" y="12"/>
                      </a:lnTo>
                      <a:lnTo>
                        <a:pt x="119" y="35"/>
                      </a:lnTo>
                      <a:lnTo>
                        <a:pt x="146" y="7"/>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60" name="Freeform 69"/>
                <p:cNvSpPr>
                  <a:spLocks/>
                </p:cNvSpPr>
                <p:nvPr/>
              </p:nvSpPr>
              <p:spPr bwMode="auto">
                <a:xfrm>
                  <a:off x="1432" y="1197"/>
                  <a:ext cx="112" cy="109"/>
                </a:xfrm>
                <a:custGeom>
                  <a:avLst/>
                  <a:gdLst>
                    <a:gd name="T0" fmla="*/ 0 w 112"/>
                    <a:gd name="T1" fmla="*/ 0 h 109"/>
                    <a:gd name="T2" fmla="*/ 21 w 112"/>
                    <a:gd name="T3" fmla="*/ 14 h 109"/>
                    <a:gd name="T4" fmla="*/ 24 w 112"/>
                    <a:gd name="T5" fmla="*/ 70 h 109"/>
                    <a:gd name="T6" fmla="*/ 49 w 112"/>
                    <a:gd name="T7" fmla="*/ 77 h 109"/>
                    <a:gd name="T8" fmla="*/ 56 w 112"/>
                    <a:gd name="T9" fmla="*/ 109 h 109"/>
                    <a:gd name="T10" fmla="*/ 80 w 112"/>
                    <a:gd name="T11" fmla="*/ 77 h 109"/>
                    <a:gd name="T12" fmla="*/ 112 w 112"/>
                    <a:gd name="T13" fmla="*/ 56 h 109"/>
                    <a:gd name="T14" fmla="*/ 73 w 112"/>
                    <a:gd name="T15" fmla="*/ 39 h 109"/>
                    <a:gd name="T16" fmla="*/ 91 w 112"/>
                    <a:gd name="T17" fmla="*/ 7 h 109"/>
                    <a:gd name="T18" fmla="*/ 66 w 112"/>
                    <a:gd name="T19" fmla="*/ 0 h 109"/>
                    <a:gd name="T20" fmla="*/ 52 w 112"/>
                    <a:gd name="T21" fmla="*/ 14 h 109"/>
                    <a:gd name="T22" fmla="*/ 0 w 112"/>
                    <a:gd name="T23"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2" h="109">
                      <a:moveTo>
                        <a:pt x="0" y="0"/>
                      </a:moveTo>
                      <a:lnTo>
                        <a:pt x="21" y="14"/>
                      </a:lnTo>
                      <a:lnTo>
                        <a:pt x="24" y="70"/>
                      </a:lnTo>
                      <a:lnTo>
                        <a:pt x="49" y="77"/>
                      </a:lnTo>
                      <a:lnTo>
                        <a:pt x="56" y="109"/>
                      </a:lnTo>
                      <a:lnTo>
                        <a:pt x="80" y="77"/>
                      </a:lnTo>
                      <a:lnTo>
                        <a:pt x="112" y="56"/>
                      </a:lnTo>
                      <a:lnTo>
                        <a:pt x="73" y="39"/>
                      </a:lnTo>
                      <a:lnTo>
                        <a:pt x="91" y="7"/>
                      </a:lnTo>
                      <a:lnTo>
                        <a:pt x="66" y="0"/>
                      </a:lnTo>
                      <a:lnTo>
                        <a:pt x="52" y="14"/>
                      </a:lnTo>
                      <a:lnTo>
                        <a:pt x="0"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61" name="Freeform 70"/>
                <p:cNvSpPr>
                  <a:spLocks/>
                </p:cNvSpPr>
                <p:nvPr/>
              </p:nvSpPr>
              <p:spPr bwMode="auto">
                <a:xfrm>
                  <a:off x="1369" y="1267"/>
                  <a:ext cx="63" cy="102"/>
                </a:xfrm>
                <a:custGeom>
                  <a:avLst/>
                  <a:gdLst>
                    <a:gd name="T0" fmla="*/ 21 w 63"/>
                    <a:gd name="T1" fmla="*/ 0 h 102"/>
                    <a:gd name="T2" fmla="*/ 0 w 63"/>
                    <a:gd name="T3" fmla="*/ 25 h 102"/>
                    <a:gd name="T4" fmla="*/ 17 w 63"/>
                    <a:gd name="T5" fmla="*/ 46 h 102"/>
                    <a:gd name="T6" fmla="*/ 10 w 63"/>
                    <a:gd name="T7" fmla="*/ 92 h 102"/>
                    <a:gd name="T8" fmla="*/ 59 w 63"/>
                    <a:gd name="T9" fmla="*/ 102 h 102"/>
                    <a:gd name="T10" fmla="*/ 42 w 63"/>
                    <a:gd name="T11" fmla="*/ 56 h 102"/>
                    <a:gd name="T12" fmla="*/ 63 w 63"/>
                    <a:gd name="T13" fmla="*/ 21 h 102"/>
                    <a:gd name="T14" fmla="*/ 21 w 63"/>
                    <a:gd name="T15" fmla="*/ 0 h 1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102">
                      <a:moveTo>
                        <a:pt x="21" y="0"/>
                      </a:moveTo>
                      <a:lnTo>
                        <a:pt x="0" y="25"/>
                      </a:lnTo>
                      <a:lnTo>
                        <a:pt x="17" y="46"/>
                      </a:lnTo>
                      <a:lnTo>
                        <a:pt x="10" y="92"/>
                      </a:lnTo>
                      <a:lnTo>
                        <a:pt x="59" y="102"/>
                      </a:lnTo>
                      <a:lnTo>
                        <a:pt x="42" y="56"/>
                      </a:lnTo>
                      <a:lnTo>
                        <a:pt x="63" y="21"/>
                      </a:lnTo>
                      <a:lnTo>
                        <a:pt x="21"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62" name="Freeform 71"/>
                <p:cNvSpPr>
                  <a:spLocks/>
                </p:cNvSpPr>
                <p:nvPr/>
              </p:nvSpPr>
              <p:spPr bwMode="auto">
                <a:xfrm>
                  <a:off x="1005" y="1032"/>
                  <a:ext cx="140" cy="74"/>
                </a:xfrm>
                <a:custGeom>
                  <a:avLst/>
                  <a:gdLst>
                    <a:gd name="T0" fmla="*/ 0 w 140"/>
                    <a:gd name="T1" fmla="*/ 14 h 74"/>
                    <a:gd name="T2" fmla="*/ 10 w 140"/>
                    <a:gd name="T3" fmla="*/ 0 h 74"/>
                    <a:gd name="T4" fmla="*/ 35 w 140"/>
                    <a:gd name="T5" fmla="*/ 10 h 74"/>
                    <a:gd name="T6" fmla="*/ 52 w 140"/>
                    <a:gd name="T7" fmla="*/ 3 h 74"/>
                    <a:gd name="T8" fmla="*/ 63 w 140"/>
                    <a:gd name="T9" fmla="*/ 14 h 74"/>
                    <a:gd name="T10" fmla="*/ 87 w 140"/>
                    <a:gd name="T11" fmla="*/ 24 h 74"/>
                    <a:gd name="T12" fmla="*/ 108 w 140"/>
                    <a:gd name="T13" fmla="*/ 45 h 74"/>
                    <a:gd name="T14" fmla="*/ 133 w 140"/>
                    <a:gd name="T15" fmla="*/ 52 h 74"/>
                    <a:gd name="T16" fmla="*/ 140 w 140"/>
                    <a:gd name="T17" fmla="*/ 74 h 74"/>
                    <a:gd name="T18" fmla="*/ 115 w 140"/>
                    <a:gd name="T19" fmla="*/ 66 h 74"/>
                    <a:gd name="T20" fmla="*/ 59 w 140"/>
                    <a:gd name="T21" fmla="*/ 42 h 74"/>
                    <a:gd name="T22" fmla="*/ 21 w 140"/>
                    <a:gd name="T23" fmla="*/ 63 h 74"/>
                    <a:gd name="T24" fmla="*/ 0 w 140"/>
                    <a:gd name="T25" fmla="*/ 1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0" h="74">
                      <a:moveTo>
                        <a:pt x="0" y="14"/>
                      </a:moveTo>
                      <a:lnTo>
                        <a:pt x="10" y="0"/>
                      </a:lnTo>
                      <a:lnTo>
                        <a:pt x="35" y="10"/>
                      </a:lnTo>
                      <a:lnTo>
                        <a:pt x="52" y="3"/>
                      </a:lnTo>
                      <a:lnTo>
                        <a:pt x="63" y="14"/>
                      </a:lnTo>
                      <a:lnTo>
                        <a:pt x="87" y="24"/>
                      </a:lnTo>
                      <a:lnTo>
                        <a:pt x="108" y="45"/>
                      </a:lnTo>
                      <a:lnTo>
                        <a:pt x="133" y="52"/>
                      </a:lnTo>
                      <a:lnTo>
                        <a:pt x="140" y="74"/>
                      </a:lnTo>
                      <a:lnTo>
                        <a:pt x="115" y="66"/>
                      </a:lnTo>
                      <a:lnTo>
                        <a:pt x="59" y="42"/>
                      </a:lnTo>
                      <a:lnTo>
                        <a:pt x="21" y="63"/>
                      </a:lnTo>
                      <a:lnTo>
                        <a:pt x="0" y="14"/>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63" name="Freeform 72"/>
                <p:cNvSpPr>
                  <a:spLocks/>
                </p:cNvSpPr>
                <p:nvPr/>
              </p:nvSpPr>
              <p:spPr bwMode="auto">
                <a:xfrm>
                  <a:off x="1022" y="1148"/>
                  <a:ext cx="102" cy="66"/>
                </a:xfrm>
                <a:custGeom>
                  <a:avLst/>
                  <a:gdLst>
                    <a:gd name="T0" fmla="*/ 0 w 102"/>
                    <a:gd name="T1" fmla="*/ 0 h 66"/>
                    <a:gd name="T2" fmla="*/ 7 w 102"/>
                    <a:gd name="T3" fmla="*/ 28 h 66"/>
                    <a:gd name="T4" fmla="*/ 32 w 102"/>
                    <a:gd name="T5" fmla="*/ 42 h 66"/>
                    <a:gd name="T6" fmla="*/ 81 w 102"/>
                    <a:gd name="T7" fmla="*/ 42 h 66"/>
                    <a:gd name="T8" fmla="*/ 102 w 102"/>
                    <a:gd name="T9" fmla="*/ 66 h 66"/>
                    <a:gd name="T10" fmla="*/ 88 w 102"/>
                    <a:gd name="T11" fmla="*/ 35 h 66"/>
                    <a:gd name="T12" fmla="*/ 0 w 102"/>
                    <a:gd name="T13" fmla="*/ 0 h 66"/>
                  </a:gdLst>
                  <a:ahLst/>
                  <a:cxnLst>
                    <a:cxn ang="0">
                      <a:pos x="T0" y="T1"/>
                    </a:cxn>
                    <a:cxn ang="0">
                      <a:pos x="T2" y="T3"/>
                    </a:cxn>
                    <a:cxn ang="0">
                      <a:pos x="T4" y="T5"/>
                    </a:cxn>
                    <a:cxn ang="0">
                      <a:pos x="T6" y="T7"/>
                    </a:cxn>
                    <a:cxn ang="0">
                      <a:pos x="T8" y="T9"/>
                    </a:cxn>
                    <a:cxn ang="0">
                      <a:pos x="T10" y="T11"/>
                    </a:cxn>
                    <a:cxn ang="0">
                      <a:pos x="T12" y="T13"/>
                    </a:cxn>
                  </a:cxnLst>
                  <a:rect l="0" t="0" r="r" b="b"/>
                  <a:pathLst>
                    <a:path w="102" h="66">
                      <a:moveTo>
                        <a:pt x="0" y="0"/>
                      </a:moveTo>
                      <a:lnTo>
                        <a:pt x="7" y="28"/>
                      </a:lnTo>
                      <a:lnTo>
                        <a:pt x="32" y="42"/>
                      </a:lnTo>
                      <a:lnTo>
                        <a:pt x="81" y="42"/>
                      </a:lnTo>
                      <a:lnTo>
                        <a:pt x="102" y="66"/>
                      </a:lnTo>
                      <a:lnTo>
                        <a:pt x="88" y="35"/>
                      </a:lnTo>
                      <a:lnTo>
                        <a:pt x="0"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64" name="Freeform 73"/>
                <p:cNvSpPr>
                  <a:spLocks/>
                </p:cNvSpPr>
                <p:nvPr/>
              </p:nvSpPr>
              <p:spPr bwMode="auto">
                <a:xfrm>
                  <a:off x="1376" y="1176"/>
                  <a:ext cx="42" cy="77"/>
                </a:xfrm>
                <a:custGeom>
                  <a:avLst/>
                  <a:gdLst>
                    <a:gd name="T0" fmla="*/ 35 w 42"/>
                    <a:gd name="T1" fmla="*/ 0 h 77"/>
                    <a:gd name="T2" fmla="*/ 14 w 42"/>
                    <a:gd name="T3" fmla="*/ 24 h 77"/>
                    <a:gd name="T4" fmla="*/ 17 w 42"/>
                    <a:gd name="T5" fmla="*/ 49 h 77"/>
                    <a:gd name="T6" fmla="*/ 0 w 42"/>
                    <a:gd name="T7" fmla="*/ 67 h 77"/>
                    <a:gd name="T8" fmla="*/ 42 w 42"/>
                    <a:gd name="T9" fmla="*/ 77 h 77"/>
                    <a:gd name="T10" fmla="*/ 28 w 42"/>
                    <a:gd name="T11" fmla="*/ 60 h 77"/>
                    <a:gd name="T12" fmla="*/ 35 w 42"/>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42" h="77">
                      <a:moveTo>
                        <a:pt x="35" y="0"/>
                      </a:moveTo>
                      <a:lnTo>
                        <a:pt x="14" y="24"/>
                      </a:lnTo>
                      <a:lnTo>
                        <a:pt x="17" y="49"/>
                      </a:lnTo>
                      <a:lnTo>
                        <a:pt x="0" y="67"/>
                      </a:lnTo>
                      <a:lnTo>
                        <a:pt x="42" y="77"/>
                      </a:lnTo>
                      <a:lnTo>
                        <a:pt x="28" y="60"/>
                      </a:lnTo>
                      <a:lnTo>
                        <a:pt x="35"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65" name="Freeform 74"/>
                <p:cNvSpPr>
                  <a:spLocks/>
                </p:cNvSpPr>
                <p:nvPr/>
              </p:nvSpPr>
              <p:spPr bwMode="auto">
                <a:xfrm>
                  <a:off x="830" y="1000"/>
                  <a:ext cx="140" cy="77"/>
                </a:xfrm>
                <a:custGeom>
                  <a:avLst/>
                  <a:gdLst>
                    <a:gd name="T0" fmla="*/ 0 w 140"/>
                    <a:gd name="T1" fmla="*/ 35 h 77"/>
                    <a:gd name="T2" fmla="*/ 28 w 140"/>
                    <a:gd name="T3" fmla="*/ 7 h 77"/>
                    <a:gd name="T4" fmla="*/ 42 w 140"/>
                    <a:gd name="T5" fmla="*/ 0 h 77"/>
                    <a:gd name="T6" fmla="*/ 63 w 140"/>
                    <a:gd name="T7" fmla="*/ 11 h 77"/>
                    <a:gd name="T8" fmla="*/ 80 w 140"/>
                    <a:gd name="T9" fmla="*/ 14 h 77"/>
                    <a:gd name="T10" fmla="*/ 91 w 140"/>
                    <a:gd name="T11" fmla="*/ 25 h 77"/>
                    <a:gd name="T12" fmla="*/ 91 w 140"/>
                    <a:gd name="T13" fmla="*/ 46 h 77"/>
                    <a:gd name="T14" fmla="*/ 112 w 140"/>
                    <a:gd name="T15" fmla="*/ 63 h 77"/>
                    <a:gd name="T16" fmla="*/ 140 w 140"/>
                    <a:gd name="T17" fmla="*/ 77 h 77"/>
                    <a:gd name="T18" fmla="*/ 94 w 140"/>
                    <a:gd name="T19" fmla="*/ 74 h 77"/>
                    <a:gd name="T20" fmla="*/ 70 w 140"/>
                    <a:gd name="T21" fmla="*/ 42 h 77"/>
                    <a:gd name="T22" fmla="*/ 42 w 140"/>
                    <a:gd name="T23" fmla="*/ 53 h 77"/>
                    <a:gd name="T24" fmla="*/ 0 w 140"/>
                    <a:gd name="T25" fmla="*/ 3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0" h="77">
                      <a:moveTo>
                        <a:pt x="0" y="35"/>
                      </a:moveTo>
                      <a:lnTo>
                        <a:pt x="28" y="7"/>
                      </a:lnTo>
                      <a:lnTo>
                        <a:pt x="42" y="0"/>
                      </a:lnTo>
                      <a:lnTo>
                        <a:pt x="63" y="11"/>
                      </a:lnTo>
                      <a:lnTo>
                        <a:pt x="80" y="14"/>
                      </a:lnTo>
                      <a:lnTo>
                        <a:pt x="91" y="25"/>
                      </a:lnTo>
                      <a:lnTo>
                        <a:pt x="91" y="46"/>
                      </a:lnTo>
                      <a:lnTo>
                        <a:pt x="112" y="63"/>
                      </a:lnTo>
                      <a:lnTo>
                        <a:pt x="140" y="77"/>
                      </a:lnTo>
                      <a:lnTo>
                        <a:pt x="94" y="74"/>
                      </a:lnTo>
                      <a:lnTo>
                        <a:pt x="70" y="42"/>
                      </a:lnTo>
                      <a:lnTo>
                        <a:pt x="42" y="53"/>
                      </a:lnTo>
                      <a:lnTo>
                        <a:pt x="0" y="35"/>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nvGrpSpPr>
              <p:cNvPr id="22" name="Group 75"/>
              <p:cNvGrpSpPr>
                <a:grpSpLocks/>
              </p:cNvGrpSpPr>
              <p:nvPr/>
            </p:nvGrpSpPr>
            <p:grpSpPr bwMode="auto">
              <a:xfrm>
                <a:off x="977" y="729"/>
                <a:ext cx="315" cy="296"/>
                <a:chOff x="977" y="729"/>
                <a:chExt cx="315" cy="296"/>
              </a:xfrm>
            </p:grpSpPr>
            <p:sp>
              <p:nvSpPr>
                <p:cNvPr id="54" name="Freeform 76"/>
                <p:cNvSpPr>
                  <a:spLocks/>
                </p:cNvSpPr>
                <p:nvPr/>
              </p:nvSpPr>
              <p:spPr bwMode="auto">
                <a:xfrm>
                  <a:off x="977" y="729"/>
                  <a:ext cx="315" cy="296"/>
                </a:xfrm>
                <a:custGeom>
                  <a:avLst/>
                  <a:gdLst>
                    <a:gd name="T0" fmla="*/ 168 w 315"/>
                    <a:gd name="T1" fmla="*/ 0 h 296"/>
                    <a:gd name="T2" fmla="*/ 136 w 315"/>
                    <a:gd name="T3" fmla="*/ 14 h 296"/>
                    <a:gd name="T4" fmla="*/ 112 w 315"/>
                    <a:gd name="T5" fmla="*/ 11 h 296"/>
                    <a:gd name="T6" fmla="*/ 108 w 315"/>
                    <a:gd name="T7" fmla="*/ 21 h 296"/>
                    <a:gd name="T8" fmla="*/ 73 w 315"/>
                    <a:gd name="T9" fmla="*/ 39 h 296"/>
                    <a:gd name="T10" fmla="*/ 84 w 315"/>
                    <a:gd name="T11" fmla="*/ 60 h 296"/>
                    <a:gd name="T12" fmla="*/ 38 w 315"/>
                    <a:gd name="T13" fmla="*/ 85 h 296"/>
                    <a:gd name="T14" fmla="*/ 45 w 315"/>
                    <a:gd name="T15" fmla="*/ 95 h 296"/>
                    <a:gd name="T16" fmla="*/ 24 w 315"/>
                    <a:gd name="T17" fmla="*/ 123 h 296"/>
                    <a:gd name="T18" fmla="*/ 35 w 315"/>
                    <a:gd name="T19" fmla="*/ 152 h 296"/>
                    <a:gd name="T20" fmla="*/ 0 w 315"/>
                    <a:gd name="T21" fmla="*/ 176 h 296"/>
                    <a:gd name="T22" fmla="*/ 17 w 315"/>
                    <a:gd name="T23" fmla="*/ 197 h 296"/>
                    <a:gd name="T24" fmla="*/ 14 w 315"/>
                    <a:gd name="T25" fmla="*/ 215 h 296"/>
                    <a:gd name="T26" fmla="*/ 24 w 315"/>
                    <a:gd name="T27" fmla="*/ 225 h 296"/>
                    <a:gd name="T28" fmla="*/ 42 w 315"/>
                    <a:gd name="T29" fmla="*/ 246 h 296"/>
                    <a:gd name="T30" fmla="*/ 66 w 315"/>
                    <a:gd name="T31" fmla="*/ 239 h 296"/>
                    <a:gd name="T32" fmla="*/ 77 w 315"/>
                    <a:gd name="T33" fmla="*/ 261 h 296"/>
                    <a:gd name="T34" fmla="*/ 91 w 315"/>
                    <a:gd name="T35" fmla="*/ 275 h 296"/>
                    <a:gd name="T36" fmla="*/ 108 w 315"/>
                    <a:gd name="T37" fmla="*/ 271 h 296"/>
                    <a:gd name="T38" fmla="*/ 157 w 315"/>
                    <a:gd name="T39" fmla="*/ 289 h 296"/>
                    <a:gd name="T40" fmla="*/ 192 w 315"/>
                    <a:gd name="T41" fmla="*/ 296 h 296"/>
                    <a:gd name="T42" fmla="*/ 210 w 315"/>
                    <a:gd name="T43" fmla="*/ 282 h 296"/>
                    <a:gd name="T44" fmla="*/ 241 w 315"/>
                    <a:gd name="T45" fmla="*/ 275 h 296"/>
                    <a:gd name="T46" fmla="*/ 276 w 315"/>
                    <a:gd name="T47" fmla="*/ 264 h 296"/>
                    <a:gd name="T48" fmla="*/ 269 w 315"/>
                    <a:gd name="T49" fmla="*/ 236 h 296"/>
                    <a:gd name="T50" fmla="*/ 290 w 315"/>
                    <a:gd name="T51" fmla="*/ 218 h 296"/>
                    <a:gd name="T52" fmla="*/ 273 w 315"/>
                    <a:gd name="T53" fmla="*/ 190 h 296"/>
                    <a:gd name="T54" fmla="*/ 294 w 315"/>
                    <a:gd name="T55" fmla="*/ 176 h 296"/>
                    <a:gd name="T56" fmla="*/ 311 w 315"/>
                    <a:gd name="T57" fmla="*/ 145 h 296"/>
                    <a:gd name="T58" fmla="*/ 315 w 315"/>
                    <a:gd name="T59" fmla="*/ 123 h 296"/>
                    <a:gd name="T60" fmla="*/ 308 w 315"/>
                    <a:gd name="T61" fmla="*/ 99 h 296"/>
                    <a:gd name="T62" fmla="*/ 315 w 315"/>
                    <a:gd name="T63" fmla="*/ 81 h 296"/>
                    <a:gd name="T64" fmla="*/ 290 w 315"/>
                    <a:gd name="T65" fmla="*/ 71 h 296"/>
                    <a:gd name="T66" fmla="*/ 252 w 315"/>
                    <a:gd name="T67" fmla="*/ 71 h 296"/>
                    <a:gd name="T68" fmla="*/ 238 w 315"/>
                    <a:gd name="T69" fmla="*/ 28 h 296"/>
                    <a:gd name="T70" fmla="*/ 206 w 315"/>
                    <a:gd name="T71" fmla="*/ 28 h 296"/>
                    <a:gd name="T72" fmla="*/ 168 w 315"/>
                    <a:gd name="T73" fmla="*/ 0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15" h="296">
                      <a:moveTo>
                        <a:pt x="168" y="0"/>
                      </a:moveTo>
                      <a:lnTo>
                        <a:pt x="136" y="14"/>
                      </a:lnTo>
                      <a:lnTo>
                        <a:pt x="112" y="11"/>
                      </a:lnTo>
                      <a:lnTo>
                        <a:pt x="108" y="21"/>
                      </a:lnTo>
                      <a:lnTo>
                        <a:pt x="73" y="39"/>
                      </a:lnTo>
                      <a:lnTo>
                        <a:pt x="84" y="60"/>
                      </a:lnTo>
                      <a:lnTo>
                        <a:pt x="38" y="85"/>
                      </a:lnTo>
                      <a:lnTo>
                        <a:pt x="45" y="95"/>
                      </a:lnTo>
                      <a:lnTo>
                        <a:pt x="24" y="123"/>
                      </a:lnTo>
                      <a:lnTo>
                        <a:pt x="35" y="152"/>
                      </a:lnTo>
                      <a:lnTo>
                        <a:pt x="0" y="176"/>
                      </a:lnTo>
                      <a:lnTo>
                        <a:pt x="17" y="197"/>
                      </a:lnTo>
                      <a:lnTo>
                        <a:pt x="14" y="215"/>
                      </a:lnTo>
                      <a:lnTo>
                        <a:pt x="24" y="225"/>
                      </a:lnTo>
                      <a:lnTo>
                        <a:pt x="42" y="246"/>
                      </a:lnTo>
                      <a:lnTo>
                        <a:pt x="66" y="239"/>
                      </a:lnTo>
                      <a:lnTo>
                        <a:pt x="77" y="261"/>
                      </a:lnTo>
                      <a:lnTo>
                        <a:pt x="91" y="275"/>
                      </a:lnTo>
                      <a:lnTo>
                        <a:pt x="108" y="271"/>
                      </a:lnTo>
                      <a:lnTo>
                        <a:pt x="157" y="289"/>
                      </a:lnTo>
                      <a:lnTo>
                        <a:pt x="192" y="296"/>
                      </a:lnTo>
                      <a:lnTo>
                        <a:pt x="210" y="282"/>
                      </a:lnTo>
                      <a:lnTo>
                        <a:pt x="241" y="275"/>
                      </a:lnTo>
                      <a:lnTo>
                        <a:pt x="276" y="264"/>
                      </a:lnTo>
                      <a:lnTo>
                        <a:pt x="269" y="236"/>
                      </a:lnTo>
                      <a:lnTo>
                        <a:pt x="290" y="218"/>
                      </a:lnTo>
                      <a:lnTo>
                        <a:pt x="273" y="190"/>
                      </a:lnTo>
                      <a:lnTo>
                        <a:pt x="294" y="176"/>
                      </a:lnTo>
                      <a:lnTo>
                        <a:pt x="311" y="145"/>
                      </a:lnTo>
                      <a:lnTo>
                        <a:pt x="315" y="123"/>
                      </a:lnTo>
                      <a:lnTo>
                        <a:pt x="308" y="99"/>
                      </a:lnTo>
                      <a:lnTo>
                        <a:pt x="315" y="81"/>
                      </a:lnTo>
                      <a:lnTo>
                        <a:pt x="290" y="71"/>
                      </a:lnTo>
                      <a:lnTo>
                        <a:pt x="252" y="71"/>
                      </a:lnTo>
                      <a:lnTo>
                        <a:pt x="238" y="28"/>
                      </a:lnTo>
                      <a:lnTo>
                        <a:pt x="206" y="28"/>
                      </a:lnTo>
                      <a:lnTo>
                        <a:pt x="168" y="0"/>
                      </a:lnTo>
                      <a:close/>
                    </a:path>
                  </a:pathLst>
                </a:custGeom>
                <a:solidFill>
                  <a:srgbClr val="0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55" name="Freeform 77"/>
                <p:cNvSpPr>
                  <a:spLocks/>
                </p:cNvSpPr>
                <p:nvPr/>
              </p:nvSpPr>
              <p:spPr bwMode="auto">
                <a:xfrm>
                  <a:off x="1117" y="789"/>
                  <a:ext cx="140" cy="120"/>
                </a:xfrm>
                <a:custGeom>
                  <a:avLst/>
                  <a:gdLst>
                    <a:gd name="T0" fmla="*/ 0 w 140"/>
                    <a:gd name="T1" fmla="*/ 0 h 120"/>
                    <a:gd name="T2" fmla="*/ 35 w 140"/>
                    <a:gd name="T3" fmla="*/ 14 h 120"/>
                    <a:gd name="T4" fmla="*/ 49 w 140"/>
                    <a:gd name="T5" fmla="*/ 39 h 120"/>
                    <a:gd name="T6" fmla="*/ 45 w 140"/>
                    <a:gd name="T7" fmla="*/ 70 h 120"/>
                    <a:gd name="T8" fmla="*/ 73 w 140"/>
                    <a:gd name="T9" fmla="*/ 92 h 120"/>
                    <a:gd name="T10" fmla="*/ 77 w 140"/>
                    <a:gd name="T11" fmla="*/ 120 h 120"/>
                    <a:gd name="T12" fmla="*/ 115 w 140"/>
                    <a:gd name="T13" fmla="*/ 95 h 120"/>
                    <a:gd name="T14" fmla="*/ 140 w 140"/>
                    <a:gd name="T15" fmla="*/ 53 h 120"/>
                    <a:gd name="T16" fmla="*/ 105 w 140"/>
                    <a:gd name="T17" fmla="*/ 35 h 120"/>
                    <a:gd name="T18" fmla="*/ 84 w 140"/>
                    <a:gd name="T19" fmla="*/ 7 h 120"/>
                    <a:gd name="T20" fmla="*/ 56 w 140"/>
                    <a:gd name="T21" fmla="*/ 7 h 120"/>
                    <a:gd name="T22" fmla="*/ 0 w 140"/>
                    <a:gd name="T23"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0" h="120">
                      <a:moveTo>
                        <a:pt x="0" y="0"/>
                      </a:moveTo>
                      <a:lnTo>
                        <a:pt x="35" y="14"/>
                      </a:lnTo>
                      <a:lnTo>
                        <a:pt x="49" y="39"/>
                      </a:lnTo>
                      <a:lnTo>
                        <a:pt x="45" y="70"/>
                      </a:lnTo>
                      <a:lnTo>
                        <a:pt x="73" y="92"/>
                      </a:lnTo>
                      <a:lnTo>
                        <a:pt x="77" y="120"/>
                      </a:lnTo>
                      <a:lnTo>
                        <a:pt x="115" y="95"/>
                      </a:lnTo>
                      <a:lnTo>
                        <a:pt x="140" y="53"/>
                      </a:lnTo>
                      <a:lnTo>
                        <a:pt x="105" y="35"/>
                      </a:lnTo>
                      <a:lnTo>
                        <a:pt x="84" y="7"/>
                      </a:lnTo>
                      <a:lnTo>
                        <a:pt x="56" y="7"/>
                      </a:lnTo>
                      <a:lnTo>
                        <a:pt x="0"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56" name="Freeform 78"/>
                <p:cNvSpPr>
                  <a:spLocks/>
                </p:cNvSpPr>
                <p:nvPr/>
              </p:nvSpPr>
              <p:spPr bwMode="auto">
                <a:xfrm>
                  <a:off x="1092" y="923"/>
                  <a:ext cx="140" cy="70"/>
                </a:xfrm>
                <a:custGeom>
                  <a:avLst/>
                  <a:gdLst>
                    <a:gd name="T0" fmla="*/ 0 w 140"/>
                    <a:gd name="T1" fmla="*/ 59 h 70"/>
                    <a:gd name="T2" fmla="*/ 35 w 140"/>
                    <a:gd name="T3" fmla="*/ 70 h 70"/>
                    <a:gd name="T4" fmla="*/ 70 w 140"/>
                    <a:gd name="T5" fmla="*/ 70 h 70"/>
                    <a:gd name="T6" fmla="*/ 98 w 140"/>
                    <a:gd name="T7" fmla="*/ 52 h 70"/>
                    <a:gd name="T8" fmla="*/ 119 w 140"/>
                    <a:gd name="T9" fmla="*/ 56 h 70"/>
                    <a:gd name="T10" fmla="*/ 119 w 140"/>
                    <a:gd name="T11" fmla="*/ 24 h 70"/>
                    <a:gd name="T12" fmla="*/ 140 w 140"/>
                    <a:gd name="T13" fmla="*/ 0 h 70"/>
                    <a:gd name="T14" fmla="*/ 102 w 140"/>
                    <a:gd name="T15" fmla="*/ 14 h 70"/>
                    <a:gd name="T16" fmla="*/ 88 w 140"/>
                    <a:gd name="T17" fmla="*/ 28 h 70"/>
                    <a:gd name="T18" fmla="*/ 49 w 140"/>
                    <a:gd name="T19" fmla="*/ 52 h 70"/>
                    <a:gd name="T20" fmla="*/ 0 w 140"/>
                    <a:gd name="T21" fmla="*/ 5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0" h="70">
                      <a:moveTo>
                        <a:pt x="0" y="59"/>
                      </a:moveTo>
                      <a:lnTo>
                        <a:pt x="35" y="70"/>
                      </a:lnTo>
                      <a:lnTo>
                        <a:pt x="70" y="70"/>
                      </a:lnTo>
                      <a:lnTo>
                        <a:pt x="98" y="52"/>
                      </a:lnTo>
                      <a:lnTo>
                        <a:pt x="119" y="56"/>
                      </a:lnTo>
                      <a:lnTo>
                        <a:pt x="119" y="24"/>
                      </a:lnTo>
                      <a:lnTo>
                        <a:pt x="140" y="0"/>
                      </a:lnTo>
                      <a:lnTo>
                        <a:pt x="102" y="14"/>
                      </a:lnTo>
                      <a:lnTo>
                        <a:pt x="88" y="28"/>
                      </a:lnTo>
                      <a:lnTo>
                        <a:pt x="49" y="52"/>
                      </a:lnTo>
                      <a:lnTo>
                        <a:pt x="0" y="59"/>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57" name="Freeform 79"/>
                <p:cNvSpPr>
                  <a:spLocks/>
                </p:cNvSpPr>
                <p:nvPr/>
              </p:nvSpPr>
              <p:spPr bwMode="auto">
                <a:xfrm>
                  <a:off x="1047" y="814"/>
                  <a:ext cx="66" cy="112"/>
                </a:xfrm>
                <a:custGeom>
                  <a:avLst/>
                  <a:gdLst>
                    <a:gd name="T0" fmla="*/ 14 w 66"/>
                    <a:gd name="T1" fmla="*/ 0 h 112"/>
                    <a:gd name="T2" fmla="*/ 0 w 66"/>
                    <a:gd name="T3" fmla="*/ 17 h 112"/>
                    <a:gd name="T4" fmla="*/ 17 w 66"/>
                    <a:gd name="T5" fmla="*/ 38 h 112"/>
                    <a:gd name="T6" fmla="*/ 14 w 66"/>
                    <a:gd name="T7" fmla="*/ 63 h 112"/>
                    <a:gd name="T8" fmla="*/ 28 w 66"/>
                    <a:gd name="T9" fmla="*/ 70 h 112"/>
                    <a:gd name="T10" fmla="*/ 14 w 66"/>
                    <a:gd name="T11" fmla="*/ 112 h 112"/>
                    <a:gd name="T12" fmla="*/ 66 w 66"/>
                    <a:gd name="T13" fmla="*/ 74 h 112"/>
                    <a:gd name="T14" fmla="*/ 63 w 66"/>
                    <a:gd name="T15" fmla="*/ 52 h 112"/>
                    <a:gd name="T16" fmla="*/ 45 w 66"/>
                    <a:gd name="T17" fmla="*/ 38 h 112"/>
                    <a:gd name="T18" fmla="*/ 14 w 66"/>
                    <a:gd name="T19" fmla="*/ 0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12">
                      <a:moveTo>
                        <a:pt x="14" y="0"/>
                      </a:moveTo>
                      <a:lnTo>
                        <a:pt x="0" y="17"/>
                      </a:lnTo>
                      <a:lnTo>
                        <a:pt x="17" y="38"/>
                      </a:lnTo>
                      <a:lnTo>
                        <a:pt x="14" y="63"/>
                      </a:lnTo>
                      <a:lnTo>
                        <a:pt x="28" y="70"/>
                      </a:lnTo>
                      <a:lnTo>
                        <a:pt x="14" y="112"/>
                      </a:lnTo>
                      <a:lnTo>
                        <a:pt x="66" y="74"/>
                      </a:lnTo>
                      <a:lnTo>
                        <a:pt x="63" y="52"/>
                      </a:lnTo>
                      <a:lnTo>
                        <a:pt x="45" y="38"/>
                      </a:lnTo>
                      <a:lnTo>
                        <a:pt x="14"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nvGrpSpPr>
              <p:cNvPr id="23" name="Group 80"/>
              <p:cNvGrpSpPr>
                <a:grpSpLocks/>
              </p:cNvGrpSpPr>
              <p:nvPr/>
            </p:nvGrpSpPr>
            <p:grpSpPr bwMode="auto">
              <a:xfrm>
                <a:off x="1355" y="825"/>
                <a:ext cx="468" cy="356"/>
                <a:chOff x="1355" y="825"/>
                <a:chExt cx="468" cy="356"/>
              </a:xfrm>
            </p:grpSpPr>
            <p:sp>
              <p:nvSpPr>
                <p:cNvPr id="50" name="Freeform 81"/>
                <p:cNvSpPr>
                  <a:spLocks/>
                </p:cNvSpPr>
                <p:nvPr/>
              </p:nvSpPr>
              <p:spPr bwMode="auto">
                <a:xfrm>
                  <a:off x="1355" y="825"/>
                  <a:ext cx="468" cy="356"/>
                </a:xfrm>
                <a:custGeom>
                  <a:avLst/>
                  <a:gdLst>
                    <a:gd name="T0" fmla="*/ 249 w 468"/>
                    <a:gd name="T1" fmla="*/ 0 h 356"/>
                    <a:gd name="T2" fmla="*/ 203 w 468"/>
                    <a:gd name="T3" fmla="*/ 17 h 356"/>
                    <a:gd name="T4" fmla="*/ 166 w 468"/>
                    <a:gd name="T5" fmla="*/ 12 h 356"/>
                    <a:gd name="T6" fmla="*/ 161 w 468"/>
                    <a:gd name="T7" fmla="*/ 25 h 356"/>
                    <a:gd name="T8" fmla="*/ 108 w 468"/>
                    <a:gd name="T9" fmla="*/ 46 h 356"/>
                    <a:gd name="T10" fmla="*/ 124 w 468"/>
                    <a:gd name="T11" fmla="*/ 72 h 356"/>
                    <a:gd name="T12" fmla="*/ 57 w 468"/>
                    <a:gd name="T13" fmla="*/ 101 h 356"/>
                    <a:gd name="T14" fmla="*/ 67 w 468"/>
                    <a:gd name="T15" fmla="*/ 114 h 356"/>
                    <a:gd name="T16" fmla="*/ 36 w 468"/>
                    <a:gd name="T17" fmla="*/ 148 h 356"/>
                    <a:gd name="T18" fmla="*/ 51 w 468"/>
                    <a:gd name="T19" fmla="*/ 182 h 356"/>
                    <a:gd name="T20" fmla="*/ 0 w 468"/>
                    <a:gd name="T21" fmla="*/ 211 h 356"/>
                    <a:gd name="T22" fmla="*/ 25 w 468"/>
                    <a:gd name="T23" fmla="*/ 237 h 356"/>
                    <a:gd name="T24" fmla="*/ 20 w 468"/>
                    <a:gd name="T25" fmla="*/ 258 h 356"/>
                    <a:gd name="T26" fmla="*/ 36 w 468"/>
                    <a:gd name="T27" fmla="*/ 271 h 356"/>
                    <a:gd name="T28" fmla="*/ 61 w 468"/>
                    <a:gd name="T29" fmla="*/ 297 h 356"/>
                    <a:gd name="T30" fmla="*/ 98 w 468"/>
                    <a:gd name="T31" fmla="*/ 288 h 356"/>
                    <a:gd name="T32" fmla="*/ 114 w 468"/>
                    <a:gd name="T33" fmla="*/ 313 h 356"/>
                    <a:gd name="T34" fmla="*/ 135 w 468"/>
                    <a:gd name="T35" fmla="*/ 331 h 356"/>
                    <a:gd name="T36" fmla="*/ 161 w 468"/>
                    <a:gd name="T37" fmla="*/ 326 h 356"/>
                    <a:gd name="T38" fmla="*/ 234 w 468"/>
                    <a:gd name="T39" fmla="*/ 347 h 356"/>
                    <a:gd name="T40" fmla="*/ 285 w 468"/>
                    <a:gd name="T41" fmla="*/ 356 h 356"/>
                    <a:gd name="T42" fmla="*/ 312 w 468"/>
                    <a:gd name="T43" fmla="*/ 339 h 356"/>
                    <a:gd name="T44" fmla="*/ 359 w 468"/>
                    <a:gd name="T45" fmla="*/ 331 h 356"/>
                    <a:gd name="T46" fmla="*/ 411 w 468"/>
                    <a:gd name="T47" fmla="*/ 318 h 356"/>
                    <a:gd name="T48" fmla="*/ 401 w 468"/>
                    <a:gd name="T49" fmla="*/ 284 h 356"/>
                    <a:gd name="T50" fmla="*/ 432 w 468"/>
                    <a:gd name="T51" fmla="*/ 263 h 356"/>
                    <a:gd name="T52" fmla="*/ 405 w 468"/>
                    <a:gd name="T53" fmla="*/ 229 h 356"/>
                    <a:gd name="T54" fmla="*/ 437 w 468"/>
                    <a:gd name="T55" fmla="*/ 211 h 356"/>
                    <a:gd name="T56" fmla="*/ 463 w 468"/>
                    <a:gd name="T57" fmla="*/ 174 h 356"/>
                    <a:gd name="T58" fmla="*/ 468 w 468"/>
                    <a:gd name="T59" fmla="*/ 148 h 356"/>
                    <a:gd name="T60" fmla="*/ 458 w 468"/>
                    <a:gd name="T61" fmla="*/ 119 h 356"/>
                    <a:gd name="T62" fmla="*/ 468 w 468"/>
                    <a:gd name="T63" fmla="*/ 98 h 356"/>
                    <a:gd name="T64" fmla="*/ 432 w 468"/>
                    <a:gd name="T65" fmla="*/ 85 h 356"/>
                    <a:gd name="T66" fmla="*/ 374 w 468"/>
                    <a:gd name="T67" fmla="*/ 85 h 356"/>
                    <a:gd name="T68" fmla="*/ 353 w 468"/>
                    <a:gd name="T69" fmla="*/ 33 h 356"/>
                    <a:gd name="T70" fmla="*/ 306 w 468"/>
                    <a:gd name="T71" fmla="*/ 33 h 356"/>
                    <a:gd name="T72" fmla="*/ 249 w 468"/>
                    <a:gd name="T73"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68" h="356">
                      <a:moveTo>
                        <a:pt x="249" y="0"/>
                      </a:moveTo>
                      <a:lnTo>
                        <a:pt x="203" y="17"/>
                      </a:lnTo>
                      <a:lnTo>
                        <a:pt x="166" y="12"/>
                      </a:lnTo>
                      <a:lnTo>
                        <a:pt x="161" y="25"/>
                      </a:lnTo>
                      <a:lnTo>
                        <a:pt x="108" y="46"/>
                      </a:lnTo>
                      <a:lnTo>
                        <a:pt x="124" y="72"/>
                      </a:lnTo>
                      <a:lnTo>
                        <a:pt x="57" y="101"/>
                      </a:lnTo>
                      <a:lnTo>
                        <a:pt x="67" y="114"/>
                      </a:lnTo>
                      <a:lnTo>
                        <a:pt x="36" y="148"/>
                      </a:lnTo>
                      <a:lnTo>
                        <a:pt x="51" y="182"/>
                      </a:lnTo>
                      <a:lnTo>
                        <a:pt x="0" y="211"/>
                      </a:lnTo>
                      <a:lnTo>
                        <a:pt x="25" y="237"/>
                      </a:lnTo>
                      <a:lnTo>
                        <a:pt x="20" y="258"/>
                      </a:lnTo>
                      <a:lnTo>
                        <a:pt x="36" y="271"/>
                      </a:lnTo>
                      <a:lnTo>
                        <a:pt x="61" y="297"/>
                      </a:lnTo>
                      <a:lnTo>
                        <a:pt x="98" y="288"/>
                      </a:lnTo>
                      <a:lnTo>
                        <a:pt x="114" y="313"/>
                      </a:lnTo>
                      <a:lnTo>
                        <a:pt x="135" y="331"/>
                      </a:lnTo>
                      <a:lnTo>
                        <a:pt x="161" y="326"/>
                      </a:lnTo>
                      <a:lnTo>
                        <a:pt x="234" y="347"/>
                      </a:lnTo>
                      <a:lnTo>
                        <a:pt x="285" y="356"/>
                      </a:lnTo>
                      <a:lnTo>
                        <a:pt x="312" y="339"/>
                      </a:lnTo>
                      <a:lnTo>
                        <a:pt x="359" y="331"/>
                      </a:lnTo>
                      <a:lnTo>
                        <a:pt x="411" y="318"/>
                      </a:lnTo>
                      <a:lnTo>
                        <a:pt x="401" y="284"/>
                      </a:lnTo>
                      <a:lnTo>
                        <a:pt x="432" y="263"/>
                      </a:lnTo>
                      <a:lnTo>
                        <a:pt x="405" y="229"/>
                      </a:lnTo>
                      <a:lnTo>
                        <a:pt x="437" y="211"/>
                      </a:lnTo>
                      <a:lnTo>
                        <a:pt x="463" y="174"/>
                      </a:lnTo>
                      <a:lnTo>
                        <a:pt x="468" y="148"/>
                      </a:lnTo>
                      <a:lnTo>
                        <a:pt x="458" y="119"/>
                      </a:lnTo>
                      <a:lnTo>
                        <a:pt x="468" y="98"/>
                      </a:lnTo>
                      <a:lnTo>
                        <a:pt x="432" y="85"/>
                      </a:lnTo>
                      <a:lnTo>
                        <a:pt x="374" y="85"/>
                      </a:lnTo>
                      <a:lnTo>
                        <a:pt x="353" y="33"/>
                      </a:lnTo>
                      <a:lnTo>
                        <a:pt x="306" y="33"/>
                      </a:lnTo>
                      <a:lnTo>
                        <a:pt x="249" y="0"/>
                      </a:lnTo>
                      <a:close/>
                    </a:path>
                  </a:pathLst>
                </a:custGeom>
                <a:solidFill>
                  <a:srgbClr val="0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51" name="Freeform 82"/>
                <p:cNvSpPr>
                  <a:spLocks/>
                </p:cNvSpPr>
                <p:nvPr/>
              </p:nvSpPr>
              <p:spPr bwMode="auto">
                <a:xfrm>
                  <a:off x="1562" y="897"/>
                  <a:ext cx="209" cy="144"/>
                </a:xfrm>
                <a:custGeom>
                  <a:avLst/>
                  <a:gdLst>
                    <a:gd name="T0" fmla="*/ 0 w 209"/>
                    <a:gd name="T1" fmla="*/ 0 h 144"/>
                    <a:gd name="T2" fmla="*/ 53 w 209"/>
                    <a:gd name="T3" fmla="*/ 16 h 144"/>
                    <a:gd name="T4" fmla="*/ 74 w 209"/>
                    <a:gd name="T5" fmla="*/ 47 h 144"/>
                    <a:gd name="T6" fmla="*/ 68 w 209"/>
                    <a:gd name="T7" fmla="*/ 84 h 144"/>
                    <a:gd name="T8" fmla="*/ 110 w 209"/>
                    <a:gd name="T9" fmla="*/ 110 h 144"/>
                    <a:gd name="T10" fmla="*/ 116 w 209"/>
                    <a:gd name="T11" fmla="*/ 144 h 144"/>
                    <a:gd name="T12" fmla="*/ 173 w 209"/>
                    <a:gd name="T13" fmla="*/ 115 h 144"/>
                    <a:gd name="T14" fmla="*/ 209 w 209"/>
                    <a:gd name="T15" fmla="*/ 63 h 144"/>
                    <a:gd name="T16" fmla="*/ 156 w 209"/>
                    <a:gd name="T17" fmla="*/ 42 h 144"/>
                    <a:gd name="T18" fmla="*/ 126 w 209"/>
                    <a:gd name="T19" fmla="*/ 8 h 144"/>
                    <a:gd name="T20" fmla="*/ 84 w 209"/>
                    <a:gd name="T21" fmla="*/ 8 h 144"/>
                    <a:gd name="T22" fmla="*/ 0 w 209"/>
                    <a:gd name="T23"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9" h="144">
                      <a:moveTo>
                        <a:pt x="0" y="0"/>
                      </a:moveTo>
                      <a:lnTo>
                        <a:pt x="53" y="16"/>
                      </a:lnTo>
                      <a:lnTo>
                        <a:pt x="74" y="47"/>
                      </a:lnTo>
                      <a:lnTo>
                        <a:pt x="68" y="84"/>
                      </a:lnTo>
                      <a:lnTo>
                        <a:pt x="110" y="110"/>
                      </a:lnTo>
                      <a:lnTo>
                        <a:pt x="116" y="144"/>
                      </a:lnTo>
                      <a:lnTo>
                        <a:pt x="173" y="115"/>
                      </a:lnTo>
                      <a:lnTo>
                        <a:pt x="209" y="63"/>
                      </a:lnTo>
                      <a:lnTo>
                        <a:pt x="156" y="42"/>
                      </a:lnTo>
                      <a:lnTo>
                        <a:pt x="126" y="8"/>
                      </a:lnTo>
                      <a:lnTo>
                        <a:pt x="84" y="8"/>
                      </a:lnTo>
                      <a:lnTo>
                        <a:pt x="0"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52" name="Freeform 83"/>
                <p:cNvSpPr>
                  <a:spLocks/>
                </p:cNvSpPr>
                <p:nvPr/>
              </p:nvSpPr>
              <p:spPr bwMode="auto">
                <a:xfrm>
                  <a:off x="1526" y="1057"/>
                  <a:ext cx="209" cy="86"/>
                </a:xfrm>
                <a:custGeom>
                  <a:avLst/>
                  <a:gdLst>
                    <a:gd name="T0" fmla="*/ 0 w 209"/>
                    <a:gd name="T1" fmla="*/ 73 h 86"/>
                    <a:gd name="T2" fmla="*/ 53 w 209"/>
                    <a:gd name="T3" fmla="*/ 86 h 86"/>
                    <a:gd name="T4" fmla="*/ 104 w 209"/>
                    <a:gd name="T5" fmla="*/ 86 h 86"/>
                    <a:gd name="T6" fmla="*/ 146 w 209"/>
                    <a:gd name="T7" fmla="*/ 65 h 86"/>
                    <a:gd name="T8" fmla="*/ 177 w 209"/>
                    <a:gd name="T9" fmla="*/ 68 h 86"/>
                    <a:gd name="T10" fmla="*/ 177 w 209"/>
                    <a:gd name="T11" fmla="*/ 31 h 86"/>
                    <a:gd name="T12" fmla="*/ 209 w 209"/>
                    <a:gd name="T13" fmla="*/ 0 h 86"/>
                    <a:gd name="T14" fmla="*/ 152 w 209"/>
                    <a:gd name="T15" fmla="*/ 18 h 86"/>
                    <a:gd name="T16" fmla="*/ 131 w 209"/>
                    <a:gd name="T17" fmla="*/ 34 h 86"/>
                    <a:gd name="T18" fmla="*/ 74 w 209"/>
                    <a:gd name="T19" fmla="*/ 65 h 86"/>
                    <a:gd name="T20" fmla="*/ 0 w 209"/>
                    <a:gd name="T21" fmla="*/ 7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9" h="86">
                      <a:moveTo>
                        <a:pt x="0" y="73"/>
                      </a:moveTo>
                      <a:lnTo>
                        <a:pt x="53" y="86"/>
                      </a:lnTo>
                      <a:lnTo>
                        <a:pt x="104" y="86"/>
                      </a:lnTo>
                      <a:lnTo>
                        <a:pt x="146" y="65"/>
                      </a:lnTo>
                      <a:lnTo>
                        <a:pt x="177" y="68"/>
                      </a:lnTo>
                      <a:lnTo>
                        <a:pt x="177" y="31"/>
                      </a:lnTo>
                      <a:lnTo>
                        <a:pt x="209" y="0"/>
                      </a:lnTo>
                      <a:lnTo>
                        <a:pt x="152" y="18"/>
                      </a:lnTo>
                      <a:lnTo>
                        <a:pt x="131" y="34"/>
                      </a:lnTo>
                      <a:lnTo>
                        <a:pt x="74" y="65"/>
                      </a:lnTo>
                      <a:lnTo>
                        <a:pt x="0" y="73"/>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53" name="Freeform 84"/>
                <p:cNvSpPr>
                  <a:spLocks/>
                </p:cNvSpPr>
                <p:nvPr/>
              </p:nvSpPr>
              <p:spPr bwMode="auto">
                <a:xfrm>
                  <a:off x="1458" y="926"/>
                  <a:ext cx="100" cy="136"/>
                </a:xfrm>
                <a:custGeom>
                  <a:avLst/>
                  <a:gdLst>
                    <a:gd name="T0" fmla="*/ 21 w 100"/>
                    <a:gd name="T1" fmla="*/ 0 h 136"/>
                    <a:gd name="T2" fmla="*/ 0 w 100"/>
                    <a:gd name="T3" fmla="*/ 21 h 136"/>
                    <a:gd name="T4" fmla="*/ 26 w 100"/>
                    <a:gd name="T5" fmla="*/ 47 h 136"/>
                    <a:gd name="T6" fmla="*/ 21 w 100"/>
                    <a:gd name="T7" fmla="*/ 76 h 136"/>
                    <a:gd name="T8" fmla="*/ 42 w 100"/>
                    <a:gd name="T9" fmla="*/ 86 h 136"/>
                    <a:gd name="T10" fmla="*/ 21 w 100"/>
                    <a:gd name="T11" fmla="*/ 136 h 136"/>
                    <a:gd name="T12" fmla="*/ 100 w 100"/>
                    <a:gd name="T13" fmla="*/ 89 h 136"/>
                    <a:gd name="T14" fmla="*/ 94 w 100"/>
                    <a:gd name="T15" fmla="*/ 65 h 136"/>
                    <a:gd name="T16" fmla="*/ 68 w 100"/>
                    <a:gd name="T17" fmla="*/ 47 h 136"/>
                    <a:gd name="T18" fmla="*/ 21 w 100"/>
                    <a:gd name="T19"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 h="136">
                      <a:moveTo>
                        <a:pt x="21" y="0"/>
                      </a:moveTo>
                      <a:lnTo>
                        <a:pt x="0" y="21"/>
                      </a:lnTo>
                      <a:lnTo>
                        <a:pt x="26" y="47"/>
                      </a:lnTo>
                      <a:lnTo>
                        <a:pt x="21" y="76"/>
                      </a:lnTo>
                      <a:lnTo>
                        <a:pt x="42" y="86"/>
                      </a:lnTo>
                      <a:lnTo>
                        <a:pt x="21" y="136"/>
                      </a:lnTo>
                      <a:lnTo>
                        <a:pt x="100" y="89"/>
                      </a:lnTo>
                      <a:lnTo>
                        <a:pt x="94" y="65"/>
                      </a:lnTo>
                      <a:lnTo>
                        <a:pt x="68" y="47"/>
                      </a:lnTo>
                      <a:lnTo>
                        <a:pt x="21"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nvGrpSpPr>
              <p:cNvPr id="24" name="Group 85"/>
              <p:cNvGrpSpPr>
                <a:grpSpLocks/>
              </p:cNvGrpSpPr>
              <p:nvPr/>
            </p:nvGrpSpPr>
            <p:grpSpPr bwMode="auto">
              <a:xfrm>
                <a:off x="1244" y="492"/>
                <a:ext cx="321" cy="372"/>
                <a:chOff x="1244" y="492"/>
                <a:chExt cx="321" cy="372"/>
              </a:xfrm>
            </p:grpSpPr>
            <p:sp>
              <p:nvSpPr>
                <p:cNvPr id="46" name="Freeform 86"/>
                <p:cNvSpPr>
                  <a:spLocks/>
                </p:cNvSpPr>
                <p:nvPr/>
              </p:nvSpPr>
              <p:spPr bwMode="auto">
                <a:xfrm>
                  <a:off x="1244" y="492"/>
                  <a:ext cx="321" cy="372"/>
                </a:xfrm>
                <a:custGeom>
                  <a:avLst/>
                  <a:gdLst>
                    <a:gd name="T0" fmla="*/ 321 w 321"/>
                    <a:gd name="T1" fmla="*/ 198 h 372"/>
                    <a:gd name="T2" fmla="*/ 305 w 321"/>
                    <a:gd name="T3" fmla="*/ 160 h 372"/>
                    <a:gd name="T4" fmla="*/ 310 w 321"/>
                    <a:gd name="T5" fmla="*/ 132 h 372"/>
                    <a:gd name="T6" fmla="*/ 298 w 321"/>
                    <a:gd name="T7" fmla="*/ 127 h 372"/>
                    <a:gd name="T8" fmla="*/ 279 w 321"/>
                    <a:gd name="T9" fmla="*/ 86 h 372"/>
                    <a:gd name="T10" fmla="*/ 256 w 321"/>
                    <a:gd name="T11" fmla="*/ 98 h 372"/>
                    <a:gd name="T12" fmla="*/ 230 w 321"/>
                    <a:gd name="T13" fmla="*/ 44 h 372"/>
                    <a:gd name="T14" fmla="*/ 218 w 321"/>
                    <a:gd name="T15" fmla="*/ 52 h 372"/>
                    <a:gd name="T16" fmla="*/ 188 w 321"/>
                    <a:gd name="T17" fmla="*/ 28 h 372"/>
                    <a:gd name="T18" fmla="*/ 156 w 321"/>
                    <a:gd name="T19" fmla="*/ 41 h 372"/>
                    <a:gd name="T20" fmla="*/ 129 w 321"/>
                    <a:gd name="T21" fmla="*/ 0 h 372"/>
                    <a:gd name="T22" fmla="*/ 107 w 321"/>
                    <a:gd name="T23" fmla="*/ 19 h 372"/>
                    <a:gd name="T24" fmla="*/ 87 w 321"/>
                    <a:gd name="T25" fmla="*/ 16 h 372"/>
                    <a:gd name="T26" fmla="*/ 77 w 321"/>
                    <a:gd name="T27" fmla="*/ 28 h 372"/>
                    <a:gd name="T28" fmla="*/ 54 w 321"/>
                    <a:gd name="T29" fmla="*/ 49 h 372"/>
                    <a:gd name="T30" fmla="*/ 61 w 321"/>
                    <a:gd name="T31" fmla="*/ 78 h 372"/>
                    <a:gd name="T32" fmla="*/ 38 w 321"/>
                    <a:gd name="T33" fmla="*/ 90 h 372"/>
                    <a:gd name="T34" fmla="*/ 23 w 321"/>
                    <a:gd name="T35" fmla="*/ 106 h 372"/>
                    <a:gd name="T36" fmla="*/ 27 w 321"/>
                    <a:gd name="T37" fmla="*/ 127 h 372"/>
                    <a:gd name="T38" fmla="*/ 8 w 321"/>
                    <a:gd name="T39" fmla="*/ 186 h 372"/>
                    <a:gd name="T40" fmla="*/ 0 w 321"/>
                    <a:gd name="T41" fmla="*/ 227 h 372"/>
                    <a:gd name="T42" fmla="*/ 15 w 321"/>
                    <a:gd name="T43" fmla="*/ 248 h 372"/>
                    <a:gd name="T44" fmla="*/ 23 w 321"/>
                    <a:gd name="T45" fmla="*/ 284 h 372"/>
                    <a:gd name="T46" fmla="*/ 34 w 321"/>
                    <a:gd name="T47" fmla="*/ 326 h 372"/>
                    <a:gd name="T48" fmla="*/ 65 w 321"/>
                    <a:gd name="T49" fmla="*/ 318 h 372"/>
                    <a:gd name="T50" fmla="*/ 84 w 321"/>
                    <a:gd name="T51" fmla="*/ 343 h 372"/>
                    <a:gd name="T52" fmla="*/ 114 w 321"/>
                    <a:gd name="T53" fmla="*/ 322 h 372"/>
                    <a:gd name="T54" fmla="*/ 129 w 321"/>
                    <a:gd name="T55" fmla="*/ 348 h 372"/>
                    <a:gd name="T56" fmla="*/ 164 w 321"/>
                    <a:gd name="T57" fmla="*/ 367 h 372"/>
                    <a:gd name="T58" fmla="*/ 188 w 321"/>
                    <a:gd name="T59" fmla="*/ 372 h 372"/>
                    <a:gd name="T60" fmla="*/ 214 w 321"/>
                    <a:gd name="T61" fmla="*/ 364 h 372"/>
                    <a:gd name="T62" fmla="*/ 233 w 321"/>
                    <a:gd name="T63" fmla="*/ 372 h 372"/>
                    <a:gd name="T64" fmla="*/ 245 w 321"/>
                    <a:gd name="T65" fmla="*/ 343 h 372"/>
                    <a:gd name="T66" fmla="*/ 245 w 321"/>
                    <a:gd name="T67" fmla="*/ 297 h 372"/>
                    <a:gd name="T68" fmla="*/ 290 w 321"/>
                    <a:gd name="T69" fmla="*/ 281 h 372"/>
                    <a:gd name="T70" fmla="*/ 290 w 321"/>
                    <a:gd name="T71" fmla="*/ 243 h 372"/>
                    <a:gd name="T72" fmla="*/ 321 w 321"/>
                    <a:gd name="T73" fmla="*/ 198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21" h="372">
                      <a:moveTo>
                        <a:pt x="321" y="198"/>
                      </a:moveTo>
                      <a:lnTo>
                        <a:pt x="305" y="160"/>
                      </a:lnTo>
                      <a:lnTo>
                        <a:pt x="310" y="132"/>
                      </a:lnTo>
                      <a:lnTo>
                        <a:pt x="298" y="127"/>
                      </a:lnTo>
                      <a:lnTo>
                        <a:pt x="279" y="86"/>
                      </a:lnTo>
                      <a:lnTo>
                        <a:pt x="256" y="98"/>
                      </a:lnTo>
                      <a:lnTo>
                        <a:pt x="230" y="44"/>
                      </a:lnTo>
                      <a:lnTo>
                        <a:pt x="218" y="52"/>
                      </a:lnTo>
                      <a:lnTo>
                        <a:pt x="188" y="28"/>
                      </a:lnTo>
                      <a:lnTo>
                        <a:pt x="156" y="41"/>
                      </a:lnTo>
                      <a:lnTo>
                        <a:pt x="129" y="0"/>
                      </a:lnTo>
                      <a:lnTo>
                        <a:pt x="107" y="19"/>
                      </a:lnTo>
                      <a:lnTo>
                        <a:pt x="87" y="16"/>
                      </a:lnTo>
                      <a:lnTo>
                        <a:pt x="77" y="28"/>
                      </a:lnTo>
                      <a:lnTo>
                        <a:pt x="54" y="49"/>
                      </a:lnTo>
                      <a:lnTo>
                        <a:pt x="61" y="78"/>
                      </a:lnTo>
                      <a:lnTo>
                        <a:pt x="38" y="90"/>
                      </a:lnTo>
                      <a:lnTo>
                        <a:pt x="23" y="106"/>
                      </a:lnTo>
                      <a:lnTo>
                        <a:pt x="27" y="127"/>
                      </a:lnTo>
                      <a:lnTo>
                        <a:pt x="8" y="186"/>
                      </a:lnTo>
                      <a:lnTo>
                        <a:pt x="0" y="227"/>
                      </a:lnTo>
                      <a:lnTo>
                        <a:pt x="15" y="248"/>
                      </a:lnTo>
                      <a:lnTo>
                        <a:pt x="23" y="284"/>
                      </a:lnTo>
                      <a:lnTo>
                        <a:pt x="34" y="326"/>
                      </a:lnTo>
                      <a:lnTo>
                        <a:pt x="65" y="318"/>
                      </a:lnTo>
                      <a:lnTo>
                        <a:pt x="84" y="343"/>
                      </a:lnTo>
                      <a:lnTo>
                        <a:pt x="114" y="322"/>
                      </a:lnTo>
                      <a:lnTo>
                        <a:pt x="129" y="348"/>
                      </a:lnTo>
                      <a:lnTo>
                        <a:pt x="164" y="367"/>
                      </a:lnTo>
                      <a:lnTo>
                        <a:pt x="188" y="372"/>
                      </a:lnTo>
                      <a:lnTo>
                        <a:pt x="214" y="364"/>
                      </a:lnTo>
                      <a:lnTo>
                        <a:pt x="233" y="372"/>
                      </a:lnTo>
                      <a:lnTo>
                        <a:pt x="245" y="343"/>
                      </a:lnTo>
                      <a:lnTo>
                        <a:pt x="245" y="297"/>
                      </a:lnTo>
                      <a:lnTo>
                        <a:pt x="290" y="281"/>
                      </a:lnTo>
                      <a:lnTo>
                        <a:pt x="290" y="243"/>
                      </a:lnTo>
                      <a:lnTo>
                        <a:pt x="321" y="198"/>
                      </a:lnTo>
                      <a:close/>
                    </a:path>
                  </a:pathLst>
                </a:custGeom>
                <a:solidFill>
                  <a:srgbClr val="0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47" name="Freeform 87"/>
                <p:cNvSpPr>
                  <a:spLocks/>
                </p:cNvSpPr>
                <p:nvPr/>
              </p:nvSpPr>
              <p:spPr bwMode="auto">
                <a:xfrm>
                  <a:off x="1370" y="657"/>
                  <a:ext cx="130" cy="165"/>
                </a:xfrm>
                <a:custGeom>
                  <a:avLst/>
                  <a:gdLst>
                    <a:gd name="T0" fmla="*/ 130 w 130"/>
                    <a:gd name="T1" fmla="*/ 0 h 165"/>
                    <a:gd name="T2" fmla="*/ 115 w 130"/>
                    <a:gd name="T3" fmla="*/ 41 h 165"/>
                    <a:gd name="T4" fmla="*/ 88 w 130"/>
                    <a:gd name="T5" fmla="*/ 57 h 165"/>
                    <a:gd name="T6" fmla="*/ 53 w 130"/>
                    <a:gd name="T7" fmla="*/ 54 h 165"/>
                    <a:gd name="T8" fmla="*/ 30 w 130"/>
                    <a:gd name="T9" fmla="*/ 86 h 165"/>
                    <a:gd name="T10" fmla="*/ 0 w 130"/>
                    <a:gd name="T11" fmla="*/ 91 h 165"/>
                    <a:gd name="T12" fmla="*/ 27 w 130"/>
                    <a:gd name="T13" fmla="*/ 137 h 165"/>
                    <a:gd name="T14" fmla="*/ 73 w 130"/>
                    <a:gd name="T15" fmla="*/ 165 h 165"/>
                    <a:gd name="T16" fmla="*/ 92 w 130"/>
                    <a:gd name="T17" fmla="*/ 124 h 165"/>
                    <a:gd name="T18" fmla="*/ 122 w 130"/>
                    <a:gd name="T19" fmla="*/ 99 h 165"/>
                    <a:gd name="T20" fmla="*/ 122 w 130"/>
                    <a:gd name="T21" fmla="*/ 67 h 165"/>
                    <a:gd name="T22" fmla="*/ 130 w 130"/>
                    <a:gd name="T23"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0" h="165">
                      <a:moveTo>
                        <a:pt x="130" y="0"/>
                      </a:moveTo>
                      <a:lnTo>
                        <a:pt x="115" y="41"/>
                      </a:lnTo>
                      <a:lnTo>
                        <a:pt x="88" y="57"/>
                      </a:lnTo>
                      <a:lnTo>
                        <a:pt x="53" y="54"/>
                      </a:lnTo>
                      <a:lnTo>
                        <a:pt x="30" y="86"/>
                      </a:lnTo>
                      <a:lnTo>
                        <a:pt x="0" y="91"/>
                      </a:lnTo>
                      <a:lnTo>
                        <a:pt x="27" y="137"/>
                      </a:lnTo>
                      <a:lnTo>
                        <a:pt x="73" y="165"/>
                      </a:lnTo>
                      <a:lnTo>
                        <a:pt x="92" y="124"/>
                      </a:lnTo>
                      <a:lnTo>
                        <a:pt x="122" y="99"/>
                      </a:lnTo>
                      <a:lnTo>
                        <a:pt x="122" y="67"/>
                      </a:lnTo>
                      <a:lnTo>
                        <a:pt x="130"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48" name="Freeform 88"/>
                <p:cNvSpPr>
                  <a:spLocks/>
                </p:cNvSpPr>
                <p:nvPr/>
              </p:nvSpPr>
              <p:spPr bwMode="auto">
                <a:xfrm>
                  <a:off x="1278" y="627"/>
                  <a:ext cx="77" cy="167"/>
                </a:xfrm>
                <a:custGeom>
                  <a:avLst/>
                  <a:gdLst>
                    <a:gd name="T0" fmla="*/ 11 w 77"/>
                    <a:gd name="T1" fmla="*/ 0 h 167"/>
                    <a:gd name="T2" fmla="*/ 0 w 77"/>
                    <a:gd name="T3" fmla="*/ 43 h 167"/>
                    <a:gd name="T4" fmla="*/ 0 w 77"/>
                    <a:gd name="T5" fmla="*/ 84 h 167"/>
                    <a:gd name="T6" fmla="*/ 20 w 77"/>
                    <a:gd name="T7" fmla="*/ 116 h 167"/>
                    <a:gd name="T8" fmla="*/ 16 w 77"/>
                    <a:gd name="T9" fmla="*/ 141 h 167"/>
                    <a:gd name="T10" fmla="*/ 50 w 77"/>
                    <a:gd name="T11" fmla="*/ 141 h 167"/>
                    <a:gd name="T12" fmla="*/ 77 w 77"/>
                    <a:gd name="T13" fmla="*/ 167 h 167"/>
                    <a:gd name="T14" fmla="*/ 62 w 77"/>
                    <a:gd name="T15" fmla="*/ 121 h 167"/>
                    <a:gd name="T16" fmla="*/ 46 w 77"/>
                    <a:gd name="T17" fmla="*/ 105 h 167"/>
                    <a:gd name="T18" fmla="*/ 20 w 77"/>
                    <a:gd name="T19" fmla="*/ 59 h 167"/>
                    <a:gd name="T20" fmla="*/ 11 w 77"/>
                    <a:gd name="T21"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 h="167">
                      <a:moveTo>
                        <a:pt x="11" y="0"/>
                      </a:moveTo>
                      <a:lnTo>
                        <a:pt x="0" y="43"/>
                      </a:lnTo>
                      <a:lnTo>
                        <a:pt x="0" y="84"/>
                      </a:lnTo>
                      <a:lnTo>
                        <a:pt x="20" y="116"/>
                      </a:lnTo>
                      <a:lnTo>
                        <a:pt x="16" y="141"/>
                      </a:lnTo>
                      <a:lnTo>
                        <a:pt x="50" y="141"/>
                      </a:lnTo>
                      <a:lnTo>
                        <a:pt x="77" y="167"/>
                      </a:lnTo>
                      <a:lnTo>
                        <a:pt x="62" y="121"/>
                      </a:lnTo>
                      <a:lnTo>
                        <a:pt x="46" y="105"/>
                      </a:lnTo>
                      <a:lnTo>
                        <a:pt x="20" y="59"/>
                      </a:lnTo>
                      <a:lnTo>
                        <a:pt x="11"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49" name="Freeform 89"/>
                <p:cNvSpPr>
                  <a:spLocks/>
                </p:cNvSpPr>
                <p:nvPr/>
              </p:nvSpPr>
              <p:spPr bwMode="auto">
                <a:xfrm>
                  <a:off x="1351" y="574"/>
                  <a:ext cx="123" cy="78"/>
                </a:xfrm>
                <a:custGeom>
                  <a:avLst/>
                  <a:gdLst>
                    <a:gd name="T0" fmla="*/ 123 w 123"/>
                    <a:gd name="T1" fmla="*/ 16 h 78"/>
                    <a:gd name="T2" fmla="*/ 103 w 123"/>
                    <a:gd name="T3" fmla="*/ 0 h 78"/>
                    <a:gd name="T4" fmla="*/ 81 w 123"/>
                    <a:gd name="T5" fmla="*/ 21 h 78"/>
                    <a:gd name="T6" fmla="*/ 54 w 123"/>
                    <a:gd name="T7" fmla="*/ 16 h 78"/>
                    <a:gd name="T8" fmla="*/ 46 w 123"/>
                    <a:gd name="T9" fmla="*/ 34 h 78"/>
                    <a:gd name="T10" fmla="*/ 0 w 123"/>
                    <a:gd name="T11" fmla="*/ 16 h 78"/>
                    <a:gd name="T12" fmla="*/ 42 w 123"/>
                    <a:gd name="T13" fmla="*/ 78 h 78"/>
                    <a:gd name="T14" fmla="*/ 65 w 123"/>
                    <a:gd name="T15" fmla="*/ 75 h 78"/>
                    <a:gd name="T16" fmla="*/ 81 w 123"/>
                    <a:gd name="T17" fmla="*/ 53 h 78"/>
                    <a:gd name="T18" fmla="*/ 123 w 123"/>
                    <a:gd name="T19" fmla="*/ 16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3" h="78">
                      <a:moveTo>
                        <a:pt x="123" y="16"/>
                      </a:moveTo>
                      <a:lnTo>
                        <a:pt x="103" y="0"/>
                      </a:lnTo>
                      <a:lnTo>
                        <a:pt x="81" y="21"/>
                      </a:lnTo>
                      <a:lnTo>
                        <a:pt x="54" y="16"/>
                      </a:lnTo>
                      <a:lnTo>
                        <a:pt x="46" y="34"/>
                      </a:lnTo>
                      <a:lnTo>
                        <a:pt x="0" y="16"/>
                      </a:lnTo>
                      <a:lnTo>
                        <a:pt x="42" y="78"/>
                      </a:lnTo>
                      <a:lnTo>
                        <a:pt x="65" y="75"/>
                      </a:lnTo>
                      <a:lnTo>
                        <a:pt x="81" y="53"/>
                      </a:lnTo>
                      <a:lnTo>
                        <a:pt x="123" y="16"/>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nvGrpSpPr>
              <p:cNvPr id="25" name="Group 90"/>
              <p:cNvGrpSpPr>
                <a:grpSpLocks/>
              </p:cNvGrpSpPr>
              <p:nvPr/>
            </p:nvGrpSpPr>
            <p:grpSpPr bwMode="auto">
              <a:xfrm>
                <a:off x="481" y="1594"/>
                <a:ext cx="1919" cy="704"/>
                <a:chOff x="481" y="1594"/>
                <a:chExt cx="1919" cy="704"/>
              </a:xfrm>
            </p:grpSpPr>
            <p:grpSp>
              <p:nvGrpSpPr>
                <p:cNvPr id="26" name="Group 91"/>
                <p:cNvGrpSpPr>
                  <a:grpSpLocks/>
                </p:cNvGrpSpPr>
                <p:nvPr/>
              </p:nvGrpSpPr>
              <p:grpSpPr bwMode="auto">
                <a:xfrm>
                  <a:off x="481" y="1594"/>
                  <a:ext cx="1919" cy="704"/>
                  <a:chOff x="481" y="1594"/>
                  <a:chExt cx="1919" cy="704"/>
                </a:xfrm>
              </p:grpSpPr>
              <p:sp>
                <p:nvSpPr>
                  <p:cNvPr id="29" name="Freeform 92"/>
                  <p:cNvSpPr>
                    <a:spLocks/>
                  </p:cNvSpPr>
                  <p:nvPr/>
                </p:nvSpPr>
                <p:spPr bwMode="auto">
                  <a:xfrm>
                    <a:off x="481" y="1594"/>
                    <a:ext cx="1919" cy="704"/>
                  </a:xfrm>
                  <a:custGeom>
                    <a:avLst/>
                    <a:gdLst>
                      <a:gd name="T0" fmla="*/ 32 w 1919"/>
                      <a:gd name="T1" fmla="*/ 496 h 704"/>
                      <a:gd name="T2" fmla="*/ 95 w 1919"/>
                      <a:gd name="T3" fmla="*/ 400 h 704"/>
                      <a:gd name="T4" fmla="*/ 144 w 1919"/>
                      <a:gd name="T5" fmla="*/ 297 h 704"/>
                      <a:gd name="T6" fmla="*/ 271 w 1919"/>
                      <a:gd name="T7" fmla="*/ 290 h 704"/>
                      <a:gd name="T8" fmla="*/ 355 w 1919"/>
                      <a:gd name="T9" fmla="*/ 266 h 704"/>
                      <a:gd name="T10" fmla="*/ 425 w 1919"/>
                      <a:gd name="T11" fmla="*/ 325 h 704"/>
                      <a:gd name="T12" fmla="*/ 379 w 1919"/>
                      <a:gd name="T13" fmla="*/ 362 h 704"/>
                      <a:gd name="T14" fmla="*/ 327 w 1919"/>
                      <a:gd name="T15" fmla="*/ 470 h 704"/>
                      <a:gd name="T16" fmla="*/ 260 w 1919"/>
                      <a:gd name="T17" fmla="*/ 533 h 704"/>
                      <a:gd name="T18" fmla="*/ 302 w 1919"/>
                      <a:gd name="T19" fmla="*/ 578 h 704"/>
                      <a:gd name="T20" fmla="*/ 390 w 1919"/>
                      <a:gd name="T21" fmla="*/ 455 h 704"/>
                      <a:gd name="T22" fmla="*/ 421 w 1919"/>
                      <a:gd name="T23" fmla="*/ 366 h 704"/>
                      <a:gd name="T24" fmla="*/ 517 w 1919"/>
                      <a:gd name="T25" fmla="*/ 373 h 704"/>
                      <a:gd name="T26" fmla="*/ 636 w 1919"/>
                      <a:gd name="T27" fmla="*/ 429 h 704"/>
                      <a:gd name="T28" fmla="*/ 766 w 1919"/>
                      <a:gd name="T29" fmla="*/ 440 h 704"/>
                      <a:gd name="T30" fmla="*/ 703 w 1919"/>
                      <a:gd name="T31" fmla="*/ 537 h 704"/>
                      <a:gd name="T32" fmla="*/ 791 w 1919"/>
                      <a:gd name="T33" fmla="*/ 563 h 704"/>
                      <a:gd name="T34" fmla="*/ 777 w 1919"/>
                      <a:gd name="T35" fmla="*/ 474 h 704"/>
                      <a:gd name="T36" fmla="*/ 791 w 1919"/>
                      <a:gd name="T37" fmla="*/ 393 h 704"/>
                      <a:gd name="T38" fmla="*/ 869 w 1919"/>
                      <a:gd name="T39" fmla="*/ 433 h 704"/>
                      <a:gd name="T40" fmla="*/ 911 w 1919"/>
                      <a:gd name="T41" fmla="*/ 356 h 704"/>
                      <a:gd name="T42" fmla="*/ 995 w 1919"/>
                      <a:gd name="T43" fmla="*/ 326 h 704"/>
                      <a:gd name="T44" fmla="*/ 1087 w 1919"/>
                      <a:gd name="T45" fmla="*/ 362 h 704"/>
                      <a:gd name="T46" fmla="*/ 1174 w 1919"/>
                      <a:gd name="T47" fmla="*/ 306 h 704"/>
                      <a:gd name="T48" fmla="*/ 1255 w 1919"/>
                      <a:gd name="T49" fmla="*/ 229 h 704"/>
                      <a:gd name="T50" fmla="*/ 1319 w 1919"/>
                      <a:gd name="T51" fmla="*/ 148 h 704"/>
                      <a:gd name="T52" fmla="*/ 1438 w 1919"/>
                      <a:gd name="T53" fmla="*/ 69 h 704"/>
                      <a:gd name="T54" fmla="*/ 1495 w 1919"/>
                      <a:gd name="T55" fmla="*/ 10 h 704"/>
                      <a:gd name="T56" fmla="*/ 1541 w 1919"/>
                      <a:gd name="T57" fmla="*/ 80 h 704"/>
                      <a:gd name="T58" fmla="*/ 1572 w 1919"/>
                      <a:gd name="T59" fmla="*/ 199 h 704"/>
                      <a:gd name="T60" fmla="*/ 1666 w 1919"/>
                      <a:gd name="T61" fmla="*/ 247 h 704"/>
                      <a:gd name="T62" fmla="*/ 1745 w 1919"/>
                      <a:gd name="T63" fmla="*/ 229 h 704"/>
                      <a:gd name="T64" fmla="*/ 1797 w 1919"/>
                      <a:gd name="T65" fmla="*/ 266 h 704"/>
                      <a:gd name="T66" fmla="*/ 1839 w 1919"/>
                      <a:gd name="T67" fmla="*/ 302 h 704"/>
                      <a:gd name="T68" fmla="*/ 1860 w 1919"/>
                      <a:gd name="T69" fmla="*/ 393 h 704"/>
                      <a:gd name="T70" fmla="*/ 1916 w 1919"/>
                      <a:gd name="T71" fmla="*/ 458 h 704"/>
                      <a:gd name="T72" fmla="*/ 1867 w 1919"/>
                      <a:gd name="T73" fmla="*/ 470 h 704"/>
                      <a:gd name="T74" fmla="*/ 1780 w 1919"/>
                      <a:gd name="T75" fmla="*/ 467 h 704"/>
                      <a:gd name="T76" fmla="*/ 1691 w 1919"/>
                      <a:gd name="T77" fmla="*/ 422 h 704"/>
                      <a:gd name="T78" fmla="*/ 1635 w 1919"/>
                      <a:gd name="T79" fmla="*/ 392 h 704"/>
                      <a:gd name="T80" fmla="*/ 1565 w 1919"/>
                      <a:gd name="T81" fmla="*/ 334 h 704"/>
                      <a:gd name="T82" fmla="*/ 1553 w 1919"/>
                      <a:gd name="T83" fmla="*/ 414 h 704"/>
                      <a:gd name="T84" fmla="*/ 1595 w 1919"/>
                      <a:gd name="T85" fmla="*/ 509 h 704"/>
                      <a:gd name="T86" fmla="*/ 1546 w 1919"/>
                      <a:gd name="T87" fmla="*/ 526 h 704"/>
                      <a:gd name="T88" fmla="*/ 1438 w 1919"/>
                      <a:gd name="T89" fmla="*/ 572 h 704"/>
                      <a:gd name="T90" fmla="*/ 1358 w 1919"/>
                      <a:gd name="T91" fmla="*/ 565 h 704"/>
                      <a:gd name="T92" fmla="*/ 1347 w 1919"/>
                      <a:gd name="T93" fmla="*/ 484 h 704"/>
                      <a:gd name="T94" fmla="*/ 1420 w 1919"/>
                      <a:gd name="T95" fmla="*/ 393 h 704"/>
                      <a:gd name="T96" fmla="*/ 1523 w 1919"/>
                      <a:gd name="T97" fmla="*/ 290 h 704"/>
                      <a:gd name="T98" fmla="*/ 1396 w 1919"/>
                      <a:gd name="T99" fmla="*/ 340 h 704"/>
                      <a:gd name="T100" fmla="*/ 1291 w 1919"/>
                      <a:gd name="T101" fmla="*/ 385 h 704"/>
                      <a:gd name="T102" fmla="*/ 1185 w 1919"/>
                      <a:gd name="T103" fmla="*/ 426 h 704"/>
                      <a:gd name="T104" fmla="*/ 1101 w 1919"/>
                      <a:gd name="T105" fmla="*/ 485 h 704"/>
                      <a:gd name="T106" fmla="*/ 998 w 1919"/>
                      <a:gd name="T107" fmla="*/ 522 h 704"/>
                      <a:gd name="T108" fmla="*/ 925 w 1919"/>
                      <a:gd name="T109" fmla="*/ 614 h 704"/>
                      <a:gd name="T110" fmla="*/ 822 w 1919"/>
                      <a:gd name="T111" fmla="*/ 614 h 704"/>
                      <a:gd name="T112" fmla="*/ 703 w 1919"/>
                      <a:gd name="T113" fmla="*/ 619 h 704"/>
                      <a:gd name="T114" fmla="*/ 580 w 1919"/>
                      <a:gd name="T115" fmla="*/ 578 h 704"/>
                      <a:gd name="T116" fmla="*/ 454 w 1919"/>
                      <a:gd name="T117" fmla="*/ 624 h 704"/>
                      <a:gd name="T118" fmla="*/ 337 w 1919"/>
                      <a:gd name="T119" fmla="*/ 677 h 704"/>
                      <a:gd name="T120" fmla="*/ 229 w 1919"/>
                      <a:gd name="T121" fmla="*/ 670 h 704"/>
                      <a:gd name="T122" fmla="*/ 84 w 1919"/>
                      <a:gd name="T123" fmla="*/ 626 h 704"/>
                      <a:gd name="T124" fmla="*/ 11 w 1919"/>
                      <a:gd name="T125" fmla="*/ 557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919" h="704">
                        <a:moveTo>
                          <a:pt x="11" y="557"/>
                        </a:moveTo>
                        <a:lnTo>
                          <a:pt x="32" y="530"/>
                        </a:lnTo>
                        <a:lnTo>
                          <a:pt x="32" y="496"/>
                        </a:lnTo>
                        <a:lnTo>
                          <a:pt x="60" y="477"/>
                        </a:lnTo>
                        <a:lnTo>
                          <a:pt x="63" y="426"/>
                        </a:lnTo>
                        <a:lnTo>
                          <a:pt x="95" y="400"/>
                        </a:lnTo>
                        <a:lnTo>
                          <a:pt x="88" y="359"/>
                        </a:lnTo>
                        <a:lnTo>
                          <a:pt x="133" y="333"/>
                        </a:lnTo>
                        <a:lnTo>
                          <a:pt x="144" y="297"/>
                        </a:lnTo>
                        <a:lnTo>
                          <a:pt x="175" y="299"/>
                        </a:lnTo>
                        <a:lnTo>
                          <a:pt x="203" y="273"/>
                        </a:lnTo>
                        <a:lnTo>
                          <a:pt x="271" y="290"/>
                        </a:lnTo>
                        <a:lnTo>
                          <a:pt x="306" y="277"/>
                        </a:lnTo>
                        <a:lnTo>
                          <a:pt x="341" y="245"/>
                        </a:lnTo>
                        <a:lnTo>
                          <a:pt x="355" y="266"/>
                        </a:lnTo>
                        <a:lnTo>
                          <a:pt x="390" y="270"/>
                        </a:lnTo>
                        <a:lnTo>
                          <a:pt x="400" y="295"/>
                        </a:lnTo>
                        <a:lnTo>
                          <a:pt x="425" y="325"/>
                        </a:lnTo>
                        <a:lnTo>
                          <a:pt x="468" y="333"/>
                        </a:lnTo>
                        <a:lnTo>
                          <a:pt x="421" y="366"/>
                        </a:lnTo>
                        <a:lnTo>
                          <a:pt x="379" y="362"/>
                        </a:lnTo>
                        <a:lnTo>
                          <a:pt x="355" y="385"/>
                        </a:lnTo>
                        <a:lnTo>
                          <a:pt x="355" y="426"/>
                        </a:lnTo>
                        <a:lnTo>
                          <a:pt x="327" y="470"/>
                        </a:lnTo>
                        <a:lnTo>
                          <a:pt x="323" y="503"/>
                        </a:lnTo>
                        <a:lnTo>
                          <a:pt x="285" y="508"/>
                        </a:lnTo>
                        <a:lnTo>
                          <a:pt x="260" y="533"/>
                        </a:lnTo>
                        <a:lnTo>
                          <a:pt x="274" y="578"/>
                        </a:lnTo>
                        <a:lnTo>
                          <a:pt x="260" y="611"/>
                        </a:lnTo>
                        <a:lnTo>
                          <a:pt x="302" y="578"/>
                        </a:lnTo>
                        <a:lnTo>
                          <a:pt x="330" y="525"/>
                        </a:lnTo>
                        <a:lnTo>
                          <a:pt x="358" y="467"/>
                        </a:lnTo>
                        <a:lnTo>
                          <a:pt x="390" y="455"/>
                        </a:lnTo>
                        <a:lnTo>
                          <a:pt x="390" y="414"/>
                        </a:lnTo>
                        <a:lnTo>
                          <a:pt x="421" y="407"/>
                        </a:lnTo>
                        <a:lnTo>
                          <a:pt x="421" y="366"/>
                        </a:lnTo>
                        <a:lnTo>
                          <a:pt x="468" y="334"/>
                        </a:lnTo>
                        <a:lnTo>
                          <a:pt x="475" y="359"/>
                        </a:lnTo>
                        <a:lnTo>
                          <a:pt x="517" y="373"/>
                        </a:lnTo>
                        <a:lnTo>
                          <a:pt x="534" y="414"/>
                        </a:lnTo>
                        <a:lnTo>
                          <a:pt x="580" y="430"/>
                        </a:lnTo>
                        <a:lnTo>
                          <a:pt x="636" y="429"/>
                        </a:lnTo>
                        <a:lnTo>
                          <a:pt x="665" y="400"/>
                        </a:lnTo>
                        <a:lnTo>
                          <a:pt x="749" y="385"/>
                        </a:lnTo>
                        <a:lnTo>
                          <a:pt x="766" y="440"/>
                        </a:lnTo>
                        <a:lnTo>
                          <a:pt x="738" y="467"/>
                        </a:lnTo>
                        <a:lnTo>
                          <a:pt x="731" y="511"/>
                        </a:lnTo>
                        <a:lnTo>
                          <a:pt x="703" y="537"/>
                        </a:lnTo>
                        <a:lnTo>
                          <a:pt x="724" y="559"/>
                        </a:lnTo>
                        <a:lnTo>
                          <a:pt x="756" y="540"/>
                        </a:lnTo>
                        <a:lnTo>
                          <a:pt x="791" y="563"/>
                        </a:lnTo>
                        <a:lnTo>
                          <a:pt x="815" y="537"/>
                        </a:lnTo>
                        <a:lnTo>
                          <a:pt x="791" y="499"/>
                        </a:lnTo>
                        <a:lnTo>
                          <a:pt x="777" y="474"/>
                        </a:lnTo>
                        <a:lnTo>
                          <a:pt x="763" y="429"/>
                        </a:lnTo>
                        <a:lnTo>
                          <a:pt x="749" y="385"/>
                        </a:lnTo>
                        <a:lnTo>
                          <a:pt x="791" y="393"/>
                        </a:lnTo>
                        <a:lnTo>
                          <a:pt x="798" y="426"/>
                        </a:lnTo>
                        <a:lnTo>
                          <a:pt x="833" y="445"/>
                        </a:lnTo>
                        <a:lnTo>
                          <a:pt x="869" y="433"/>
                        </a:lnTo>
                        <a:lnTo>
                          <a:pt x="869" y="388"/>
                        </a:lnTo>
                        <a:lnTo>
                          <a:pt x="901" y="377"/>
                        </a:lnTo>
                        <a:lnTo>
                          <a:pt x="911" y="356"/>
                        </a:lnTo>
                        <a:lnTo>
                          <a:pt x="942" y="362"/>
                        </a:lnTo>
                        <a:lnTo>
                          <a:pt x="967" y="328"/>
                        </a:lnTo>
                        <a:lnTo>
                          <a:pt x="995" y="326"/>
                        </a:lnTo>
                        <a:lnTo>
                          <a:pt x="1023" y="347"/>
                        </a:lnTo>
                        <a:lnTo>
                          <a:pt x="1070" y="340"/>
                        </a:lnTo>
                        <a:lnTo>
                          <a:pt x="1087" y="362"/>
                        </a:lnTo>
                        <a:lnTo>
                          <a:pt x="1122" y="386"/>
                        </a:lnTo>
                        <a:lnTo>
                          <a:pt x="1178" y="340"/>
                        </a:lnTo>
                        <a:lnTo>
                          <a:pt x="1174" y="306"/>
                        </a:lnTo>
                        <a:lnTo>
                          <a:pt x="1213" y="281"/>
                        </a:lnTo>
                        <a:lnTo>
                          <a:pt x="1220" y="247"/>
                        </a:lnTo>
                        <a:lnTo>
                          <a:pt x="1255" y="229"/>
                        </a:lnTo>
                        <a:lnTo>
                          <a:pt x="1272" y="172"/>
                        </a:lnTo>
                        <a:lnTo>
                          <a:pt x="1302" y="172"/>
                        </a:lnTo>
                        <a:lnTo>
                          <a:pt x="1319" y="148"/>
                        </a:lnTo>
                        <a:lnTo>
                          <a:pt x="1361" y="133"/>
                        </a:lnTo>
                        <a:lnTo>
                          <a:pt x="1386" y="87"/>
                        </a:lnTo>
                        <a:lnTo>
                          <a:pt x="1438" y="69"/>
                        </a:lnTo>
                        <a:lnTo>
                          <a:pt x="1459" y="28"/>
                        </a:lnTo>
                        <a:lnTo>
                          <a:pt x="1487" y="0"/>
                        </a:lnTo>
                        <a:lnTo>
                          <a:pt x="1495" y="10"/>
                        </a:lnTo>
                        <a:lnTo>
                          <a:pt x="1516" y="58"/>
                        </a:lnTo>
                        <a:lnTo>
                          <a:pt x="1509" y="92"/>
                        </a:lnTo>
                        <a:lnTo>
                          <a:pt x="1541" y="80"/>
                        </a:lnTo>
                        <a:lnTo>
                          <a:pt x="1544" y="140"/>
                        </a:lnTo>
                        <a:lnTo>
                          <a:pt x="1576" y="155"/>
                        </a:lnTo>
                        <a:lnTo>
                          <a:pt x="1572" y="199"/>
                        </a:lnTo>
                        <a:lnTo>
                          <a:pt x="1614" y="213"/>
                        </a:lnTo>
                        <a:lnTo>
                          <a:pt x="1621" y="259"/>
                        </a:lnTo>
                        <a:lnTo>
                          <a:pt x="1666" y="247"/>
                        </a:lnTo>
                        <a:lnTo>
                          <a:pt x="1687" y="217"/>
                        </a:lnTo>
                        <a:lnTo>
                          <a:pt x="1701" y="232"/>
                        </a:lnTo>
                        <a:lnTo>
                          <a:pt x="1745" y="229"/>
                        </a:lnTo>
                        <a:lnTo>
                          <a:pt x="1759" y="254"/>
                        </a:lnTo>
                        <a:lnTo>
                          <a:pt x="1783" y="239"/>
                        </a:lnTo>
                        <a:lnTo>
                          <a:pt x="1797" y="266"/>
                        </a:lnTo>
                        <a:lnTo>
                          <a:pt x="1825" y="266"/>
                        </a:lnTo>
                        <a:lnTo>
                          <a:pt x="1804" y="290"/>
                        </a:lnTo>
                        <a:lnTo>
                          <a:pt x="1839" y="302"/>
                        </a:lnTo>
                        <a:lnTo>
                          <a:pt x="1878" y="333"/>
                        </a:lnTo>
                        <a:lnTo>
                          <a:pt x="1850" y="355"/>
                        </a:lnTo>
                        <a:lnTo>
                          <a:pt x="1860" y="393"/>
                        </a:lnTo>
                        <a:lnTo>
                          <a:pt x="1860" y="426"/>
                        </a:lnTo>
                        <a:lnTo>
                          <a:pt x="1919" y="429"/>
                        </a:lnTo>
                        <a:lnTo>
                          <a:pt x="1916" y="458"/>
                        </a:lnTo>
                        <a:lnTo>
                          <a:pt x="1916" y="504"/>
                        </a:lnTo>
                        <a:lnTo>
                          <a:pt x="1885" y="496"/>
                        </a:lnTo>
                        <a:lnTo>
                          <a:pt x="1867" y="470"/>
                        </a:lnTo>
                        <a:lnTo>
                          <a:pt x="1839" y="481"/>
                        </a:lnTo>
                        <a:lnTo>
                          <a:pt x="1818" y="448"/>
                        </a:lnTo>
                        <a:lnTo>
                          <a:pt x="1780" y="467"/>
                        </a:lnTo>
                        <a:lnTo>
                          <a:pt x="1738" y="433"/>
                        </a:lnTo>
                        <a:lnTo>
                          <a:pt x="1720" y="393"/>
                        </a:lnTo>
                        <a:lnTo>
                          <a:pt x="1691" y="422"/>
                        </a:lnTo>
                        <a:lnTo>
                          <a:pt x="1670" y="410"/>
                        </a:lnTo>
                        <a:lnTo>
                          <a:pt x="1635" y="433"/>
                        </a:lnTo>
                        <a:lnTo>
                          <a:pt x="1635" y="392"/>
                        </a:lnTo>
                        <a:lnTo>
                          <a:pt x="1604" y="388"/>
                        </a:lnTo>
                        <a:lnTo>
                          <a:pt x="1600" y="347"/>
                        </a:lnTo>
                        <a:lnTo>
                          <a:pt x="1565" y="334"/>
                        </a:lnTo>
                        <a:lnTo>
                          <a:pt x="1539" y="351"/>
                        </a:lnTo>
                        <a:lnTo>
                          <a:pt x="1550" y="389"/>
                        </a:lnTo>
                        <a:lnTo>
                          <a:pt x="1553" y="414"/>
                        </a:lnTo>
                        <a:lnTo>
                          <a:pt x="1571" y="452"/>
                        </a:lnTo>
                        <a:lnTo>
                          <a:pt x="1606" y="477"/>
                        </a:lnTo>
                        <a:lnTo>
                          <a:pt x="1595" y="509"/>
                        </a:lnTo>
                        <a:lnTo>
                          <a:pt x="1623" y="533"/>
                        </a:lnTo>
                        <a:lnTo>
                          <a:pt x="1581" y="547"/>
                        </a:lnTo>
                        <a:lnTo>
                          <a:pt x="1546" y="526"/>
                        </a:lnTo>
                        <a:lnTo>
                          <a:pt x="1522" y="561"/>
                        </a:lnTo>
                        <a:lnTo>
                          <a:pt x="1480" y="547"/>
                        </a:lnTo>
                        <a:lnTo>
                          <a:pt x="1438" y="572"/>
                        </a:lnTo>
                        <a:lnTo>
                          <a:pt x="1417" y="590"/>
                        </a:lnTo>
                        <a:lnTo>
                          <a:pt x="1354" y="593"/>
                        </a:lnTo>
                        <a:lnTo>
                          <a:pt x="1358" y="565"/>
                        </a:lnTo>
                        <a:lnTo>
                          <a:pt x="1347" y="540"/>
                        </a:lnTo>
                        <a:lnTo>
                          <a:pt x="1372" y="519"/>
                        </a:lnTo>
                        <a:lnTo>
                          <a:pt x="1347" y="484"/>
                        </a:lnTo>
                        <a:lnTo>
                          <a:pt x="1372" y="449"/>
                        </a:lnTo>
                        <a:lnTo>
                          <a:pt x="1358" y="417"/>
                        </a:lnTo>
                        <a:lnTo>
                          <a:pt x="1420" y="393"/>
                        </a:lnTo>
                        <a:lnTo>
                          <a:pt x="1455" y="379"/>
                        </a:lnTo>
                        <a:lnTo>
                          <a:pt x="1508" y="347"/>
                        </a:lnTo>
                        <a:lnTo>
                          <a:pt x="1523" y="290"/>
                        </a:lnTo>
                        <a:lnTo>
                          <a:pt x="1462" y="311"/>
                        </a:lnTo>
                        <a:lnTo>
                          <a:pt x="1427" y="302"/>
                        </a:lnTo>
                        <a:lnTo>
                          <a:pt x="1396" y="340"/>
                        </a:lnTo>
                        <a:lnTo>
                          <a:pt x="1354" y="334"/>
                        </a:lnTo>
                        <a:lnTo>
                          <a:pt x="1330" y="373"/>
                        </a:lnTo>
                        <a:lnTo>
                          <a:pt x="1291" y="385"/>
                        </a:lnTo>
                        <a:lnTo>
                          <a:pt x="1279" y="422"/>
                        </a:lnTo>
                        <a:lnTo>
                          <a:pt x="1227" y="430"/>
                        </a:lnTo>
                        <a:lnTo>
                          <a:pt x="1185" y="426"/>
                        </a:lnTo>
                        <a:lnTo>
                          <a:pt x="1160" y="455"/>
                        </a:lnTo>
                        <a:lnTo>
                          <a:pt x="1126" y="448"/>
                        </a:lnTo>
                        <a:lnTo>
                          <a:pt x="1101" y="485"/>
                        </a:lnTo>
                        <a:lnTo>
                          <a:pt x="1073" y="482"/>
                        </a:lnTo>
                        <a:lnTo>
                          <a:pt x="1037" y="511"/>
                        </a:lnTo>
                        <a:lnTo>
                          <a:pt x="998" y="522"/>
                        </a:lnTo>
                        <a:lnTo>
                          <a:pt x="995" y="552"/>
                        </a:lnTo>
                        <a:lnTo>
                          <a:pt x="939" y="570"/>
                        </a:lnTo>
                        <a:lnTo>
                          <a:pt x="925" y="614"/>
                        </a:lnTo>
                        <a:lnTo>
                          <a:pt x="897" y="622"/>
                        </a:lnTo>
                        <a:lnTo>
                          <a:pt x="862" y="646"/>
                        </a:lnTo>
                        <a:lnTo>
                          <a:pt x="822" y="614"/>
                        </a:lnTo>
                        <a:lnTo>
                          <a:pt x="780" y="629"/>
                        </a:lnTo>
                        <a:lnTo>
                          <a:pt x="749" y="607"/>
                        </a:lnTo>
                        <a:lnTo>
                          <a:pt x="703" y="619"/>
                        </a:lnTo>
                        <a:lnTo>
                          <a:pt x="655" y="597"/>
                        </a:lnTo>
                        <a:lnTo>
                          <a:pt x="608" y="611"/>
                        </a:lnTo>
                        <a:lnTo>
                          <a:pt x="580" y="578"/>
                        </a:lnTo>
                        <a:lnTo>
                          <a:pt x="545" y="593"/>
                        </a:lnTo>
                        <a:lnTo>
                          <a:pt x="496" y="588"/>
                        </a:lnTo>
                        <a:lnTo>
                          <a:pt x="454" y="624"/>
                        </a:lnTo>
                        <a:lnTo>
                          <a:pt x="421" y="652"/>
                        </a:lnTo>
                        <a:lnTo>
                          <a:pt x="372" y="641"/>
                        </a:lnTo>
                        <a:lnTo>
                          <a:pt x="337" y="677"/>
                        </a:lnTo>
                        <a:lnTo>
                          <a:pt x="292" y="700"/>
                        </a:lnTo>
                        <a:lnTo>
                          <a:pt x="243" y="704"/>
                        </a:lnTo>
                        <a:lnTo>
                          <a:pt x="229" y="670"/>
                        </a:lnTo>
                        <a:lnTo>
                          <a:pt x="179" y="670"/>
                        </a:lnTo>
                        <a:lnTo>
                          <a:pt x="137" y="633"/>
                        </a:lnTo>
                        <a:lnTo>
                          <a:pt x="84" y="626"/>
                        </a:lnTo>
                        <a:lnTo>
                          <a:pt x="35" y="611"/>
                        </a:lnTo>
                        <a:lnTo>
                          <a:pt x="0" y="588"/>
                        </a:lnTo>
                        <a:lnTo>
                          <a:pt x="11" y="557"/>
                        </a:lnTo>
                        <a:close/>
                      </a:path>
                    </a:pathLst>
                  </a:custGeom>
                  <a:solidFill>
                    <a:srgbClr val="002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30" name="Freeform 93"/>
                  <p:cNvSpPr>
                    <a:spLocks/>
                  </p:cNvSpPr>
                  <p:nvPr/>
                </p:nvSpPr>
                <p:spPr bwMode="auto">
                  <a:xfrm>
                    <a:off x="1957" y="2018"/>
                    <a:ext cx="70" cy="102"/>
                  </a:xfrm>
                  <a:custGeom>
                    <a:avLst/>
                    <a:gdLst>
                      <a:gd name="T0" fmla="*/ 21 w 70"/>
                      <a:gd name="T1" fmla="*/ 0 h 102"/>
                      <a:gd name="T2" fmla="*/ 28 w 70"/>
                      <a:gd name="T3" fmla="*/ 25 h 102"/>
                      <a:gd name="T4" fmla="*/ 4 w 70"/>
                      <a:gd name="T5" fmla="*/ 50 h 102"/>
                      <a:gd name="T6" fmla="*/ 25 w 70"/>
                      <a:gd name="T7" fmla="*/ 71 h 102"/>
                      <a:gd name="T8" fmla="*/ 0 w 70"/>
                      <a:gd name="T9" fmla="*/ 99 h 102"/>
                      <a:gd name="T10" fmla="*/ 28 w 70"/>
                      <a:gd name="T11" fmla="*/ 102 h 102"/>
                      <a:gd name="T12" fmla="*/ 56 w 70"/>
                      <a:gd name="T13" fmla="*/ 67 h 102"/>
                      <a:gd name="T14" fmla="*/ 70 w 70"/>
                      <a:gd name="T15" fmla="*/ 60 h 102"/>
                      <a:gd name="T16" fmla="*/ 21 w 70"/>
                      <a:gd name="T17"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0" h="102">
                        <a:moveTo>
                          <a:pt x="21" y="0"/>
                        </a:moveTo>
                        <a:lnTo>
                          <a:pt x="28" y="25"/>
                        </a:lnTo>
                        <a:lnTo>
                          <a:pt x="4" y="50"/>
                        </a:lnTo>
                        <a:lnTo>
                          <a:pt x="25" y="71"/>
                        </a:lnTo>
                        <a:lnTo>
                          <a:pt x="0" y="99"/>
                        </a:lnTo>
                        <a:lnTo>
                          <a:pt x="28" y="102"/>
                        </a:lnTo>
                        <a:lnTo>
                          <a:pt x="56" y="67"/>
                        </a:lnTo>
                        <a:lnTo>
                          <a:pt x="70" y="60"/>
                        </a:lnTo>
                        <a:lnTo>
                          <a:pt x="21"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31" name="Freeform 94"/>
                  <p:cNvSpPr>
                    <a:spLocks/>
                  </p:cNvSpPr>
                  <p:nvPr/>
                </p:nvSpPr>
                <p:spPr bwMode="auto">
                  <a:xfrm>
                    <a:off x="1870" y="2011"/>
                    <a:ext cx="56" cy="134"/>
                  </a:xfrm>
                  <a:custGeom>
                    <a:avLst/>
                    <a:gdLst>
                      <a:gd name="T0" fmla="*/ 24 w 56"/>
                      <a:gd name="T1" fmla="*/ 0 h 134"/>
                      <a:gd name="T2" fmla="*/ 28 w 56"/>
                      <a:gd name="T3" fmla="*/ 25 h 134"/>
                      <a:gd name="T4" fmla="*/ 4 w 56"/>
                      <a:gd name="T5" fmla="*/ 50 h 134"/>
                      <a:gd name="T6" fmla="*/ 14 w 56"/>
                      <a:gd name="T7" fmla="*/ 74 h 134"/>
                      <a:gd name="T8" fmla="*/ 0 w 56"/>
                      <a:gd name="T9" fmla="*/ 134 h 134"/>
                      <a:gd name="T10" fmla="*/ 56 w 56"/>
                      <a:gd name="T11" fmla="*/ 67 h 134"/>
                      <a:gd name="T12" fmla="*/ 24 w 56"/>
                      <a:gd name="T13" fmla="*/ 0 h 134"/>
                    </a:gdLst>
                    <a:ahLst/>
                    <a:cxnLst>
                      <a:cxn ang="0">
                        <a:pos x="T0" y="T1"/>
                      </a:cxn>
                      <a:cxn ang="0">
                        <a:pos x="T2" y="T3"/>
                      </a:cxn>
                      <a:cxn ang="0">
                        <a:pos x="T4" y="T5"/>
                      </a:cxn>
                      <a:cxn ang="0">
                        <a:pos x="T6" y="T7"/>
                      </a:cxn>
                      <a:cxn ang="0">
                        <a:pos x="T8" y="T9"/>
                      </a:cxn>
                      <a:cxn ang="0">
                        <a:pos x="T10" y="T11"/>
                      </a:cxn>
                      <a:cxn ang="0">
                        <a:pos x="T12" y="T13"/>
                      </a:cxn>
                    </a:cxnLst>
                    <a:rect l="0" t="0" r="r" b="b"/>
                    <a:pathLst>
                      <a:path w="56" h="134">
                        <a:moveTo>
                          <a:pt x="24" y="0"/>
                        </a:moveTo>
                        <a:lnTo>
                          <a:pt x="28" y="25"/>
                        </a:lnTo>
                        <a:lnTo>
                          <a:pt x="4" y="50"/>
                        </a:lnTo>
                        <a:lnTo>
                          <a:pt x="14" y="74"/>
                        </a:lnTo>
                        <a:lnTo>
                          <a:pt x="0" y="134"/>
                        </a:lnTo>
                        <a:lnTo>
                          <a:pt x="56" y="67"/>
                        </a:lnTo>
                        <a:lnTo>
                          <a:pt x="24"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32" name="Freeform 95"/>
                  <p:cNvSpPr>
                    <a:spLocks/>
                  </p:cNvSpPr>
                  <p:nvPr/>
                </p:nvSpPr>
                <p:spPr bwMode="auto">
                  <a:xfrm>
                    <a:off x="2013" y="1807"/>
                    <a:ext cx="70" cy="78"/>
                  </a:xfrm>
                  <a:custGeom>
                    <a:avLst/>
                    <a:gdLst>
                      <a:gd name="T0" fmla="*/ 0 w 70"/>
                      <a:gd name="T1" fmla="*/ 0 h 78"/>
                      <a:gd name="T2" fmla="*/ 14 w 70"/>
                      <a:gd name="T3" fmla="*/ 14 h 78"/>
                      <a:gd name="T4" fmla="*/ 14 w 70"/>
                      <a:gd name="T5" fmla="*/ 78 h 78"/>
                      <a:gd name="T6" fmla="*/ 70 w 70"/>
                      <a:gd name="T7" fmla="*/ 67 h 78"/>
                      <a:gd name="T8" fmla="*/ 46 w 70"/>
                      <a:gd name="T9" fmla="*/ 43 h 78"/>
                      <a:gd name="T10" fmla="*/ 67 w 70"/>
                      <a:gd name="T11" fmla="*/ 18 h 78"/>
                      <a:gd name="T12" fmla="*/ 0 w 70"/>
                      <a:gd name="T13" fmla="*/ 0 h 78"/>
                    </a:gdLst>
                    <a:ahLst/>
                    <a:cxnLst>
                      <a:cxn ang="0">
                        <a:pos x="T0" y="T1"/>
                      </a:cxn>
                      <a:cxn ang="0">
                        <a:pos x="T2" y="T3"/>
                      </a:cxn>
                      <a:cxn ang="0">
                        <a:pos x="T4" y="T5"/>
                      </a:cxn>
                      <a:cxn ang="0">
                        <a:pos x="T6" y="T7"/>
                      </a:cxn>
                      <a:cxn ang="0">
                        <a:pos x="T8" y="T9"/>
                      </a:cxn>
                      <a:cxn ang="0">
                        <a:pos x="T10" y="T11"/>
                      </a:cxn>
                      <a:cxn ang="0">
                        <a:pos x="T12" y="T13"/>
                      </a:cxn>
                    </a:cxnLst>
                    <a:rect l="0" t="0" r="r" b="b"/>
                    <a:pathLst>
                      <a:path w="70" h="78">
                        <a:moveTo>
                          <a:pt x="0" y="0"/>
                        </a:moveTo>
                        <a:lnTo>
                          <a:pt x="14" y="14"/>
                        </a:lnTo>
                        <a:lnTo>
                          <a:pt x="14" y="78"/>
                        </a:lnTo>
                        <a:lnTo>
                          <a:pt x="70" y="67"/>
                        </a:lnTo>
                        <a:lnTo>
                          <a:pt x="46" y="43"/>
                        </a:lnTo>
                        <a:lnTo>
                          <a:pt x="67" y="18"/>
                        </a:lnTo>
                        <a:lnTo>
                          <a:pt x="0"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33" name="Freeform 96"/>
                  <p:cNvSpPr>
                    <a:spLocks/>
                  </p:cNvSpPr>
                  <p:nvPr/>
                </p:nvSpPr>
                <p:spPr bwMode="auto">
                  <a:xfrm>
                    <a:off x="1894" y="1628"/>
                    <a:ext cx="98" cy="246"/>
                  </a:xfrm>
                  <a:custGeom>
                    <a:avLst/>
                    <a:gdLst>
                      <a:gd name="T0" fmla="*/ 67 w 98"/>
                      <a:gd name="T1" fmla="*/ 0 h 246"/>
                      <a:gd name="T2" fmla="*/ 46 w 98"/>
                      <a:gd name="T3" fmla="*/ 53 h 246"/>
                      <a:gd name="T4" fmla="*/ 60 w 98"/>
                      <a:gd name="T5" fmla="*/ 106 h 246"/>
                      <a:gd name="T6" fmla="*/ 46 w 98"/>
                      <a:gd name="T7" fmla="*/ 141 h 246"/>
                      <a:gd name="T8" fmla="*/ 63 w 98"/>
                      <a:gd name="T9" fmla="*/ 165 h 246"/>
                      <a:gd name="T10" fmla="*/ 35 w 98"/>
                      <a:gd name="T11" fmla="*/ 215 h 246"/>
                      <a:gd name="T12" fmla="*/ 0 w 98"/>
                      <a:gd name="T13" fmla="*/ 232 h 246"/>
                      <a:gd name="T14" fmla="*/ 32 w 98"/>
                      <a:gd name="T15" fmla="*/ 239 h 246"/>
                      <a:gd name="T16" fmla="*/ 46 w 98"/>
                      <a:gd name="T17" fmla="*/ 246 h 246"/>
                      <a:gd name="T18" fmla="*/ 81 w 98"/>
                      <a:gd name="T19" fmla="*/ 225 h 246"/>
                      <a:gd name="T20" fmla="*/ 98 w 98"/>
                      <a:gd name="T21" fmla="*/ 158 h 246"/>
                      <a:gd name="T22" fmla="*/ 70 w 98"/>
                      <a:gd name="T23" fmla="*/ 141 h 246"/>
                      <a:gd name="T24" fmla="*/ 84 w 98"/>
                      <a:gd name="T25" fmla="*/ 109 h 246"/>
                      <a:gd name="T26" fmla="*/ 63 w 98"/>
                      <a:gd name="T27" fmla="*/ 70 h 246"/>
                      <a:gd name="T28" fmla="*/ 67 w 98"/>
                      <a:gd name="T29"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246">
                        <a:moveTo>
                          <a:pt x="67" y="0"/>
                        </a:moveTo>
                        <a:lnTo>
                          <a:pt x="46" y="53"/>
                        </a:lnTo>
                        <a:lnTo>
                          <a:pt x="60" y="106"/>
                        </a:lnTo>
                        <a:lnTo>
                          <a:pt x="46" y="141"/>
                        </a:lnTo>
                        <a:lnTo>
                          <a:pt x="63" y="165"/>
                        </a:lnTo>
                        <a:lnTo>
                          <a:pt x="35" y="215"/>
                        </a:lnTo>
                        <a:lnTo>
                          <a:pt x="0" y="232"/>
                        </a:lnTo>
                        <a:lnTo>
                          <a:pt x="32" y="239"/>
                        </a:lnTo>
                        <a:lnTo>
                          <a:pt x="46" y="246"/>
                        </a:lnTo>
                        <a:lnTo>
                          <a:pt x="81" y="225"/>
                        </a:lnTo>
                        <a:lnTo>
                          <a:pt x="98" y="158"/>
                        </a:lnTo>
                        <a:lnTo>
                          <a:pt x="70" y="141"/>
                        </a:lnTo>
                        <a:lnTo>
                          <a:pt x="84" y="109"/>
                        </a:lnTo>
                        <a:lnTo>
                          <a:pt x="63" y="70"/>
                        </a:lnTo>
                        <a:lnTo>
                          <a:pt x="67"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34" name="Freeform 97"/>
                  <p:cNvSpPr>
                    <a:spLocks/>
                  </p:cNvSpPr>
                  <p:nvPr/>
                </p:nvSpPr>
                <p:spPr bwMode="auto">
                  <a:xfrm>
                    <a:off x="1751" y="1758"/>
                    <a:ext cx="116" cy="208"/>
                  </a:xfrm>
                  <a:custGeom>
                    <a:avLst/>
                    <a:gdLst>
                      <a:gd name="T0" fmla="*/ 88 w 116"/>
                      <a:gd name="T1" fmla="*/ 0 h 208"/>
                      <a:gd name="T2" fmla="*/ 49 w 116"/>
                      <a:gd name="T3" fmla="*/ 21 h 208"/>
                      <a:gd name="T4" fmla="*/ 60 w 116"/>
                      <a:gd name="T5" fmla="*/ 46 h 208"/>
                      <a:gd name="T6" fmla="*/ 46 w 116"/>
                      <a:gd name="T7" fmla="*/ 95 h 208"/>
                      <a:gd name="T8" fmla="*/ 21 w 116"/>
                      <a:gd name="T9" fmla="*/ 120 h 208"/>
                      <a:gd name="T10" fmla="*/ 21 w 116"/>
                      <a:gd name="T11" fmla="*/ 148 h 208"/>
                      <a:gd name="T12" fmla="*/ 18 w 116"/>
                      <a:gd name="T13" fmla="*/ 176 h 208"/>
                      <a:gd name="T14" fmla="*/ 0 w 116"/>
                      <a:gd name="T15" fmla="*/ 208 h 208"/>
                      <a:gd name="T16" fmla="*/ 46 w 116"/>
                      <a:gd name="T17" fmla="*/ 187 h 208"/>
                      <a:gd name="T18" fmla="*/ 60 w 116"/>
                      <a:gd name="T19" fmla="*/ 137 h 208"/>
                      <a:gd name="T20" fmla="*/ 116 w 116"/>
                      <a:gd name="T21" fmla="*/ 116 h 208"/>
                      <a:gd name="T22" fmla="*/ 81 w 116"/>
                      <a:gd name="T23" fmla="*/ 88 h 208"/>
                      <a:gd name="T24" fmla="*/ 81 w 116"/>
                      <a:gd name="T25" fmla="*/ 60 h 208"/>
                      <a:gd name="T26" fmla="*/ 88 w 116"/>
                      <a:gd name="T27" fmla="*/ 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6" h="208">
                        <a:moveTo>
                          <a:pt x="88" y="0"/>
                        </a:moveTo>
                        <a:lnTo>
                          <a:pt x="49" y="21"/>
                        </a:lnTo>
                        <a:lnTo>
                          <a:pt x="60" y="46"/>
                        </a:lnTo>
                        <a:lnTo>
                          <a:pt x="46" y="95"/>
                        </a:lnTo>
                        <a:lnTo>
                          <a:pt x="21" y="120"/>
                        </a:lnTo>
                        <a:lnTo>
                          <a:pt x="21" y="148"/>
                        </a:lnTo>
                        <a:lnTo>
                          <a:pt x="18" y="176"/>
                        </a:lnTo>
                        <a:lnTo>
                          <a:pt x="0" y="208"/>
                        </a:lnTo>
                        <a:lnTo>
                          <a:pt x="46" y="187"/>
                        </a:lnTo>
                        <a:lnTo>
                          <a:pt x="60" y="137"/>
                        </a:lnTo>
                        <a:lnTo>
                          <a:pt x="116" y="116"/>
                        </a:lnTo>
                        <a:lnTo>
                          <a:pt x="81" y="88"/>
                        </a:lnTo>
                        <a:lnTo>
                          <a:pt x="81" y="60"/>
                        </a:lnTo>
                        <a:lnTo>
                          <a:pt x="88"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35" name="Freeform 98"/>
                  <p:cNvSpPr>
                    <a:spLocks/>
                  </p:cNvSpPr>
                  <p:nvPr/>
                </p:nvSpPr>
                <p:spPr bwMode="auto">
                  <a:xfrm>
                    <a:off x="1468" y="1945"/>
                    <a:ext cx="129" cy="63"/>
                  </a:xfrm>
                  <a:custGeom>
                    <a:avLst/>
                    <a:gdLst>
                      <a:gd name="T0" fmla="*/ 0 w 129"/>
                      <a:gd name="T1" fmla="*/ 0 h 63"/>
                      <a:gd name="T2" fmla="*/ 17 w 129"/>
                      <a:gd name="T3" fmla="*/ 7 h 63"/>
                      <a:gd name="T4" fmla="*/ 42 w 129"/>
                      <a:gd name="T5" fmla="*/ 10 h 63"/>
                      <a:gd name="T6" fmla="*/ 66 w 129"/>
                      <a:gd name="T7" fmla="*/ 10 h 63"/>
                      <a:gd name="T8" fmla="*/ 84 w 129"/>
                      <a:gd name="T9" fmla="*/ 28 h 63"/>
                      <a:gd name="T10" fmla="*/ 94 w 129"/>
                      <a:gd name="T11" fmla="*/ 42 h 63"/>
                      <a:gd name="T12" fmla="*/ 129 w 129"/>
                      <a:gd name="T13" fmla="*/ 56 h 63"/>
                      <a:gd name="T14" fmla="*/ 98 w 129"/>
                      <a:gd name="T15" fmla="*/ 63 h 63"/>
                      <a:gd name="T16" fmla="*/ 56 w 129"/>
                      <a:gd name="T17" fmla="*/ 38 h 63"/>
                      <a:gd name="T18" fmla="*/ 0 w 129"/>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9" h="63">
                        <a:moveTo>
                          <a:pt x="0" y="0"/>
                        </a:moveTo>
                        <a:lnTo>
                          <a:pt x="17" y="7"/>
                        </a:lnTo>
                        <a:lnTo>
                          <a:pt x="42" y="10"/>
                        </a:lnTo>
                        <a:lnTo>
                          <a:pt x="66" y="10"/>
                        </a:lnTo>
                        <a:lnTo>
                          <a:pt x="84" y="28"/>
                        </a:lnTo>
                        <a:lnTo>
                          <a:pt x="94" y="42"/>
                        </a:lnTo>
                        <a:lnTo>
                          <a:pt x="129" y="56"/>
                        </a:lnTo>
                        <a:lnTo>
                          <a:pt x="98" y="63"/>
                        </a:lnTo>
                        <a:lnTo>
                          <a:pt x="56" y="38"/>
                        </a:lnTo>
                        <a:lnTo>
                          <a:pt x="0"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36" name="Freeform 99"/>
                  <p:cNvSpPr>
                    <a:spLocks/>
                  </p:cNvSpPr>
                  <p:nvPr/>
                </p:nvSpPr>
                <p:spPr bwMode="auto">
                  <a:xfrm>
                    <a:off x="1265" y="1962"/>
                    <a:ext cx="206" cy="137"/>
                  </a:xfrm>
                  <a:custGeom>
                    <a:avLst/>
                    <a:gdLst>
                      <a:gd name="T0" fmla="*/ 206 w 206"/>
                      <a:gd name="T1" fmla="*/ 0 h 137"/>
                      <a:gd name="T2" fmla="*/ 168 w 206"/>
                      <a:gd name="T3" fmla="*/ 35 h 137"/>
                      <a:gd name="T4" fmla="*/ 157 w 206"/>
                      <a:gd name="T5" fmla="*/ 67 h 137"/>
                      <a:gd name="T6" fmla="*/ 133 w 206"/>
                      <a:gd name="T7" fmla="*/ 102 h 137"/>
                      <a:gd name="T8" fmla="*/ 112 w 206"/>
                      <a:gd name="T9" fmla="*/ 137 h 137"/>
                      <a:gd name="T10" fmla="*/ 70 w 206"/>
                      <a:gd name="T11" fmla="*/ 113 h 137"/>
                      <a:gd name="T12" fmla="*/ 3 w 206"/>
                      <a:gd name="T13" fmla="*/ 88 h 137"/>
                      <a:gd name="T14" fmla="*/ 0 w 206"/>
                      <a:gd name="T15" fmla="*/ 67 h 137"/>
                      <a:gd name="T16" fmla="*/ 42 w 206"/>
                      <a:gd name="T17" fmla="*/ 95 h 137"/>
                      <a:gd name="T18" fmla="*/ 84 w 206"/>
                      <a:gd name="T19" fmla="*/ 99 h 137"/>
                      <a:gd name="T20" fmla="*/ 129 w 206"/>
                      <a:gd name="T21" fmla="*/ 81 h 137"/>
                      <a:gd name="T22" fmla="*/ 119 w 206"/>
                      <a:gd name="T23" fmla="*/ 42 h 137"/>
                      <a:gd name="T24" fmla="*/ 147 w 206"/>
                      <a:gd name="T25" fmla="*/ 18 h 137"/>
                      <a:gd name="T26" fmla="*/ 206 w 206"/>
                      <a:gd name="T27"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6" h="137">
                        <a:moveTo>
                          <a:pt x="206" y="0"/>
                        </a:moveTo>
                        <a:lnTo>
                          <a:pt x="168" y="35"/>
                        </a:lnTo>
                        <a:lnTo>
                          <a:pt x="157" y="67"/>
                        </a:lnTo>
                        <a:lnTo>
                          <a:pt x="133" y="102"/>
                        </a:lnTo>
                        <a:lnTo>
                          <a:pt x="112" y="137"/>
                        </a:lnTo>
                        <a:lnTo>
                          <a:pt x="70" y="113"/>
                        </a:lnTo>
                        <a:lnTo>
                          <a:pt x="3" y="88"/>
                        </a:lnTo>
                        <a:lnTo>
                          <a:pt x="0" y="67"/>
                        </a:lnTo>
                        <a:lnTo>
                          <a:pt x="42" y="95"/>
                        </a:lnTo>
                        <a:lnTo>
                          <a:pt x="84" y="99"/>
                        </a:lnTo>
                        <a:lnTo>
                          <a:pt x="129" y="81"/>
                        </a:lnTo>
                        <a:lnTo>
                          <a:pt x="119" y="42"/>
                        </a:lnTo>
                        <a:lnTo>
                          <a:pt x="147" y="18"/>
                        </a:lnTo>
                        <a:lnTo>
                          <a:pt x="206"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37" name="Freeform 100"/>
                  <p:cNvSpPr>
                    <a:spLocks/>
                  </p:cNvSpPr>
                  <p:nvPr/>
                </p:nvSpPr>
                <p:spPr bwMode="auto">
                  <a:xfrm>
                    <a:off x="1405" y="2022"/>
                    <a:ext cx="115" cy="119"/>
                  </a:xfrm>
                  <a:custGeom>
                    <a:avLst/>
                    <a:gdLst>
                      <a:gd name="T0" fmla="*/ 73 w 115"/>
                      <a:gd name="T1" fmla="*/ 0 h 119"/>
                      <a:gd name="T2" fmla="*/ 73 w 115"/>
                      <a:gd name="T3" fmla="*/ 24 h 119"/>
                      <a:gd name="T4" fmla="*/ 38 w 115"/>
                      <a:gd name="T5" fmla="*/ 53 h 119"/>
                      <a:gd name="T6" fmla="*/ 42 w 115"/>
                      <a:gd name="T7" fmla="*/ 77 h 119"/>
                      <a:gd name="T8" fmla="*/ 10 w 115"/>
                      <a:gd name="T9" fmla="*/ 95 h 119"/>
                      <a:gd name="T10" fmla="*/ 0 w 115"/>
                      <a:gd name="T11" fmla="*/ 119 h 119"/>
                      <a:gd name="T12" fmla="*/ 42 w 115"/>
                      <a:gd name="T13" fmla="*/ 95 h 119"/>
                      <a:gd name="T14" fmla="*/ 84 w 115"/>
                      <a:gd name="T15" fmla="*/ 70 h 119"/>
                      <a:gd name="T16" fmla="*/ 84 w 115"/>
                      <a:gd name="T17" fmla="*/ 53 h 119"/>
                      <a:gd name="T18" fmla="*/ 115 w 115"/>
                      <a:gd name="T19" fmla="*/ 10 h 119"/>
                      <a:gd name="T20" fmla="*/ 73 w 115"/>
                      <a:gd name="T21"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 h="119">
                        <a:moveTo>
                          <a:pt x="73" y="0"/>
                        </a:moveTo>
                        <a:lnTo>
                          <a:pt x="73" y="24"/>
                        </a:lnTo>
                        <a:lnTo>
                          <a:pt x="38" y="53"/>
                        </a:lnTo>
                        <a:lnTo>
                          <a:pt x="42" y="77"/>
                        </a:lnTo>
                        <a:lnTo>
                          <a:pt x="10" y="95"/>
                        </a:lnTo>
                        <a:lnTo>
                          <a:pt x="0" y="119"/>
                        </a:lnTo>
                        <a:lnTo>
                          <a:pt x="42" y="95"/>
                        </a:lnTo>
                        <a:lnTo>
                          <a:pt x="84" y="70"/>
                        </a:lnTo>
                        <a:lnTo>
                          <a:pt x="84" y="53"/>
                        </a:lnTo>
                        <a:lnTo>
                          <a:pt x="115" y="10"/>
                        </a:lnTo>
                        <a:lnTo>
                          <a:pt x="73"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38" name="Freeform 101"/>
                  <p:cNvSpPr>
                    <a:spLocks/>
                  </p:cNvSpPr>
                  <p:nvPr/>
                </p:nvSpPr>
                <p:spPr bwMode="auto">
                  <a:xfrm>
                    <a:off x="1867" y="1723"/>
                    <a:ext cx="21" cy="49"/>
                  </a:xfrm>
                  <a:custGeom>
                    <a:avLst/>
                    <a:gdLst>
                      <a:gd name="T0" fmla="*/ 14 w 21"/>
                      <a:gd name="T1" fmla="*/ 0 h 49"/>
                      <a:gd name="T2" fmla="*/ 0 w 21"/>
                      <a:gd name="T3" fmla="*/ 28 h 49"/>
                      <a:gd name="T4" fmla="*/ 3 w 21"/>
                      <a:gd name="T5" fmla="*/ 49 h 49"/>
                      <a:gd name="T6" fmla="*/ 21 w 21"/>
                      <a:gd name="T7" fmla="*/ 46 h 49"/>
                      <a:gd name="T8" fmla="*/ 14 w 21"/>
                      <a:gd name="T9" fmla="*/ 0 h 49"/>
                    </a:gdLst>
                    <a:ahLst/>
                    <a:cxnLst>
                      <a:cxn ang="0">
                        <a:pos x="T0" y="T1"/>
                      </a:cxn>
                      <a:cxn ang="0">
                        <a:pos x="T2" y="T3"/>
                      </a:cxn>
                      <a:cxn ang="0">
                        <a:pos x="T4" y="T5"/>
                      </a:cxn>
                      <a:cxn ang="0">
                        <a:pos x="T6" y="T7"/>
                      </a:cxn>
                      <a:cxn ang="0">
                        <a:pos x="T8" y="T9"/>
                      </a:cxn>
                    </a:cxnLst>
                    <a:rect l="0" t="0" r="r" b="b"/>
                    <a:pathLst>
                      <a:path w="21" h="49">
                        <a:moveTo>
                          <a:pt x="14" y="0"/>
                        </a:moveTo>
                        <a:lnTo>
                          <a:pt x="0" y="28"/>
                        </a:lnTo>
                        <a:lnTo>
                          <a:pt x="3" y="49"/>
                        </a:lnTo>
                        <a:lnTo>
                          <a:pt x="21" y="46"/>
                        </a:lnTo>
                        <a:lnTo>
                          <a:pt x="14"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39" name="Freeform 102"/>
                  <p:cNvSpPr>
                    <a:spLocks/>
                  </p:cNvSpPr>
                  <p:nvPr/>
                </p:nvSpPr>
                <p:spPr bwMode="auto">
                  <a:xfrm>
                    <a:off x="1328" y="2152"/>
                    <a:ext cx="59" cy="74"/>
                  </a:xfrm>
                  <a:custGeom>
                    <a:avLst/>
                    <a:gdLst>
                      <a:gd name="T0" fmla="*/ 0 w 59"/>
                      <a:gd name="T1" fmla="*/ 0 h 74"/>
                      <a:gd name="T2" fmla="*/ 17 w 59"/>
                      <a:gd name="T3" fmla="*/ 14 h 74"/>
                      <a:gd name="T4" fmla="*/ 10 w 59"/>
                      <a:gd name="T5" fmla="*/ 35 h 74"/>
                      <a:gd name="T6" fmla="*/ 0 w 59"/>
                      <a:gd name="T7" fmla="*/ 42 h 74"/>
                      <a:gd name="T8" fmla="*/ 21 w 59"/>
                      <a:gd name="T9" fmla="*/ 74 h 74"/>
                      <a:gd name="T10" fmla="*/ 49 w 59"/>
                      <a:gd name="T11" fmla="*/ 25 h 74"/>
                      <a:gd name="T12" fmla="*/ 59 w 59"/>
                      <a:gd name="T13" fmla="*/ 3 h 74"/>
                      <a:gd name="T14" fmla="*/ 0 w 59"/>
                      <a:gd name="T15" fmla="*/ 0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74">
                        <a:moveTo>
                          <a:pt x="0" y="0"/>
                        </a:moveTo>
                        <a:lnTo>
                          <a:pt x="17" y="14"/>
                        </a:lnTo>
                        <a:lnTo>
                          <a:pt x="10" y="35"/>
                        </a:lnTo>
                        <a:lnTo>
                          <a:pt x="0" y="42"/>
                        </a:lnTo>
                        <a:lnTo>
                          <a:pt x="21" y="74"/>
                        </a:lnTo>
                        <a:lnTo>
                          <a:pt x="49" y="25"/>
                        </a:lnTo>
                        <a:lnTo>
                          <a:pt x="59" y="3"/>
                        </a:lnTo>
                        <a:lnTo>
                          <a:pt x="0"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40" name="Freeform 103"/>
                  <p:cNvSpPr>
                    <a:spLocks/>
                  </p:cNvSpPr>
                  <p:nvPr/>
                </p:nvSpPr>
                <p:spPr bwMode="auto">
                  <a:xfrm>
                    <a:off x="1115" y="1994"/>
                    <a:ext cx="115" cy="137"/>
                  </a:xfrm>
                  <a:custGeom>
                    <a:avLst/>
                    <a:gdLst>
                      <a:gd name="T0" fmla="*/ 115 w 115"/>
                      <a:gd name="T1" fmla="*/ 0 h 137"/>
                      <a:gd name="T2" fmla="*/ 90 w 115"/>
                      <a:gd name="T3" fmla="*/ 7 h 137"/>
                      <a:gd name="T4" fmla="*/ 59 w 115"/>
                      <a:gd name="T5" fmla="*/ 7 h 137"/>
                      <a:gd name="T6" fmla="*/ 34 w 115"/>
                      <a:gd name="T7" fmla="*/ 21 h 137"/>
                      <a:gd name="T8" fmla="*/ 24 w 115"/>
                      <a:gd name="T9" fmla="*/ 42 h 137"/>
                      <a:gd name="T10" fmla="*/ 0 w 115"/>
                      <a:gd name="T11" fmla="*/ 52 h 137"/>
                      <a:gd name="T12" fmla="*/ 38 w 115"/>
                      <a:gd name="T13" fmla="*/ 60 h 137"/>
                      <a:gd name="T14" fmla="*/ 55 w 115"/>
                      <a:gd name="T15" fmla="*/ 112 h 137"/>
                      <a:gd name="T16" fmla="*/ 38 w 115"/>
                      <a:gd name="T17" fmla="*/ 137 h 137"/>
                      <a:gd name="T18" fmla="*/ 80 w 115"/>
                      <a:gd name="T19" fmla="*/ 98 h 137"/>
                      <a:gd name="T20" fmla="*/ 73 w 115"/>
                      <a:gd name="T21" fmla="*/ 74 h 137"/>
                      <a:gd name="T22" fmla="*/ 73 w 115"/>
                      <a:gd name="T23" fmla="*/ 35 h 137"/>
                      <a:gd name="T24" fmla="*/ 115 w 115"/>
                      <a:gd name="T25"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5" h="137">
                        <a:moveTo>
                          <a:pt x="115" y="0"/>
                        </a:moveTo>
                        <a:lnTo>
                          <a:pt x="90" y="7"/>
                        </a:lnTo>
                        <a:lnTo>
                          <a:pt x="59" y="7"/>
                        </a:lnTo>
                        <a:lnTo>
                          <a:pt x="34" y="21"/>
                        </a:lnTo>
                        <a:lnTo>
                          <a:pt x="24" y="42"/>
                        </a:lnTo>
                        <a:lnTo>
                          <a:pt x="0" y="52"/>
                        </a:lnTo>
                        <a:lnTo>
                          <a:pt x="38" y="60"/>
                        </a:lnTo>
                        <a:lnTo>
                          <a:pt x="55" y="112"/>
                        </a:lnTo>
                        <a:lnTo>
                          <a:pt x="38" y="137"/>
                        </a:lnTo>
                        <a:lnTo>
                          <a:pt x="80" y="98"/>
                        </a:lnTo>
                        <a:lnTo>
                          <a:pt x="73" y="74"/>
                        </a:lnTo>
                        <a:lnTo>
                          <a:pt x="73" y="35"/>
                        </a:lnTo>
                        <a:lnTo>
                          <a:pt x="115"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41" name="Freeform 104"/>
                  <p:cNvSpPr>
                    <a:spLocks/>
                  </p:cNvSpPr>
                  <p:nvPr/>
                </p:nvSpPr>
                <p:spPr bwMode="auto">
                  <a:xfrm>
                    <a:off x="1034" y="2124"/>
                    <a:ext cx="95" cy="46"/>
                  </a:xfrm>
                  <a:custGeom>
                    <a:avLst/>
                    <a:gdLst>
                      <a:gd name="T0" fmla="*/ 0 w 95"/>
                      <a:gd name="T1" fmla="*/ 14 h 46"/>
                      <a:gd name="T2" fmla="*/ 39 w 95"/>
                      <a:gd name="T3" fmla="*/ 17 h 46"/>
                      <a:gd name="T4" fmla="*/ 53 w 95"/>
                      <a:gd name="T5" fmla="*/ 38 h 46"/>
                      <a:gd name="T6" fmla="*/ 67 w 95"/>
                      <a:gd name="T7" fmla="*/ 46 h 46"/>
                      <a:gd name="T8" fmla="*/ 95 w 95"/>
                      <a:gd name="T9" fmla="*/ 21 h 46"/>
                      <a:gd name="T10" fmla="*/ 91 w 95"/>
                      <a:gd name="T11" fmla="*/ 0 h 46"/>
                      <a:gd name="T12" fmla="*/ 67 w 95"/>
                      <a:gd name="T13" fmla="*/ 0 h 46"/>
                      <a:gd name="T14" fmla="*/ 0 w 95"/>
                      <a:gd name="T15" fmla="*/ 14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5" h="46">
                        <a:moveTo>
                          <a:pt x="0" y="14"/>
                        </a:moveTo>
                        <a:lnTo>
                          <a:pt x="39" y="17"/>
                        </a:lnTo>
                        <a:lnTo>
                          <a:pt x="53" y="38"/>
                        </a:lnTo>
                        <a:lnTo>
                          <a:pt x="67" y="46"/>
                        </a:lnTo>
                        <a:lnTo>
                          <a:pt x="95" y="21"/>
                        </a:lnTo>
                        <a:lnTo>
                          <a:pt x="91" y="0"/>
                        </a:lnTo>
                        <a:lnTo>
                          <a:pt x="67" y="0"/>
                        </a:lnTo>
                        <a:lnTo>
                          <a:pt x="0" y="14"/>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42" name="Freeform 105"/>
                  <p:cNvSpPr>
                    <a:spLocks/>
                  </p:cNvSpPr>
                  <p:nvPr/>
                </p:nvSpPr>
                <p:spPr bwMode="auto">
                  <a:xfrm>
                    <a:off x="873" y="1962"/>
                    <a:ext cx="112" cy="130"/>
                  </a:xfrm>
                  <a:custGeom>
                    <a:avLst/>
                    <a:gdLst>
                      <a:gd name="T0" fmla="*/ 56 w 112"/>
                      <a:gd name="T1" fmla="*/ 0 h 130"/>
                      <a:gd name="T2" fmla="*/ 53 w 112"/>
                      <a:gd name="T3" fmla="*/ 35 h 130"/>
                      <a:gd name="T4" fmla="*/ 35 w 112"/>
                      <a:gd name="T5" fmla="*/ 60 h 130"/>
                      <a:gd name="T6" fmla="*/ 28 w 112"/>
                      <a:gd name="T7" fmla="*/ 92 h 130"/>
                      <a:gd name="T8" fmla="*/ 0 w 112"/>
                      <a:gd name="T9" fmla="*/ 130 h 130"/>
                      <a:gd name="T10" fmla="*/ 46 w 112"/>
                      <a:gd name="T11" fmla="*/ 130 h 130"/>
                      <a:gd name="T12" fmla="*/ 74 w 112"/>
                      <a:gd name="T13" fmla="*/ 53 h 130"/>
                      <a:gd name="T14" fmla="*/ 109 w 112"/>
                      <a:gd name="T15" fmla="*/ 60 h 130"/>
                      <a:gd name="T16" fmla="*/ 112 w 112"/>
                      <a:gd name="T17" fmla="*/ 28 h 130"/>
                      <a:gd name="T18" fmla="*/ 56 w 112"/>
                      <a:gd name="T19" fmla="*/ 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2" h="130">
                        <a:moveTo>
                          <a:pt x="56" y="0"/>
                        </a:moveTo>
                        <a:lnTo>
                          <a:pt x="53" y="35"/>
                        </a:lnTo>
                        <a:lnTo>
                          <a:pt x="35" y="60"/>
                        </a:lnTo>
                        <a:lnTo>
                          <a:pt x="28" y="92"/>
                        </a:lnTo>
                        <a:lnTo>
                          <a:pt x="0" y="130"/>
                        </a:lnTo>
                        <a:lnTo>
                          <a:pt x="46" y="130"/>
                        </a:lnTo>
                        <a:lnTo>
                          <a:pt x="74" y="53"/>
                        </a:lnTo>
                        <a:lnTo>
                          <a:pt x="109" y="60"/>
                        </a:lnTo>
                        <a:lnTo>
                          <a:pt x="112" y="28"/>
                        </a:lnTo>
                        <a:lnTo>
                          <a:pt x="56"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43" name="Freeform 106"/>
                  <p:cNvSpPr>
                    <a:spLocks/>
                  </p:cNvSpPr>
                  <p:nvPr/>
                </p:nvSpPr>
                <p:spPr bwMode="auto">
                  <a:xfrm>
                    <a:off x="852" y="2131"/>
                    <a:ext cx="88" cy="74"/>
                  </a:xfrm>
                  <a:custGeom>
                    <a:avLst/>
                    <a:gdLst>
                      <a:gd name="T0" fmla="*/ 67 w 88"/>
                      <a:gd name="T1" fmla="*/ 0 h 74"/>
                      <a:gd name="T2" fmla="*/ 63 w 88"/>
                      <a:gd name="T3" fmla="*/ 42 h 74"/>
                      <a:gd name="T4" fmla="*/ 49 w 88"/>
                      <a:gd name="T5" fmla="*/ 56 h 74"/>
                      <a:gd name="T6" fmla="*/ 14 w 88"/>
                      <a:gd name="T7" fmla="*/ 56 h 74"/>
                      <a:gd name="T8" fmla="*/ 0 w 88"/>
                      <a:gd name="T9" fmla="*/ 74 h 74"/>
                      <a:gd name="T10" fmla="*/ 46 w 88"/>
                      <a:gd name="T11" fmla="*/ 70 h 74"/>
                      <a:gd name="T12" fmla="*/ 88 w 88"/>
                      <a:gd name="T13" fmla="*/ 53 h 74"/>
                      <a:gd name="T14" fmla="*/ 67 w 88"/>
                      <a:gd name="T15" fmla="*/ 0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74">
                        <a:moveTo>
                          <a:pt x="67" y="0"/>
                        </a:moveTo>
                        <a:lnTo>
                          <a:pt x="63" y="42"/>
                        </a:lnTo>
                        <a:lnTo>
                          <a:pt x="49" y="56"/>
                        </a:lnTo>
                        <a:lnTo>
                          <a:pt x="14" y="56"/>
                        </a:lnTo>
                        <a:lnTo>
                          <a:pt x="0" y="74"/>
                        </a:lnTo>
                        <a:lnTo>
                          <a:pt x="46" y="70"/>
                        </a:lnTo>
                        <a:lnTo>
                          <a:pt x="88" y="53"/>
                        </a:lnTo>
                        <a:lnTo>
                          <a:pt x="67"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44" name="Freeform 107"/>
                  <p:cNvSpPr>
                    <a:spLocks/>
                  </p:cNvSpPr>
                  <p:nvPr/>
                </p:nvSpPr>
                <p:spPr bwMode="auto">
                  <a:xfrm>
                    <a:off x="950" y="2043"/>
                    <a:ext cx="60" cy="81"/>
                  </a:xfrm>
                  <a:custGeom>
                    <a:avLst/>
                    <a:gdLst>
                      <a:gd name="T0" fmla="*/ 60 w 60"/>
                      <a:gd name="T1" fmla="*/ 0 h 81"/>
                      <a:gd name="T2" fmla="*/ 14 w 60"/>
                      <a:gd name="T3" fmla="*/ 18 h 81"/>
                      <a:gd name="T4" fmla="*/ 18 w 60"/>
                      <a:gd name="T5" fmla="*/ 49 h 81"/>
                      <a:gd name="T6" fmla="*/ 0 w 60"/>
                      <a:gd name="T7" fmla="*/ 67 h 81"/>
                      <a:gd name="T8" fmla="*/ 39 w 60"/>
                      <a:gd name="T9" fmla="*/ 81 h 81"/>
                      <a:gd name="T10" fmla="*/ 42 w 60"/>
                      <a:gd name="T11" fmla="*/ 56 h 81"/>
                      <a:gd name="T12" fmla="*/ 60 w 60"/>
                      <a:gd name="T13" fmla="*/ 0 h 81"/>
                    </a:gdLst>
                    <a:ahLst/>
                    <a:cxnLst>
                      <a:cxn ang="0">
                        <a:pos x="T0" y="T1"/>
                      </a:cxn>
                      <a:cxn ang="0">
                        <a:pos x="T2" y="T3"/>
                      </a:cxn>
                      <a:cxn ang="0">
                        <a:pos x="T4" y="T5"/>
                      </a:cxn>
                      <a:cxn ang="0">
                        <a:pos x="T6" y="T7"/>
                      </a:cxn>
                      <a:cxn ang="0">
                        <a:pos x="T8" y="T9"/>
                      </a:cxn>
                      <a:cxn ang="0">
                        <a:pos x="T10" y="T11"/>
                      </a:cxn>
                      <a:cxn ang="0">
                        <a:pos x="T12" y="T13"/>
                      </a:cxn>
                    </a:cxnLst>
                    <a:rect l="0" t="0" r="r" b="b"/>
                    <a:pathLst>
                      <a:path w="60" h="81">
                        <a:moveTo>
                          <a:pt x="60" y="0"/>
                        </a:moveTo>
                        <a:lnTo>
                          <a:pt x="14" y="18"/>
                        </a:lnTo>
                        <a:lnTo>
                          <a:pt x="18" y="49"/>
                        </a:lnTo>
                        <a:lnTo>
                          <a:pt x="0" y="67"/>
                        </a:lnTo>
                        <a:lnTo>
                          <a:pt x="39" y="81"/>
                        </a:lnTo>
                        <a:lnTo>
                          <a:pt x="42" y="56"/>
                        </a:lnTo>
                        <a:lnTo>
                          <a:pt x="60"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45" name="Freeform 108"/>
                  <p:cNvSpPr>
                    <a:spLocks/>
                  </p:cNvSpPr>
                  <p:nvPr/>
                </p:nvSpPr>
                <p:spPr bwMode="auto">
                  <a:xfrm>
                    <a:off x="611" y="1920"/>
                    <a:ext cx="115" cy="126"/>
                  </a:xfrm>
                  <a:custGeom>
                    <a:avLst/>
                    <a:gdLst>
                      <a:gd name="T0" fmla="*/ 115 w 115"/>
                      <a:gd name="T1" fmla="*/ 3 h 126"/>
                      <a:gd name="T2" fmla="*/ 91 w 115"/>
                      <a:gd name="T3" fmla="*/ 0 h 126"/>
                      <a:gd name="T4" fmla="*/ 42 w 115"/>
                      <a:gd name="T5" fmla="*/ 10 h 126"/>
                      <a:gd name="T6" fmla="*/ 10 w 115"/>
                      <a:gd name="T7" fmla="*/ 49 h 126"/>
                      <a:gd name="T8" fmla="*/ 21 w 115"/>
                      <a:gd name="T9" fmla="*/ 70 h 126"/>
                      <a:gd name="T10" fmla="*/ 0 w 115"/>
                      <a:gd name="T11" fmla="*/ 126 h 126"/>
                      <a:gd name="T12" fmla="*/ 56 w 115"/>
                      <a:gd name="T13" fmla="*/ 77 h 126"/>
                      <a:gd name="T14" fmla="*/ 70 w 115"/>
                      <a:gd name="T15" fmla="*/ 46 h 126"/>
                      <a:gd name="T16" fmla="*/ 115 w 115"/>
                      <a:gd name="T17" fmla="*/ 3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5" h="126">
                        <a:moveTo>
                          <a:pt x="115" y="3"/>
                        </a:moveTo>
                        <a:lnTo>
                          <a:pt x="91" y="0"/>
                        </a:lnTo>
                        <a:lnTo>
                          <a:pt x="42" y="10"/>
                        </a:lnTo>
                        <a:lnTo>
                          <a:pt x="10" y="49"/>
                        </a:lnTo>
                        <a:lnTo>
                          <a:pt x="21" y="70"/>
                        </a:lnTo>
                        <a:lnTo>
                          <a:pt x="0" y="126"/>
                        </a:lnTo>
                        <a:lnTo>
                          <a:pt x="56" y="77"/>
                        </a:lnTo>
                        <a:lnTo>
                          <a:pt x="70" y="46"/>
                        </a:lnTo>
                        <a:lnTo>
                          <a:pt x="115" y="3"/>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sp>
              <p:nvSpPr>
                <p:cNvPr id="27" name="Freeform 109"/>
                <p:cNvSpPr>
                  <a:spLocks/>
                </p:cNvSpPr>
                <p:nvPr/>
              </p:nvSpPr>
              <p:spPr bwMode="auto">
                <a:xfrm>
                  <a:off x="2153" y="1858"/>
                  <a:ext cx="154" cy="158"/>
                </a:xfrm>
                <a:custGeom>
                  <a:avLst/>
                  <a:gdLst>
                    <a:gd name="T0" fmla="*/ 32 w 154"/>
                    <a:gd name="T1" fmla="*/ 17 h 158"/>
                    <a:gd name="T2" fmla="*/ 0 w 154"/>
                    <a:gd name="T3" fmla="*/ 35 h 158"/>
                    <a:gd name="T4" fmla="*/ 49 w 154"/>
                    <a:gd name="T5" fmla="*/ 56 h 158"/>
                    <a:gd name="T6" fmla="*/ 81 w 154"/>
                    <a:gd name="T7" fmla="*/ 67 h 158"/>
                    <a:gd name="T8" fmla="*/ 105 w 154"/>
                    <a:gd name="T9" fmla="*/ 109 h 158"/>
                    <a:gd name="T10" fmla="*/ 133 w 154"/>
                    <a:gd name="T11" fmla="*/ 137 h 158"/>
                    <a:gd name="T12" fmla="*/ 154 w 154"/>
                    <a:gd name="T13" fmla="*/ 158 h 158"/>
                    <a:gd name="T14" fmla="*/ 140 w 154"/>
                    <a:gd name="T15" fmla="*/ 102 h 158"/>
                    <a:gd name="T16" fmla="*/ 130 w 154"/>
                    <a:gd name="T17" fmla="*/ 91 h 158"/>
                    <a:gd name="T18" fmla="*/ 151 w 154"/>
                    <a:gd name="T19" fmla="*/ 70 h 158"/>
                    <a:gd name="T20" fmla="*/ 109 w 154"/>
                    <a:gd name="T21" fmla="*/ 53 h 158"/>
                    <a:gd name="T22" fmla="*/ 112 w 154"/>
                    <a:gd name="T23" fmla="*/ 28 h 158"/>
                    <a:gd name="T24" fmla="*/ 95 w 154"/>
                    <a:gd name="T25" fmla="*/ 31 h 158"/>
                    <a:gd name="T26" fmla="*/ 112 w 154"/>
                    <a:gd name="T27" fmla="*/ 0 h 158"/>
                    <a:gd name="T28" fmla="*/ 32 w 154"/>
                    <a:gd name="T29" fmla="*/ 17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4" h="158">
                      <a:moveTo>
                        <a:pt x="32" y="17"/>
                      </a:moveTo>
                      <a:lnTo>
                        <a:pt x="0" y="35"/>
                      </a:lnTo>
                      <a:lnTo>
                        <a:pt x="49" y="56"/>
                      </a:lnTo>
                      <a:lnTo>
                        <a:pt x="81" y="67"/>
                      </a:lnTo>
                      <a:lnTo>
                        <a:pt x="105" y="109"/>
                      </a:lnTo>
                      <a:lnTo>
                        <a:pt x="133" y="137"/>
                      </a:lnTo>
                      <a:lnTo>
                        <a:pt x="154" y="158"/>
                      </a:lnTo>
                      <a:lnTo>
                        <a:pt x="140" y="102"/>
                      </a:lnTo>
                      <a:lnTo>
                        <a:pt x="130" y="91"/>
                      </a:lnTo>
                      <a:lnTo>
                        <a:pt x="151" y="70"/>
                      </a:lnTo>
                      <a:lnTo>
                        <a:pt x="109" y="53"/>
                      </a:lnTo>
                      <a:lnTo>
                        <a:pt x="112" y="28"/>
                      </a:lnTo>
                      <a:lnTo>
                        <a:pt x="95" y="31"/>
                      </a:lnTo>
                      <a:lnTo>
                        <a:pt x="112" y="0"/>
                      </a:lnTo>
                      <a:lnTo>
                        <a:pt x="32" y="17"/>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sp>
              <p:nvSpPr>
                <p:cNvPr id="28" name="Freeform 110"/>
                <p:cNvSpPr>
                  <a:spLocks/>
                </p:cNvSpPr>
                <p:nvPr/>
              </p:nvSpPr>
              <p:spPr bwMode="auto">
                <a:xfrm>
                  <a:off x="2094" y="1914"/>
                  <a:ext cx="80" cy="56"/>
                </a:xfrm>
                <a:custGeom>
                  <a:avLst/>
                  <a:gdLst>
                    <a:gd name="T0" fmla="*/ 0 w 80"/>
                    <a:gd name="T1" fmla="*/ 0 h 56"/>
                    <a:gd name="T2" fmla="*/ 10 w 80"/>
                    <a:gd name="T3" fmla="*/ 14 h 56"/>
                    <a:gd name="T4" fmla="*/ 10 w 80"/>
                    <a:gd name="T5" fmla="*/ 35 h 56"/>
                    <a:gd name="T6" fmla="*/ 31 w 80"/>
                    <a:gd name="T7" fmla="*/ 42 h 56"/>
                    <a:gd name="T8" fmla="*/ 45 w 80"/>
                    <a:gd name="T9" fmla="*/ 56 h 56"/>
                    <a:gd name="T10" fmla="*/ 80 w 80"/>
                    <a:gd name="T11" fmla="*/ 39 h 56"/>
                    <a:gd name="T12" fmla="*/ 38 w 80"/>
                    <a:gd name="T13" fmla="*/ 28 h 56"/>
                    <a:gd name="T14" fmla="*/ 0 w 80"/>
                    <a:gd name="T15" fmla="*/ 0 h 5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56">
                      <a:moveTo>
                        <a:pt x="0" y="0"/>
                      </a:moveTo>
                      <a:lnTo>
                        <a:pt x="10" y="14"/>
                      </a:lnTo>
                      <a:lnTo>
                        <a:pt x="10" y="35"/>
                      </a:lnTo>
                      <a:lnTo>
                        <a:pt x="31" y="42"/>
                      </a:lnTo>
                      <a:lnTo>
                        <a:pt x="45" y="56"/>
                      </a:lnTo>
                      <a:lnTo>
                        <a:pt x="80" y="39"/>
                      </a:lnTo>
                      <a:lnTo>
                        <a:pt x="38" y="28"/>
                      </a:lnTo>
                      <a:lnTo>
                        <a:pt x="0" y="0"/>
                      </a:lnTo>
                      <a:close/>
                    </a:path>
                  </a:pathLst>
                </a:custGeom>
                <a:solidFill>
                  <a:srgbClr val="004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a:p>
              </p:txBody>
            </p:sp>
          </p:grpSp>
        </p:grpSp>
      </p:grpSp>
      <p:sp>
        <p:nvSpPr>
          <p:cNvPr id="99" name="AutoShape 111"/>
          <p:cNvSpPr>
            <a:spLocks noChangeArrowheads="1"/>
          </p:cNvSpPr>
          <p:nvPr/>
        </p:nvSpPr>
        <p:spPr bwMode="auto">
          <a:xfrm>
            <a:off x="4396190" y="990600"/>
            <a:ext cx="4000282" cy="1121224"/>
          </a:xfrm>
          <a:prstGeom prst="star24">
            <a:avLst>
              <a:gd name="adj" fmla="val 37500"/>
            </a:avLst>
          </a:prstGeom>
          <a:gradFill rotWithShape="1">
            <a:gsLst>
              <a:gs pos="0">
                <a:schemeClr val="bg1"/>
              </a:gs>
              <a:gs pos="100000">
                <a:srgbClr val="FF99CC"/>
              </a:gs>
            </a:gsLst>
            <a:path path="shape">
              <a:fillToRect l="50000" t="50000" r="50000" b="50000"/>
            </a:path>
          </a:gradFill>
          <a:ln w="28575">
            <a:solidFill>
              <a:srgbClr val="00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200" b="1">
                <a:solidFill>
                  <a:srgbClr val="000000"/>
                </a:solidFill>
                <a:latin typeface="Tahoma" pitchFamily="34" charset="0"/>
              </a:rPr>
              <a:t>HƯỚNG DẪN VỀ NHÀ</a:t>
            </a:r>
            <a:r>
              <a:rPr lang="en-US" sz="2400" b="1">
                <a:solidFill>
                  <a:srgbClr val="000000"/>
                </a:solidFill>
                <a:latin typeface=".VnTime" pitchFamily="34" charset="0"/>
              </a:rPr>
              <a:t> </a:t>
            </a:r>
          </a:p>
        </p:txBody>
      </p:sp>
      <p:cxnSp>
        <p:nvCxnSpPr>
          <p:cNvPr id="2" name="Straight Connector 1"/>
          <p:cNvCxnSpPr>
            <a:cxnSpLocks noChangeShapeType="1"/>
          </p:cNvCxnSpPr>
          <p:nvPr/>
        </p:nvCxnSpPr>
        <p:spPr bwMode="auto">
          <a:xfrm>
            <a:off x="4243466" y="954356"/>
            <a:ext cx="0" cy="5903644"/>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104" name="Content Placeholder 2"/>
          <p:cNvSpPr txBox="1">
            <a:spLocks/>
          </p:cNvSpPr>
          <p:nvPr/>
        </p:nvSpPr>
        <p:spPr bwMode="auto">
          <a:xfrm>
            <a:off x="161363" y="1905000"/>
            <a:ext cx="3699740"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smtClean="0">
                <a:latin typeface="Tahoma" pitchFamily="34" charset="0"/>
                <a:ea typeface="Tahoma" pitchFamily="34" charset="0"/>
                <a:cs typeface="Tahoma" pitchFamily="34" charset="0"/>
              </a:rPr>
              <a:t>2. Các định lý</a:t>
            </a:r>
            <a:endParaRPr lang="vi-VN" sz="2000">
              <a:latin typeface="Tahoma" pitchFamily="34" charset="0"/>
              <a:ea typeface="Tahoma" pitchFamily="34" charset="0"/>
              <a:cs typeface="Tahoma" pitchFamily="34" charset="0"/>
            </a:endParaRPr>
          </a:p>
        </p:txBody>
      </p:sp>
      <p:sp>
        <p:nvSpPr>
          <p:cNvPr id="105" name="Content Placeholder 2"/>
          <p:cNvSpPr txBox="1">
            <a:spLocks/>
          </p:cNvSpPr>
          <p:nvPr/>
        </p:nvSpPr>
        <p:spPr bwMode="auto">
          <a:xfrm>
            <a:off x="161364" y="2286000"/>
            <a:ext cx="3953436" cy="90935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smtClean="0">
                <a:latin typeface="Tahoma" pitchFamily="34" charset="0"/>
                <a:ea typeface="Tahoma" pitchFamily="34" charset="0"/>
                <a:cs typeface="Tahoma" pitchFamily="34" charset="0"/>
              </a:rPr>
              <a:t>3. Vị trí tương đối giữa đường thẳng và đường tròn</a:t>
            </a:r>
            <a:endParaRPr lang="vi-VN" sz="2000">
              <a:latin typeface="Tahoma" pitchFamily="34" charset="0"/>
              <a:ea typeface="Tahoma" pitchFamily="34" charset="0"/>
              <a:cs typeface="Tahoma" pitchFamily="34" charset="0"/>
            </a:endParaRPr>
          </a:p>
        </p:txBody>
      </p:sp>
      <p:sp>
        <p:nvSpPr>
          <p:cNvPr id="106" name="Content Placeholder 2"/>
          <p:cNvSpPr txBox="1">
            <a:spLocks/>
          </p:cNvSpPr>
          <p:nvPr/>
        </p:nvSpPr>
        <p:spPr bwMode="auto">
          <a:xfrm>
            <a:off x="161364" y="2971800"/>
            <a:ext cx="3953436" cy="90935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a:latin typeface="Tahoma" pitchFamily="34" charset="0"/>
                <a:ea typeface="Tahoma" pitchFamily="34" charset="0"/>
                <a:cs typeface="Tahoma" pitchFamily="34" charset="0"/>
              </a:rPr>
              <a:t>4</a:t>
            </a:r>
            <a:r>
              <a:rPr lang="vi-VN" sz="2000" smtClean="0">
                <a:latin typeface="Tahoma" pitchFamily="34" charset="0"/>
                <a:ea typeface="Tahoma" pitchFamily="34" charset="0"/>
                <a:cs typeface="Tahoma" pitchFamily="34" charset="0"/>
              </a:rPr>
              <a:t>. Vị trí tương đối của hai đường tròn</a:t>
            </a:r>
            <a:endParaRPr lang="vi-VN" sz="2000">
              <a:latin typeface="Tahoma" pitchFamily="34" charset="0"/>
              <a:ea typeface="Tahoma" pitchFamily="34" charset="0"/>
              <a:cs typeface="Tahoma" pitchFamily="34" charset="0"/>
            </a:endParaRPr>
          </a:p>
        </p:txBody>
      </p:sp>
      <p:sp>
        <p:nvSpPr>
          <p:cNvPr id="107" name="Content Placeholder 2"/>
          <p:cNvSpPr txBox="1">
            <a:spLocks/>
          </p:cNvSpPr>
          <p:nvPr/>
        </p:nvSpPr>
        <p:spPr bwMode="auto">
          <a:xfrm>
            <a:off x="161364" y="3662645"/>
            <a:ext cx="3953436" cy="90935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smtClean="0">
                <a:latin typeface="Tahoma" pitchFamily="34" charset="0"/>
                <a:ea typeface="Tahoma" pitchFamily="34" charset="0"/>
                <a:cs typeface="Tahoma" pitchFamily="34" charset="0"/>
              </a:rPr>
              <a:t>5. Dấu hiệu nhận biết tiếp tuyến của đường tròn</a:t>
            </a:r>
            <a:endParaRPr lang="vi-VN" sz="2000">
              <a:latin typeface="Tahoma" pitchFamily="34" charset="0"/>
              <a:ea typeface="Tahoma" pitchFamily="34" charset="0"/>
              <a:cs typeface="Tahoma" pitchFamily="34" charset="0"/>
            </a:endParaRPr>
          </a:p>
        </p:txBody>
      </p:sp>
      <p:sp>
        <p:nvSpPr>
          <p:cNvPr id="108" name="Content Placeholder 2"/>
          <p:cNvSpPr txBox="1">
            <a:spLocks/>
          </p:cNvSpPr>
          <p:nvPr/>
        </p:nvSpPr>
        <p:spPr bwMode="auto">
          <a:xfrm>
            <a:off x="161364" y="1533917"/>
            <a:ext cx="3420036" cy="5234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smtClean="0">
                <a:latin typeface="Tahoma" pitchFamily="34" charset="0"/>
                <a:ea typeface="Tahoma" pitchFamily="34" charset="0"/>
                <a:cs typeface="Tahoma" pitchFamily="34" charset="0"/>
              </a:rPr>
              <a:t>1.</a:t>
            </a:r>
            <a:r>
              <a:rPr lang="vi-VN" sz="1900" smtClean="0">
                <a:latin typeface="Tahoma" pitchFamily="34" charset="0"/>
                <a:ea typeface="Tahoma" pitchFamily="34" charset="0"/>
                <a:cs typeface="Tahoma" pitchFamily="34" charset="0"/>
              </a:rPr>
              <a:t> </a:t>
            </a:r>
            <a:r>
              <a:rPr lang="vi-VN" sz="2000" smtClean="0">
                <a:latin typeface="Tahoma" pitchFamily="34" charset="0"/>
                <a:ea typeface="Tahoma" pitchFamily="34" charset="0"/>
                <a:cs typeface="Tahoma" pitchFamily="34" charset="0"/>
              </a:rPr>
              <a:t>Các khái niệm</a:t>
            </a:r>
            <a:endParaRPr lang="vi-VN" sz="200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2067111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99"/>
                                        </p:tgtEl>
                                        <p:attrNameLst>
                                          <p:attrName>style.visibility</p:attrName>
                                        </p:attrNameLst>
                                      </p:cBhvr>
                                      <p:to>
                                        <p:strVal val="visible"/>
                                      </p:to>
                                    </p:set>
                                    <p:animEffect transition="in" filter="wipe(down)">
                                      <p:cBhvr>
                                        <p:cTn id="7" dur="500"/>
                                        <p:tgtEl>
                                          <p:spTgt spid="99"/>
                                        </p:tgtEl>
                                      </p:cBhvr>
                                    </p:animEffect>
                                  </p:childTnLst>
                                </p:cTn>
                              </p:par>
                              <p:par>
                                <p:cTn id="8" presetID="31" presetClass="entr" presetSubtype="0" fill="hold" nodeType="withEffect">
                                  <p:stCondLst>
                                    <p:cond delay="0"/>
                                  </p:stCondLst>
                                  <p:iterate type="lt">
                                    <p:tmPct val="5000"/>
                                  </p:iterate>
                                  <p:childTnLst>
                                    <p:set>
                                      <p:cBhvr>
                                        <p:cTn id="9" dur="1" fill="hold">
                                          <p:stCondLst>
                                            <p:cond delay="0"/>
                                          </p:stCondLst>
                                        </p:cTn>
                                        <p:tgtEl>
                                          <p:spTgt spid="12"/>
                                        </p:tgtEl>
                                        <p:attrNameLst>
                                          <p:attrName>style.visibility</p:attrName>
                                        </p:attrNameLst>
                                      </p:cBhvr>
                                      <p:to>
                                        <p:strVal val="visible"/>
                                      </p:to>
                                    </p:set>
                                    <p:anim calcmode="lin" valueType="num">
                                      <p:cBhvr>
                                        <p:cTn id="10" dur="500" fill="hold"/>
                                        <p:tgtEl>
                                          <p:spTgt spid="12"/>
                                        </p:tgtEl>
                                        <p:attrNameLst>
                                          <p:attrName>ppt_w</p:attrName>
                                        </p:attrNameLst>
                                      </p:cBhvr>
                                      <p:tavLst>
                                        <p:tav tm="0">
                                          <p:val>
                                            <p:fltVal val="0"/>
                                          </p:val>
                                        </p:tav>
                                        <p:tav tm="100000">
                                          <p:val>
                                            <p:strVal val="#ppt_w"/>
                                          </p:val>
                                        </p:tav>
                                      </p:tavLst>
                                    </p:anim>
                                    <p:anim calcmode="lin" valueType="num">
                                      <p:cBhvr>
                                        <p:cTn id="11" dur="500" fill="hold"/>
                                        <p:tgtEl>
                                          <p:spTgt spid="12"/>
                                        </p:tgtEl>
                                        <p:attrNameLst>
                                          <p:attrName>ppt_h</p:attrName>
                                        </p:attrNameLst>
                                      </p:cBhvr>
                                      <p:tavLst>
                                        <p:tav tm="0">
                                          <p:val>
                                            <p:fltVal val="0"/>
                                          </p:val>
                                        </p:tav>
                                        <p:tav tm="100000">
                                          <p:val>
                                            <p:strVal val="#ppt_h"/>
                                          </p:val>
                                        </p:tav>
                                      </p:tavLst>
                                    </p:anim>
                                    <p:anim calcmode="lin" valueType="num">
                                      <p:cBhvr>
                                        <p:cTn id="12" dur="500" fill="hold"/>
                                        <p:tgtEl>
                                          <p:spTgt spid="12"/>
                                        </p:tgtEl>
                                        <p:attrNameLst>
                                          <p:attrName>style.rotation</p:attrName>
                                        </p:attrNameLst>
                                      </p:cBhvr>
                                      <p:tavLst>
                                        <p:tav tm="0">
                                          <p:val>
                                            <p:fltVal val="90"/>
                                          </p:val>
                                        </p:tav>
                                        <p:tav tm="100000">
                                          <p:val>
                                            <p:fltVal val="0"/>
                                          </p:val>
                                        </p:tav>
                                      </p:tavLst>
                                    </p:anim>
                                    <p:animEffect transition="in" filter="fade">
                                      <p:cBhvr>
                                        <p:cTn id="13" dur="500"/>
                                        <p:tgtEl>
                                          <p:spTgt spid="12"/>
                                        </p:tgtEl>
                                      </p:cBhvr>
                                    </p:animEffect>
                                  </p:childTnLst>
                                </p:cTn>
                              </p:par>
                              <p:par>
                                <p:cTn id="14" presetID="17" presetClass="entr" presetSubtype="10" fill="hold" nodeType="withEffect">
                                  <p:stCondLst>
                                    <p:cond delay="0"/>
                                  </p:stCondLst>
                                  <p:childTnLst>
                                    <p:set>
                                      <p:cBhvr>
                                        <p:cTn id="15" dur="1" fill="hold">
                                          <p:stCondLst>
                                            <p:cond delay="0"/>
                                          </p:stCondLst>
                                        </p:cTn>
                                        <p:tgtEl>
                                          <p:spTgt spid="100"/>
                                        </p:tgtEl>
                                        <p:attrNameLst>
                                          <p:attrName>style.visibility</p:attrName>
                                        </p:attrNameLst>
                                      </p:cBhvr>
                                      <p:to>
                                        <p:strVal val="visible"/>
                                      </p:to>
                                    </p:set>
                                    <p:anim calcmode="lin" valueType="num">
                                      <p:cBhvr>
                                        <p:cTn id="16" dur="500" fill="hold"/>
                                        <p:tgtEl>
                                          <p:spTgt spid="100"/>
                                        </p:tgtEl>
                                        <p:attrNameLst>
                                          <p:attrName>ppt_w</p:attrName>
                                        </p:attrNameLst>
                                      </p:cBhvr>
                                      <p:tavLst>
                                        <p:tav tm="0">
                                          <p:val>
                                            <p:fltVal val="0"/>
                                          </p:val>
                                        </p:tav>
                                        <p:tav tm="100000">
                                          <p:val>
                                            <p:strVal val="#ppt_w"/>
                                          </p:val>
                                        </p:tav>
                                      </p:tavLst>
                                    </p:anim>
                                    <p:anim calcmode="lin" valueType="num">
                                      <p:cBhvr>
                                        <p:cTn id="17" dur="500" fill="hold"/>
                                        <p:tgtEl>
                                          <p:spTgt spid="100"/>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4"/>
                                            </p:cond>
                                          </p:stCondLst>
                                          <p:endCondLst>
                                            <p:cond evt="onStopAudio" delay="0">
                                              <p:tgtEl>
                                                <p:sldTgt/>
                                              </p:tgtEl>
                                            </p:cond>
                                          </p:endCondLst>
                                        </p:cTn>
                                        <p:tgtEl>
                                          <p:sndTgt r:embed="rId2" name="chimes.wav"/>
                                        </p:tgtEl>
                                      </p:cMediaNode>
                                    </p:audio>
                                  </p:sub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01"/>
                                        </p:tgtEl>
                                        <p:attrNameLst>
                                          <p:attrName>style.visibility</p:attrName>
                                        </p:attrNameLst>
                                      </p:cBhvr>
                                      <p:to>
                                        <p:strVal val="visible"/>
                                      </p:to>
                                    </p:set>
                                    <p:anim calcmode="lin" valueType="num">
                                      <p:cBhvr additive="base">
                                        <p:cTn id="22" dur="500" fill="hold"/>
                                        <p:tgtEl>
                                          <p:spTgt spid="101"/>
                                        </p:tgtEl>
                                        <p:attrNameLst>
                                          <p:attrName>ppt_x</p:attrName>
                                        </p:attrNameLst>
                                      </p:cBhvr>
                                      <p:tavLst>
                                        <p:tav tm="0">
                                          <p:val>
                                            <p:strVal val="#ppt_x"/>
                                          </p:val>
                                        </p:tav>
                                        <p:tav tm="100000">
                                          <p:val>
                                            <p:strVal val="#ppt_x"/>
                                          </p:val>
                                        </p:tav>
                                      </p:tavLst>
                                    </p:anim>
                                    <p:anim calcmode="lin" valueType="num">
                                      <p:cBhvr additive="base">
                                        <p:cTn id="23" dur="500" fill="hold"/>
                                        <p:tgtEl>
                                          <p:spTgt spid="10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animBg="1"/>
      <p:bldP spid="9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2"/>
          <p:cNvSpPr>
            <a:spLocks noGrp="1" noChangeArrowheads="1"/>
          </p:cNvSpPr>
          <p:nvPr>
            <p:ph type="subTitle" idx="1"/>
          </p:nvPr>
        </p:nvSpPr>
        <p:spPr>
          <a:xfrm>
            <a:off x="1371600" y="6400800"/>
            <a:ext cx="6400800" cy="457200"/>
          </a:xfrm>
        </p:spPr>
        <p:txBody>
          <a:bodyPr/>
          <a:lstStyle/>
          <a:p>
            <a:pPr>
              <a:lnSpc>
                <a:spcPct val="80000"/>
              </a:lnSpc>
            </a:pPr>
            <a:endParaRPr lang="en-US" sz="800" b="1"/>
          </a:p>
          <a:p>
            <a:pPr>
              <a:lnSpc>
                <a:spcPct val="80000"/>
              </a:lnSpc>
            </a:pPr>
            <a:endParaRPr lang="en-US" sz="800" b="1"/>
          </a:p>
          <a:p>
            <a:pPr>
              <a:lnSpc>
                <a:spcPct val="80000"/>
              </a:lnSpc>
            </a:pPr>
            <a:endParaRPr lang="en-US" sz="800" b="1"/>
          </a:p>
          <a:p>
            <a:pPr>
              <a:lnSpc>
                <a:spcPct val="80000"/>
              </a:lnSpc>
            </a:pPr>
            <a:endParaRPr lang="en-US" sz="800" b="1"/>
          </a:p>
          <a:p>
            <a:pPr>
              <a:lnSpc>
                <a:spcPct val="80000"/>
              </a:lnSpc>
            </a:pPr>
            <a:endParaRPr lang="en-US" sz="800" b="1"/>
          </a:p>
        </p:txBody>
      </p:sp>
      <p:pic>
        <p:nvPicPr>
          <p:cNvPr id="265219" name="Picture 3" descr="dalat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65220" name="WordArt 4"/>
          <p:cNvSpPr>
            <a:spLocks noChangeArrowheads="1" noChangeShapeType="1" noTextEdit="1"/>
          </p:cNvSpPr>
          <p:nvPr/>
        </p:nvSpPr>
        <p:spPr bwMode="auto">
          <a:xfrm>
            <a:off x="762000" y="2057400"/>
            <a:ext cx="8039100" cy="2290763"/>
          </a:xfrm>
          <a:prstGeom prst="rect">
            <a:avLst/>
          </a:prstGeom>
        </p:spPr>
        <p:txBody>
          <a:bodyPr wrap="none" fromWordArt="1">
            <a:prstTxWarp prst="textWave2">
              <a:avLst>
                <a:gd name="adj1" fmla="val 13005"/>
                <a:gd name="adj2" fmla="val 0"/>
              </a:avLst>
            </a:prstTxWarp>
          </a:bodyPr>
          <a:lstStyle/>
          <a:p>
            <a:pPr algn="ctr"/>
            <a:r>
              <a:rPr lang="pt-BR" sz="4800" b="1" kern="10">
                <a:ln w="28575">
                  <a:solidFill>
                    <a:srgbClr val="0000FF"/>
                  </a:solidFill>
                  <a:round/>
                  <a:headEnd/>
                  <a:tailEnd/>
                </a:ln>
                <a:solidFill>
                  <a:srgbClr val="66FFFF"/>
                </a:solidFill>
                <a:effectLst>
                  <a:outerShdw dist="107763" dir="13500000" algn="ctr" rotWithShape="0">
                    <a:srgbClr val="C0C0C0">
                      <a:alpha val="50000"/>
                    </a:srgbClr>
                  </a:outerShdw>
                </a:effectLst>
                <a:latin typeface=".VnArabia"/>
              </a:rPr>
              <a:t>Tr©n träng c¶m ¬n </a:t>
            </a:r>
          </a:p>
          <a:p>
            <a:pPr algn="ctr"/>
            <a:r>
              <a:rPr lang="pt-BR" sz="4800" b="1" kern="10">
                <a:ln w="28575">
                  <a:solidFill>
                    <a:srgbClr val="0000FF"/>
                  </a:solidFill>
                  <a:round/>
                  <a:headEnd/>
                  <a:tailEnd/>
                </a:ln>
                <a:solidFill>
                  <a:srgbClr val="66FFFF"/>
                </a:solidFill>
                <a:effectLst>
                  <a:outerShdw dist="107763" dir="13500000" algn="ctr" rotWithShape="0">
                    <a:srgbClr val="C0C0C0">
                      <a:alpha val="50000"/>
                    </a:srgbClr>
                  </a:outerShdw>
                </a:effectLst>
                <a:latin typeface=".VnArabia"/>
              </a:rPr>
              <a:t>thÇy c« gi¸o vµ c¸c </a:t>
            </a:r>
            <a:r>
              <a:rPr lang="pt-BR" sz="4800" b="1" kern="10" smtClean="0">
                <a:ln w="28575">
                  <a:solidFill>
                    <a:srgbClr val="0000FF"/>
                  </a:solidFill>
                  <a:round/>
                  <a:headEnd/>
                  <a:tailEnd/>
                </a:ln>
                <a:solidFill>
                  <a:srgbClr val="66FFFF"/>
                </a:solidFill>
                <a:effectLst>
                  <a:outerShdw dist="107763" dir="13500000" algn="ctr" rotWithShape="0">
                    <a:srgbClr val="C0C0C0">
                      <a:alpha val="50000"/>
                    </a:srgbClr>
                  </a:outerShdw>
                </a:effectLst>
                <a:latin typeface=".VnArabia"/>
              </a:rPr>
              <a:t>em</a:t>
            </a:r>
            <a:r>
              <a:rPr lang="vi-VN" sz="4800" b="1" kern="10" smtClean="0">
                <a:ln w="28575">
                  <a:solidFill>
                    <a:srgbClr val="0000FF"/>
                  </a:solidFill>
                  <a:round/>
                  <a:headEnd/>
                  <a:tailEnd/>
                </a:ln>
                <a:solidFill>
                  <a:srgbClr val="66FFFF"/>
                </a:solidFill>
                <a:effectLst>
                  <a:outerShdw dist="107763" dir="13500000" algn="ctr" rotWithShape="0">
                    <a:srgbClr val="C0C0C0">
                      <a:alpha val="50000"/>
                    </a:srgbClr>
                  </a:outerShdw>
                </a:effectLst>
                <a:latin typeface=".VnArabia"/>
              </a:rPr>
              <a:t>!</a:t>
            </a:r>
            <a:r>
              <a:rPr lang="pt-BR" sz="4800" b="1" kern="10" smtClean="0">
                <a:ln w="28575">
                  <a:solidFill>
                    <a:srgbClr val="0000FF"/>
                  </a:solidFill>
                  <a:round/>
                  <a:headEnd/>
                  <a:tailEnd/>
                </a:ln>
                <a:solidFill>
                  <a:srgbClr val="66FFFF"/>
                </a:solidFill>
                <a:effectLst>
                  <a:outerShdw dist="107763" dir="13500000" algn="ctr" rotWithShape="0">
                    <a:srgbClr val="C0C0C0">
                      <a:alpha val="50000"/>
                    </a:srgbClr>
                  </a:outerShdw>
                </a:effectLst>
                <a:latin typeface=".VnArabia"/>
              </a:rPr>
              <a:t> </a:t>
            </a:r>
            <a:endParaRPr lang="vi-VN" sz="4800" b="1" kern="10">
              <a:ln w="28575">
                <a:solidFill>
                  <a:srgbClr val="0000FF"/>
                </a:solidFill>
                <a:round/>
                <a:headEnd/>
                <a:tailEnd/>
              </a:ln>
              <a:solidFill>
                <a:srgbClr val="66FFFF"/>
              </a:solidFill>
              <a:effectLst>
                <a:outerShdw dist="107763" dir="13500000" algn="ctr" rotWithShape="0">
                  <a:srgbClr val="C0C0C0">
                    <a:alpha val="50000"/>
                  </a:srgbClr>
                </a:outerShdw>
              </a:effectLst>
            </a:endParaRPr>
          </a:p>
        </p:txBody>
      </p:sp>
      <p:sp>
        <p:nvSpPr>
          <p:cNvPr id="265221" name="WordArt 5"/>
          <p:cNvSpPr>
            <a:spLocks noChangeArrowheads="1" noChangeShapeType="1" noTextEdit="1"/>
          </p:cNvSpPr>
          <p:nvPr/>
        </p:nvSpPr>
        <p:spPr bwMode="auto">
          <a:xfrm flipH="1">
            <a:off x="7086600" y="1828800"/>
            <a:ext cx="76200" cy="228600"/>
          </a:xfrm>
          <a:prstGeom prst="rect">
            <a:avLst/>
          </a:prstGeom>
        </p:spPr>
        <p:txBody>
          <a:bodyPr wrap="none" fromWordArt="1">
            <a:prstTxWarp prst="textWave2">
              <a:avLst>
                <a:gd name="adj1" fmla="val 13005"/>
                <a:gd name="adj2" fmla="val 0"/>
              </a:avLst>
            </a:prstTxWarp>
          </a:bodyPr>
          <a:lstStyle/>
          <a:p>
            <a:pPr algn="ctr"/>
            <a:r>
              <a:rPr lang="pt-BR" sz="4800" b="1" kern="10">
                <a:ln w="28575">
                  <a:solidFill>
                    <a:srgbClr val="0000FF"/>
                  </a:solidFill>
                  <a:round/>
                  <a:headEnd/>
                  <a:tailEnd/>
                </a:ln>
                <a:solidFill>
                  <a:srgbClr val="66FFFF"/>
                </a:solidFill>
                <a:effectLst>
                  <a:outerShdw dist="107763" dir="13500000" algn="ctr" rotWithShape="0">
                    <a:srgbClr val="C0C0C0">
                      <a:alpha val="50000"/>
                    </a:srgbClr>
                  </a:outerShdw>
                </a:effectLst>
                <a:latin typeface=".VnArabia"/>
              </a:rPr>
              <a:t>Tr©n träng c¶m ¬n </a:t>
            </a:r>
          </a:p>
          <a:p>
            <a:pPr algn="ctr"/>
            <a:r>
              <a:rPr lang="pt-BR" sz="4800" b="1" kern="10">
                <a:ln w="28575">
                  <a:solidFill>
                    <a:srgbClr val="0000FF"/>
                  </a:solidFill>
                  <a:round/>
                  <a:headEnd/>
                  <a:tailEnd/>
                </a:ln>
                <a:solidFill>
                  <a:srgbClr val="66FFFF"/>
                </a:solidFill>
                <a:effectLst>
                  <a:outerShdw dist="107763" dir="13500000" algn="ctr" rotWithShape="0">
                    <a:srgbClr val="C0C0C0">
                      <a:alpha val="50000"/>
                    </a:srgbClr>
                  </a:outerShdw>
                </a:effectLst>
                <a:latin typeface=".VnArabia"/>
              </a:rPr>
              <a:t>thÇy c« gi¸o vµ c¸c em </a:t>
            </a:r>
            <a:endParaRPr lang="vi-VN" sz="4800" b="1" kern="10">
              <a:ln w="28575">
                <a:solidFill>
                  <a:srgbClr val="0000FF"/>
                </a:solidFill>
                <a:round/>
                <a:headEnd/>
                <a:tailEnd/>
              </a:ln>
              <a:solidFill>
                <a:srgbClr val="66FFFF"/>
              </a:solidFill>
              <a:effectLst>
                <a:outerShdw dist="107763" dir="13500000" algn="ctr" rotWithShape="0">
                  <a:srgbClr val="C0C0C0">
                    <a:alpha val="50000"/>
                  </a:srgbClr>
                </a:outerShdw>
              </a:effectLst>
            </a:endParaRPr>
          </a:p>
        </p:txBody>
      </p:sp>
      <p:pic>
        <p:nvPicPr>
          <p:cNvPr id="265222" name="Tim_Anh_Troi_Ve_Em.mp3">
            <a:hlinkClick r:id="" action="ppaction://media"/>
          </p:cNvPr>
          <p:cNvPicPr>
            <a:picLocks noRot="1" noChangeAspect="1" noChangeArrowheads="1"/>
          </p:cNvPicPr>
          <p:nvPr>
            <a:audioFile r:link="rId1"/>
          </p:nvPr>
        </p:nvPicPr>
        <p:blipFill>
          <a:blip r:embed="rId6">
            <a:extLst>
              <a:ext uri="{28A0092B-C50C-407E-A947-70E740481C1C}">
                <a14:useLocalDpi xmlns:a14="http://schemas.microsoft.com/office/drawing/2010/main" val="0"/>
              </a:ext>
            </a:extLst>
          </a:blip>
          <a:srcRect/>
          <a:stretch>
            <a:fillRect/>
          </a:stretch>
        </p:blipFill>
        <p:spPr bwMode="auto">
          <a:xfrm>
            <a:off x="7620000" y="4953000"/>
            <a:ext cx="228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2271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iterate type="lt">
                                    <p:tmPct val="0"/>
                                  </p:iterate>
                                  <p:childTnLst>
                                    <p:set>
                                      <p:cBhvr>
                                        <p:cTn id="6" dur="1" fill="hold">
                                          <p:stCondLst>
                                            <p:cond delay="0"/>
                                          </p:stCondLst>
                                        </p:cTn>
                                        <p:tgtEl>
                                          <p:spTgt spid="265220"/>
                                        </p:tgtEl>
                                        <p:attrNameLst>
                                          <p:attrName>style.visibility</p:attrName>
                                        </p:attrNameLst>
                                      </p:cBhvr>
                                      <p:to>
                                        <p:strVal val="visible"/>
                                      </p:to>
                                    </p:set>
                                    <p:anim calcmode="lin" valueType="num">
                                      <p:cBhvr>
                                        <p:cTn id="7" dur="500" fill="hold"/>
                                        <p:tgtEl>
                                          <p:spTgt spid="265220"/>
                                        </p:tgtEl>
                                        <p:attrNameLst>
                                          <p:attrName>ppt_w</p:attrName>
                                        </p:attrNameLst>
                                      </p:cBhvr>
                                      <p:tavLst>
                                        <p:tav tm="0">
                                          <p:val>
                                            <p:fltVal val="0"/>
                                          </p:val>
                                        </p:tav>
                                        <p:tav tm="100000">
                                          <p:val>
                                            <p:strVal val="#ppt_w"/>
                                          </p:val>
                                        </p:tav>
                                      </p:tavLst>
                                    </p:anim>
                                    <p:anim calcmode="lin" valueType="num">
                                      <p:cBhvr>
                                        <p:cTn id="8" dur="500" fill="hold"/>
                                        <p:tgtEl>
                                          <p:spTgt spid="265220"/>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4"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p:cTn id="9" fill="hold" display="0">
                  <p:stCondLst>
                    <p:cond delay="indefinite"/>
                  </p:stCondLst>
                  <p:endCondLst>
                    <p:cond evt="onNext" delay="0">
                      <p:tgtEl>
                        <p:sldTgt/>
                      </p:tgtEl>
                    </p:cond>
                    <p:cond evt="onPrev" delay="0">
                      <p:tgtEl>
                        <p:sldTgt/>
                      </p:tgtEl>
                    </p:cond>
                    <p:cond evt="onStopAudio" delay="0">
                      <p:tgtEl>
                        <p:sldTgt/>
                      </p:tgtEl>
                    </p:cond>
                  </p:endCondLst>
                </p:cTn>
                <p:tgtEl>
                  <p:spTgt spid="265222"/>
                </p:tgtEl>
              </p:cMediaNode>
            </p:audio>
          </p:childTnLst>
        </p:cTn>
      </p:par>
    </p:tnLst>
    <p:bldLst>
      <p:bldP spid="2652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275803"/>
            <a:ext cx="8839200" cy="557213"/>
          </a:xfrm>
        </p:spPr>
        <p:txBody>
          <a:bodyPr/>
          <a:lstStyle/>
          <a:p>
            <a:pPr marL="0" indent="0" algn="just">
              <a:buNone/>
            </a:pPr>
            <a:r>
              <a:rPr lang="vi-VN" sz="2000" b="1" i="1" u="sng" smtClean="0">
                <a:latin typeface="Tahoma" pitchFamily="34" charset="0"/>
                <a:ea typeface="Tahoma" pitchFamily="34" charset="0"/>
                <a:cs typeface="Tahoma" pitchFamily="34" charset="0"/>
              </a:rPr>
              <a:t>Bài tập 1</a:t>
            </a:r>
            <a:r>
              <a:rPr lang="vi-VN" sz="2000" smtClean="0">
                <a:latin typeface="Tahoma" pitchFamily="34" charset="0"/>
                <a:ea typeface="Tahoma" pitchFamily="34" charset="0"/>
                <a:cs typeface="Tahoma" pitchFamily="34" charset="0"/>
              </a:rPr>
              <a:t>: Nối mỗi ô cột trái với một ô cột phải để được khẳng định đúng.</a:t>
            </a:r>
            <a:endParaRPr lang="vi-VN" sz="2000">
              <a:latin typeface="Tahoma" pitchFamily="34" charset="0"/>
              <a:ea typeface="Tahoma" pitchFamily="34" charset="0"/>
              <a:cs typeface="Tahoma"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886022809"/>
              </p:ext>
            </p:extLst>
          </p:nvPr>
        </p:nvGraphicFramePr>
        <p:xfrm>
          <a:off x="152400" y="1740263"/>
          <a:ext cx="8839199" cy="4495800"/>
        </p:xfrm>
        <a:graphic>
          <a:graphicData uri="http://schemas.openxmlformats.org/drawingml/2006/table">
            <a:tbl>
              <a:tblPr firstRow="1" bandRow="1">
                <a:tableStyleId>{2D5ABB26-0587-4C30-8999-92F81FD0307C}</a:tableStyleId>
              </a:tblPr>
              <a:tblGrid>
                <a:gridCol w="3733800"/>
                <a:gridCol w="1295400"/>
                <a:gridCol w="3809999"/>
              </a:tblGrid>
              <a:tr h="710375">
                <a:tc>
                  <a:txBody>
                    <a:bodyPr/>
                    <a:lstStyle/>
                    <a:p>
                      <a:pPr algn="just"/>
                      <a:r>
                        <a:rPr lang="vi-VN" sz="2000" smtClean="0">
                          <a:solidFill>
                            <a:srgbClr val="FFFF00"/>
                          </a:solidFill>
                          <a:latin typeface="Tahoma" pitchFamily="34" charset="0"/>
                          <a:ea typeface="Tahoma" pitchFamily="34" charset="0"/>
                          <a:cs typeface="Tahoma" pitchFamily="34" charset="0"/>
                        </a:rPr>
                        <a:t>1) Đường</a:t>
                      </a:r>
                      <a:r>
                        <a:rPr lang="vi-VN" sz="2000" baseline="0" smtClean="0">
                          <a:solidFill>
                            <a:srgbClr val="FFFF00"/>
                          </a:solidFill>
                          <a:latin typeface="Tahoma" pitchFamily="34" charset="0"/>
                          <a:ea typeface="Tahoma" pitchFamily="34" charset="0"/>
                          <a:cs typeface="Tahoma" pitchFamily="34" charset="0"/>
                        </a:rPr>
                        <a:t> tròn ngoại tiếp một tam giác.</a:t>
                      </a:r>
                      <a:endParaRPr lang="vi-VN" sz="2000">
                        <a:solidFill>
                          <a:srgbClr val="FFFF00"/>
                        </a:solidFill>
                        <a:latin typeface="Tahoma" pitchFamily="34" charset="0"/>
                        <a:ea typeface="Tahoma" pitchFamily="34" charset="0"/>
                        <a:cs typeface="Tahoma"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6">
                  <a:txBody>
                    <a:bodyPr/>
                    <a:lstStyle/>
                    <a:p>
                      <a:pPr algn="just"/>
                      <a:endParaRPr lang="vi-VN" sz="2000">
                        <a:solidFill>
                          <a:srgbClr val="FFFF00"/>
                        </a:solidFill>
                        <a:latin typeface="Tahoma" pitchFamily="34" charset="0"/>
                        <a:ea typeface="Tahoma" pitchFamily="34" charset="0"/>
                        <a:cs typeface="Tahoma"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just"/>
                      <a:r>
                        <a:rPr lang="en-US" sz="2000" smtClean="0">
                          <a:solidFill>
                            <a:srgbClr val="FFFF00"/>
                          </a:solidFill>
                          <a:latin typeface="Tahoma" pitchFamily="34" charset="0"/>
                          <a:ea typeface="Tahoma" pitchFamily="34" charset="0"/>
                          <a:cs typeface="Tahoma" pitchFamily="34" charset="0"/>
                        </a:rPr>
                        <a:t>a) là</a:t>
                      </a:r>
                      <a:r>
                        <a:rPr lang="en-US" sz="2000" baseline="0" smtClean="0">
                          <a:solidFill>
                            <a:srgbClr val="FFFF00"/>
                          </a:solidFill>
                          <a:latin typeface="Tahoma" pitchFamily="34" charset="0"/>
                          <a:ea typeface="Tahoma" pitchFamily="34" charset="0"/>
                          <a:cs typeface="Tahoma" pitchFamily="34" charset="0"/>
                        </a:rPr>
                        <a:t> giao điểm các đường phân giác trong của tam giác.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0375">
                <a:tc>
                  <a:txBody>
                    <a:bodyPr/>
                    <a:lstStyle/>
                    <a:p>
                      <a:pPr algn="just"/>
                      <a:r>
                        <a:rPr lang="vi-VN" sz="2000" smtClean="0">
                          <a:solidFill>
                            <a:srgbClr val="FFFF00"/>
                          </a:solidFill>
                          <a:latin typeface="Tahoma" pitchFamily="34" charset="0"/>
                          <a:ea typeface="Tahoma" pitchFamily="34" charset="0"/>
                          <a:cs typeface="Tahoma" pitchFamily="34" charset="0"/>
                        </a:rPr>
                        <a:t>2) Đường tròn</a:t>
                      </a:r>
                      <a:r>
                        <a:rPr lang="vi-VN" sz="2000" baseline="0" smtClean="0">
                          <a:solidFill>
                            <a:srgbClr val="FFFF00"/>
                          </a:solidFill>
                          <a:latin typeface="Tahoma" pitchFamily="34" charset="0"/>
                          <a:ea typeface="Tahoma" pitchFamily="34" charset="0"/>
                          <a:cs typeface="Tahoma" pitchFamily="34" charset="0"/>
                        </a:rPr>
                        <a:t> nội tiếp một tam giác.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just"/>
                      <a:endParaRPr lang="vi-VN" sz="2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smtClean="0">
                          <a:solidFill>
                            <a:srgbClr val="FFFF00"/>
                          </a:solidFill>
                          <a:latin typeface="Tahoma" pitchFamily="34" charset="0"/>
                          <a:ea typeface="Tahoma" pitchFamily="34" charset="0"/>
                          <a:cs typeface="Tahoma" pitchFamily="34" charset="0"/>
                        </a:rPr>
                        <a:t>b)</a:t>
                      </a:r>
                      <a:r>
                        <a:rPr lang="en-US" sz="2000" baseline="0" smtClean="0">
                          <a:solidFill>
                            <a:srgbClr val="FFFF00"/>
                          </a:solidFill>
                          <a:latin typeface="Tahoma" pitchFamily="34" charset="0"/>
                          <a:ea typeface="Tahoma" pitchFamily="34" charset="0"/>
                          <a:cs typeface="Tahoma" pitchFamily="34" charset="0"/>
                        </a:rPr>
                        <a:t> là đường tròn đi qua ba đỉnh của tam giác.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0375">
                <a:tc>
                  <a:txBody>
                    <a:bodyPr/>
                    <a:lstStyle/>
                    <a:p>
                      <a:pPr algn="just"/>
                      <a:r>
                        <a:rPr lang="vi-VN" sz="2000" smtClean="0">
                          <a:solidFill>
                            <a:srgbClr val="FFFF00"/>
                          </a:solidFill>
                          <a:latin typeface="Tahoma" pitchFamily="34" charset="0"/>
                          <a:ea typeface="Tahoma" pitchFamily="34" charset="0"/>
                          <a:cs typeface="Tahoma" pitchFamily="34" charset="0"/>
                        </a:rPr>
                        <a:t>3) Tâm</a:t>
                      </a:r>
                      <a:r>
                        <a:rPr lang="vi-VN" sz="2000" baseline="0" smtClean="0">
                          <a:solidFill>
                            <a:srgbClr val="FFFF00"/>
                          </a:solidFill>
                          <a:latin typeface="Tahoma" pitchFamily="34" charset="0"/>
                          <a:ea typeface="Tahoma" pitchFamily="34" charset="0"/>
                          <a:cs typeface="Tahoma" pitchFamily="34" charset="0"/>
                        </a:rPr>
                        <a:t> đối xứng của đường tròn.</a:t>
                      </a:r>
                      <a:endParaRPr lang="vi-VN" sz="2000">
                        <a:solidFill>
                          <a:srgbClr val="FFFF00"/>
                        </a:solidFill>
                        <a:latin typeface="Tahoma" pitchFamily="34" charset="0"/>
                        <a:ea typeface="Tahoma" pitchFamily="34" charset="0"/>
                        <a:cs typeface="Tahoma"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just"/>
                      <a:endParaRPr lang="vi-VN" sz="2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smtClean="0">
                          <a:solidFill>
                            <a:srgbClr val="FFFF00"/>
                          </a:solidFill>
                          <a:latin typeface="Tahoma" pitchFamily="34" charset="0"/>
                          <a:ea typeface="Tahoma" pitchFamily="34" charset="0"/>
                          <a:cs typeface="Tahoma" pitchFamily="34" charset="0"/>
                        </a:rPr>
                        <a:t>c) là</a:t>
                      </a:r>
                      <a:r>
                        <a:rPr lang="en-US" sz="2000" baseline="0" smtClean="0">
                          <a:solidFill>
                            <a:srgbClr val="FFFF00"/>
                          </a:solidFill>
                          <a:latin typeface="Tahoma" pitchFamily="34" charset="0"/>
                          <a:ea typeface="Tahoma" pitchFamily="34" charset="0"/>
                          <a:cs typeface="Tahoma" pitchFamily="34" charset="0"/>
                        </a:rPr>
                        <a:t> giao điểm các đường trung trực các cạnh của tam giác.</a:t>
                      </a:r>
                      <a:endParaRPr lang="vi-VN" sz="2000">
                        <a:solidFill>
                          <a:srgbClr val="FFFF00"/>
                        </a:solidFill>
                        <a:latin typeface="Tahoma" pitchFamily="34" charset="0"/>
                        <a:ea typeface="Tahoma" pitchFamily="34" charset="0"/>
                        <a:cs typeface="Tahoma"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88225">
                <a:tc>
                  <a:txBody>
                    <a:bodyPr/>
                    <a:lstStyle/>
                    <a:p>
                      <a:pPr algn="just"/>
                      <a:r>
                        <a:rPr lang="vi-VN" sz="2000" smtClean="0">
                          <a:solidFill>
                            <a:srgbClr val="FFFF00"/>
                          </a:solidFill>
                          <a:latin typeface="Tahoma" pitchFamily="34" charset="0"/>
                          <a:ea typeface="Tahoma" pitchFamily="34" charset="0"/>
                          <a:cs typeface="Tahoma" pitchFamily="34" charset="0"/>
                        </a:rPr>
                        <a:t>4) Trục</a:t>
                      </a:r>
                      <a:r>
                        <a:rPr lang="vi-VN" sz="2000" baseline="0" smtClean="0">
                          <a:solidFill>
                            <a:srgbClr val="FFFF00"/>
                          </a:solidFill>
                          <a:latin typeface="Tahoma" pitchFamily="34" charset="0"/>
                          <a:ea typeface="Tahoma" pitchFamily="34" charset="0"/>
                          <a:cs typeface="Tahoma" pitchFamily="34" charset="0"/>
                        </a:rPr>
                        <a:t> đối xứng của đường tròn.</a:t>
                      </a:r>
                      <a:endParaRPr lang="vi-VN" sz="2000">
                        <a:solidFill>
                          <a:srgbClr val="FFFF00"/>
                        </a:solidFill>
                        <a:latin typeface="Tahoma" pitchFamily="34" charset="0"/>
                        <a:ea typeface="Tahoma" pitchFamily="34" charset="0"/>
                        <a:cs typeface="Tahoma"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just"/>
                      <a:endParaRPr lang="vi-VN" sz="2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smtClean="0">
                          <a:solidFill>
                            <a:srgbClr val="FFFF00"/>
                          </a:solidFill>
                          <a:latin typeface="Tahoma" pitchFamily="34" charset="0"/>
                          <a:ea typeface="Tahoma" pitchFamily="34" charset="0"/>
                          <a:cs typeface="Tahoma" pitchFamily="34" charset="0"/>
                        </a:rPr>
                        <a:t>d) chính</a:t>
                      </a:r>
                      <a:r>
                        <a:rPr lang="en-US" sz="2000" baseline="0" smtClean="0">
                          <a:solidFill>
                            <a:srgbClr val="FFFF00"/>
                          </a:solidFill>
                          <a:latin typeface="Tahoma" pitchFamily="34" charset="0"/>
                          <a:ea typeface="Tahoma" pitchFamily="34" charset="0"/>
                          <a:cs typeface="Tahoma" pitchFamily="34" charset="0"/>
                        </a:rPr>
                        <a:t> là tâm của đường tròn.</a:t>
                      </a:r>
                      <a:endParaRPr lang="vi-VN" sz="2000">
                        <a:solidFill>
                          <a:srgbClr val="FFFF00"/>
                        </a:solidFill>
                        <a:latin typeface="Tahoma" pitchFamily="34" charset="0"/>
                        <a:ea typeface="Tahoma" pitchFamily="34" charset="0"/>
                        <a:cs typeface="Tahoma"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88225">
                <a:tc>
                  <a:txBody>
                    <a:bodyPr/>
                    <a:lstStyle/>
                    <a:p>
                      <a:pPr algn="just"/>
                      <a:r>
                        <a:rPr lang="en-US" sz="2000" smtClean="0">
                          <a:solidFill>
                            <a:srgbClr val="FFFF00"/>
                          </a:solidFill>
                          <a:latin typeface="Tahoma" pitchFamily="34" charset="0"/>
                          <a:ea typeface="Tahoma" pitchFamily="34" charset="0"/>
                          <a:cs typeface="Tahoma" pitchFamily="34" charset="0"/>
                        </a:rPr>
                        <a:t>5) Tâm</a:t>
                      </a:r>
                      <a:r>
                        <a:rPr lang="en-US" sz="2000" baseline="0" smtClean="0">
                          <a:solidFill>
                            <a:srgbClr val="FFFF00"/>
                          </a:solidFill>
                          <a:latin typeface="Tahoma" pitchFamily="34" charset="0"/>
                          <a:ea typeface="Tahoma" pitchFamily="34" charset="0"/>
                          <a:cs typeface="Tahoma" pitchFamily="34" charset="0"/>
                        </a:rPr>
                        <a:t> của đường tròn nội tiếp tam giác.</a:t>
                      </a:r>
                      <a:endParaRPr lang="vi-VN" sz="2000">
                        <a:solidFill>
                          <a:srgbClr val="FFFF00"/>
                        </a:solidFill>
                        <a:latin typeface="Tahoma" pitchFamily="34" charset="0"/>
                        <a:ea typeface="Tahoma" pitchFamily="34" charset="0"/>
                        <a:cs typeface="Tahoma"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just"/>
                      <a:endParaRPr lang="vi-VN" sz="2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smtClean="0">
                          <a:solidFill>
                            <a:srgbClr val="FFFF00"/>
                          </a:solidFill>
                          <a:latin typeface="Tahoma" pitchFamily="34" charset="0"/>
                          <a:ea typeface="Tahoma" pitchFamily="34" charset="0"/>
                          <a:cs typeface="Tahoma" pitchFamily="34" charset="0"/>
                        </a:rPr>
                        <a:t>e) là</a:t>
                      </a:r>
                      <a:r>
                        <a:rPr lang="en-US" sz="2000" baseline="0" smtClean="0">
                          <a:solidFill>
                            <a:srgbClr val="FFFF00"/>
                          </a:solidFill>
                          <a:latin typeface="Tahoma" pitchFamily="34" charset="0"/>
                          <a:ea typeface="Tahoma" pitchFamily="34" charset="0"/>
                          <a:cs typeface="Tahoma" pitchFamily="34" charset="0"/>
                        </a:rPr>
                        <a:t> </a:t>
                      </a:r>
                      <a:r>
                        <a:rPr lang="en-US" sz="2000" smtClean="0">
                          <a:solidFill>
                            <a:srgbClr val="FFFF00"/>
                          </a:solidFill>
                          <a:latin typeface="Tahoma" pitchFamily="34" charset="0"/>
                          <a:ea typeface="Tahoma" pitchFamily="34" charset="0"/>
                          <a:cs typeface="Tahoma" pitchFamily="34" charset="0"/>
                        </a:rPr>
                        <a:t>bất</a:t>
                      </a:r>
                      <a:r>
                        <a:rPr lang="en-US" sz="2000" baseline="0" smtClean="0">
                          <a:solidFill>
                            <a:srgbClr val="FFFF00"/>
                          </a:solidFill>
                          <a:latin typeface="Tahoma" pitchFamily="34" charset="0"/>
                          <a:ea typeface="Tahoma" pitchFamily="34" charset="0"/>
                          <a:cs typeface="Tahoma" pitchFamily="34" charset="0"/>
                        </a:rPr>
                        <a:t> kì đường kính nào của đường tròn.</a:t>
                      </a:r>
                      <a:endParaRPr lang="vi-VN" sz="2000">
                        <a:solidFill>
                          <a:srgbClr val="FFFF00"/>
                        </a:solidFill>
                        <a:latin typeface="Tahoma" pitchFamily="34" charset="0"/>
                        <a:ea typeface="Tahoma" pitchFamily="34" charset="0"/>
                        <a:cs typeface="Tahoma"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88225">
                <a:tc>
                  <a:txBody>
                    <a:bodyPr/>
                    <a:lstStyle/>
                    <a:p>
                      <a:pPr algn="just"/>
                      <a:r>
                        <a:rPr lang="en-US" sz="2000" smtClean="0">
                          <a:solidFill>
                            <a:srgbClr val="FFFF00"/>
                          </a:solidFill>
                          <a:latin typeface="Tahoma" pitchFamily="34" charset="0"/>
                          <a:ea typeface="Tahoma" pitchFamily="34" charset="0"/>
                          <a:cs typeface="Tahoma" pitchFamily="34" charset="0"/>
                        </a:rPr>
                        <a:t>6) Tâm</a:t>
                      </a:r>
                      <a:r>
                        <a:rPr lang="en-US" sz="2000" baseline="0" smtClean="0">
                          <a:solidFill>
                            <a:srgbClr val="FFFF00"/>
                          </a:solidFill>
                          <a:latin typeface="Tahoma" pitchFamily="34" charset="0"/>
                          <a:ea typeface="Tahoma" pitchFamily="34" charset="0"/>
                          <a:cs typeface="Tahoma" pitchFamily="34" charset="0"/>
                        </a:rPr>
                        <a:t> của đường tròn ngoại tiếp tam giác.</a:t>
                      </a:r>
                      <a:endParaRPr lang="vi-VN" sz="2000">
                        <a:solidFill>
                          <a:srgbClr val="FFFF00"/>
                        </a:solidFill>
                        <a:latin typeface="Tahoma" pitchFamily="34" charset="0"/>
                        <a:ea typeface="Tahoma" pitchFamily="34" charset="0"/>
                        <a:cs typeface="Tahoma"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just"/>
                      <a:endParaRPr lang="vi-VN" sz="2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2000" smtClean="0">
                          <a:solidFill>
                            <a:srgbClr val="FFFF00"/>
                          </a:solidFill>
                          <a:latin typeface="Tahoma" pitchFamily="34" charset="0"/>
                          <a:ea typeface="Tahoma" pitchFamily="34" charset="0"/>
                          <a:cs typeface="Tahoma" pitchFamily="34" charset="0"/>
                        </a:rPr>
                        <a:t>g) là</a:t>
                      </a:r>
                      <a:r>
                        <a:rPr lang="en-US" sz="2000" baseline="0" smtClean="0">
                          <a:solidFill>
                            <a:srgbClr val="FFFF00"/>
                          </a:solidFill>
                          <a:latin typeface="Tahoma" pitchFamily="34" charset="0"/>
                          <a:ea typeface="Tahoma" pitchFamily="34" charset="0"/>
                          <a:cs typeface="Tahoma" pitchFamily="34" charset="0"/>
                        </a:rPr>
                        <a:t> đường tròn tiếp xúc với cả ba cạnh của tam giác.</a:t>
                      </a:r>
                      <a:endParaRPr lang="vi-VN" sz="2000">
                        <a:solidFill>
                          <a:srgbClr val="FFFF00"/>
                        </a:solidFill>
                        <a:latin typeface="Tahoma" pitchFamily="34" charset="0"/>
                        <a:ea typeface="Tahoma" pitchFamily="34" charset="0"/>
                        <a:cs typeface="Tahoma"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cxnSp>
        <p:nvCxnSpPr>
          <p:cNvPr id="12" name="Straight Connector 11"/>
          <p:cNvCxnSpPr/>
          <p:nvPr/>
        </p:nvCxnSpPr>
        <p:spPr>
          <a:xfrm flipV="1">
            <a:off x="3890682" y="3600438"/>
            <a:ext cx="1290918" cy="2254625"/>
          </a:xfrm>
          <a:prstGeom prst="line">
            <a:avLst/>
          </a:prstGeom>
          <a:ln w="38100">
            <a:solidFill>
              <a:srgbClr val="FFC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3886200" y="4351232"/>
            <a:ext cx="1295400" cy="741831"/>
          </a:xfrm>
          <a:prstGeom prst="line">
            <a:avLst/>
          </a:prstGeom>
          <a:ln w="38100">
            <a:solidFill>
              <a:srgbClr val="FF99CC"/>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886200" y="3600438"/>
            <a:ext cx="1295400" cy="685800"/>
          </a:xfrm>
          <a:prstGeom prst="line">
            <a:avLst/>
          </a:prstGeom>
          <a:ln w="38100">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3890682" y="2133600"/>
            <a:ext cx="1290918" cy="2959463"/>
          </a:xfrm>
          <a:prstGeom prst="line">
            <a:avLst/>
          </a:prstGeom>
          <a:ln w="381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7" name="Content Placeholder 2"/>
          <p:cNvSpPr txBox="1">
            <a:spLocks/>
          </p:cNvSpPr>
          <p:nvPr/>
        </p:nvSpPr>
        <p:spPr bwMode="auto">
          <a:xfrm>
            <a:off x="161364" y="766882"/>
            <a:ext cx="3420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b="1" u="sng" smtClean="0">
                <a:solidFill>
                  <a:srgbClr val="FFFF00"/>
                </a:solidFill>
                <a:latin typeface="Tahoma" pitchFamily="34" charset="0"/>
                <a:ea typeface="Tahoma" pitchFamily="34" charset="0"/>
                <a:cs typeface="Tahoma" pitchFamily="34" charset="0"/>
              </a:rPr>
              <a:t>I. ÔN TẬP LÝ THUYẾT</a:t>
            </a:r>
            <a:endParaRPr lang="vi-VN" sz="2000" b="1">
              <a:solidFill>
                <a:srgbClr val="FFFF00"/>
              </a:solidFill>
              <a:latin typeface="Tahoma" pitchFamily="34" charset="0"/>
              <a:ea typeface="Tahoma" pitchFamily="34" charset="0"/>
              <a:cs typeface="Tahoma" pitchFamily="34" charset="0"/>
            </a:endParaRPr>
          </a:p>
        </p:txBody>
      </p:sp>
      <p:sp>
        <p:nvSpPr>
          <p:cNvPr id="20" name="Rectangle 19"/>
          <p:cNvSpPr/>
          <p:nvPr/>
        </p:nvSpPr>
        <p:spPr>
          <a:xfrm>
            <a:off x="2202030" y="0"/>
            <a:ext cx="5066323" cy="584775"/>
          </a:xfrm>
          <a:prstGeom prst="rect">
            <a:avLst/>
          </a:prstGeom>
          <a:solidFill>
            <a:srgbClr val="FFFF00"/>
          </a:solidFill>
          <a:ln>
            <a:solidFill>
              <a:srgbClr val="449E46"/>
            </a:solidFill>
          </a:ln>
        </p:spPr>
        <p:txBody>
          <a:bodyPr wrap="none" lIns="91440" tIns="45720" rIns="91440" bIns="45720">
            <a:spAutoFit/>
          </a:bodyPr>
          <a:lstStyle/>
          <a:p>
            <a:pPr algn="just"/>
            <a:r>
              <a:rPr lang="vi-VN" sz="3200" b="1" dirty="0">
                <a:ln w="1905"/>
                <a:solidFill>
                  <a:srgbClr val="C00000"/>
                </a:solidFill>
                <a:effectLst>
                  <a:innerShdw blurRad="69850" dist="43180" dir="5400000">
                    <a:srgbClr val="000000">
                      <a:alpha val="65000"/>
                    </a:srgbClr>
                  </a:innerShdw>
                </a:effectLst>
                <a:latin typeface="Arial" pitchFamily="34" charset="0"/>
                <a:cs typeface="Arial" pitchFamily="34" charset="0"/>
              </a:rPr>
              <a:t>Tiết</a:t>
            </a:r>
            <a:r>
              <a:rPr lang="vi-VN" sz="3200" b="1" dirty="0">
                <a:ln w="1905"/>
                <a:solidFill>
                  <a:srgbClr val="C00000"/>
                </a:solidFill>
                <a:effectLst>
                  <a:innerShdw blurRad="69850" dist="43180" dir="5400000">
                    <a:srgbClr val="000000">
                      <a:alpha val="65000"/>
                    </a:srgbClr>
                  </a:innerShdw>
                </a:effectLst>
                <a:latin typeface="+mj-lt"/>
              </a:rPr>
              <a:t> </a:t>
            </a:r>
            <a:r>
              <a:rPr lang="vi-VN" sz="3200" b="1" dirty="0" smtClean="0">
                <a:ln w="1905"/>
                <a:solidFill>
                  <a:srgbClr val="C00000"/>
                </a:solidFill>
                <a:effectLst>
                  <a:innerShdw blurRad="69850" dist="43180" dir="5400000">
                    <a:srgbClr val="000000">
                      <a:alpha val="65000"/>
                    </a:srgbClr>
                  </a:innerShdw>
                </a:effectLst>
                <a:latin typeface="+mj-lt"/>
              </a:rPr>
              <a:t>3</a:t>
            </a:r>
            <a:r>
              <a:rPr lang="en-US" sz="3200" b="1" dirty="0" smtClean="0">
                <a:ln w="1905"/>
                <a:solidFill>
                  <a:srgbClr val="C00000"/>
                </a:solidFill>
                <a:effectLst>
                  <a:innerShdw blurRad="69850" dist="43180" dir="5400000">
                    <a:srgbClr val="000000">
                      <a:alpha val="65000"/>
                    </a:srgbClr>
                  </a:innerShdw>
                </a:effectLst>
                <a:latin typeface="+mj-lt"/>
              </a:rPr>
              <a:t>3</a:t>
            </a:r>
            <a:r>
              <a:rPr lang="vi-VN" sz="3200" b="1" dirty="0" smtClean="0">
                <a:ln w="1905"/>
                <a:solidFill>
                  <a:srgbClr val="FF0000"/>
                </a:solidFill>
                <a:effectLst>
                  <a:innerShdw blurRad="69850" dist="43180" dir="5400000">
                    <a:srgbClr val="000000">
                      <a:alpha val="65000"/>
                    </a:srgbClr>
                  </a:innerShdw>
                </a:effectLst>
                <a:latin typeface="+mj-lt"/>
              </a:rPr>
              <a:t>: </a:t>
            </a:r>
            <a:r>
              <a:rPr lang="vi-VN" sz="2800" b="1" dirty="0" smtClean="0">
                <a:ln w="1905"/>
                <a:solidFill>
                  <a:srgbClr val="FF0000"/>
                </a:solidFill>
                <a:effectLst>
                  <a:innerShdw blurRad="69850" dist="43180" dir="5400000">
                    <a:srgbClr val="000000">
                      <a:alpha val="65000"/>
                    </a:srgbClr>
                  </a:innerShdw>
                </a:effectLst>
                <a:latin typeface="Arial" pitchFamily="34" charset="0"/>
                <a:cs typeface="Arial" pitchFamily="34" charset="0"/>
              </a:rPr>
              <a:t>ÔN TẬP CHƯƠNG II</a:t>
            </a:r>
            <a:endParaRPr lang="en-US" sz="2800" b="1" dirty="0">
              <a:ln w="1905"/>
              <a:solidFill>
                <a:srgbClr val="FF0000"/>
              </a:solidFill>
              <a:effectLst>
                <a:innerShdw blurRad="69850" dist="43180" dir="5400000">
                  <a:srgbClr val="000000">
                    <a:alpha val="65000"/>
                  </a:srgbClr>
                </a:innerShdw>
              </a:effectLst>
              <a:latin typeface="Arial" pitchFamily="34" charset="0"/>
              <a:cs typeface="Arial" pitchFamily="34" charset="0"/>
            </a:endParaRPr>
          </a:p>
        </p:txBody>
      </p:sp>
      <p:cxnSp>
        <p:nvCxnSpPr>
          <p:cNvPr id="5" name="Straight Arrow Connector 4"/>
          <p:cNvCxnSpPr/>
          <p:nvPr/>
        </p:nvCxnSpPr>
        <p:spPr>
          <a:xfrm>
            <a:off x="3890682" y="2133600"/>
            <a:ext cx="1290918" cy="664497"/>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3886200" y="2798097"/>
            <a:ext cx="1295400" cy="3056966"/>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15" name="Content Placeholder 2"/>
          <p:cNvSpPr txBox="1">
            <a:spLocks/>
          </p:cNvSpPr>
          <p:nvPr/>
        </p:nvSpPr>
        <p:spPr bwMode="auto">
          <a:xfrm>
            <a:off x="471896" y="6312704"/>
            <a:ext cx="23532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b="1" i="1" u="sng" smtClean="0">
                <a:latin typeface="Tahoma" pitchFamily="34" charset="0"/>
                <a:ea typeface="Tahoma" pitchFamily="34" charset="0"/>
                <a:cs typeface="Tahoma" pitchFamily="34" charset="0"/>
              </a:rPr>
              <a:t>Đáp án:</a:t>
            </a:r>
            <a:r>
              <a:rPr lang="vi-VN" sz="2000" b="1" i="1" smtClean="0">
                <a:latin typeface="Tahoma" pitchFamily="34" charset="0"/>
                <a:ea typeface="Tahoma" pitchFamily="34" charset="0"/>
                <a:cs typeface="Tahoma" pitchFamily="34" charset="0"/>
              </a:rPr>
              <a:t> </a:t>
            </a:r>
            <a:r>
              <a:rPr lang="vi-VN" sz="2000" b="1" smtClean="0">
                <a:latin typeface="Tahoma" pitchFamily="34" charset="0"/>
                <a:ea typeface="Tahoma" pitchFamily="34" charset="0"/>
                <a:cs typeface="Tahoma" pitchFamily="34" charset="0"/>
              </a:rPr>
              <a:t>1 – b;</a:t>
            </a:r>
            <a:endParaRPr lang="vi-VN" sz="2000" b="1">
              <a:latin typeface="Tahoma" pitchFamily="34" charset="0"/>
              <a:ea typeface="Tahoma" pitchFamily="34" charset="0"/>
              <a:cs typeface="Tahoma" pitchFamily="34" charset="0"/>
            </a:endParaRPr>
          </a:p>
        </p:txBody>
      </p:sp>
      <p:sp>
        <p:nvSpPr>
          <p:cNvPr id="18" name="Content Placeholder 2"/>
          <p:cNvSpPr txBox="1">
            <a:spLocks/>
          </p:cNvSpPr>
          <p:nvPr/>
        </p:nvSpPr>
        <p:spPr bwMode="auto">
          <a:xfrm>
            <a:off x="2596532" y="6295885"/>
            <a:ext cx="1214718"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b="1" smtClean="0">
                <a:latin typeface="Tahoma" pitchFamily="34" charset="0"/>
                <a:ea typeface="Tahoma" pitchFamily="34" charset="0"/>
                <a:cs typeface="Tahoma" pitchFamily="34" charset="0"/>
              </a:rPr>
              <a:t>2 – </a:t>
            </a:r>
            <a:r>
              <a:rPr lang="vi-VN" sz="2000" b="1">
                <a:latin typeface="Tahoma" pitchFamily="34" charset="0"/>
                <a:ea typeface="Tahoma" pitchFamily="34" charset="0"/>
                <a:cs typeface="Tahoma" pitchFamily="34" charset="0"/>
              </a:rPr>
              <a:t>g</a:t>
            </a:r>
            <a:r>
              <a:rPr lang="vi-VN" sz="2000" b="1" smtClean="0">
                <a:latin typeface="Tahoma" pitchFamily="34" charset="0"/>
                <a:ea typeface="Tahoma" pitchFamily="34" charset="0"/>
                <a:cs typeface="Tahoma" pitchFamily="34" charset="0"/>
              </a:rPr>
              <a:t>;</a:t>
            </a:r>
            <a:endParaRPr lang="vi-VN" sz="2000" b="1">
              <a:latin typeface="Tahoma" pitchFamily="34" charset="0"/>
              <a:ea typeface="Tahoma" pitchFamily="34" charset="0"/>
              <a:cs typeface="Tahoma" pitchFamily="34" charset="0"/>
            </a:endParaRPr>
          </a:p>
        </p:txBody>
      </p:sp>
      <p:sp>
        <p:nvSpPr>
          <p:cNvPr id="19" name="Content Placeholder 2"/>
          <p:cNvSpPr txBox="1">
            <a:spLocks/>
          </p:cNvSpPr>
          <p:nvPr/>
        </p:nvSpPr>
        <p:spPr bwMode="auto">
          <a:xfrm>
            <a:off x="3811250" y="6312704"/>
            <a:ext cx="1257300"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b="1" smtClean="0">
                <a:latin typeface="Tahoma" pitchFamily="34" charset="0"/>
                <a:ea typeface="Tahoma" pitchFamily="34" charset="0"/>
                <a:cs typeface="Tahoma" pitchFamily="34" charset="0"/>
              </a:rPr>
              <a:t>3 – </a:t>
            </a:r>
            <a:r>
              <a:rPr lang="vi-VN" sz="2000" b="1">
                <a:latin typeface="Tahoma" pitchFamily="34" charset="0"/>
                <a:ea typeface="Tahoma" pitchFamily="34" charset="0"/>
                <a:cs typeface="Tahoma" pitchFamily="34" charset="0"/>
              </a:rPr>
              <a:t>d</a:t>
            </a:r>
            <a:r>
              <a:rPr lang="vi-VN" sz="2000" b="1" smtClean="0">
                <a:latin typeface="Tahoma" pitchFamily="34" charset="0"/>
                <a:ea typeface="Tahoma" pitchFamily="34" charset="0"/>
                <a:cs typeface="Tahoma" pitchFamily="34" charset="0"/>
              </a:rPr>
              <a:t>;</a:t>
            </a:r>
            <a:endParaRPr lang="vi-VN" sz="2000" b="1">
              <a:latin typeface="Tahoma" pitchFamily="34" charset="0"/>
              <a:ea typeface="Tahoma" pitchFamily="34" charset="0"/>
              <a:cs typeface="Tahoma" pitchFamily="34" charset="0"/>
            </a:endParaRPr>
          </a:p>
        </p:txBody>
      </p:sp>
      <p:sp>
        <p:nvSpPr>
          <p:cNvPr id="22" name="Content Placeholder 2"/>
          <p:cNvSpPr txBox="1">
            <a:spLocks/>
          </p:cNvSpPr>
          <p:nvPr/>
        </p:nvSpPr>
        <p:spPr bwMode="auto">
          <a:xfrm>
            <a:off x="4800600" y="6291758"/>
            <a:ext cx="1371600"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b="1" smtClean="0">
                <a:latin typeface="Tahoma" pitchFamily="34" charset="0"/>
                <a:ea typeface="Tahoma" pitchFamily="34" charset="0"/>
                <a:cs typeface="Tahoma" pitchFamily="34" charset="0"/>
              </a:rPr>
              <a:t>4 – </a:t>
            </a:r>
            <a:r>
              <a:rPr lang="vi-VN" sz="2000" b="1">
                <a:latin typeface="Tahoma" pitchFamily="34" charset="0"/>
                <a:ea typeface="Tahoma" pitchFamily="34" charset="0"/>
                <a:cs typeface="Tahoma" pitchFamily="34" charset="0"/>
              </a:rPr>
              <a:t>e</a:t>
            </a:r>
            <a:r>
              <a:rPr lang="vi-VN" sz="2000" b="1" smtClean="0">
                <a:latin typeface="Tahoma" pitchFamily="34" charset="0"/>
                <a:ea typeface="Tahoma" pitchFamily="34" charset="0"/>
                <a:cs typeface="Tahoma" pitchFamily="34" charset="0"/>
              </a:rPr>
              <a:t>;</a:t>
            </a:r>
            <a:endParaRPr lang="vi-VN" sz="2000" b="1">
              <a:latin typeface="Tahoma" pitchFamily="34" charset="0"/>
              <a:ea typeface="Tahoma" pitchFamily="34" charset="0"/>
              <a:cs typeface="Tahoma" pitchFamily="34" charset="0"/>
            </a:endParaRPr>
          </a:p>
        </p:txBody>
      </p:sp>
      <p:sp>
        <p:nvSpPr>
          <p:cNvPr id="23" name="Content Placeholder 2"/>
          <p:cNvSpPr txBox="1">
            <a:spLocks/>
          </p:cNvSpPr>
          <p:nvPr/>
        </p:nvSpPr>
        <p:spPr bwMode="auto">
          <a:xfrm>
            <a:off x="5867400" y="6295885"/>
            <a:ext cx="1075764"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b="1" smtClean="0">
                <a:latin typeface="Tahoma" pitchFamily="34" charset="0"/>
                <a:ea typeface="Tahoma" pitchFamily="34" charset="0"/>
                <a:cs typeface="Tahoma" pitchFamily="34" charset="0"/>
              </a:rPr>
              <a:t>5 – a;</a:t>
            </a:r>
            <a:endParaRPr lang="vi-VN" sz="2000" b="1">
              <a:latin typeface="Tahoma" pitchFamily="34" charset="0"/>
              <a:ea typeface="Tahoma" pitchFamily="34" charset="0"/>
              <a:cs typeface="Tahoma" pitchFamily="34" charset="0"/>
            </a:endParaRPr>
          </a:p>
        </p:txBody>
      </p:sp>
      <p:sp>
        <p:nvSpPr>
          <p:cNvPr id="24" name="Content Placeholder 2"/>
          <p:cNvSpPr txBox="1">
            <a:spLocks/>
          </p:cNvSpPr>
          <p:nvPr/>
        </p:nvSpPr>
        <p:spPr bwMode="auto">
          <a:xfrm>
            <a:off x="6858000" y="6291759"/>
            <a:ext cx="1519518"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b="1" smtClean="0">
                <a:latin typeface="Tahoma" pitchFamily="34" charset="0"/>
                <a:ea typeface="Tahoma" pitchFamily="34" charset="0"/>
                <a:cs typeface="Tahoma" pitchFamily="34" charset="0"/>
              </a:rPr>
              <a:t>6 - c</a:t>
            </a:r>
            <a:endParaRPr lang="vi-VN" sz="2000" b="1">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673598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2"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right)">
                                      <p:cBhvr>
                                        <p:cTn id="13" dur="500"/>
                                        <p:tgtEl>
                                          <p:spTgt spid="3">
                                            <p:txEl>
                                              <p:pRg st="0" end="0"/>
                                            </p:txEl>
                                          </p:spTgt>
                                        </p:tgtEl>
                                      </p:cBhvr>
                                    </p:animEffect>
                                  </p:childTnLst>
                                </p:cTn>
                              </p:par>
                              <p:par>
                                <p:cTn id="14" presetID="22" presetClass="entr" presetSubtype="1"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up)">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500" fill="hold"/>
                                        <p:tgtEl>
                                          <p:spTgt spid="19"/>
                                        </p:tgtEl>
                                        <p:attrNameLst>
                                          <p:attrName>ppt_x</p:attrName>
                                        </p:attrNameLst>
                                      </p:cBhvr>
                                      <p:tavLst>
                                        <p:tav tm="0">
                                          <p:val>
                                            <p:strVal val="#ppt_x"/>
                                          </p:val>
                                        </p:tav>
                                        <p:tav tm="100000">
                                          <p:val>
                                            <p:strVal val="#ppt_x"/>
                                          </p:val>
                                        </p:tav>
                                      </p:tavLst>
                                    </p:anim>
                                    <p:anim calcmode="lin" valueType="num">
                                      <p:cBhvr additive="base">
                                        <p:cTn id="3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500" fill="hold"/>
                                        <p:tgtEl>
                                          <p:spTgt spid="22"/>
                                        </p:tgtEl>
                                        <p:attrNameLst>
                                          <p:attrName>ppt_x</p:attrName>
                                        </p:attrNameLst>
                                      </p:cBhvr>
                                      <p:tavLst>
                                        <p:tav tm="0">
                                          <p:val>
                                            <p:strVal val="#ppt_x"/>
                                          </p:val>
                                        </p:tav>
                                        <p:tav tm="100000">
                                          <p:val>
                                            <p:strVal val="#ppt_x"/>
                                          </p:val>
                                        </p:tav>
                                      </p:tavLst>
                                    </p:anim>
                                    <p:anim calcmode="lin" valueType="num">
                                      <p:cBhvr additive="base">
                                        <p:cTn id="4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3"/>
                                        </p:tgtEl>
                                        <p:attrNameLst>
                                          <p:attrName>style.visibility</p:attrName>
                                        </p:attrNameLst>
                                      </p:cBhvr>
                                      <p:to>
                                        <p:strVal val="visible"/>
                                      </p:to>
                                    </p:set>
                                    <p:anim calcmode="lin" valueType="num">
                                      <p:cBhvr additive="base">
                                        <p:cTn id="45" dur="500" fill="hold"/>
                                        <p:tgtEl>
                                          <p:spTgt spid="23"/>
                                        </p:tgtEl>
                                        <p:attrNameLst>
                                          <p:attrName>ppt_x</p:attrName>
                                        </p:attrNameLst>
                                      </p:cBhvr>
                                      <p:tavLst>
                                        <p:tav tm="0">
                                          <p:val>
                                            <p:strVal val="#ppt_x"/>
                                          </p:val>
                                        </p:tav>
                                        <p:tav tm="100000">
                                          <p:val>
                                            <p:strVal val="#ppt_x"/>
                                          </p:val>
                                        </p:tav>
                                      </p:tavLst>
                                    </p:anim>
                                    <p:anim calcmode="lin" valueType="num">
                                      <p:cBhvr additive="base">
                                        <p:cTn id="4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anim calcmode="lin" valueType="num">
                                      <p:cBhvr additive="base">
                                        <p:cTn id="51" dur="500" fill="hold"/>
                                        <p:tgtEl>
                                          <p:spTgt spid="24"/>
                                        </p:tgtEl>
                                        <p:attrNameLst>
                                          <p:attrName>ppt_x</p:attrName>
                                        </p:attrNameLst>
                                      </p:cBhvr>
                                      <p:tavLst>
                                        <p:tav tm="0">
                                          <p:val>
                                            <p:strVal val="#ppt_x"/>
                                          </p:val>
                                        </p:tav>
                                        <p:tav tm="100000">
                                          <p:val>
                                            <p:strVal val="#ppt_x"/>
                                          </p:val>
                                        </p:tav>
                                      </p:tavLst>
                                    </p:anim>
                                    <p:anim calcmode="lin" valueType="num">
                                      <p:cBhvr additive="base">
                                        <p:cTn id="5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wipe(up)">
                                      <p:cBhvr>
                                        <p:cTn id="57" dur="500"/>
                                        <p:tgtEl>
                                          <p:spTgt spid="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wipe(up)">
                                      <p:cBhvr>
                                        <p:cTn id="62" dur="500"/>
                                        <p:tgtEl>
                                          <p:spTgt spid="21"/>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wipe(up)">
                                      <p:cBhvr>
                                        <p:cTn id="67" dur="500"/>
                                        <p:tgtEl>
                                          <p:spTgt spid="14"/>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wipe(up)">
                                      <p:cBhvr>
                                        <p:cTn id="72" dur="500"/>
                                        <p:tgtEl>
                                          <p:spTgt spid="13"/>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16"/>
                                        </p:tgtEl>
                                        <p:attrNameLst>
                                          <p:attrName>style.visibility</p:attrName>
                                        </p:attrNameLst>
                                      </p:cBhvr>
                                      <p:to>
                                        <p:strVal val="visible"/>
                                      </p:to>
                                    </p:set>
                                    <p:animEffect transition="in" filter="wipe(down)">
                                      <p:cBhvr>
                                        <p:cTn id="77" dur="500"/>
                                        <p:tgtEl>
                                          <p:spTgt spid="16"/>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12"/>
                                        </p:tgtEl>
                                        <p:attrNameLst>
                                          <p:attrName>style.visibility</p:attrName>
                                        </p:attrNameLst>
                                      </p:cBhvr>
                                      <p:to>
                                        <p:strVal val="visible"/>
                                      </p:to>
                                    </p:set>
                                    <p:animEffect transition="in" filter="wipe(down)">
                                      <p:cBhvr>
                                        <p:cTn id="8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7" grpId="0"/>
      <p:bldP spid="15" grpId="0"/>
      <p:bldP spid="18" grpId="0"/>
      <p:bldP spid="19" grpId="0"/>
      <p:bldP spid="22" grpId="0"/>
      <p:bldP spid="23" grpId="0"/>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Straight Connector 16"/>
          <p:cNvCxnSpPr/>
          <p:nvPr/>
        </p:nvCxnSpPr>
        <p:spPr>
          <a:xfrm>
            <a:off x="3581400" y="883835"/>
            <a:ext cx="0" cy="57064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2"/>
          <p:cNvSpPr txBox="1">
            <a:spLocks/>
          </p:cNvSpPr>
          <p:nvPr/>
        </p:nvSpPr>
        <p:spPr bwMode="auto">
          <a:xfrm>
            <a:off x="161364" y="1306640"/>
            <a:ext cx="3420036" cy="5234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smtClean="0">
                <a:latin typeface="Tahoma" pitchFamily="34" charset="0"/>
                <a:ea typeface="Tahoma" pitchFamily="34" charset="0"/>
                <a:cs typeface="Tahoma" pitchFamily="34" charset="0"/>
              </a:rPr>
              <a:t>1. Các khái niệm</a:t>
            </a:r>
            <a:endParaRPr lang="vi-VN" sz="1900">
              <a:latin typeface="Tahoma" pitchFamily="34" charset="0"/>
              <a:ea typeface="Tahoma" pitchFamily="34" charset="0"/>
              <a:cs typeface="Tahoma" pitchFamily="34" charset="0"/>
            </a:endParaRPr>
          </a:p>
        </p:txBody>
      </p:sp>
      <p:sp>
        <p:nvSpPr>
          <p:cNvPr id="23" name="Content Placeholder 2"/>
          <p:cNvSpPr txBox="1">
            <a:spLocks/>
          </p:cNvSpPr>
          <p:nvPr/>
        </p:nvSpPr>
        <p:spPr bwMode="auto">
          <a:xfrm>
            <a:off x="161364" y="925640"/>
            <a:ext cx="3420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 ÔN TẬP LÝ THUYẾT</a:t>
            </a:r>
            <a:endParaRPr lang="vi-VN" sz="1900" b="1">
              <a:solidFill>
                <a:srgbClr val="FFFF00"/>
              </a:solidFill>
              <a:latin typeface="Tahoma" pitchFamily="34" charset="0"/>
              <a:ea typeface="Tahoma" pitchFamily="34" charset="0"/>
              <a:cs typeface="Tahoma" pitchFamily="34" charset="0"/>
            </a:endParaRPr>
          </a:p>
        </p:txBody>
      </p:sp>
      <p:sp>
        <p:nvSpPr>
          <p:cNvPr id="4" name="Rectangle 3"/>
          <p:cNvSpPr/>
          <p:nvPr/>
        </p:nvSpPr>
        <p:spPr>
          <a:xfrm>
            <a:off x="6096000" y="1272803"/>
            <a:ext cx="2895600" cy="860797"/>
          </a:xfrm>
          <a:prstGeom prst="rect">
            <a:avLst/>
          </a:prstGeom>
          <a:blipFill>
            <a:blip r:embed="rId2"/>
            <a:tile tx="0" ty="0" sx="100000" sy="100000" flip="none" algn="tl"/>
          </a:blip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vi-VN" sz="2000" b="1" smtClean="0">
                <a:solidFill>
                  <a:srgbClr val="660066"/>
                </a:solidFill>
                <a:latin typeface="Arial" pitchFamily="34" charset="0"/>
                <a:cs typeface="Arial" pitchFamily="34" charset="0"/>
              </a:rPr>
              <a:t>Đường tròn ngoại tiếp</a:t>
            </a:r>
            <a:endParaRPr lang="vi-VN" sz="2000" b="1">
              <a:solidFill>
                <a:srgbClr val="660066"/>
              </a:solidFill>
              <a:latin typeface="Arial" pitchFamily="34" charset="0"/>
              <a:cs typeface="Arial" pitchFamily="34" charset="0"/>
            </a:endParaRPr>
          </a:p>
        </p:txBody>
      </p:sp>
      <p:sp>
        <p:nvSpPr>
          <p:cNvPr id="59" name="Rectangle 58"/>
          <p:cNvSpPr/>
          <p:nvPr/>
        </p:nvSpPr>
        <p:spPr>
          <a:xfrm>
            <a:off x="6096000" y="2438400"/>
            <a:ext cx="2895600" cy="860797"/>
          </a:xfrm>
          <a:prstGeom prst="rect">
            <a:avLst/>
          </a:prstGeom>
          <a:blipFill>
            <a:blip r:embed="rId2"/>
            <a:tile tx="0" ty="0" sx="100000" sy="100000" flip="none" algn="tl"/>
          </a:blip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vi-VN" sz="2000" b="1" smtClean="0">
                <a:solidFill>
                  <a:srgbClr val="660066"/>
                </a:solidFill>
                <a:latin typeface="Arial" pitchFamily="34" charset="0"/>
                <a:cs typeface="Arial" pitchFamily="34" charset="0"/>
              </a:rPr>
              <a:t>Đường tròn nội tiếp</a:t>
            </a:r>
            <a:endParaRPr lang="vi-VN" sz="2000" b="1">
              <a:solidFill>
                <a:srgbClr val="660066"/>
              </a:solidFill>
              <a:latin typeface="Arial" pitchFamily="34" charset="0"/>
              <a:cs typeface="Arial" pitchFamily="34" charset="0"/>
            </a:endParaRPr>
          </a:p>
        </p:txBody>
      </p:sp>
      <p:sp>
        <p:nvSpPr>
          <p:cNvPr id="60" name="Rectangle 59"/>
          <p:cNvSpPr/>
          <p:nvPr/>
        </p:nvSpPr>
        <p:spPr>
          <a:xfrm>
            <a:off x="6075248" y="4876800"/>
            <a:ext cx="2895600" cy="860797"/>
          </a:xfrm>
          <a:prstGeom prst="rect">
            <a:avLst/>
          </a:prstGeom>
          <a:blipFill>
            <a:blip r:embed="rId2"/>
            <a:tile tx="0" ty="0" sx="100000" sy="100000" flip="none" algn="tl"/>
          </a:blip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vi-VN" sz="2000" b="1" smtClean="0">
                <a:solidFill>
                  <a:srgbClr val="660066"/>
                </a:solidFill>
                <a:latin typeface="Arial" pitchFamily="34" charset="0"/>
                <a:cs typeface="Arial" pitchFamily="34" charset="0"/>
              </a:rPr>
              <a:t>Trục đối xứng</a:t>
            </a:r>
            <a:endParaRPr lang="vi-VN" sz="2000" b="1">
              <a:solidFill>
                <a:srgbClr val="660066"/>
              </a:solidFill>
              <a:latin typeface="Arial" pitchFamily="34" charset="0"/>
              <a:cs typeface="Arial" pitchFamily="34" charset="0"/>
            </a:endParaRPr>
          </a:p>
        </p:txBody>
      </p:sp>
      <p:sp>
        <p:nvSpPr>
          <p:cNvPr id="61" name="Rectangle 60"/>
          <p:cNvSpPr/>
          <p:nvPr/>
        </p:nvSpPr>
        <p:spPr>
          <a:xfrm>
            <a:off x="6096000" y="3581400"/>
            <a:ext cx="2895600" cy="860797"/>
          </a:xfrm>
          <a:prstGeom prst="rect">
            <a:avLst/>
          </a:prstGeom>
          <a:blipFill>
            <a:blip r:embed="rId2"/>
            <a:tile tx="0" ty="0" sx="100000" sy="100000" flip="none" algn="tl"/>
          </a:blip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vi-VN" sz="2000" b="1" smtClean="0">
                <a:solidFill>
                  <a:srgbClr val="660066"/>
                </a:solidFill>
                <a:latin typeface="Arial" pitchFamily="34" charset="0"/>
                <a:cs typeface="Arial" pitchFamily="34" charset="0"/>
              </a:rPr>
              <a:t>Tâm đối xứng</a:t>
            </a:r>
            <a:endParaRPr lang="vi-VN" sz="2000" b="1">
              <a:solidFill>
                <a:srgbClr val="660066"/>
              </a:solidFill>
              <a:latin typeface="Arial" pitchFamily="34" charset="0"/>
              <a:cs typeface="Arial" pitchFamily="34" charset="0"/>
            </a:endParaRPr>
          </a:p>
        </p:txBody>
      </p:sp>
      <p:cxnSp>
        <p:nvCxnSpPr>
          <p:cNvPr id="12" name="Straight Arrow Connector 11"/>
          <p:cNvCxnSpPr/>
          <p:nvPr/>
        </p:nvCxnSpPr>
        <p:spPr>
          <a:xfrm flipV="1">
            <a:off x="5541482" y="1830123"/>
            <a:ext cx="533766" cy="1382796"/>
          </a:xfrm>
          <a:prstGeom prst="straightConnector1">
            <a:avLst/>
          </a:prstGeom>
          <a:ln w="28575">
            <a:solidFill>
              <a:srgbClr val="00FF00"/>
            </a:solidFill>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flipV="1">
            <a:off x="5562234" y="2919110"/>
            <a:ext cx="533766" cy="241119"/>
          </a:xfrm>
          <a:prstGeom prst="straightConnector1">
            <a:avLst/>
          </a:prstGeom>
          <a:ln w="28575">
            <a:solidFill>
              <a:srgbClr val="00FF00"/>
            </a:solidFill>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a:off x="5541482" y="3212919"/>
            <a:ext cx="554518" cy="798880"/>
          </a:xfrm>
          <a:prstGeom prst="straightConnector1">
            <a:avLst/>
          </a:prstGeom>
          <a:ln w="28575">
            <a:solidFill>
              <a:srgbClr val="00FF00"/>
            </a:solidFill>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a:off x="5541482" y="3299197"/>
            <a:ext cx="533766" cy="2008002"/>
          </a:xfrm>
          <a:prstGeom prst="straightConnector1">
            <a:avLst/>
          </a:prstGeom>
          <a:ln w="28575">
            <a:solidFill>
              <a:srgbClr val="00FF00"/>
            </a:solidFill>
            <a:tailEnd type="arrow"/>
          </a:ln>
        </p:spPr>
        <p:style>
          <a:lnRef idx="1">
            <a:schemeClr val="accent1"/>
          </a:lnRef>
          <a:fillRef idx="0">
            <a:schemeClr val="accent1"/>
          </a:fillRef>
          <a:effectRef idx="0">
            <a:schemeClr val="accent1"/>
          </a:effectRef>
          <a:fontRef idx="minor">
            <a:schemeClr val="tx1"/>
          </a:fontRef>
        </p:style>
      </p:cxnSp>
      <p:sp>
        <p:nvSpPr>
          <p:cNvPr id="68" name="Oval 67"/>
          <p:cNvSpPr/>
          <p:nvPr/>
        </p:nvSpPr>
        <p:spPr>
          <a:xfrm>
            <a:off x="3542342" y="2426583"/>
            <a:ext cx="2057400" cy="2141931"/>
          </a:xfrm>
          <a:prstGeom prst="ellipse">
            <a:avLst/>
          </a:prstGeom>
          <a:solidFill>
            <a:srgbClr val="990000"/>
          </a:solidFill>
          <a:ln>
            <a:solidFill>
              <a:srgbClr val="FFFF6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vi-VN" sz="2800" smtClean="0">
                <a:ln>
                  <a:solidFill>
                    <a:schemeClr val="accent1">
                      <a:lumMod val="60000"/>
                      <a:lumOff val="40000"/>
                    </a:schemeClr>
                  </a:solidFill>
                </a:ln>
                <a:solidFill>
                  <a:schemeClr val="tx1"/>
                </a:solidFill>
              </a:rPr>
              <a:t>CÁC KHÁI NIỆM</a:t>
            </a:r>
            <a:endParaRPr lang="vi-VN" sz="2800">
              <a:ln>
                <a:solidFill>
                  <a:schemeClr val="accent1">
                    <a:lumMod val="60000"/>
                    <a:lumOff val="40000"/>
                  </a:schemeClr>
                </a:solidFill>
              </a:ln>
              <a:solidFill>
                <a:schemeClr val="tx1"/>
              </a:solidFill>
            </a:endParaRPr>
          </a:p>
        </p:txBody>
      </p:sp>
    </p:spTree>
    <p:extLst>
      <p:ext uri="{BB962C8B-B14F-4D97-AF65-F5344CB8AC3E}">
        <p14:creationId xmlns:p14="http://schemas.microsoft.com/office/powerpoint/2010/main" val="2353878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250" fill="hold"/>
                                        <p:tgtEl>
                                          <p:spTgt spid="20"/>
                                        </p:tgtEl>
                                        <p:attrNameLst>
                                          <p:attrName>ppt_x</p:attrName>
                                        </p:attrNameLst>
                                      </p:cBhvr>
                                      <p:tavLst>
                                        <p:tav tm="0">
                                          <p:val>
                                            <p:strVal val="1+#ppt_w/2"/>
                                          </p:val>
                                        </p:tav>
                                        <p:tav tm="100000">
                                          <p:val>
                                            <p:strVal val="#ppt_x"/>
                                          </p:val>
                                        </p:tav>
                                      </p:tavLst>
                                    </p:anim>
                                    <p:anim calcmode="lin" valueType="num">
                                      <p:cBhvr additive="base">
                                        <p:cTn id="8" dur="1250" fill="hold"/>
                                        <p:tgtEl>
                                          <p:spTgt spid="20"/>
                                        </p:tgtEl>
                                        <p:attrNameLst>
                                          <p:attrName>ppt_y</p:attrName>
                                        </p:attrNameLst>
                                      </p:cBhvr>
                                      <p:tavLst>
                                        <p:tav tm="0">
                                          <p:val>
                                            <p:strVal val="0-#ppt_h/2"/>
                                          </p:val>
                                        </p:tav>
                                        <p:tav tm="100000">
                                          <p:val>
                                            <p:strVal val="#ppt_y"/>
                                          </p:val>
                                        </p:tav>
                                      </p:tavLst>
                                    </p:anim>
                                  </p:childTnLst>
                                </p:cTn>
                              </p:par>
                            </p:childTnLst>
                          </p:cTn>
                        </p:par>
                        <p:par>
                          <p:cTn id="9" fill="hold">
                            <p:stCondLst>
                              <p:cond delay="1250"/>
                            </p:stCondLst>
                            <p:childTnLst>
                              <p:par>
                                <p:cTn id="10" presetID="2" presetClass="entr" presetSubtype="9" fill="hold" grpId="0" nodeType="afterEffect">
                                  <p:stCondLst>
                                    <p:cond delay="0"/>
                                  </p:stCondLst>
                                  <p:childTnLst>
                                    <p:set>
                                      <p:cBhvr>
                                        <p:cTn id="11" dur="1" fill="hold">
                                          <p:stCondLst>
                                            <p:cond delay="0"/>
                                          </p:stCondLst>
                                        </p:cTn>
                                        <p:tgtEl>
                                          <p:spTgt spid="68"/>
                                        </p:tgtEl>
                                        <p:attrNameLst>
                                          <p:attrName>style.visibility</p:attrName>
                                        </p:attrNameLst>
                                      </p:cBhvr>
                                      <p:to>
                                        <p:strVal val="visible"/>
                                      </p:to>
                                    </p:set>
                                    <p:anim calcmode="lin" valueType="num">
                                      <p:cBhvr additive="base">
                                        <p:cTn id="12" dur="1000" fill="hold"/>
                                        <p:tgtEl>
                                          <p:spTgt spid="68"/>
                                        </p:tgtEl>
                                        <p:attrNameLst>
                                          <p:attrName>ppt_x</p:attrName>
                                        </p:attrNameLst>
                                      </p:cBhvr>
                                      <p:tavLst>
                                        <p:tav tm="0">
                                          <p:val>
                                            <p:strVal val="0-#ppt_w/2"/>
                                          </p:val>
                                        </p:tav>
                                        <p:tav tm="100000">
                                          <p:val>
                                            <p:strVal val="#ppt_x"/>
                                          </p:val>
                                        </p:tav>
                                      </p:tavLst>
                                    </p:anim>
                                    <p:anim calcmode="lin" valueType="num">
                                      <p:cBhvr additive="base">
                                        <p:cTn id="13" dur="1000" fill="hold"/>
                                        <p:tgtEl>
                                          <p:spTgt spid="68"/>
                                        </p:tgtEl>
                                        <p:attrNameLst>
                                          <p:attrName>ppt_y</p:attrName>
                                        </p:attrNameLst>
                                      </p:cBhvr>
                                      <p:tavLst>
                                        <p:tav tm="0">
                                          <p:val>
                                            <p:strVal val="0-#ppt_h/2"/>
                                          </p:val>
                                        </p:tav>
                                        <p:tav tm="100000">
                                          <p:val>
                                            <p:strVal val="#ppt_y"/>
                                          </p:val>
                                        </p:tav>
                                      </p:tavLst>
                                    </p:anim>
                                  </p:childTnLst>
                                </p:cTn>
                              </p:par>
                            </p:childTnLst>
                          </p:cTn>
                        </p:par>
                        <p:par>
                          <p:cTn id="14" fill="hold">
                            <p:stCondLst>
                              <p:cond delay="2250"/>
                            </p:stCondLst>
                            <p:childTnLst>
                              <p:par>
                                <p:cTn id="15" presetID="22" presetClass="entr" presetSubtype="4"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1000"/>
                                        <p:tgtEl>
                                          <p:spTgt spid="12"/>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1000"/>
                                        <p:tgtEl>
                                          <p:spTgt spid="4"/>
                                        </p:tgtEl>
                                      </p:cBhvr>
                                    </p:animEffect>
                                  </p:childTnLst>
                                </p:cTn>
                              </p:par>
                            </p:childTnLst>
                          </p:cTn>
                        </p:par>
                        <p:par>
                          <p:cTn id="21" fill="hold">
                            <p:stCondLst>
                              <p:cond delay="3250"/>
                            </p:stCondLst>
                            <p:childTnLst>
                              <p:par>
                                <p:cTn id="22" presetID="22" presetClass="entr" presetSubtype="4" fill="hold" grpId="0" nodeType="afterEffect">
                                  <p:stCondLst>
                                    <p:cond delay="0"/>
                                  </p:stCondLst>
                                  <p:childTnLst>
                                    <p:set>
                                      <p:cBhvr>
                                        <p:cTn id="23" dur="1" fill="hold">
                                          <p:stCondLst>
                                            <p:cond delay="0"/>
                                          </p:stCondLst>
                                        </p:cTn>
                                        <p:tgtEl>
                                          <p:spTgt spid="59"/>
                                        </p:tgtEl>
                                        <p:attrNameLst>
                                          <p:attrName>style.visibility</p:attrName>
                                        </p:attrNameLst>
                                      </p:cBhvr>
                                      <p:to>
                                        <p:strVal val="visible"/>
                                      </p:to>
                                    </p:set>
                                    <p:animEffect transition="in" filter="wipe(down)">
                                      <p:cBhvr>
                                        <p:cTn id="24" dur="1000"/>
                                        <p:tgtEl>
                                          <p:spTgt spid="59"/>
                                        </p:tgtEl>
                                      </p:cBhvr>
                                    </p:animEffect>
                                  </p:childTnLst>
                                </p:cTn>
                              </p:par>
                              <p:par>
                                <p:cTn id="25" presetID="22" presetClass="entr" presetSubtype="4" fill="hold" nodeType="withEffect">
                                  <p:stCondLst>
                                    <p:cond delay="0"/>
                                  </p:stCondLst>
                                  <p:childTnLst>
                                    <p:set>
                                      <p:cBhvr>
                                        <p:cTn id="26" dur="1" fill="hold">
                                          <p:stCondLst>
                                            <p:cond delay="0"/>
                                          </p:stCondLst>
                                        </p:cTn>
                                        <p:tgtEl>
                                          <p:spTgt spid="63"/>
                                        </p:tgtEl>
                                        <p:attrNameLst>
                                          <p:attrName>style.visibility</p:attrName>
                                        </p:attrNameLst>
                                      </p:cBhvr>
                                      <p:to>
                                        <p:strVal val="visible"/>
                                      </p:to>
                                    </p:set>
                                    <p:animEffect transition="in" filter="wipe(down)">
                                      <p:cBhvr>
                                        <p:cTn id="27" dur="1000"/>
                                        <p:tgtEl>
                                          <p:spTgt spid="63"/>
                                        </p:tgtEl>
                                      </p:cBhvr>
                                    </p:animEffect>
                                  </p:childTnLst>
                                </p:cTn>
                              </p:par>
                            </p:childTnLst>
                          </p:cTn>
                        </p:par>
                        <p:par>
                          <p:cTn id="28" fill="hold">
                            <p:stCondLst>
                              <p:cond delay="4250"/>
                            </p:stCondLst>
                            <p:childTnLst>
                              <p:par>
                                <p:cTn id="29" presetID="22" presetClass="entr" presetSubtype="4" fill="hold" nodeType="afterEffect">
                                  <p:stCondLst>
                                    <p:cond delay="0"/>
                                  </p:stCondLst>
                                  <p:childTnLst>
                                    <p:set>
                                      <p:cBhvr>
                                        <p:cTn id="30" dur="1" fill="hold">
                                          <p:stCondLst>
                                            <p:cond delay="0"/>
                                          </p:stCondLst>
                                        </p:cTn>
                                        <p:tgtEl>
                                          <p:spTgt spid="65"/>
                                        </p:tgtEl>
                                        <p:attrNameLst>
                                          <p:attrName>style.visibility</p:attrName>
                                        </p:attrNameLst>
                                      </p:cBhvr>
                                      <p:to>
                                        <p:strVal val="visible"/>
                                      </p:to>
                                    </p:set>
                                    <p:animEffect transition="in" filter="wipe(down)">
                                      <p:cBhvr>
                                        <p:cTn id="31" dur="1000"/>
                                        <p:tgtEl>
                                          <p:spTgt spid="65"/>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61"/>
                                        </p:tgtEl>
                                        <p:attrNameLst>
                                          <p:attrName>style.visibility</p:attrName>
                                        </p:attrNameLst>
                                      </p:cBhvr>
                                      <p:to>
                                        <p:strVal val="visible"/>
                                      </p:to>
                                    </p:set>
                                    <p:animEffect transition="in" filter="wipe(down)">
                                      <p:cBhvr>
                                        <p:cTn id="34" dur="1000"/>
                                        <p:tgtEl>
                                          <p:spTgt spid="61"/>
                                        </p:tgtEl>
                                      </p:cBhvr>
                                    </p:animEffect>
                                  </p:childTnLst>
                                </p:cTn>
                              </p:par>
                            </p:childTnLst>
                          </p:cTn>
                        </p:par>
                        <p:par>
                          <p:cTn id="35" fill="hold">
                            <p:stCondLst>
                              <p:cond delay="5250"/>
                            </p:stCondLst>
                            <p:childTnLst>
                              <p:par>
                                <p:cTn id="36" presetID="22" presetClass="entr" presetSubtype="4" fill="hold" nodeType="afterEffect">
                                  <p:stCondLst>
                                    <p:cond delay="0"/>
                                  </p:stCondLst>
                                  <p:childTnLst>
                                    <p:set>
                                      <p:cBhvr>
                                        <p:cTn id="37" dur="1" fill="hold">
                                          <p:stCondLst>
                                            <p:cond delay="0"/>
                                          </p:stCondLst>
                                        </p:cTn>
                                        <p:tgtEl>
                                          <p:spTgt spid="67"/>
                                        </p:tgtEl>
                                        <p:attrNameLst>
                                          <p:attrName>style.visibility</p:attrName>
                                        </p:attrNameLst>
                                      </p:cBhvr>
                                      <p:to>
                                        <p:strVal val="visible"/>
                                      </p:to>
                                    </p:set>
                                    <p:animEffect transition="in" filter="wipe(down)">
                                      <p:cBhvr>
                                        <p:cTn id="38" dur="1000"/>
                                        <p:tgtEl>
                                          <p:spTgt spid="67"/>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60"/>
                                        </p:tgtEl>
                                        <p:attrNameLst>
                                          <p:attrName>style.visibility</p:attrName>
                                        </p:attrNameLst>
                                      </p:cBhvr>
                                      <p:to>
                                        <p:strVal val="visible"/>
                                      </p:to>
                                    </p:set>
                                    <p:animEffect transition="in" filter="wipe(down)">
                                      <p:cBhvr>
                                        <p:cTn id="41" dur="10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4" grpId="0" animBg="1"/>
      <p:bldP spid="59" grpId="0" animBg="1"/>
      <p:bldP spid="60" grpId="0" animBg="1"/>
      <p:bldP spid="61" grpId="0" animBg="1"/>
      <p:bldP spid="6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0" y="1093695"/>
            <a:ext cx="5143050" cy="5016758"/>
          </a:xfrm>
          <a:prstGeom prst="rect">
            <a:avLst/>
          </a:prstGeom>
          <a:noFill/>
        </p:spPr>
        <p:txBody>
          <a:bodyPr wrap="square" rtlCol="0">
            <a:spAutoFit/>
          </a:bodyPr>
          <a:lstStyle/>
          <a:p>
            <a:pPr algn="just">
              <a:spcAft>
                <a:spcPts val="600"/>
              </a:spcAft>
            </a:pPr>
            <a:r>
              <a:rPr lang="vi-VN" sz="2000" u="sng" smtClean="0">
                <a:solidFill>
                  <a:srgbClr val="FFC000"/>
                </a:solidFill>
              </a:rPr>
              <a:t>Bài tập 2:</a:t>
            </a:r>
            <a:r>
              <a:rPr lang="vi-VN" sz="2000" smtClean="0">
                <a:solidFill>
                  <a:srgbClr val="FFC000"/>
                </a:solidFill>
              </a:rPr>
              <a:t> </a:t>
            </a:r>
            <a:r>
              <a:rPr lang="vi-VN" sz="2000" smtClean="0"/>
              <a:t>Điền vào chỗ ... để được các định lí.</a:t>
            </a:r>
          </a:p>
          <a:p>
            <a:pPr indent="457200" algn="just">
              <a:spcAft>
                <a:spcPts val="600"/>
              </a:spcAft>
              <a:buAutoNum type="arabicParenR"/>
            </a:pPr>
            <a:r>
              <a:rPr lang="vi-VN" sz="2000" smtClean="0">
                <a:solidFill>
                  <a:srgbClr val="FFFF00"/>
                </a:solidFill>
              </a:rPr>
              <a:t>Trong các dây của một đường tròn, dây lớn nhất là ...................</a:t>
            </a:r>
          </a:p>
          <a:p>
            <a:pPr indent="457200" algn="just">
              <a:spcAft>
                <a:spcPts val="600"/>
              </a:spcAft>
              <a:buAutoNum type="arabicParenR"/>
            </a:pPr>
            <a:r>
              <a:rPr lang="vi-VN" sz="2000" i="1" smtClean="0">
                <a:solidFill>
                  <a:srgbClr val="FFFF00"/>
                </a:solidFill>
              </a:rPr>
              <a:t>Trong một đường tròn:</a:t>
            </a:r>
          </a:p>
          <a:p>
            <a:pPr indent="457200" algn="just">
              <a:spcAft>
                <a:spcPts val="600"/>
              </a:spcAft>
              <a:buAutoNum type="alphaLcParenR"/>
            </a:pPr>
            <a:r>
              <a:rPr lang="vi-VN" sz="2000" smtClean="0">
                <a:solidFill>
                  <a:srgbClr val="FFFF00"/>
                </a:solidFill>
              </a:rPr>
              <a:t>Đường kính vuông góc với một dây thì đi qua ........................................</a:t>
            </a:r>
          </a:p>
          <a:p>
            <a:pPr indent="457200" algn="just">
              <a:spcAft>
                <a:spcPts val="600"/>
              </a:spcAft>
              <a:buAutoNum type="alphaLcParenR"/>
            </a:pPr>
            <a:r>
              <a:rPr lang="vi-VN" sz="2000" smtClean="0">
                <a:solidFill>
                  <a:srgbClr val="FFFF00"/>
                </a:solidFill>
              </a:rPr>
              <a:t>Đường kính đi qua trung điểm của một dây ............................. thì .........................</a:t>
            </a:r>
          </a:p>
          <a:p>
            <a:pPr algn="just">
              <a:spcAft>
                <a:spcPts val="600"/>
              </a:spcAft>
            </a:pPr>
            <a:r>
              <a:rPr lang="vi-VN" sz="2000" smtClean="0">
                <a:solidFill>
                  <a:srgbClr val="FFFF00"/>
                </a:solidFill>
              </a:rPr>
              <a:t>3) </a:t>
            </a:r>
            <a:r>
              <a:rPr lang="vi-VN" sz="2000" i="1" smtClean="0">
                <a:solidFill>
                  <a:srgbClr val="FFFF00"/>
                </a:solidFill>
              </a:rPr>
              <a:t>Trong một đường tròn:</a:t>
            </a:r>
          </a:p>
          <a:p>
            <a:pPr indent="457200" algn="just">
              <a:spcAft>
                <a:spcPts val="600"/>
              </a:spcAft>
              <a:buAutoNum type="alphaLcParenR"/>
            </a:pPr>
            <a:r>
              <a:rPr lang="vi-VN" sz="2000" smtClean="0">
                <a:solidFill>
                  <a:srgbClr val="FFFF00"/>
                </a:solidFill>
              </a:rPr>
              <a:t>Hai dây bằng nhau thì ...................... Hai dây ....................... thì bằng nhau.</a:t>
            </a:r>
          </a:p>
          <a:p>
            <a:pPr indent="457200" algn="just">
              <a:spcAft>
                <a:spcPts val="600"/>
              </a:spcAft>
              <a:buAutoNum type="alphaLcParenR"/>
            </a:pPr>
            <a:r>
              <a:rPr lang="vi-VN" sz="2000" smtClean="0">
                <a:solidFill>
                  <a:srgbClr val="FFFF00"/>
                </a:solidFill>
              </a:rPr>
              <a:t>Dây lớn hơn thì ....... tâm hơn.</a:t>
            </a:r>
          </a:p>
          <a:p>
            <a:pPr indent="457200" algn="just">
              <a:spcAft>
                <a:spcPts val="600"/>
              </a:spcAft>
            </a:pPr>
            <a:r>
              <a:rPr lang="vi-VN" sz="2000" smtClean="0">
                <a:solidFill>
                  <a:srgbClr val="FFFF00"/>
                </a:solidFill>
              </a:rPr>
              <a:t>Dây ....... tâm hơn thì ....... hơn.</a:t>
            </a:r>
          </a:p>
        </p:txBody>
      </p:sp>
      <p:sp>
        <p:nvSpPr>
          <p:cNvPr id="7" name="TextBox 6"/>
          <p:cNvSpPr txBox="1"/>
          <p:nvPr/>
        </p:nvSpPr>
        <p:spPr>
          <a:xfrm>
            <a:off x="5047839" y="2066111"/>
            <a:ext cx="1945347" cy="400110"/>
          </a:xfrm>
          <a:prstGeom prst="rect">
            <a:avLst/>
          </a:prstGeom>
          <a:noFill/>
        </p:spPr>
        <p:txBody>
          <a:bodyPr wrap="square" rtlCol="0">
            <a:spAutoFit/>
          </a:bodyPr>
          <a:lstStyle/>
          <a:p>
            <a:pPr algn="just"/>
            <a:r>
              <a:rPr lang="vi-VN" sz="2000" smtClean="0"/>
              <a:t>đường kính</a:t>
            </a:r>
            <a:endParaRPr lang="vi-VN" sz="2000"/>
          </a:p>
        </p:txBody>
      </p:sp>
      <p:sp>
        <p:nvSpPr>
          <p:cNvPr id="8" name="TextBox 7"/>
          <p:cNvSpPr txBox="1"/>
          <p:nvPr/>
        </p:nvSpPr>
        <p:spPr>
          <a:xfrm>
            <a:off x="4495800" y="3149715"/>
            <a:ext cx="2772553" cy="400110"/>
          </a:xfrm>
          <a:prstGeom prst="rect">
            <a:avLst/>
          </a:prstGeom>
          <a:noFill/>
        </p:spPr>
        <p:txBody>
          <a:bodyPr wrap="square" rtlCol="0">
            <a:spAutoFit/>
          </a:bodyPr>
          <a:lstStyle/>
          <a:p>
            <a:pPr algn="r"/>
            <a:r>
              <a:rPr lang="vi-VN" sz="2000" smtClean="0"/>
              <a:t>trung điểm của dây ấy</a:t>
            </a:r>
            <a:endParaRPr lang="vi-VN" sz="2000"/>
          </a:p>
        </p:txBody>
      </p:sp>
      <p:sp>
        <p:nvSpPr>
          <p:cNvPr id="9" name="TextBox 8"/>
          <p:cNvSpPr txBox="1"/>
          <p:nvPr/>
        </p:nvSpPr>
        <p:spPr>
          <a:xfrm>
            <a:off x="4343695" y="3821825"/>
            <a:ext cx="2633383" cy="400110"/>
          </a:xfrm>
          <a:prstGeom prst="rect">
            <a:avLst/>
          </a:prstGeom>
          <a:noFill/>
        </p:spPr>
        <p:txBody>
          <a:bodyPr wrap="square" rtlCol="0">
            <a:spAutoFit/>
          </a:bodyPr>
          <a:lstStyle/>
          <a:p>
            <a:pPr algn="just"/>
            <a:r>
              <a:rPr lang="vi-VN" sz="2000" smtClean="0"/>
              <a:t>không đi qua tâm</a:t>
            </a:r>
            <a:endParaRPr lang="vi-VN" sz="2000"/>
          </a:p>
        </p:txBody>
      </p:sp>
      <p:sp>
        <p:nvSpPr>
          <p:cNvPr id="10" name="TextBox 9"/>
          <p:cNvSpPr txBox="1"/>
          <p:nvPr/>
        </p:nvSpPr>
        <p:spPr>
          <a:xfrm>
            <a:off x="6688406" y="3836149"/>
            <a:ext cx="2637539" cy="384721"/>
          </a:xfrm>
          <a:prstGeom prst="rect">
            <a:avLst/>
          </a:prstGeom>
          <a:noFill/>
        </p:spPr>
        <p:txBody>
          <a:bodyPr wrap="square" rtlCol="0">
            <a:spAutoFit/>
          </a:bodyPr>
          <a:lstStyle/>
          <a:p>
            <a:pPr algn="just"/>
            <a:r>
              <a:rPr lang="vi-VN" sz="1900" smtClean="0"/>
              <a:t>vuông góc với dây ấy</a:t>
            </a:r>
            <a:endParaRPr lang="vi-VN" sz="1900"/>
          </a:p>
        </p:txBody>
      </p:sp>
      <p:sp>
        <p:nvSpPr>
          <p:cNvPr id="11" name="TextBox 10"/>
          <p:cNvSpPr txBox="1"/>
          <p:nvPr/>
        </p:nvSpPr>
        <p:spPr>
          <a:xfrm>
            <a:off x="4802196" y="4897933"/>
            <a:ext cx="2286000" cy="400110"/>
          </a:xfrm>
          <a:prstGeom prst="rect">
            <a:avLst/>
          </a:prstGeom>
          <a:noFill/>
        </p:spPr>
        <p:txBody>
          <a:bodyPr wrap="square" rtlCol="0">
            <a:spAutoFit/>
          </a:bodyPr>
          <a:lstStyle/>
          <a:p>
            <a:pPr algn="just"/>
            <a:r>
              <a:rPr lang="vi-VN" sz="2000" smtClean="0"/>
              <a:t>cách đều tâm</a:t>
            </a:r>
            <a:endParaRPr lang="vi-VN" sz="2000"/>
          </a:p>
        </p:txBody>
      </p:sp>
      <p:sp>
        <p:nvSpPr>
          <p:cNvPr id="13" name="TextBox 12"/>
          <p:cNvSpPr txBox="1"/>
          <p:nvPr/>
        </p:nvSpPr>
        <p:spPr>
          <a:xfrm>
            <a:off x="7267295" y="4602753"/>
            <a:ext cx="2133600" cy="400110"/>
          </a:xfrm>
          <a:prstGeom prst="rect">
            <a:avLst/>
          </a:prstGeom>
          <a:noFill/>
        </p:spPr>
        <p:txBody>
          <a:bodyPr wrap="square" rtlCol="0">
            <a:spAutoFit/>
          </a:bodyPr>
          <a:lstStyle/>
          <a:p>
            <a:pPr algn="just"/>
            <a:r>
              <a:rPr lang="vi-VN" sz="2000" smtClean="0"/>
              <a:t>cách đều tâm</a:t>
            </a:r>
            <a:endParaRPr lang="vi-VN" sz="2000"/>
          </a:p>
        </p:txBody>
      </p:sp>
      <p:sp>
        <p:nvSpPr>
          <p:cNvPr id="14" name="TextBox 13"/>
          <p:cNvSpPr txBox="1"/>
          <p:nvPr/>
        </p:nvSpPr>
        <p:spPr>
          <a:xfrm>
            <a:off x="4900081" y="5669303"/>
            <a:ext cx="694765" cy="400110"/>
          </a:xfrm>
          <a:prstGeom prst="rect">
            <a:avLst/>
          </a:prstGeom>
          <a:noFill/>
        </p:spPr>
        <p:txBody>
          <a:bodyPr wrap="square" rtlCol="0">
            <a:spAutoFit/>
          </a:bodyPr>
          <a:lstStyle/>
          <a:p>
            <a:pPr algn="just"/>
            <a:r>
              <a:rPr lang="vi-VN" sz="2000" smtClean="0"/>
              <a:t>gần</a:t>
            </a:r>
            <a:endParaRPr lang="vi-VN" sz="2000"/>
          </a:p>
        </p:txBody>
      </p:sp>
      <p:sp>
        <p:nvSpPr>
          <p:cNvPr id="15" name="TextBox 14"/>
          <p:cNvSpPr txBox="1"/>
          <p:nvPr/>
        </p:nvSpPr>
        <p:spPr>
          <a:xfrm>
            <a:off x="6132719" y="5269193"/>
            <a:ext cx="694765" cy="400110"/>
          </a:xfrm>
          <a:prstGeom prst="rect">
            <a:avLst/>
          </a:prstGeom>
          <a:noFill/>
        </p:spPr>
        <p:txBody>
          <a:bodyPr wrap="square" rtlCol="0">
            <a:spAutoFit/>
          </a:bodyPr>
          <a:lstStyle/>
          <a:p>
            <a:pPr algn="just"/>
            <a:r>
              <a:rPr lang="vi-VN" sz="2000" smtClean="0"/>
              <a:t>gần</a:t>
            </a:r>
            <a:endParaRPr lang="vi-VN" sz="2000"/>
          </a:p>
        </p:txBody>
      </p:sp>
      <p:sp>
        <p:nvSpPr>
          <p:cNvPr id="16" name="TextBox 15"/>
          <p:cNvSpPr txBox="1"/>
          <p:nvPr/>
        </p:nvSpPr>
        <p:spPr>
          <a:xfrm>
            <a:off x="6785783" y="5655943"/>
            <a:ext cx="694765" cy="400110"/>
          </a:xfrm>
          <a:prstGeom prst="rect">
            <a:avLst/>
          </a:prstGeom>
          <a:noFill/>
        </p:spPr>
        <p:txBody>
          <a:bodyPr wrap="square" rtlCol="0">
            <a:spAutoFit/>
          </a:bodyPr>
          <a:lstStyle/>
          <a:p>
            <a:pPr algn="just"/>
            <a:r>
              <a:rPr lang="vi-VN" sz="2000" smtClean="0"/>
              <a:t>lớn</a:t>
            </a:r>
            <a:endParaRPr lang="vi-VN" sz="2000"/>
          </a:p>
        </p:txBody>
      </p:sp>
      <p:cxnSp>
        <p:nvCxnSpPr>
          <p:cNvPr id="17" name="Straight Connector 16"/>
          <p:cNvCxnSpPr/>
          <p:nvPr/>
        </p:nvCxnSpPr>
        <p:spPr>
          <a:xfrm>
            <a:off x="3810000" y="883835"/>
            <a:ext cx="0" cy="57064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2"/>
          <p:cNvSpPr txBox="1">
            <a:spLocks/>
          </p:cNvSpPr>
          <p:nvPr/>
        </p:nvSpPr>
        <p:spPr bwMode="auto">
          <a:xfrm>
            <a:off x="237564" y="1306640"/>
            <a:ext cx="3420036" cy="5234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smtClean="0">
                <a:latin typeface="Tahoma" pitchFamily="34" charset="0"/>
                <a:ea typeface="Tahoma" pitchFamily="34" charset="0"/>
                <a:cs typeface="Tahoma" pitchFamily="34" charset="0"/>
              </a:rPr>
              <a:t>1. Các khái niệm</a:t>
            </a:r>
            <a:endParaRPr lang="vi-VN" sz="2000">
              <a:latin typeface="Tahoma" pitchFamily="34" charset="0"/>
              <a:ea typeface="Tahoma" pitchFamily="34" charset="0"/>
              <a:cs typeface="Tahoma" pitchFamily="34" charset="0"/>
            </a:endParaRPr>
          </a:p>
        </p:txBody>
      </p:sp>
      <p:sp>
        <p:nvSpPr>
          <p:cNvPr id="18" name="Content Placeholder 2"/>
          <p:cNvSpPr txBox="1">
            <a:spLocks/>
          </p:cNvSpPr>
          <p:nvPr/>
        </p:nvSpPr>
        <p:spPr bwMode="auto">
          <a:xfrm>
            <a:off x="228600" y="1676400"/>
            <a:ext cx="23532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smtClean="0">
                <a:latin typeface="Tahoma" pitchFamily="34" charset="0"/>
                <a:ea typeface="Tahoma" pitchFamily="34" charset="0"/>
                <a:cs typeface="Tahoma" pitchFamily="34" charset="0"/>
              </a:rPr>
              <a:t>2. Các định lý</a:t>
            </a:r>
            <a:endParaRPr lang="vi-VN" sz="2000">
              <a:latin typeface="Tahoma" pitchFamily="34" charset="0"/>
              <a:ea typeface="Tahoma" pitchFamily="34" charset="0"/>
              <a:cs typeface="Tahoma" pitchFamily="34" charset="0"/>
            </a:endParaRPr>
          </a:p>
        </p:txBody>
      </p:sp>
      <p:sp>
        <p:nvSpPr>
          <p:cNvPr id="23" name="Content Placeholder 2"/>
          <p:cNvSpPr txBox="1">
            <a:spLocks/>
          </p:cNvSpPr>
          <p:nvPr/>
        </p:nvSpPr>
        <p:spPr bwMode="auto">
          <a:xfrm>
            <a:off x="161364" y="925640"/>
            <a:ext cx="3420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 ÔN TẬP LÝ THUYẾT</a:t>
            </a:r>
            <a:endParaRPr lang="vi-VN" sz="1900" b="1">
              <a:solidFill>
                <a:srgbClr val="FFFF00"/>
              </a:solidFill>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3016453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0-#ppt_w/2"/>
                                          </p:val>
                                        </p:tav>
                                        <p:tav tm="100000">
                                          <p:val>
                                            <p:strVal val="#ppt_x"/>
                                          </p:val>
                                        </p:tav>
                                      </p:tavLst>
                                    </p:anim>
                                    <p:anim calcmode="lin" valueType="num">
                                      <p:cBhvr additive="base">
                                        <p:cTn id="24" dur="500" fill="hold"/>
                                        <p:tgtEl>
                                          <p:spTgt spid="9"/>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1+#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0-#ppt_w/2"/>
                                          </p:val>
                                        </p:tav>
                                        <p:tav tm="100000">
                                          <p:val>
                                            <p:strVal val="#ppt_x"/>
                                          </p:val>
                                        </p:tav>
                                      </p:tavLst>
                                    </p:anim>
                                    <p:anim calcmode="lin" valueType="num">
                                      <p:cBhvr additive="base">
                                        <p:cTn id="3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500" fill="hold"/>
                                        <p:tgtEl>
                                          <p:spTgt spid="14"/>
                                        </p:tgtEl>
                                        <p:attrNameLst>
                                          <p:attrName>ppt_x</p:attrName>
                                        </p:attrNameLst>
                                      </p:cBhvr>
                                      <p:tavLst>
                                        <p:tav tm="0">
                                          <p:val>
                                            <p:strVal val="#ppt_x"/>
                                          </p:val>
                                        </p:tav>
                                        <p:tav tm="100000">
                                          <p:val>
                                            <p:strVal val="#ppt_x"/>
                                          </p:val>
                                        </p:tav>
                                      </p:tavLst>
                                    </p:anim>
                                    <p:anim calcmode="lin" valueType="num">
                                      <p:cBhvr additive="base">
                                        <p:cTn id="48" dur="500" fill="hold"/>
                                        <p:tgtEl>
                                          <p:spTgt spid="14"/>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fill="hold"/>
                                        <p:tgtEl>
                                          <p:spTgt spid="16"/>
                                        </p:tgtEl>
                                        <p:attrNameLst>
                                          <p:attrName>ppt_x</p:attrName>
                                        </p:attrNameLst>
                                      </p:cBhvr>
                                      <p:tavLst>
                                        <p:tav tm="0">
                                          <p:val>
                                            <p:strVal val="#ppt_x"/>
                                          </p:val>
                                        </p:tav>
                                        <p:tav tm="100000">
                                          <p:val>
                                            <p:strVal val="#ppt_x"/>
                                          </p:val>
                                        </p:tav>
                                      </p:tavLst>
                                    </p:anim>
                                    <p:anim calcmode="lin" valueType="num">
                                      <p:cBhvr additive="base">
                                        <p:cTn id="5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barn(inVertical)">
                                      <p:cBhvr>
                                        <p:cTn id="5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3" grpId="0"/>
      <p:bldP spid="14" grpId="0"/>
      <p:bldP spid="15" grpId="0"/>
      <p:bldP spid="16"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Straight Connector 16"/>
          <p:cNvCxnSpPr/>
          <p:nvPr/>
        </p:nvCxnSpPr>
        <p:spPr>
          <a:xfrm>
            <a:off x="3581400" y="925640"/>
            <a:ext cx="0" cy="57064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2"/>
          <p:cNvSpPr txBox="1">
            <a:spLocks/>
          </p:cNvSpPr>
          <p:nvPr/>
        </p:nvSpPr>
        <p:spPr bwMode="auto">
          <a:xfrm>
            <a:off x="161364" y="1306640"/>
            <a:ext cx="3420036" cy="5234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smtClean="0">
                <a:latin typeface="Tahoma" pitchFamily="34" charset="0"/>
                <a:ea typeface="Tahoma" pitchFamily="34" charset="0"/>
                <a:cs typeface="Tahoma" pitchFamily="34" charset="0"/>
              </a:rPr>
              <a:t>1.</a:t>
            </a:r>
            <a:r>
              <a:rPr lang="vi-VN" sz="1900" smtClean="0">
                <a:latin typeface="Tahoma" pitchFamily="34" charset="0"/>
                <a:ea typeface="Tahoma" pitchFamily="34" charset="0"/>
                <a:cs typeface="Tahoma" pitchFamily="34" charset="0"/>
              </a:rPr>
              <a:t> </a:t>
            </a:r>
            <a:r>
              <a:rPr lang="vi-VN" sz="2000" smtClean="0">
                <a:latin typeface="Tahoma" pitchFamily="34" charset="0"/>
                <a:ea typeface="Tahoma" pitchFamily="34" charset="0"/>
                <a:cs typeface="Tahoma" pitchFamily="34" charset="0"/>
              </a:rPr>
              <a:t>Các khái niệm</a:t>
            </a:r>
            <a:endParaRPr lang="vi-VN" sz="2000">
              <a:latin typeface="Tahoma" pitchFamily="34" charset="0"/>
              <a:ea typeface="Tahoma" pitchFamily="34" charset="0"/>
              <a:cs typeface="Tahoma" pitchFamily="34" charset="0"/>
            </a:endParaRPr>
          </a:p>
        </p:txBody>
      </p:sp>
      <p:sp>
        <p:nvSpPr>
          <p:cNvPr id="18" name="Content Placeholder 2"/>
          <p:cNvSpPr txBox="1">
            <a:spLocks/>
          </p:cNvSpPr>
          <p:nvPr/>
        </p:nvSpPr>
        <p:spPr bwMode="auto">
          <a:xfrm>
            <a:off x="228600" y="1676400"/>
            <a:ext cx="23532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smtClean="0">
                <a:latin typeface="Tahoma" pitchFamily="34" charset="0"/>
                <a:ea typeface="Tahoma" pitchFamily="34" charset="0"/>
                <a:cs typeface="Tahoma" pitchFamily="34" charset="0"/>
              </a:rPr>
              <a:t>2. Các định lý</a:t>
            </a:r>
            <a:endParaRPr lang="vi-VN" sz="2000">
              <a:latin typeface="Tahoma" pitchFamily="34" charset="0"/>
              <a:ea typeface="Tahoma" pitchFamily="34" charset="0"/>
              <a:cs typeface="Tahoma" pitchFamily="34" charset="0"/>
            </a:endParaRPr>
          </a:p>
        </p:txBody>
      </p:sp>
      <p:sp>
        <p:nvSpPr>
          <p:cNvPr id="23" name="Content Placeholder 2"/>
          <p:cNvSpPr txBox="1">
            <a:spLocks/>
          </p:cNvSpPr>
          <p:nvPr/>
        </p:nvSpPr>
        <p:spPr bwMode="auto">
          <a:xfrm>
            <a:off x="161364" y="925640"/>
            <a:ext cx="3420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 ÔN TẬP LÝ THUYẾT</a:t>
            </a:r>
            <a:endParaRPr lang="vi-VN" sz="1900" b="1">
              <a:solidFill>
                <a:srgbClr val="FFFF00"/>
              </a:solidFill>
              <a:latin typeface="Tahoma" pitchFamily="34" charset="0"/>
              <a:ea typeface="Tahoma" pitchFamily="34" charset="0"/>
              <a:cs typeface="Tahoma" pitchFamily="34" charset="0"/>
            </a:endParaRPr>
          </a:p>
        </p:txBody>
      </p:sp>
      <p:sp>
        <p:nvSpPr>
          <p:cNvPr id="22" name="AutoShape 3"/>
          <p:cNvSpPr>
            <a:spLocks noChangeArrowheads="1"/>
          </p:cNvSpPr>
          <p:nvPr/>
        </p:nvSpPr>
        <p:spPr bwMode="auto">
          <a:xfrm>
            <a:off x="5251222" y="1268540"/>
            <a:ext cx="3587978" cy="1246060"/>
          </a:xfrm>
          <a:prstGeom prst="horizontalScroll">
            <a:avLst>
              <a:gd name="adj" fmla="val 12500"/>
            </a:avLst>
          </a:prstGeom>
          <a:blipFill>
            <a:blip r:embed="rId2"/>
            <a:tile tx="0" ty="0" sx="100000" sy="100000" flip="none" algn="tl"/>
          </a:blipFill>
          <a:ln w="22225">
            <a:solidFill>
              <a:srgbClr val="00FF00"/>
            </a:solidFill>
            <a:round/>
            <a:headEnd/>
            <a:tailEnd/>
          </a:ln>
          <a:effectLst/>
          <a:extLst/>
        </p:spPr>
        <p:txBody>
          <a:bodyPr wrap="none" anchor="ctr"/>
          <a:lstStyle/>
          <a:p>
            <a:pPr algn="ctr"/>
            <a:r>
              <a:rPr lang="en-US" sz="2200" b="1" i="1" smtClean="0"/>
              <a:t>So sánh đường kính </a:t>
            </a:r>
          </a:p>
          <a:p>
            <a:pPr algn="ctr"/>
            <a:r>
              <a:rPr lang="en-US" sz="2200" b="1" i="1" smtClean="0"/>
              <a:t>và dây</a:t>
            </a:r>
            <a:endParaRPr lang="en-US" sz="2200" b="1" i="1">
              <a:latin typeface="Tahoma" pitchFamily="34" charset="0"/>
            </a:endParaRPr>
          </a:p>
        </p:txBody>
      </p:sp>
      <p:sp>
        <p:nvSpPr>
          <p:cNvPr id="24" name="AutoShape 3"/>
          <p:cNvSpPr>
            <a:spLocks noChangeArrowheads="1"/>
          </p:cNvSpPr>
          <p:nvPr/>
        </p:nvSpPr>
        <p:spPr bwMode="auto">
          <a:xfrm>
            <a:off x="5257800" y="2714322"/>
            <a:ext cx="3657600" cy="1248078"/>
          </a:xfrm>
          <a:prstGeom prst="horizontalScroll">
            <a:avLst>
              <a:gd name="adj" fmla="val 12500"/>
            </a:avLst>
          </a:prstGeom>
          <a:blipFill>
            <a:blip r:embed="rId3"/>
            <a:tile tx="0" ty="0" sx="100000" sy="100000" flip="none" algn="tl"/>
          </a:blipFill>
          <a:ln w="22225">
            <a:solidFill>
              <a:srgbClr val="00FF00"/>
            </a:solidFill>
            <a:round/>
            <a:headEnd/>
            <a:tailEnd/>
          </a:ln>
          <a:effectLst/>
          <a:extLst/>
        </p:spPr>
        <p:txBody>
          <a:bodyPr wrap="none" anchor="ctr"/>
          <a:lstStyle/>
          <a:p>
            <a:pPr algn="ctr"/>
            <a:r>
              <a:rPr lang="en-US" sz="2200" b="1" i="1" smtClean="0">
                <a:solidFill>
                  <a:schemeClr val="bg1"/>
                </a:solidFill>
              </a:rPr>
              <a:t>Quan hệ vuông góc giữa </a:t>
            </a:r>
          </a:p>
          <a:p>
            <a:pPr algn="ctr"/>
            <a:r>
              <a:rPr lang="en-US" sz="2200" b="1" i="1">
                <a:solidFill>
                  <a:schemeClr val="bg1"/>
                </a:solidFill>
              </a:rPr>
              <a:t>đ</a:t>
            </a:r>
            <a:r>
              <a:rPr lang="en-US" sz="2200" b="1" i="1" smtClean="0">
                <a:solidFill>
                  <a:schemeClr val="bg1"/>
                </a:solidFill>
              </a:rPr>
              <a:t>ường kính và dây cung</a:t>
            </a:r>
            <a:endParaRPr lang="en-US" sz="2200" b="1" i="1">
              <a:solidFill>
                <a:schemeClr val="bg1"/>
              </a:solidFill>
              <a:latin typeface="Tahoma" pitchFamily="34" charset="0"/>
            </a:endParaRPr>
          </a:p>
        </p:txBody>
      </p:sp>
      <p:sp>
        <p:nvSpPr>
          <p:cNvPr id="25" name="AutoShape 3"/>
          <p:cNvSpPr>
            <a:spLocks noChangeArrowheads="1"/>
          </p:cNvSpPr>
          <p:nvPr/>
        </p:nvSpPr>
        <p:spPr bwMode="auto">
          <a:xfrm>
            <a:off x="5209782" y="4267200"/>
            <a:ext cx="3705617" cy="1185472"/>
          </a:xfrm>
          <a:prstGeom prst="horizontalScroll">
            <a:avLst>
              <a:gd name="adj" fmla="val 12500"/>
            </a:avLst>
          </a:prstGeom>
          <a:pattFill prst="pct90">
            <a:fgClr>
              <a:srgbClr val="A50021"/>
            </a:fgClr>
            <a:bgClr>
              <a:schemeClr val="bg1"/>
            </a:bgClr>
          </a:pattFill>
          <a:ln w="22225">
            <a:solidFill>
              <a:srgbClr val="00FF00"/>
            </a:solidFill>
            <a:round/>
            <a:headEnd/>
            <a:tailEnd/>
          </a:ln>
          <a:effectLst/>
          <a:extLst/>
        </p:spPr>
        <p:txBody>
          <a:bodyPr wrap="none" anchor="ctr"/>
          <a:lstStyle/>
          <a:p>
            <a:pPr algn="ctr"/>
            <a:r>
              <a:rPr lang="en-US" sz="2200" b="1" i="1" smtClean="0">
                <a:solidFill>
                  <a:srgbClr val="FFFF00"/>
                </a:solidFill>
              </a:rPr>
              <a:t>Liên hệ giữa dây và khoảng </a:t>
            </a:r>
          </a:p>
          <a:p>
            <a:pPr algn="ctr"/>
            <a:r>
              <a:rPr lang="en-US" sz="2200" b="1" i="1" smtClean="0">
                <a:solidFill>
                  <a:srgbClr val="FFFF00"/>
                </a:solidFill>
                <a:latin typeface="Tahoma" pitchFamily="34" charset="0"/>
              </a:rPr>
              <a:t>cách từ tâm đến dây</a:t>
            </a:r>
            <a:endParaRPr lang="en-US" sz="2200" b="1" i="1">
              <a:solidFill>
                <a:srgbClr val="FFFF00"/>
              </a:solidFill>
              <a:latin typeface="Tahoma" pitchFamily="34" charset="0"/>
            </a:endParaRPr>
          </a:p>
        </p:txBody>
      </p:sp>
      <p:sp>
        <p:nvSpPr>
          <p:cNvPr id="2" name="Rectangle 1"/>
          <p:cNvSpPr/>
          <p:nvPr/>
        </p:nvSpPr>
        <p:spPr>
          <a:xfrm>
            <a:off x="3646809" y="2590800"/>
            <a:ext cx="1153791" cy="1905000"/>
          </a:xfrm>
          <a:prstGeom prst="rect">
            <a:avLst/>
          </a:prstGeom>
          <a:solidFill>
            <a:srgbClr val="FFFF00"/>
          </a:solidFill>
          <a:ln>
            <a:solidFill>
              <a:srgbClr val="66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0000"/>
                </a:solidFill>
                <a:latin typeface="Tahoma" pitchFamily="34" charset="0"/>
              </a:rPr>
              <a:t>CÁC </a:t>
            </a:r>
          </a:p>
          <a:p>
            <a:pPr algn="ctr"/>
            <a:r>
              <a:rPr lang="en-US" sz="2400" b="1">
                <a:solidFill>
                  <a:srgbClr val="FF0000"/>
                </a:solidFill>
                <a:latin typeface="Tahoma" pitchFamily="34" charset="0"/>
              </a:rPr>
              <a:t>ĐỊNH </a:t>
            </a:r>
          </a:p>
          <a:p>
            <a:pPr algn="ctr"/>
            <a:r>
              <a:rPr lang="en-US" sz="2400" b="1">
                <a:solidFill>
                  <a:srgbClr val="FF0000"/>
                </a:solidFill>
                <a:latin typeface="Tahoma" pitchFamily="34" charset="0"/>
              </a:rPr>
              <a:t>LÝ</a:t>
            </a:r>
          </a:p>
        </p:txBody>
      </p:sp>
      <p:cxnSp>
        <p:nvCxnSpPr>
          <p:cNvPr id="12" name="Straight Arrow Connector 11"/>
          <p:cNvCxnSpPr/>
          <p:nvPr/>
        </p:nvCxnSpPr>
        <p:spPr>
          <a:xfrm>
            <a:off x="4800600" y="3429000"/>
            <a:ext cx="457200"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4800600" y="1944957"/>
            <a:ext cx="409182" cy="148404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2" idx="3"/>
            <a:endCxn id="25" idx="1"/>
          </p:cNvCxnSpPr>
          <p:nvPr/>
        </p:nvCxnSpPr>
        <p:spPr>
          <a:xfrm>
            <a:off x="4800600" y="3543300"/>
            <a:ext cx="409182" cy="131663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1547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53" presetClass="entr" presetSubtype="16" fill="hold" nodeType="after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p:cTn id="13" dur="500" fill="hold"/>
                                        <p:tgtEl>
                                          <p:spTgt spid="27"/>
                                        </p:tgtEl>
                                        <p:attrNameLst>
                                          <p:attrName>ppt_w</p:attrName>
                                        </p:attrNameLst>
                                      </p:cBhvr>
                                      <p:tavLst>
                                        <p:tav tm="0">
                                          <p:val>
                                            <p:fltVal val="0"/>
                                          </p:val>
                                        </p:tav>
                                        <p:tav tm="100000">
                                          <p:val>
                                            <p:strVal val="#ppt_w"/>
                                          </p:val>
                                        </p:tav>
                                      </p:tavLst>
                                    </p:anim>
                                    <p:anim calcmode="lin" valueType="num">
                                      <p:cBhvr>
                                        <p:cTn id="14" dur="500" fill="hold"/>
                                        <p:tgtEl>
                                          <p:spTgt spid="27"/>
                                        </p:tgtEl>
                                        <p:attrNameLst>
                                          <p:attrName>ppt_h</p:attrName>
                                        </p:attrNameLst>
                                      </p:cBhvr>
                                      <p:tavLst>
                                        <p:tav tm="0">
                                          <p:val>
                                            <p:fltVal val="0"/>
                                          </p:val>
                                        </p:tav>
                                        <p:tav tm="100000">
                                          <p:val>
                                            <p:strVal val="#ppt_h"/>
                                          </p:val>
                                        </p:tav>
                                      </p:tavLst>
                                    </p:anim>
                                    <p:animEffect transition="in" filter="fade">
                                      <p:cBhvr>
                                        <p:cTn id="15" dur="500"/>
                                        <p:tgtEl>
                                          <p:spTgt spid="27"/>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 calcmode="lin" valueType="num">
                                      <p:cBhvr>
                                        <p:cTn id="18" dur="500" fill="hold"/>
                                        <p:tgtEl>
                                          <p:spTgt spid="22"/>
                                        </p:tgtEl>
                                        <p:attrNameLst>
                                          <p:attrName>ppt_w</p:attrName>
                                        </p:attrNameLst>
                                      </p:cBhvr>
                                      <p:tavLst>
                                        <p:tav tm="0">
                                          <p:val>
                                            <p:fltVal val="0"/>
                                          </p:val>
                                        </p:tav>
                                        <p:tav tm="100000">
                                          <p:val>
                                            <p:strVal val="#ppt_w"/>
                                          </p:val>
                                        </p:tav>
                                      </p:tavLst>
                                    </p:anim>
                                    <p:anim calcmode="lin" valueType="num">
                                      <p:cBhvr>
                                        <p:cTn id="19" dur="500" fill="hold"/>
                                        <p:tgtEl>
                                          <p:spTgt spid="22"/>
                                        </p:tgtEl>
                                        <p:attrNameLst>
                                          <p:attrName>ppt_h</p:attrName>
                                        </p:attrNameLst>
                                      </p:cBhvr>
                                      <p:tavLst>
                                        <p:tav tm="0">
                                          <p:val>
                                            <p:fltVal val="0"/>
                                          </p:val>
                                        </p:tav>
                                        <p:tav tm="100000">
                                          <p:val>
                                            <p:strVal val="#ppt_h"/>
                                          </p:val>
                                        </p:tav>
                                      </p:tavLst>
                                    </p:anim>
                                    <p:animEffect transition="in" filter="fade">
                                      <p:cBhvr>
                                        <p:cTn id="20" dur="500"/>
                                        <p:tgtEl>
                                          <p:spTgt spid="22"/>
                                        </p:tgtEl>
                                      </p:cBhvr>
                                    </p:animEffect>
                                  </p:childTnLst>
                                </p:cTn>
                              </p:par>
                            </p:childTnLst>
                          </p:cTn>
                        </p:par>
                        <p:par>
                          <p:cTn id="21" fill="hold">
                            <p:stCondLst>
                              <p:cond delay="2500"/>
                            </p:stCondLst>
                            <p:childTnLst>
                              <p:par>
                                <p:cTn id="22" presetID="31"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1000" fill="hold"/>
                                        <p:tgtEl>
                                          <p:spTgt spid="12"/>
                                        </p:tgtEl>
                                        <p:attrNameLst>
                                          <p:attrName>ppt_w</p:attrName>
                                        </p:attrNameLst>
                                      </p:cBhvr>
                                      <p:tavLst>
                                        <p:tav tm="0">
                                          <p:val>
                                            <p:fltVal val="0"/>
                                          </p:val>
                                        </p:tav>
                                        <p:tav tm="100000">
                                          <p:val>
                                            <p:strVal val="#ppt_w"/>
                                          </p:val>
                                        </p:tav>
                                      </p:tavLst>
                                    </p:anim>
                                    <p:anim calcmode="lin" valueType="num">
                                      <p:cBhvr>
                                        <p:cTn id="25" dur="1000" fill="hold"/>
                                        <p:tgtEl>
                                          <p:spTgt spid="12"/>
                                        </p:tgtEl>
                                        <p:attrNameLst>
                                          <p:attrName>ppt_h</p:attrName>
                                        </p:attrNameLst>
                                      </p:cBhvr>
                                      <p:tavLst>
                                        <p:tav tm="0">
                                          <p:val>
                                            <p:fltVal val="0"/>
                                          </p:val>
                                        </p:tav>
                                        <p:tav tm="100000">
                                          <p:val>
                                            <p:strVal val="#ppt_h"/>
                                          </p:val>
                                        </p:tav>
                                      </p:tavLst>
                                    </p:anim>
                                    <p:anim calcmode="lin" valueType="num">
                                      <p:cBhvr>
                                        <p:cTn id="26" dur="1000" fill="hold"/>
                                        <p:tgtEl>
                                          <p:spTgt spid="12"/>
                                        </p:tgtEl>
                                        <p:attrNameLst>
                                          <p:attrName>style.rotation</p:attrName>
                                        </p:attrNameLst>
                                      </p:cBhvr>
                                      <p:tavLst>
                                        <p:tav tm="0">
                                          <p:val>
                                            <p:fltVal val="90"/>
                                          </p:val>
                                        </p:tav>
                                        <p:tav tm="100000">
                                          <p:val>
                                            <p:fltVal val="0"/>
                                          </p:val>
                                        </p:tav>
                                      </p:tavLst>
                                    </p:anim>
                                    <p:animEffect transition="in" filter="fade">
                                      <p:cBhvr>
                                        <p:cTn id="27" dur="1000"/>
                                        <p:tgtEl>
                                          <p:spTgt spid="12"/>
                                        </p:tgtEl>
                                      </p:cBhvr>
                                    </p:animEffect>
                                  </p:childTnLst>
                                </p:cTn>
                              </p:par>
                              <p:par>
                                <p:cTn id="28" presetID="31" presetClass="entr" presetSubtype="0" fill="hold" grpId="0" nodeType="withEffect">
                                  <p:stCondLst>
                                    <p:cond delay="0"/>
                                  </p:stCondLst>
                                  <p:childTnLst>
                                    <p:set>
                                      <p:cBhvr>
                                        <p:cTn id="29" dur="1" fill="hold">
                                          <p:stCondLst>
                                            <p:cond delay="0"/>
                                          </p:stCondLst>
                                        </p:cTn>
                                        <p:tgtEl>
                                          <p:spTgt spid="24"/>
                                        </p:tgtEl>
                                        <p:attrNameLst>
                                          <p:attrName>style.visibility</p:attrName>
                                        </p:attrNameLst>
                                      </p:cBhvr>
                                      <p:to>
                                        <p:strVal val="visible"/>
                                      </p:to>
                                    </p:set>
                                    <p:anim calcmode="lin" valueType="num">
                                      <p:cBhvr>
                                        <p:cTn id="30" dur="1000" fill="hold"/>
                                        <p:tgtEl>
                                          <p:spTgt spid="24"/>
                                        </p:tgtEl>
                                        <p:attrNameLst>
                                          <p:attrName>ppt_w</p:attrName>
                                        </p:attrNameLst>
                                      </p:cBhvr>
                                      <p:tavLst>
                                        <p:tav tm="0">
                                          <p:val>
                                            <p:fltVal val="0"/>
                                          </p:val>
                                        </p:tav>
                                        <p:tav tm="100000">
                                          <p:val>
                                            <p:strVal val="#ppt_w"/>
                                          </p:val>
                                        </p:tav>
                                      </p:tavLst>
                                    </p:anim>
                                    <p:anim calcmode="lin" valueType="num">
                                      <p:cBhvr>
                                        <p:cTn id="31" dur="1000" fill="hold"/>
                                        <p:tgtEl>
                                          <p:spTgt spid="24"/>
                                        </p:tgtEl>
                                        <p:attrNameLst>
                                          <p:attrName>ppt_h</p:attrName>
                                        </p:attrNameLst>
                                      </p:cBhvr>
                                      <p:tavLst>
                                        <p:tav tm="0">
                                          <p:val>
                                            <p:fltVal val="0"/>
                                          </p:val>
                                        </p:tav>
                                        <p:tav tm="100000">
                                          <p:val>
                                            <p:strVal val="#ppt_h"/>
                                          </p:val>
                                        </p:tav>
                                      </p:tavLst>
                                    </p:anim>
                                    <p:anim calcmode="lin" valueType="num">
                                      <p:cBhvr>
                                        <p:cTn id="32" dur="1000" fill="hold"/>
                                        <p:tgtEl>
                                          <p:spTgt spid="24"/>
                                        </p:tgtEl>
                                        <p:attrNameLst>
                                          <p:attrName>style.rotation</p:attrName>
                                        </p:attrNameLst>
                                      </p:cBhvr>
                                      <p:tavLst>
                                        <p:tav tm="0">
                                          <p:val>
                                            <p:fltVal val="90"/>
                                          </p:val>
                                        </p:tav>
                                        <p:tav tm="100000">
                                          <p:val>
                                            <p:fltVal val="0"/>
                                          </p:val>
                                        </p:tav>
                                      </p:tavLst>
                                    </p:anim>
                                    <p:animEffect transition="in" filter="fade">
                                      <p:cBhvr>
                                        <p:cTn id="33" dur="1000"/>
                                        <p:tgtEl>
                                          <p:spTgt spid="24"/>
                                        </p:tgtEl>
                                      </p:cBhvr>
                                    </p:animEffect>
                                  </p:childTnLst>
                                </p:cTn>
                              </p:par>
                            </p:childTnLst>
                          </p:cTn>
                        </p:par>
                        <p:par>
                          <p:cTn id="34" fill="hold">
                            <p:stCondLst>
                              <p:cond delay="3500"/>
                            </p:stCondLst>
                            <p:childTnLst>
                              <p:par>
                                <p:cTn id="35" presetID="26" presetClass="entr" presetSubtype="0" fill="hold" nodeType="after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wipe(down)">
                                      <p:cBhvr>
                                        <p:cTn id="37" dur="580">
                                          <p:stCondLst>
                                            <p:cond delay="0"/>
                                          </p:stCondLst>
                                        </p:cTn>
                                        <p:tgtEl>
                                          <p:spTgt spid="29"/>
                                        </p:tgtEl>
                                      </p:cBhvr>
                                    </p:animEffect>
                                    <p:anim calcmode="lin" valueType="num">
                                      <p:cBhvr>
                                        <p:cTn id="38"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43" dur="26">
                                          <p:stCondLst>
                                            <p:cond delay="650"/>
                                          </p:stCondLst>
                                        </p:cTn>
                                        <p:tgtEl>
                                          <p:spTgt spid="29"/>
                                        </p:tgtEl>
                                      </p:cBhvr>
                                      <p:to x="100000" y="60000"/>
                                    </p:animScale>
                                    <p:animScale>
                                      <p:cBhvr>
                                        <p:cTn id="44" dur="166" decel="50000">
                                          <p:stCondLst>
                                            <p:cond delay="676"/>
                                          </p:stCondLst>
                                        </p:cTn>
                                        <p:tgtEl>
                                          <p:spTgt spid="29"/>
                                        </p:tgtEl>
                                      </p:cBhvr>
                                      <p:to x="100000" y="100000"/>
                                    </p:animScale>
                                    <p:animScale>
                                      <p:cBhvr>
                                        <p:cTn id="45" dur="26">
                                          <p:stCondLst>
                                            <p:cond delay="1312"/>
                                          </p:stCondLst>
                                        </p:cTn>
                                        <p:tgtEl>
                                          <p:spTgt spid="29"/>
                                        </p:tgtEl>
                                      </p:cBhvr>
                                      <p:to x="100000" y="80000"/>
                                    </p:animScale>
                                    <p:animScale>
                                      <p:cBhvr>
                                        <p:cTn id="46" dur="166" decel="50000">
                                          <p:stCondLst>
                                            <p:cond delay="1338"/>
                                          </p:stCondLst>
                                        </p:cTn>
                                        <p:tgtEl>
                                          <p:spTgt spid="29"/>
                                        </p:tgtEl>
                                      </p:cBhvr>
                                      <p:to x="100000" y="100000"/>
                                    </p:animScale>
                                    <p:animScale>
                                      <p:cBhvr>
                                        <p:cTn id="47" dur="26">
                                          <p:stCondLst>
                                            <p:cond delay="1642"/>
                                          </p:stCondLst>
                                        </p:cTn>
                                        <p:tgtEl>
                                          <p:spTgt spid="29"/>
                                        </p:tgtEl>
                                      </p:cBhvr>
                                      <p:to x="100000" y="90000"/>
                                    </p:animScale>
                                    <p:animScale>
                                      <p:cBhvr>
                                        <p:cTn id="48" dur="166" decel="50000">
                                          <p:stCondLst>
                                            <p:cond delay="1668"/>
                                          </p:stCondLst>
                                        </p:cTn>
                                        <p:tgtEl>
                                          <p:spTgt spid="29"/>
                                        </p:tgtEl>
                                      </p:cBhvr>
                                      <p:to x="100000" y="100000"/>
                                    </p:animScale>
                                    <p:animScale>
                                      <p:cBhvr>
                                        <p:cTn id="49" dur="26">
                                          <p:stCondLst>
                                            <p:cond delay="1808"/>
                                          </p:stCondLst>
                                        </p:cTn>
                                        <p:tgtEl>
                                          <p:spTgt spid="29"/>
                                        </p:tgtEl>
                                      </p:cBhvr>
                                      <p:to x="100000" y="95000"/>
                                    </p:animScale>
                                    <p:animScale>
                                      <p:cBhvr>
                                        <p:cTn id="50" dur="166" decel="50000">
                                          <p:stCondLst>
                                            <p:cond delay="1834"/>
                                          </p:stCondLst>
                                        </p:cTn>
                                        <p:tgtEl>
                                          <p:spTgt spid="29"/>
                                        </p:tgtEl>
                                      </p:cBhvr>
                                      <p:to x="100000" y="100000"/>
                                    </p:animScale>
                                  </p:childTnLst>
                                </p:cTn>
                              </p:par>
                              <p:par>
                                <p:cTn id="51" presetID="26" presetClass="entr" presetSubtype="0"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wipe(down)">
                                      <p:cBhvr>
                                        <p:cTn id="53" dur="580">
                                          <p:stCondLst>
                                            <p:cond delay="0"/>
                                          </p:stCondLst>
                                        </p:cTn>
                                        <p:tgtEl>
                                          <p:spTgt spid="25"/>
                                        </p:tgtEl>
                                      </p:cBhvr>
                                    </p:animEffect>
                                    <p:anim calcmode="lin" valueType="num">
                                      <p:cBhvr>
                                        <p:cTn id="54"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59" dur="26">
                                          <p:stCondLst>
                                            <p:cond delay="650"/>
                                          </p:stCondLst>
                                        </p:cTn>
                                        <p:tgtEl>
                                          <p:spTgt spid="25"/>
                                        </p:tgtEl>
                                      </p:cBhvr>
                                      <p:to x="100000" y="60000"/>
                                    </p:animScale>
                                    <p:animScale>
                                      <p:cBhvr>
                                        <p:cTn id="60" dur="166" decel="50000">
                                          <p:stCondLst>
                                            <p:cond delay="676"/>
                                          </p:stCondLst>
                                        </p:cTn>
                                        <p:tgtEl>
                                          <p:spTgt spid="25"/>
                                        </p:tgtEl>
                                      </p:cBhvr>
                                      <p:to x="100000" y="100000"/>
                                    </p:animScale>
                                    <p:animScale>
                                      <p:cBhvr>
                                        <p:cTn id="61" dur="26">
                                          <p:stCondLst>
                                            <p:cond delay="1312"/>
                                          </p:stCondLst>
                                        </p:cTn>
                                        <p:tgtEl>
                                          <p:spTgt spid="25"/>
                                        </p:tgtEl>
                                      </p:cBhvr>
                                      <p:to x="100000" y="80000"/>
                                    </p:animScale>
                                    <p:animScale>
                                      <p:cBhvr>
                                        <p:cTn id="62" dur="166" decel="50000">
                                          <p:stCondLst>
                                            <p:cond delay="1338"/>
                                          </p:stCondLst>
                                        </p:cTn>
                                        <p:tgtEl>
                                          <p:spTgt spid="25"/>
                                        </p:tgtEl>
                                      </p:cBhvr>
                                      <p:to x="100000" y="100000"/>
                                    </p:animScale>
                                    <p:animScale>
                                      <p:cBhvr>
                                        <p:cTn id="63" dur="26">
                                          <p:stCondLst>
                                            <p:cond delay="1642"/>
                                          </p:stCondLst>
                                        </p:cTn>
                                        <p:tgtEl>
                                          <p:spTgt spid="25"/>
                                        </p:tgtEl>
                                      </p:cBhvr>
                                      <p:to x="100000" y="90000"/>
                                    </p:animScale>
                                    <p:animScale>
                                      <p:cBhvr>
                                        <p:cTn id="64" dur="166" decel="50000">
                                          <p:stCondLst>
                                            <p:cond delay="1668"/>
                                          </p:stCondLst>
                                        </p:cTn>
                                        <p:tgtEl>
                                          <p:spTgt spid="25"/>
                                        </p:tgtEl>
                                      </p:cBhvr>
                                      <p:to x="100000" y="100000"/>
                                    </p:animScale>
                                    <p:animScale>
                                      <p:cBhvr>
                                        <p:cTn id="65" dur="26">
                                          <p:stCondLst>
                                            <p:cond delay="1808"/>
                                          </p:stCondLst>
                                        </p:cTn>
                                        <p:tgtEl>
                                          <p:spTgt spid="25"/>
                                        </p:tgtEl>
                                      </p:cBhvr>
                                      <p:to x="100000" y="95000"/>
                                    </p:animScale>
                                    <p:animScale>
                                      <p:cBhvr>
                                        <p:cTn id="66" dur="166" decel="50000">
                                          <p:stCondLst>
                                            <p:cond delay="1834"/>
                                          </p:stCondLst>
                                        </p:cTn>
                                        <p:tgtEl>
                                          <p:spTgt spid="2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P spid="25" grpId="0" animBg="1"/>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7325416" y="3446822"/>
            <a:ext cx="1653533" cy="2150381"/>
            <a:chOff x="7288660" y="3080060"/>
            <a:chExt cx="1653533" cy="2150381"/>
          </a:xfrm>
        </p:grpSpPr>
        <p:grpSp>
          <p:nvGrpSpPr>
            <p:cNvPr id="59" name="Group 58"/>
            <p:cNvGrpSpPr/>
            <p:nvPr/>
          </p:nvGrpSpPr>
          <p:grpSpPr>
            <a:xfrm>
              <a:off x="7288660" y="3080060"/>
              <a:ext cx="1653533" cy="2150381"/>
              <a:chOff x="5997834" y="2666239"/>
              <a:chExt cx="1653533" cy="2150381"/>
            </a:xfrm>
          </p:grpSpPr>
          <p:sp>
            <p:nvSpPr>
              <p:cNvPr id="49" name="TextBox 48"/>
              <p:cNvSpPr txBox="1"/>
              <p:nvPr/>
            </p:nvSpPr>
            <p:spPr>
              <a:xfrm>
                <a:off x="6306242" y="4416510"/>
                <a:ext cx="1092309" cy="400110"/>
              </a:xfrm>
              <a:prstGeom prst="rect">
                <a:avLst/>
              </a:prstGeom>
              <a:noFill/>
            </p:spPr>
            <p:txBody>
              <a:bodyPr wrap="square" rtlCol="0">
                <a:spAutoFit/>
              </a:bodyPr>
              <a:lstStyle/>
              <a:p>
                <a:r>
                  <a:rPr lang="vi-VN" sz="2000" smtClean="0">
                    <a:solidFill>
                      <a:srgbClr val="FFFF00"/>
                    </a:solidFill>
                  </a:rPr>
                  <a:t>d ...... R</a:t>
                </a:r>
                <a:endParaRPr lang="vi-VN" sz="2000">
                  <a:solidFill>
                    <a:srgbClr val="FFFF00"/>
                  </a:solidFill>
                </a:endParaRPr>
              </a:p>
            </p:txBody>
          </p:sp>
          <p:grpSp>
            <p:nvGrpSpPr>
              <p:cNvPr id="53" name="Group 52"/>
              <p:cNvGrpSpPr/>
              <p:nvPr/>
            </p:nvGrpSpPr>
            <p:grpSpPr>
              <a:xfrm>
                <a:off x="5997834" y="2666239"/>
                <a:ext cx="1653533" cy="1371893"/>
                <a:chOff x="5997834" y="2666239"/>
                <a:chExt cx="1653533" cy="1371893"/>
              </a:xfrm>
            </p:grpSpPr>
            <p:sp>
              <p:nvSpPr>
                <p:cNvPr id="36" name="Oval 35"/>
                <p:cNvSpPr/>
                <p:nvPr/>
              </p:nvSpPr>
              <p:spPr>
                <a:xfrm>
                  <a:off x="6806766" y="3223813"/>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37" name="Straight Connector 36"/>
                <p:cNvCxnSpPr/>
                <p:nvPr/>
              </p:nvCxnSpPr>
              <p:spPr>
                <a:xfrm>
                  <a:off x="6009056" y="4006461"/>
                  <a:ext cx="1642311"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38" name="Oval 37"/>
                <p:cNvSpPr/>
                <p:nvPr/>
              </p:nvSpPr>
              <p:spPr>
                <a:xfrm>
                  <a:off x="6264534" y="2666239"/>
                  <a:ext cx="1122380" cy="1178858"/>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sp>
              <p:nvSpPr>
                <p:cNvPr id="45" name="TextBox 44"/>
                <p:cNvSpPr txBox="1"/>
                <p:nvPr/>
              </p:nvSpPr>
              <p:spPr>
                <a:xfrm>
                  <a:off x="5997834" y="3668800"/>
                  <a:ext cx="266700" cy="369332"/>
                </a:xfrm>
                <a:prstGeom prst="rect">
                  <a:avLst/>
                </a:prstGeom>
                <a:noFill/>
              </p:spPr>
              <p:txBody>
                <a:bodyPr wrap="square" rtlCol="0">
                  <a:spAutoFit/>
                </a:bodyPr>
                <a:lstStyle/>
                <a:p>
                  <a:r>
                    <a:rPr lang="vi-VN" smtClean="0">
                      <a:solidFill>
                        <a:srgbClr val="FFFF00"/>
                      </a:solidFill>
                    </a:rPr>
                    <a:t>a</a:t>
                  </a:r>
                  <a:endParaRPr lang="vi-VN">
                    <a:solidFill>
                      <a:srgbClr val="FFFF00"/>
                    </a:solidFill>
                  </a:endParaRPr>
                </a:p>
              </p:txBody>
            </p:sp>
            <p:sp>
              <p:nvSpPr>
                <p:cNvPr id="47" name="TextBox 46"/>
                <p:cNvSpPr txBox="1"/>
                <p:nvPr/>
              </p:nvSpPr>
              <p:spPr>
                <a:xfrm>
                  <a:off x="6491023" y="3022159"/>
                  <a:ext cx="266700" cy="369332"/>
                </a:xfrm>
                <a:prstGeom prst="rect">
                  <a:avLst/>
                </a:prstGeom>
                <a:noFill/>
              </p:spPr>
              <p:txBody>
                <a:bodyPr wrap="square" rtlCol="0">
                  <a:spAutoFit/>
                </a:bodyPr>
                <a:lstStyle/>
                <a:p>
                  <a:r>
                    <a:rPr lang="vi-VN" smtClean="0">
                      <a:solidFill>
                        <a:srgbClr val="FFFF00"/>
                      </a:solidFill>
                    </a:rPr>
                    <a:t>O</a:t>
                  </a:r>
                  <a:endParaRPr lang="vi-VN">
                    <a:solidFill>
                      <a:srgbClr val="FFFF00"/>
                    </a:solidFill>
                  </a:endParaRPr>
                </a:p>
              </p:txBody>
            </p:sp>
          </p:grpSp>
        </p:grpSp>
        <p:grpSp>
          <p:nvGrpSpPr>
            <p:cNvPr id="15" name="Group 14"/>
            <p:cNvGrpSpPr/>
            <p:nvPr/>
          </p:nvGrpSpPr>
          <p:grpSpPr>
            <a:xfrm>
              <a:off x="8022423" y="3656488"/>
              <a:ext cx="266700" cy="1084284"/>
              <a:chOff x="8022423" y="3656488"/>
              <a:chExt cx="266700" cy="1084284"/>
            </a:xfrm>
          </p:grpSpPr>
          <p:sp>
            <p:nvSpPr>
              <p:cNvPr id="65" name="TextBox 64"/>
              <p:cNvSpPr txBox="1"/>
              <p:nvPr/>
            </p:nvSpPr>
            <p:spPr>
              <a:xfrm>
                <a:off x="8022423" y="4402218"/>
                <a:ext cx="266700" cy="338554"/>
              </a:xfrm>
              <a:prstGeom prst="rect">
                <a:avLst/>
              </a:prstGeom>
              <a:noFill/>
            </p:spPr>
            <p:txBody>
              <a:bodyPr wrap="square" rtlCol="0">
                <a:spAutoFit/>
              </a:bodyPr>
              <a:lstStyle/>
              <a:p>
                <a:r>
                  <a:rPr lang="vi-VN" sz="1600">
                    <a:solidFill>
                      <a:srgbClr val="FFFF00"/>
                    </a:solidFill>
                  </a:rPr>
                  <a:t>H</a:t>
                </a:r>
              </a:p>
            </p:txBody>
          </p:sp>
          <p:sp>
            <p:nvSpPr>
              <p:cNvPr id="66" name="Freeform 65"/>
              <p:cNvSpPr/>
              <p:nvPr/>
            </p:nvSpPr>
            <p:spPr>
              <a:xfrm>
                <a:off x="8144811" y="4311267"/>
                <a:ext cx="107145" cy="107180"/>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cxnSp>
            <p:nvCxnSpPr>
              <p:cNvPr id="67" name="Straight Connector 66"/>
              <p:cNvCxnSpPr/>
              <p:nvPr/>
            </p:nvCxnSpPr>
            <p:spPr>
              <a:xfrm>
                <a:off x="8143223" y="3656488"/>
                <a:ext cx="0" cy="763794"/>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grpSp>
      </p:grpSp>
      <p:grpSp>
        <p:nvGrpSpPr>
          <p:cNvPr id="58" name="Group 57"/>
          <p:cNvGrpSpPr/>
          <p:nvPr/>
        </p:nvGrpSpPr>
        <p:grpSpPr>
          <a:xfrm>
            <a:off x="5572816" y="3447582"/>
            <a:ext cx="1653533" cy="1956135"/>
            <a:chOff x="3662528" y="2666999"/>
            <a:chExt cx="1653533" cy="1956135"/>
          </a:xfrm>
        </p:grpSpPr>
        <p:grpSp>
          <p:nvGrpSpPr>
            <p:cNvPr id="52" name="Group 51"/>
            <p:cNvGrpSpPr/>
            <p:nvPr/>
          </p:nvGrpSpPr>
          <p:grpSpPr>
            <a:xfrm>
              <a:off x="3662528" y="2666999"/>
              <a:ext cx="1653533" cy="1556025"/>
              <a:chOff x="3662528" y="2666999"/>
              <a:chExt cx="1653533" cy="1556025"/>
            </a:xfrm>
          </p:grpSpPr>
          <p:sp>
            <p:nvSpPr>
              <p:cNvPr id="20" name="Oval 19"/>
              <p:cNvSpPr/>
              <p:nvPr/>
            </p:nvSpPr>
            <p:spPr>
              <a:xfrm>
                <a:off x="4462758" y="3224940"/>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28" name="Straight Connector 27"/>
              <p:cNvCxnSpPr/>
              <p:nvPr/>
            </p:nvCxnSpPr>
            <p:spPr>
              <a:xfrm>
                <a:off x="3673750" y="3845857"/>
                <a:ext cx="1642311"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3929228" y="2666999"/>
                <a:ext cx="1122380" cy="1178858"/>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sp>
            <p:nvSpPr>
              <p:cNvPr id="30" name="TextBox 29"/>
              <p:cNvSpPr txBox="1"/>
              <p:nvPr/>
            </p:nvSpPr>
            <p:spPr>
              <a:xfrm>
                <a:off x="4231146" y="3853692"/>
                <a:ext cx="266700" cy="369332"/>
              </a:xfrm>
              <a:prstGeom prst="rect">
                <a:avLst/>
              </a:prstGeom>
              <a:noFill/>
            </p:spPr>
            <p:txBody>
              <a:bodyPr wrap="square" rtlCol="0">
                <a:spAutoFit/>
              </a:bodyPr>
              <a:lstStyle/>
              <a:p>
                <a:r>
                  <a:rPr lang="vi-VN">
                    <a:solidFill>
                      <a:srgbClr val="FFFF00"/>
                    </a:solidFill>
                  </a:rPr>
                  <a:t>H</a:t>
                </a:r>
              </a:p>
            </p:txBody>
          </p:sp>
          <p:sp>
            <p:nvSpPr>
              <p:cNvPr id="31" name="TextBox 30"/>
              <p:cNvSpPr txBox="1"/>
              <p:nvPr/>
            </p:nvSpPr>
            <p:spPr>
              <a:xfrm>
                <a:off x="4155717" y="3028356"/>
                <a:ext cx="266700" cy="369332"/>
              </a:xfrm>
              <a:prstGeom prst="rect">
                <a:avLst/>
              </a:prstGeom>
              <a:noFill/>
            </p:spPr>
            <p:txBody>
              <a:bodyPr wrap="square" rtlCol="0">
                <a:spAutoFit/>
              </a:bodyPr>
              <a:lstStyle/>
              <a:p>
                <a:r>
                  <a:rPr lang="vi-VN" smtClean="0">
                    <a:solidFill>
                      <a:srgbClr val="FFFF00"/>
                    </a:solidFill>
                  </a:rPr>
                  <a:t>O</a:t>
                </a:r>
                <a:endParaRPr lang="vi-VN">
                  <a:solidFill>
                    <a:srgbClr val="FFFF00"/>
                  </a:solidFill>
                </a:endParaRPr>
              </a:p>
            </p:txBody>
          </p:sp>
          <p:sp>
            <p:nvSpPr>
              <p:cNvPr id="32" name="Freeform 31"/>
              <p:cNvSpPr/>
              <p:nvPr/>
            </p:nvSpPr>
            <p:spPr>
              <a:xfrm>
                <a:off x="4511584" y="3727199"/>
                <a:ext cx="117859" cy="117898"/>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cxnSp>
            <p:nvCxnSpPr>
              <p:cNvPr id="33" name="Straight Connector 32"/>
              <p:cNvCxnSpPr/>
              <p:nvPr/>
            </p:nvCxnSpPr>
            <p:spPr>
              <a:xfrm>
                <a:off x="4489226" y="3286788"/>
                <a:ext cx="1192" cy="541254"/>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3662528" y="3485604"/>
                <a:ext cx="266700" cy="369332"/>
              </a:xfrm>
              <a:prstGeom prst="rect">
                <a:avLst/>
              </a:prstGeom>
              <a:noFill/>
            </p:spPr>
            <p:txBody>
              <a:bodyPr wrap="square" rtlCol="0">
                <a:spAutoFit/>
              </a:bodyPr>
              <a:lstStyle/>
              <a:p>
                <a:r>
                  <a:rPr lang="vi-VN" smtClean="0">
                    <a:solidFill>
                      <a:srgbClr val="FFFF00"/>
                    </a:solidFill>
                  </a:rPr>
                  <a:t>a</a:t>
                </a:r>
                <a:endParaRPr lang="vi-VN">
                  <a:solidFill>
                    <a:srgbClr val="FFFF00"/>
                  </a:solidFill>
                </a:endParaRPr>
              </a:p>
            </p:txBody>
          </p:sp>
        </p:grpSp>
        <p:sp>
          <p:nvSpPr>
            <p:cNvPr id="50" name="TextBox 49"/>
            <p:cNvSpPr txBox="1"/>
            <p:nvPr/>
          </p:nvSpPr>
          <p:spPr>
            <a:xfrm>
              <a:off x="3971923" y="4223024"/>
              <a:ext cx="1092309" cy="400110"/>
            </a:xfrm>
            <a:prstGeom prst="rect">
              <a:avLst/>
            </a:prstGeom>
            <a:noFill/>
          </p:spPr>
          <p:txBody>
            <a:bodyPr wrap="square" rtlCol="0">
              <a:spAutoFit/>
            </a:bodyPr>
            <a:lstStyle/>
            <a:p>
              <a:r>
                <a:rPr lang="vi-VN" sz="2000" smtClean="0">
                  <a:solidFill>
                    <a:srgbClr val="FFFF00"/>
                  </a:solidFill>
                </a:rPr>
                <a:t>d ...... R</a:t>
              </a:r>
              <a:endParaRPr lang="vi-VN" sz="2000">
                <a:solidFill>
                  <a:srgbClr val="FFFF00"/>
                </a:solidFill>
              </a:endParaRPr>
            </a:p>
          </p:txBody>
        </p:sp>
      </p:grpSp>
      <p:sp>
        <p:nvSpPr>
          <p:cNvPr id="3" name="Slide Number Placeholder 1"/>
          <p:cNvSpPr txBox="1">
            <a:spLocks/>
          </p:cNvSpPr>
          <p:nvPr/>
        </p:nvSpPr>
        <p:spPr bwMode="auto">
          <a:xfrm>
            <a:off x="6765084" y="6245225"/>
            <a:ext cx="22860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r" rtl="0" eaLnBrk="0" fontAlgn="base" hangingPunct="0">
              <a:spcBef>
                <a:spcPct val="0"/>
              </a:spcBef>
              <a:spcAft>
                <a:spcPct val="0"/>
              </a:spcAft>
              <a:defRPr sz="1400" kern="1200">
                <a:solidFill>
                  <a:schemeClr val="tx1"/>
                </a:solidFill>
                <a:effectLst>
                  <a:outerShdw blurRad="38100" dist="38100" dir="2700000" algn="tl">
                    <a:srgbClr val="000000"/>
                  </a:outerShdw>
                </a:effectLst>
                <a:latin typeface="Times New Roman" pitchFamily="18"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1AC3946F-4D24-4462-A2C4-FBBCBC00E26F}" type="slidenum">
              <a:rPr lang="en-US" smtClean="0"/>
              <a:pPr>
                <a:defRPr/>
              </a:pPr>
              <a:t>7</a:t>
            </a:fld>
            <a:endParaRPr lang="en-US"/>
          </a:p>
        </p:txBody>
      </p:sp>
      <p:sp>
        <p:nvSpPr>
          <p:cNvPr id="8" name="TextBox 7"/>
          <p:cNvSpPr txBox="1"/>
          <p:nvPr/>
        </p:nvSpPr>
        <p:spPr>
          <a:xfrm>
            <a:off x="3807566" y="1169347"/>
            <a:ext cx="5184034" cy="2015936"/>
          </a:xfrm>
          <a:prstGeom prst="rect">
            <a:avLst/>
          </a:prstGeom>
          <a:solidFill>
            <a:schemeClr val="accent6">
              <a:lumMod val="40000"/>
              <a:lumOff val="60000"/>
            </a:schemeClr>
          </a:solidFill>
        </p:spPr>
        <p:txBody>
          <a:bodyPr wrap="square" rtlCol="0">
            <a:spAutoFit/>
          </a:bodyPr>
          <a:lstStyle/>
          <a:p>
            <a:pPr algn="just">
              <a:spcAft>
                <a:spcPts val="600"/>
              </a:spcAft>
            </a:pPr>
            <a:r>
              <a:rPr lang="vi-VN" sz="2200" u="sng" smtClean="0">
                <a:solidFill>
                  <a:srgbClr val="FF0000"/>
                </a:solidFill>
                <a:latin typeface="Tahoma" pitchFamily="34" charset="0"/>
                <a:ea typeface="Tahoma" pitchFamily="34" charset="0"/>
                <a:cs typeface="Tahoma" pitchFamily="34" charset="0"/>
              </a:rPr>
              <a:t>Bài tập 3:</a:t>
            </a:r>
          </a:p>
          <a:p>
            <a:pPr algn="just">
              <a:spcAft>
                <a:spcPts val="600"/>
              </a:spcAft>
            </a:pPr>
            <a:r>
              <a:rPr lang="vi-VN" sz="2200" smtClean="0">
                <a:solidFill>
                  <a:schemeClr val="tx2">
                    <a:lumMod val="10000"/>
                  </a:schemeClr>
                </a:solidFill>
                <a:latin typeface="Tahoma" pitchFamily="34" charset="0"/>
                <a:ea typeface="Tahoma" pitchFamily="34" charset="0"/>
                <a:cs typeface="Tahoma" pitchFamily="34" charset="0"/>
              </a:rPr>
              <a:t>Điền vào chỗ ..... để được hệ thức đúng.</a:t>
            </a:r>
          </a:p>
          <a:p>
            <a:pPr algn="just">
              <a:spcAft>
                <a:spcPts val="600"/>
              </a:spcAft>
            </a:pPr>
            <a:r>
              <a:rPr lang="vi-VN" sz="2200" smtClean="0">
                <a:solidFill>
                  <a:schemeClr val="tx2">
                    <a:lumMod val="10000"/>
                  </a:schemeClr>
                </a:solidFill>
                <a:latin typeface="Tahoma" pitchFamily="34" charset="0"/>
                <a:ea typeface="Tahoma" pitchFamily="34" charset="0"/>
                <a:cs typeface="Tahoma" pitchFamily="34" charset="0"/>
              </a:rPr>
              <a:t>d: khoảng cách từ O đến đường thẳng a</a:t>
            </a:r>
          </a:p>
          <a:p>
            <a:pPr algn="just">
              <a:spcAft>
                <a:spcPts val="600"/>
              </a:spcAft>
            </a:pPr>
            <a:r>
              <a:rPr lang="vi-VN" sz="2200" smtClean="0">
                <a:solidFill>
                  <a:schemeClr val="tx2">
                    <a:lumMod val="10000"/>
                  </a:schemeClr>
                </a:solidFill>
                <a:latin typeface="Tahoma" pitchFamily="34" charset="0"/>
                <a:ea typeface="Tahoma" pitchFamily="34" charset="0"/>
                <a:cs typeface="Tahoma" pitchFamily="34" charset="0"/>
              </a:rPr>
              <a:t>R: bán kính của (O)</a:t>
            </a:r>
            <a:endParaRPr lang="vi-VN" sz="2200">
              <a:solidFill>
                <a:schemeClr val="tx2">
                  <a:lumMod val="10000"/>
                </a:schemeClr>
              </a:solidFill>
              <a:latin typeface="Tahoma" pitchFamily="34" charset="0"/>
              <a:ea typeface="Tahoma" pitchFamily="34" charset="0"/>
              <a:cs typeface="Tahoma" pitchFamily="34" charset="0"/>
            </a:endParaRPr>
          </a:p>
        </p:txBody>
      </p:sp>
      <p:grpSp>
        <p:nvGrpSpPr>
          <p:cNvPr id="57" name="Group 56"/>
          <p:cNvGrpSpPr/>
          <p:nvPr/>
        </p:nvGrpSpPr>
        <p:grpSpPr>
          <a:xfrm>
            <a:off x="3677901" y="3460116"/>
            <a:ext cx="1719648" cy="1956134"/>
            <a:chOff x="1168771" y="2667000"/>
            <a:chExt cx="1719648" cy="1956134"/>
          </a:xfrm>
        </p:grpSpPr>
        <p:grpSp>
          <p:nvGrpSpPr>
            <p:cNvPr id="51" name="Group 50"/>
            <p:cNvGrpSpPr/>
            <p:nvPr/>
          </p:nvGrpSpPr>
          <p:grpSpPr>
            <a:xfrm>
              <a:off x="1168771" y="2667000"/>
              <a:ext cx="1719648" cy="1330536"/>
              <a:chOff x="1168771" y="2667000"/>
              <a:chExt cx="1719648" cy="1330536"/>
            </a:xfrm>
          </p:grpSpPr>
          <p:cxnSp>
            <p:nvCxnSpPr>
              <p:cNvPr id="21" name="Straight Connector 20"/>
              <p:cNvCxnSpPr>
                <a:endCxn id="11" idx="5"/>
              </p:cNvCxnSpPr>
              <p:nvPr/>
            </p:nvCxnSpPr>
            <p:spPr>
              <a:xfrm>
                <a:off x="2062563" y="3224941"/>
                <a:ext cx="397034" cy="448277"/>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246108" y="3657600"/>
                <a:ext cx="1642311" cy="0"/>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1501586" y="2667000"/>
                <a:ext cx="1122380" cy="1178858"/>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ln>
                    <a:solidFill>
                      <a:sysClr val="windowText" lastClr="000000"/>
                    </a:solidFill>
                  </a:ln>
                  <a:noFill/>
                </a:endParaRPr>
              </a:p>
            </p:txBody>
          </p:sp>
          <p:sp>
            <p:nvSpPr>
              <p:cNvPr id="12" name="Oval 11"/>
              <p:cNvSpPr/>
              <p:nvPr/>
            </p:nvSpPr>
            <p:spPr>
              <a:xfrm>
                <a:off x="2048563" y="3224941"/>
                <a:ext cx="55320" cy="62975"/>
              </a:xfrm>
              <a:prstGeom prst="ellipse">
                <a:avLst/>
              </a:prstGeom>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13" name="Straight Connector 12"/>
              <p:cNvCxnSpPr/>
              <p:nvPr/>
            </p:nvCxnSpPr>
            <p:spPr>
              <a:xfrm>
                <a:off x="2062563" y="3287916"/>
                <a:ext cx="1192" cy="369684"/>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1912109" y="3596966"/>
                <a:ext cx="266700" cy="338554"/>
              </a:xfrm>
              <a:prstGeom prst="rect">
                <a:avLst/>
              </a:prstGeom>
              <a:noFill/>
            </p:spPr>
            <p:txBody>
              <a:bodyPr wrap="square" rtlCol="0">
                <a:spAutoFit/>
              </a:bodyPr>
              <a:lstStyle/>
              <a:p>
                <a:r>
                  <a:rPr lang="vi-VN" sz="1600">
                    <a:solidFill>
                      <a:srgbClr val="FFFF00"/>
                    </a:solidFill>
                  </a:rPr>
                  <a:t>H</a:t>
                </a:r>
              </a:p>
            </p:txBody>
          </p:sp>
          <p:sp>
            <p:nvSpPr>
              <p:cNvPr id="24" name="TextBox 23"/>
              <p:cNvSpPr txBox="1"/>
              <p:nvPr/>
            </p:nvSpPr>
            <p:spPr>
              <a:xfrm>
                <a:off x="2392362" y="3629142"/>
                <a:ext cx="266700" cy="305233"/>
              </a:xfrm>
              <a:prstGeom prst="rect">
                <a:avLst/>
              </a:prstGeom>
              <a:noFill/>
            </p:spPr>
            <p:txBody>
              <a:bodyPr wrap="square" rtlCol="0">
                <a:spAutoFit/>
              </a:bodyPr>
              <a:lstStyle/>
              <a:p>
                <a:r>
                  <a:rPr lang="vi-VN" smtClean="0">
                    <a:solidFill>
                      <a:srgbClr val="FFFF00"/>
                    </a:solidFill>
                  </a:rPr>
                  <a:t>B</a:t>
                </a:r>
                <a:endParaRPr lang="vi-VN">
                  <a:solidFill>
                    <a:srgbClr val="FFFF00"/>
                  </a:solidFill>
                </a:endParaRPr>
              </a:p>
            </p:txBody>
          </p:sp>
          <p:sp>
            <p:nvSpPr>
              <p:cNvPr id="25" name="TextBox 24"/>
              <p:cNvSpPr txBox="1"/>
              <p:nvPr/>
            </p:nvSpPr>
            <p:spPr>
              <a:xfrm>
                <a:off x="1706659" y="2926417"/>
                <a:ext cx="266700" cy="369332"/>
              </a:xfrm>
              <a:prstGeom prst="rect">
                <a:avLst/>
              </a:prstGeom>
              <a:noFill/>
            </p:spPr>
            <p:txBody>
              <a:bodyPr wrap="square" rtlCol="0">
                <a:spAutoFit/>
              </a:bodyPr>
              <a:lstStyle/>
              <a:p>
                <a:r>
                  <a:rPr lang="vi-VN" smtClean="0">
                    <a:solidFill>
                      <a:srgbClr val="FFFF00"/>
                    </a:solidFill>
                  </a:rPr>
                  <a:t>O</a:t>
                </a:r>
                <a:endParaRPr lang="vi-VN">
                  <a:solidFill>
                    <a:srgbClr val="FFFF00"/>
                  </a:solidFill>
                </a:endParaRPr>
              </a:p>
            </p:txBody>
          </p:sp>
          <p:sp>
            <p:nvSpPr>
              <p:cNvPr id="26" name="TextBox 25"/>
              <p:cNvSpPr txBox="1"/>
              <p:nvPr/>
            </p:nvSpPr>
            <p:spPr>
              <a:xfrm>
                <a:off x="1435471" y="3628204"/>
                <a:ext cx="266700" cy="369332"/>
              </a:xfrm>
              <a:prstGeom prst="rect">
                <a:avLst/>
              </a:prstGeom>
              <a:noFill/>
            </p:spPr>
            <p:txBody>
              <a:bodyPr wrap="square" rtlCol="0">
                <a:spAutoFit/>
              </a:bodyPr>
              <a:lstStyle/>
              <a:p>
                <a:r>
                  <a:rPr lang="vi-VN" smtClean="0">
                    <a:solidFill>
                      <a:srgbClr val="FFFF00"/>
                    </a:solidFill>
                  </a:rPr>
                  <a:t>A</a:t>
                </a:r>
                <a:endParaRPr lang="vi-VN">
                  <a:solidFill>
                    <a:srgbClr val="FFFF00"/>
                  </a:solidFill>
                </a:endParaRPr>
              </a:p>
            </p:txBody>
          </p:sp>
          <p:sp>
            <p:nvSpPr>
              <p:cNvPr id="27" name="Freeform 26"/>
              <p:cNvSpPr/>
              <p:nvPr/>
            </p:nvSpPr>
            <p:spPr>
              <a:xfrm>
                <a:off x="2062526" y="3544578"/>
                <a:ext cx="117859" cy="117898"/>
              </a:xfrm>
              <a:custGeom>
                <a:avLst/>
                <a:gdLst>
                  <a:gd name="connsiteX0" fmla="*/ 0 w 457200"/>
                  <a:gd name="connsiteY0" fmla="*/ 0 h 443753"/>
                  <a:gd name="connsiteX1" fmla="*/ 457200 w 457200"/>
                  <a:gd name="connsiteY1" fmla="*/ 0 h 443753"/>
                  <a:gd name="connsiteX2" fmla="*/ 457200 w 457200"/>
                  <a:gd name="connsiteY2" fmla="*/ 443753 h 443753"/>
                </a:gdLst>
                <a:ahLst/>
                <a:cxnLst>
                  <a:cxn ang="0">
                    <a:pos x="connsiteX0" y="connsiteY0"/>
                  </a:cxn>
                  <a:cxn ang="0">
                    <a:pos x="connsiteX1" y="connsiteY1"/>
                  </a:cxn>
                  <a:cxn ang="0">
                    <a:pos x="connsiteX2" y="connsiteY2"/>
                  </a:cxn>
                </a:cxnLst>
                <a:rect l="l" t="t" r="r" b="b"/>
                <a:pathLst>
                  <a:path w="457200" h="443753">
                    <a:moveTo>
                      <a:pt x="0" y="0"/>
                    </a:moveTo>
                    <a:lnTo>
                      <a:pt x="457200" y="0"/>
                    </a:lnTo>
                    <a:lnTo>
                      <a:pt x="457200" y="443753"/>
                    </a:lnTo>
                  </a:path>
                </a:pathLst>
              </a:custGeom>
              <a:ln>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sp>
            <p:nvSpPr>
              <p:cNvPr id="35" name="TextBox 34"/>
              <p:cNvSpPr txBox="1"/>
              <p:nvPr/>
            </p:nvSpPr>
            <p:spPr>
              <a:xfrm>
                <a:off x="1168771" y="3286788"/>
                <a:ext cx="266700" cy="369332"/>
              </a:xfrm>
              <a:prstGeom prst="rect">
                <a:avLst/>
              </a:prstGeom>
              <a:noFill/>
            </p:spPr>
            <p:txBody>
              <a:bodyPr wrap="square" rtlCol="0">
                <a:spAutoFit/>
              </a:bodyPr>
              <a:lstStyle/>
              <a:p>
                <a:r>
                  <a:rPr lang="vi-VN" smtClean="0">
                    <a:solidFill>
                      <a:srgbClr val="FFFF00"/>
                    </a:solidFill>
                  </a:rPr>
                  <a:t>a</a:t>
                </a:r>
                <a:endParaRPr lang="vi-VN">
                  <a:solidFill>
                    <a:srgbClr val="FFFF00"/>
                  </a:solidFill>
                </a:endParaRPr>
              </a:p>
            </p:txBody>
          </p:sp>
        </p:grpSp>
        <p:sp>
          <p:nvSpPr>
            <p:cNvPr id="48" name="TextBox 47"/>
            <p:cNvSpPr txBox="1"/>
            <p:nvPr/>
          </p:nvSpPr>
          <p:spPr>
            <a:xfrm>
              <a:off x="1557728" y="4223024"/>
              <a:ext cx="1092309" cy="400110"/>
            </a:xfrm>
            <a:prstGeom prst="rect">
              <a:avLst/>
            </a:prstGeom>
            <a:noFill/>
          </p:spPr>
          <p:txBody>
            <a:bodyPr wrap="square" rtlCol="0">
              <a:spAutoFit/>
            </a:bodyPr>
            <a:lstStyle/>
            <a:p>
              <a:r>
                <a:rPr lang="vi-VN" sz="2000" smtClean="0">
                  <a:solidFill>
                    <a:srgbClr val="FFFF00"/>
                  </a:solidFill>
                </a:rPr>
                <a:t>d ...... R</a:t>
              </a:r>
              <a:endParaRPr lang="vi-VN" sz="2000">
                <a:solidFill>
                  <a:srgbClr val="FFFF00"/>
                </a:solidFill>
              </a:endParaRPr>
            </a:p>
          </p:txBody>
        </p:sp>
      </p:grpSp>
      <p:sp>
        <p:nvSpPr>
          <p:cNvPr id="54" name="TextBox 53"/>
          <p:cNvSpPr txBox="1"/>
          <p:nvPr/>
        </p:nvSpPr>
        <p:spPr>
          <a:xfrm>
            <a:off x="4368360" y="4972829"/>
            <a:ext cx="372457" cy="461665"/>
          </a:xfrm>
          <a:prstGeom prst="rect">
            <a:avLst/>
          </a:prstGeom>
          <a:noFill/>
        </p:spPr>
        <p:txBody>
          <a:bodyPr wrap="square" rtlCol="0">
            <a:spAutoFit/>
          </a:bodyPr>
          <a:lstStyle/>
          <a:p>
            <a:r>
              <a:rPr lang="vi-VN" sz="2400" smtClean="0"/>
              <a:t>&lt;</a:t>
            </a:r>
            <a:endParaRPr lang="vi-VN" sz="2000"/>
          </a:p>
        </p:txBody>
      </p:sp>
      <p:sp>
        <p:nvSpPr>
          <p:cNvPr id="55" name="TextBox 54"/>
          <p:cNvSpPr txBox="1"/>
          <p:nvPr/>
        </p:nvSpPr>
        <p:spPr>
          <a:xfrm>
            <a:off x="7934808" y="5177135"/>
            <a:ext cx="372457" cy="461665"/>
          </a:xfrm>
          <a:prstGeom prst="rect">
            <a:avLst/>
          </a:prstGeom>
          <a:noFill/>
        </p:spPr>
        <p:txBody>
          <a:bodyPr wrap="square" rtlCol="0">
            <a:spAutoFit/>
          </a:bodyPr>
          <a:lstStyle/>
          <a:p>
            <a:r>
              <a:rPr lang="vi-VN" sz="2400" smtClean="0"/>
              <a:t>&gt;</a:t>
            </a:r>
            <a:endParaRPr lang="vi-VN" sz="2000"/>
          </a:p>
        </p:txBody>
      </p:sp>
      <p:sp>
        <p:nvSpPr>
          <p:cNvPr id="56" name="TextBox 55"/>
          <p:cNvSpPr txBox="1"/>
          <p:nvPr/>
        </p:nvSpPr>
        <p:spPr>
          <a:xfrm>
            <a:off x="6199355" y="5024735"/>
            <a:ext cx="372457" cy="461665"/>
          </a:xfrm>
          <a:prstGeom prst="rect">
            <a:avLst/>
          </a:prstGeom>
          <a:noFill/>
        </p:spPr>
        <p:txBody>
          <a:bodyPr wrap="square" rtlCol="0">
            <a:spAutoFit/>
          </a:bodyPr>
          <a:lstStyle/>
          <a:p>
            <a:r>
              <a:rPr lang="vi-VN" sz="2400"/>
              <a:t>=</a:t>
            </a:r>
            <a:endParaRPr lang="vi-VN" sz="2000"/>
          </a:p>
        </p:txBody>
      </p:sp>
      <p:cxnSp>
        <p:nvCxnSpPr>
          <p:cNvPr id="62" name="Straight Connector 61"/>
          <p:cNvCxnSpPr/>
          <p:nvPr/>
        </p:nvCxnSpPr>
        <p:spPr>
          <a:xfrm>
            <a:off x="3625591" y="1117697"/>
            <a:ext cx="0" cy="57064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8" name="Content Placeholder 2"/>
          <p:cNvSpPr txBox="1">
            <a:spLocks/>
          </p:cNvSpPr>
          <p:nvPr/>
        </p:nvSpPr>
        <p:spPr bwMode="auto">
          <a:xfrm>
            <a:off x="161364" y="1246680"/>
            <a:ext cx="3420036" cy="5234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smtClean="0">
                <a:latin typeface="Tahoma" pitchFamily="34" charset="0"/>
                <a:ea typeface="Tahoma" pitchFamily="34" charset="0"/>
                <a:cs typeface="Tahoma" pitchFamily="34" charset="0"/>
              </a:rPr>
              <a:t>1. Các </a:t>
            </a:r>
            <a:r>
              <a:rPr lang="vi-VN" sz="2000" smtClean="0">
                <a:latin typeface="Tahoma" pitchFamily="34" charset="0"/>
                <a:ea typeface="Tahoma" pitchFamily="34" charset="0"/>
                <a:cs typeface="Tahoma" pitchFamily="34" charset="0"/>
              </a:rPr>
              <a:t>khái</a:t>
            </a:r>
            <a:r>
              <a:rPr lang="vi-VN" sz="1900" smtClean="0">
                <a:latin typeface="Tahoma" pitchFamily="34" charset="0"/>
                <a:ea typeface="Tahoma" pitchFamily="34" charset="0"/>
                <a:cs typeface="Tahoma" pitchFamily="34" charset="0"/>
              </a:rPr>
              <a:t> niệm</a:t>
            </a:r>
            <a:endParaRPr lang="vi-VN" sz="1900">
              <a:latin typeface="Tahoma" pitchFamily="34" charset="0"/>
              <a:ea typeface="Tahoma" pitchFamily="34" charset="0"/>
              <a:cs typeface="Tahoma" pitchFamily="34" charset="0"/>
            </a:endParaRPr>
          </a:p>
        </p:txBody>
      </p:sp>
      <p:sp>
        <p:nvSpPr>
          <p:cNvPr id="70" name="Content Placeholder 2"/>
          <p:cNvSpPr txBox="1">
            <a:spLocks/>
          </p:cNvSpPr>
          <p:nvPr/>
        </p:nvSpPr>
        <p:spPr bwMode="auto">
          <a:xfrm>
            <a:off x="228600" y="1600200"/>
            <a:ext cx="23532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smtClean="0">
                <a:latin typeface="Tahoma" pitchFamily="34" charset="0"/>
                <a:ea typeface="Tahoma" pitchFamily="34" charset="0"/>
                <a:cs typeface="Tahoma" pitchFamily="34" charset="0"/>
              </a:rPr>
              <a:t>2. Các định lý</a:t>
            </a:r>
            <a:endParaRPr lang="vi-VN" sz="2000">
              <a:latin typeface="Tahoma" pitchFamily="34" charset="0"/>
              <a:ea typeface="Tahoma" pitchFamily="34" charset="0"/>
              <a:cs typeface="Tahoma" pitchFamily="34" charset="0"/>
            </a:endParaRPr>
          </a:p>
        </p:txBody>
      </p:sp>
      <p:sp>
        <p:nvSpPr>
          <p:cNvPr id="71" name="Content Placeholder 2"/>
          <p:cNvSpPr txBox="1">
            <a:spLocks/>
          </p:cNvSpPr>
          <p:nvPr/>
        </p:nvSpPr>
        <p:spPr bwMode="auto">
          <a:xfrm>
            <a:off x="161364" y="865680"/>
            <a:ext cx="3420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 ÔN TẬP LÝ THUYẾT</a:t>
            </a:r>
            <a:endParaRPr lang="vi-VN" sz="1900" b="1">
              <a:solidFill>
                <a:srgbClr val="FFFF00"/>
              </a:solidFill>
              <a:latin typeface="Tahoma" pitchFamily="34" charset="0"/>
              <a:ea typeface="Tahoma" pitchFamily="34" charset="0"/>
              <a:cs typeface="Tahoma" pitchFamily="34" charset="0"/>
            </a:endParaRPr>
          </a:p>
        </p:txBody>
      </p:sp>
      <p:sp>
        <p:nvSpPr>
          <p:cNvPr id="72" name="Content Placeholder 2"/>
          <p:cNvSpPr txBox="1">
            <a:spLocks/>
          </p:cNvSpPr>
          <p:nvPr/>
        </p:nvSpPr>
        <p:spPr bwMode="auto">
          <a:xfrm>
            <a:off x="228600" y="1986245"/>
            <a:ext cx="3352800" cy="90935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smtClean="0">
                <a:latin typeface="Tahoma" pitchFamily="34" charset="0"/>
                <a:ea typeface="Tahoma" pitchFamily="34" charset="0"/>
                <a:cs typeface="Tahoma" pitchFamily="34" charset="0"/>
              </a:rPr>
              <a:t>3. Vị trí tương đối giữa đường thẳng và đường tròn</a:t>
            </a:r>
            <a:endParaRPr lang="vi-VN" sz="200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3906320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1000"/>
                                        <p:tgtEl>
                                          <p:spTgt spid="8">
                                            <p:txEl>
                                              <p:pRg st="1" end="1"/>
                                            </p:txEl>
                                          </p:spTgt>
                                        </p:tgtEl>
                                      </p:cBhvr>
                                    </p:animEffect>
                                    <p:anim calcmode="lin" valueType="num">
                                      <p:cBhvr>
                                        <p:cTn id="13"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1000"/>
                                        <p:tgtEl>
                                          <p:spTgt spid="8">
                                            <p:txEl>
                                              <p:pRg st="2" end="2"/>
                                            </p:txEl>
                                          </p:spTgt>
                                        </p:tgtEl>
                                      </p:cBhvr>
                                    </p:animEffect>
                                    <p:anim calcmode="lin" valueType="num">
                                      <p:cBhvr>
                                        <p:cTn id="18"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8">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fade">
                                      <p:cBhvr>
                                        <p:cTn id="22" dur="1000"/>
                                        <p:tgtEl>
                                          <p:spTgt spid="8">
                                            <p:txEl>
                                              <p:pRg st="3" end="3"/>
                                            </p:txEl>
                                          </p:spTgt>
                                        </p:tgtEl>
                                      </p:cBhvr>
                                    </p:animEffect>
                                    <p:anim calcmode="lin" valueType="num">
                                      <p:cBhvr>
                                        <p:cTn id="23"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8">
                                            <p:txEl>
                                              <p:pRg st="3" end="3"/>
                                            </p:txEl>
                                          </p:spTgt>
                                        </p:tgtEl>
                                        <p:attrNameLst>
                                          <p:attrName>ppt_y</p:attrName>
                                        </p:attrNameLst>
                                      </p:cBhvr>
                                      <p:tavLst>
                                        <p:tav tm="0">
                                          <p:val>
                                            <p:strVal val="#ppt_y+.1"/>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57"/>
                                        </p:tgtEl>
                                        <p:attrNameLst>
                                          <p:attrName>style.visibility</p:attrName>
                                        </p:attrNameLst>
                                      </p:cBhvr>
                                      <p:to>
                                        <p:strVal val="visible"/>
                                      </p:to>
                                    </p:set>
                                    <p:anim calcmode="lin" valueType="num">
                                      <p:cBhvr additive="base">
                                        <p:cTn id="27" dur="500" fill="hold"/>
                                        <p:tgtEl>
                                          <p:spTgt spid="57"/>
                                        </p:tgtEl>
                                        <p:attrNameLst>
                                          <p:attrName>ppt_x</p:attrName>
                                        </p:attrNameLst>
                                      </p:cBhvr>
                                      <p:tavLst>
                                        <p:tav tm="0">
                                          <p:val>
                                            <p:strVal val="#ppt_x"/>
                                          </p:val>
                                        </p:tav>
                                        <p:tav tm="100000">
                                          <p:val>
                                            <p:strVal val="#ppt_x"/>
                                          </p:val>
                                        </p:tav>
                                      </p:tavLst>
                                    </p:anim>
                                    <p:anim calcmode="lin" valueType="num">
                                      <p:cBhvr additive="base">
                                        <p:cTn id="28" dur="500" fill="hold"/>
                                        <p:tgtEl>
                                          <p:spTgt spid="57"/>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58"/>
                                        </p:tgtEl>
                                        <p:attrNameLst>
                                          <p:attrName>style.visibility</p:attrName>
                                        </p:attrNameLst>
                                      </p:cBhvr>
                                      <p:to>
                                        <p:strVal val="visible"/>
                                      </p:to>
                                    </p:set>
                                    <p:anim calcmode="lin" valueType="num">
                                      <p:cBhvr additive="base">
                                        <p:cTn id="31" dur="500" fill="hold"/>
                                        <p:tgtEl>
                                          <p:spTgt spid="58"/>
                                        </p:tgtEl>
                                        <p:attrNameLst>
                                          <p:attrName>ppt_x</p:attrName>
                                        </p:attrNameLst>
                                      </p:cBhvr>
                                      <p:tavLst>
                                        <p:tav tm="0">
                                          <p:val>
                                            <p:strVal val="#ppt_x"/>
                                          </p:val>
                                        </p:tav>
                                        <p:tav tm="100000">
                                          <p:val>
                                            <p:strVal val="#ppt_x"/>
                                          </p:val>
                                        </p:tav>
                                      </p:tavLst>
                                    </p:anim>
                                    <p:anim calcmode="lin" valueType="num">
                                      <p:cBhvr additive="base">
                                        <p:cTn id="32" dur="500" fill="hold"/>
                                        <p:tgtEl>
                                          <p:spTgt spid="58"/>
                                        </p:tgtEl>
                                        <p:attrNameLst>
                                          <p:attrName>ppt_y</p:attrName>
                                        </p:attrNameLst>
                                      </p:cBhvr>
                                      <p:tavLst>
                                        <p:tav tm="0">
                                          <p:val>
                                            <p:strVal val="1+#ppt_h/2"/>
                                          </p:val>
                                        </p:tav>
                                        <p:tav tm="100000">
                                          <p:val>
                                            <p:strVal val="#ppt_y"/>
                                          </p:val>
                                        </p:tav>
                                      </p:tavLst>
                                    </p:anim>
                                  </p:childTnLst>
                                </p:cTn>
                              </p:par>
                              <p:par>
                                <p:cTn id="33" presetID="22" presetClass="entr" presetSubtype="1"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up)">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2" fill="hold" grpId="0" nodeType="clickEffect">
                                  <p:stCondLst>
                                    <p:cond delay="0"/>
                                  </p:stCondLst>
                                  <p:childTnLst>
                                    <p:set>
                                      <p:cBhvr>
                                        <p:cTn id="39" dur="1" fill="hold">
                                          <p:stCondLst>
                                            <p:cond delay="0"/>
                                          </p:stCondLst>
                                        </p:cTn>
                                        <p:tgtEl>
                                          <p:spTgt spid="54"/>
                                        </p:tgtEl>
                                        <p:attrNameLst>
                                          <p:attrName>style.visibility</p:attrName>
                                        </p:attrNameLst>
                                      </p:cBhvr>
                                      <p:to>
                                        <p:strVal val="visible"/>
                                      </p:to>
                                    </p:set>
                                    <p:animEffect transition="in" filter="wipe(right)">
                                      <p:cBhvr>
                                        <p:cTn id="40" dur="500"/>
                                        <p:tgtEl>
                                          <p:spTgt spid="5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grpId="0" nodeType="clickEffect">
                                  <p:stCondLst>
                                    <p:cond delay="0"/>
                                  </p:stCondLst>
                                  <p:childTnLst>
                                    <p:set>
                                      <p:cBhvr>
                                        <p:cTn id="44" dur="1" fill="hold">
                                          <p:stCondLst>
                                            <p:cond delay="0"/>
                                          </p:stCondLst>
                                        </p:cTn>
                                        <p:tgtEl>
                                          <p:spTgt spid="56"/>
                                        </p:tgtEl>
                                        <p:attrNameLst>
                                          <p:attrName>style.visibility</p:attrName>
                                        </p:attrNameLst>
                                      </p:cBhvr>
                                      <p:to>
                                        <p:strVal val="visible"/>
                                      </p:to>
                                    </p:set>
                                    <p:animEffect transition="in" filter="wipe(right)">
                                      <p:cBhvr>
                                        <p:cTn id="45" dur="500"/>
                                        <p:tgtEl>
                                          <p:spTgt spid="56"/>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55"/>
                                        </p:tgtEl>
                                        <p:attrNameLst>
                                          <p:attrName>style.visibility</p:attrName>
                                        </p:attrNameLst>
                                      </p:cBhvr>
                                      <p:to>
                                        <p:strVal val="visible"/>
                                      </p:to>
                                    </p:set>
                                    <p:animEffect transition="in" filter="wipe(down)">
                                      <p:cBhvr>
                                        <p:cTn id="50" dur="500"/>
                                        <p:tgtEl>
                                          <p:spTgt spid="55"/>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72"/>
                                        </p:tgtEl>
                                        <p:attrNameLst>
                                          <p:attrName>style.visibility</p:attrName>
                                        </p:attrNameLst>
                                      </p:cBhvr>
                                      <p:to>
                                        <p:strVal val="visible"/>
                                      </p:to>
                                    </p:set>
                                    <p:anim calcmode="lin" valueType="num">
                                      <p:cBhvr additive="base">
                                        <p:cTn id="55" dur="500" fill="hold"/>
                                        <p:tgtEl>
                                          <p:spTgt spid="72"/>
                                        </p:tgtEl>
                                        <p:attrNameLst>
                                          <p:attrName>ppt_x</p:attrName>
                                        </p:attrNameLst>
                                      </p:cBhvr>
                                      <p:tavLst>
                                        <p:tav tm="0">
                                          <p:val>
                                            <p:strVal val="0-#ppt_w/2"/>
                                          </p:val>
                                        </p:tav>
                                        <p:tav tm="100000">
                                          <p:val>
                                            <p:strVal val="#ppt_x"/>
                                          </p:val>
                                        </p:tav>
                                      </p:tavLst>
                                    </p:anim>
                                    <p:anim calcmode="lin" valueType="num">
                                      <p:cBhvr additive="base">
                                        <p:cTn id="56" dur="500" fill="hold"/>
                                        <p:tgtEl>
                                          <p:spTgt spid="7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55" grpId="0"/>
      <p:bldP spid="56" grpId="0"/>
      <p:bldP spid="7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948908096"/>
              </p:ext>
            </p:extLst>
          </p:nvPr>
        </p:nvGraphicFramePr>
        <p:xfrm>
          <a:off x="3045554" y="2091894"/>
          <a:ext cx="6098446" cy="4080306"/>
        </p:xfrm>
        <a:graphic>
          <a:graphicData uri="http://schemas.openxmlformats.org/drawingml/2006/table">
            <a:tbl>
              <a:tblPr firstRow="1" bandRow="1">
                <a:tableStyleId>{21E4AEA4-8DFA-4A89-87EB-49C32662AFE0}</a:tableStyleId>
              </a:tblPr>
              <a:tblGrid>
                <a:gridCol w="3888646"/>
                <a:gridCol w="2209800"/>
              </a:tblGrid>
              <a:tr h="676196">
                <a:tc>
                  <a:txBody>
                    <a:bodyPr/>
                    <a:lstStyle/>
                    <a:p>
                      <a:pPr algn="ctr"/>
                      <a:r>
                        <a:rPr lang="vi-VN" sz="1600" smtClean="0">
                          <a:solidFill>
                            <a:schemeClr val="accent4">
                              <a:lumMod val="10000"/>
                            </a:schemeClr>
                          </a:solidFill>
                          <a:latin typeface="Tahoma" pitchFamily="34" charset="0"/>
                          <a:ea typeface="Tahoma" pitchFamily="34" charset="0"/>
                          <a:cs typeface="Tahoma" pitchFamily="34" charset="0"/>
                        </a:rPr>
                        <a:t>Vị</a:t>
                      </a:r>
                      <a:r>
                        <a:rPr lang="vi-VN" sz="1600" baseline="0" smtClean="0">
                          <a:solidFill>
                            <a:schemeClr val="accent4">
                              <a:lumMod val="10000"/>
                            </a:schemeClr>
                          </a:solidFill>
                          <a:latin typeface="Tahoma" pitchFamily="34" charset="0"/>
                          <a:ea typeface="Tahoma" pitchFamily="34" charset="0"/>
                          <a:cs typeface="Tahoma" pitchFamily="34" charset="0"/>
                        </a:rPr>
                        <a:t> trí tương đối của hai đường tròn</a:t>
                      </a:r>
                      <a:endParaRPr lang="vi-VN" sz="1600">
                        <a:solidFill>
                          <a:schemeClr val="accent4">
                            <a:lumMod val="10000"/>
                          </a:schemeClr>
                        </a:solidFill>
                        <a:latin typeface="Tahoma" pitchFamily="34" charset="0"/>
                        <a:ea typeface="Tahoma" pitchFamily="34" charset="0"/>
                        <a:cs typeface="Tahoma" pitchFamily="34" charset="0"/>
                      </a:endParaRPr>
                    </a:p>
                  </a:txBody>
                  <a:tcPr anchor="ctr"/>
                </a:tc>
                <a:tc>
                  <a:txBody>
                    <a:bodyPr/>
                    <a:lstStyle/>
                    <a:p>
                      <a:pPr algn="ctr"/>
                      <a:r>
                        <a:rPr lang="vi-VN" sz="1600" smtClean="0">
                          <a:solidFill>
                            <a:schemeClr val="accent4">
                              <a:lumMod val="10000"/>
                            </a:schemeClr>
                          </a:solidFill>
                          <a:latin typeface="Tahoma" pitchFamily="34" charset="0"/>
                          <a:ea typeface="Tahoma" pitchFamily="34" charset="0"/>
                          <a:cs typeface="Tahoma" pitchFamily="34" charset="0"/>
                        </a:rPr>
                        <a:t>Hệ</a:t>
                      </a:r>
                      <a:r>
                        <a:rPr lang="vi-VN" sz="1600" baseline="0" smtClean="0">
                          <a:solidFill>
                            <a:schemeClr val="accent4">
                              <a:lumMod val="10000"/>
                            </a:schemeClr>
                          </a:solidFill>
                          <a:latin typeface="Tahoma" pitchFamily="34" charset="0"/>
                          <a:ea typeface="Tahoma" pitchFamily="34" charset="0"/>
                          <a:cs typeface="Tahoma" pitchFamily="34" charset="0"/>
                        </a:rPr>
                        <a:t> thức giữa OO’ với R và r</a:t>
                      </a:r>
                      <a:endParaRPr lang="vi-VN" sz="1600">
                        <a:solidFill>
                          <a:schemeClr val="accent4">
                            <a:lumMod val="10000"/>
                          </a:schemeClr>
                        </a:solidFill>
                        <a:latin typeface="Tahoma" pitchFamily="34" charset="0"/>
                        <a:ea typeface="Tahoma" pitchFamily="34" charset="0"/>
                        <a:cs typeface="Tahoma" pitchFamily="34" charset="0"/>
                      </a:endParaRPr>
                    </a:p>
                  </a:txBody>
                  <a:tcPr anchor="ctr"/>
                </a:tc>
              </a:tr>
              <a:tr h="3404110">
                <a:tc>
                  <a:txBody>
                    <a:bodyPr/>
                    <a:lstStyle/>
                    <a:p>
                      <a:pPr marL="285750" indent="-285750">
                        <a:lnSpc>
                          <a:spcPct val="150000"/>
                        </a:lnSpc>
                        <a:spcAft>
                          <a:spcPts val="1200"/>
                        </a:spcAft>
                        <a:buFont typeface="Wingdings" pitchFamily="2" charset="2"/>
                        <a:buChar char="q"/>
                      </a:pPr>
                      <a:r>
                        <a:rPr lang="vi-VN" sz="1600" smtClean="0">
                          <a:solidFill>
                            <a:schemeClr val="bg1"/>
                          </a:solidFill>
                          <a:latin typeface="Tahoma" pitchFamily="34" charset="0"/>
                          <a:ea typeface="Tahoma" pitchFamily="34" charset="0"/>
                          <a:cs typeface="Tahoma" pitchFamily="34" charset="0"/>
                        </a:rPr>
                        <a:t>Hai đường</a:t>
                      </a:r>
                      <a:r>
                        <a:rPr lang="vi-VN" sz="1600" baseline="0" smtClean="0">
                          <a:solidFill>
                            <a:schemeClr val="bg1"/>
                          </a:solidFill>
                          <a:latin typeface="Tahoma" pitchFamily="34" charset="0"/>
                          <a:ea typeface="Tahoma" pitchFamily="34" charset="0"/>
                          <a:cs typeface="Tahoma" pitchFamily="34" charset="0"/>
                        </a:rPr>
                        <a:t> tròn cắt nhau    </a:t>
                      </a:r>
                    </a:p>
                    <a:p>
                      <a:pPr marL="285750" indent="-285750">
                        <a:lnSpc>
                          <a:spcPct val="150000"/>
                        </a:lnSpc>
                        <a:spcAft>
                          <a:spcPts val="1200"/>
                        </a:spcAft>
                        <a:buFont typeface="Wingdings" pitchFamily="2" charset="2"/>
                        <a:buChar char="q"/>
                      </a:pPr>
                      <a:r>
                        <a:rPr lang="vi-VN" sz="1600" baseline="0" smtClean="0">
                          <a:solidFill>
                            <a:schemeClr val="bg1"/>
                          </a:solidFill>
                          <a:latin typeface="Tahoma" pitchFamily="34" charset="0"/>
                          <a:ea typeface="Tahoma" pitchFamily="34" charset="0"/>
                          <a:cs typeface="Tahoma" pitchFamily="34" charset="0"/>
                        </a:rPr>
                        <a:t>Hai đường tròn tiếp xúc ngoài</a:t>
                      </a:r>
                    </a:p>
                    <a:p>
                      <a:pPr marL="285750" indent="-285750">
                        <a:lnSpc>
                          <a:spcPct val="150000"/>
                        </a:lnSpc>
                        <a:spcAft>
                          <a:spcPts val="1200"/>
                        </a:spcAft>
                        <a:buFont typeface="Wingdings" pitchFamily="2" charset="2"/>
                        <a:buChar char="q"/>
                      </a:pPr>
                      <a:r>
                        <a:rPr lang="vi-VN" sz="1600" baseline="0" smtClean="0">
                          <a:solidFill>
                            <a:schemeClr val="bg1"/>
                          </a:solidFill>
                          <a:latin typeface="Tahoma" pitchFamily="34" charset="0"/>
                          <a:ea typeface="Tahoma" pitchFamily="34" charset="0"/>
                          <a:cs typeface="Tahoma" pitchFamily="34" charset="0"/>
                        </a:rPr>
                        <a:t>Hai đường tròn tiếp xúc trong</a:t>
                      </a:r>
                    </a:p>
                    <a:p>
                      <a:pPr marL="285750" indent="-285750">
                        <a:lnSpc>
                          <a:spcPct val="150000"/>
                        </a:lnSpc>
                        <a:spcAft>
                          <a:spcPts val="1200"/>
                        </a:spcAft>
                        <a:buFont typeface="Wingdings" pitchFamily="2" charset="2"/>
                        <a:buChar char="q"/>
                      </a:pPr>
                      <a:r>
                        <a:rPr lang="vi-VN" sz="1600" baseline="0" smtClean="0">
                          <a:solidFill>
                            <a:schemeClr val="bg1"/>
                          </a:solidFill>
                          <a:latin typeface="Tahoma" pitchFamily="34" charset="0"/>
                          <a:ea typeface="Tahoma" pitchFamily="34" charset="0"/>
                          <a:cs typeface="Tahoma" pitchFamily="34" charset="0"/>
                        </a:rPr>
                        <a:t>...........................................</a:t>
                      </a:r>
                    </a:p>
                    <a:p>
                      <a:pPr marL="285750" indent="-285750">
                        <a:lnSpc>
                          <a:spcPct val="100000"/>
                        </a:lnSpc>
                        <a:spcAft>
                          <a:spcPts val="1200"/>
                        </a:spcAft>
                        <a:buFont typeface="Wingdings" pitchFamily="2" charset="2"/>
                        <a:buChar char="q"/>
                      </a:pPr>
                      <a:r>
                        <a:rPr lang="vi-VN" sz="1600" baseline="0" smtClean="0">
                          <a:solidFill>
                            <a:schemeClr val="bg1"/>
                          </a:solidFill>
                          <a:latin typeface="Tahoma" pitchFamily="34" charset="0"/>
                          <a:ea typeface="Tahoma" pitchFamily="34" charset="0"/>
                          <a:cs typeface="Tahoma" pitchFamily="34" charset="0"/>
                        </a:rPr>
                        <a:t>...........................................</a:t>
                      </a:r>
                    </a:p>
                  </a:txBody>
                  <a:tcPr>
                    <a:lnR w="12700" cap="flat" cmpd="sng" algn="ctr">
                      <a:noFill/>
                      <a:prstDash val="solid"/>
                      <a:round/>
                      <a:headEnd type="none" w="med" len="med"/>
                      <a:tailEnd type="none" w="med" len="med"/>
                    </a:lnR>
                  </a:tcPr>
                </a:tc>
                <a:tc>
                  <a:txBody>
                    <a:bodyPr/>
                    <a:lstStyle/>
                    <a:p>
                      <a:r>
                        <a:rPr lang="vi-VN" sz="1600" smtClean="0"/>
                        <a:t>....................................</a:t>
                      </a:r>
                    </a:p>
                    <a:p>
                      <a:endParaRPr lang="vi-VN" sz="800" smtClean="0"/>
                    </a:p>
                    <a:p>
                      <a:endParaRPr lang="vi-VN" sz="1400"/>
                    </a:p>
                    <a:p>
                      <a:r>
                        <a:rPr lang="vi-VN" sz="1600" smtClean="0"/>
                        <a:t>...................................</a:t>
                      </a:r>
                    </a:p>
                    <a:p>
                      <a:endParaRPr lang="vi-VN" sz="1600" smtClean="0"/>
                    </a:p>
                    <a:p>
                      <a:r>
                        <a:rPr lang="vi-VN" sz="1600" smtClean="0"/>
                        <a:t>....................................</a:t>
                      </a:r>
                    </a:p>
                    <a:p>
                      <a:endParaRPr lang="vi-VN" sz="1600" smtClean="0"/>
                    </a:p>
                    <a:p>
                      <a:endParaRPr lang="vi-VN" sz="1600" smtClean="0"/>
                    </a:p>
                    <a:p>
                      <a:endParaRPr lang="vi-VN" sz="1600" smtClean="0"/>
                    </a:p>
                    <a:p>
                      <a:endParaRPr lang="vi-VN" sz="1600" smtClean="0"/>
                    </a:p>
                  </a:txBody>
                  <a:tcPr>
                    <a:lnL w="12700" cap="flat" cmpd="sng" algn="ctr">
                      <a:noFill/>
                      <a:prstDash val="solid"/>
                      <a:round/>
                      <a:headEnd type="none" w="med" len="med"/>
                      <a:tailEnd type="none" w="med" len="med"/>
                    </a:lnL>
                  </a:tcPr>
                </a:tc>
              </a:tr>
            </a:tbl>
          </a:graphicData>
        </a:graphic>
      </p:graphicFrame>
      <mc:AlternateContent xmlns:mc="http://schemas.openxmlformats.org/markup-compatibility/2006" xmlns:a14="http://schemas.microsoft.com/office/drawing/2010/main">
        <mc:Choice Requires="a14">
          <p:sp>
            <p:nvSpPr>
              <p:cNvPr id="6" name="TextBox 5"/>
              <p:cNvSpPr txBox="1"/>
              <p:nvPr/>
            </p:nvSpPr>
            <p:spPr>
              <a:xfrm>
                <a:off x="6554688" y="2710009"/>
                <a:ext cx="2692680" cy="490391"/>
              </a:xfrm>
              <a:prstGeom prst="rect">
                <a:avLst/>
              </a:prstGeom>
              <a:noFill/>
            </p:spPr>
            <p:txBody>
              <a:bodyPr wrap="square" rtlCol="0">
                <a:spAutoFit/>
              </a:bodyPr>
              <a:lstStyle/>
              <a:p>
                <a14:m>
                  <m:oMath xmlns:m="http://schemas.openxmlformats.org/officeDocument/2006/math">
                    <m:groupChr>
                      <m:groupChrPr>
                        <m:chr m:val="⇔"/>
                        <m:pos m:val="top"/>
                        <m:ctrlPr>
                          <a:rPr lang="vi-VN" sz="2000" b="1" i="1" smtClean="0">
                            <a:solidFill>
                              <a:srgbClr val="FF0000"/>
                            </a:solidFill>
                            <a:latin typeface="Cambria Math"/>
                          </a:rPr>
                        </m:ctrlPr>
                      </m:groupChrPr>
                      <m:e/>
                    </m:groupChr>
                  </m:oMath>
                </a14:m>
                <a:r>
                  <a:rPr lang="vi-VN" sz="2000" b="1" smtClean="0">
                    <a:solidFill>
                      <a:srgbClr val="FF0000"/>
                    </a:solidFill>
                  </a:rPr>
                  <a:t> R – r &lt; OO’ &lt; R + r</a:t>
                </a:r>
                <a:endParaRPr lang="vi-VN" sz="2000" b="1">
                  <a:solidFill>
                    <a:srgbClr val="FF0000"/>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6554688" y="2710009"/>
                <a:ext cx="2692680" cy="490391"/>
              </a:xfrm>
              <a:prstGeom prst="rect">
                <a:avLst/>
              </a:prstGeom>
              <a:blipFill rotWithShape="1">
                <a:blip r:embed="rId2"/>
                <a:stretch>
                  <a:fillRect l="-6109" t="-35000" r="-1584" b="-50000"/>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6823022" y="3319609"/>
                <a:ext cx="2156012" cy="490391"/>
              </a:xfrm>
              <a:prstGeom prst="rect">
                <a:avLst/>
              </a:prstGeom>
              <a:noFill/>
            </p:spPr>
            <p:txBody>
              <a:bodyPr wrap="square" rtlCol="0">
                <a:spAutoFit/>
              </a:bodyPr>
              <a:lstStyle/>
              <a:p>
                <a14:m>
                  <m:oMath xmlns:m="http://schemas.openxmlformats.org/officeDocument/2006/math">
                    <m:groupChr>
                      <m:groupChrPr>
                        <m:chr m:val="⇔"/>
                        <m:pos m:val="top"/>
                        <m:ctrlPr>
                          <a:rPr lang="vi-VN" sz="2000" b="1" i="1" smtClean="0">
                            <a:solidFill>
                              <a:srgbClr val="FF0000"/>
                            </a:solidFill>
                            <a:latin typeface="Cambria Math"/>
                          </a:rPr>
                        </m:ctrlPr>
                      </m:groupChrPr>
                      <m:e/>
                    </m:groupChr>
                  </m:oMath>
                </a14:m>
                <a:r>
                  <a:rPr lang="vi-VN" sz="2000" b="1">
                    <a:solidFill>
                      <a:srgbClr val="FF0000"/>
                    </a:solidFill>
                  </a:rPr>
                  <a:t>OO’ </a:t>
                </a:r>
                <a:r>
                  <a:rPr lang="vi-VN" sz="2000" b="1" smtClean="0">
                    <a:solidFill>
                      <a:srgbClr val="FF0000"/>
                    </a:solidFill>
                  </a:rPr>
                  <a:t>= R + r</a:t>
                </a:r>
                <a:endParaRPr lang="vi-VN" sz="2000" b="1">
                  <a:solidFill>
                    <a:srgbClr val="FF0000"/>
                  </a:solidFil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6823022" y="3319609"/>
                <a:ext cx="2156012" cy="490391"/>
              </a:xfrm>
              <a:prstGeom prst="rect">
                <a:avLst/>
              </a:prstGeom>
              <a:blipFill rotWithShape="1">
                <a:blip r:embed="rId3"/>
                <a:stretch>
                  <a:fillRect l="-7627" t="-35000" b="-50000"/>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6781800" y="3810000"/>
                <a:ext cx="2667000" cy="490391"/>
              </a:xfrm>
              <a:prstGeom prst="rect">
                <a:avLst/>
              </a:prstGeom>
              <a:noFill/>
            </p:spPr>
            <p:txBody>
              <a:bodyPr wrap="square" rtlCol="0">
                <a:spAutoFit/>
              </a:bodyPr>
              <a:lstStyle/>
              <a:p>
                <a14:m>
                  <m:oMath xmlns:m="http://schemas.openxmlformats.org/officeDocument/2006/math">
                    <m:groupChr>
                      <m:groupChrPr>
                        <m:chr m:val="⇔"/>
                        <m:pos m:val="top"/>
                        <m:ctrlPr>
                          <a:rPr lang="vi-VN" sz="2000" b="1" i="1" smtClean="0">
                            <a:solidFill>
                              <a:srgbClr val="FF0000"/>
                            </a:solidFill>
                            <a:latin typeface="Cambria Math"/>
                          </a:rPr>
                        </m:ctrlPr>
                      </m:groupChrPr>
                      <m:e/>
                    </m:groupChr>
                  </m:oMath>
                </a14:m>
                <a:r>
                  <a:rPr lang="vi-VN" sz="2000" b="1">
                    <a:solidFill>
                      <a:srgbClr val="FF0000"/>
                    </a:solidFill>
                  </a:rPr>
                  <a:t>OO’ </a:t>
                </a:r>
                <a:r>
                  <a:rPr lang="vi-VN" sz="2000" b="1" smtClean="0">
                    <a:solidFill>
                      <a:srgbClr val="FF0000"/>
                    </a:solidFill>
                  </a:rPr>
                  <a:t>= R - r</a:t>
                </a:r>
                <a:endParaRPr lang="vi-VN" sz="2000" b="1">
                  <a:solidFill>
                    <a:srgbClr val="FF0000"/>
                  </a:solidFill>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6781800" y="3810000"/>
                <a:ext cx="2667000" cy="490391"/>
              </a:xfrm>
              <a:prstGeom prst="rect">
                <a:avLst/>
              </a:prstGeom>
              <a:blipFill rotWithShape="1">
                <a:blip r:embed="rId4"/>
                <a:stretch>
                  <a:fillRect l="-6407" t="-35000" b="-50000"/>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6781800" y="4343400"/>
                <a:ext cx="2667000" cy="490391"/>
              </a:xfrm>
              <a:prstGeom prst="rect">
                <a:avLst/>
              </a:prstGeom>
              <a:noFill/>
            </p:spPr>
            <p:txBody>
              <a:bodyPr wrap="square" rtlCol="0">
                <a:spAutoFit/>
              </a:bodyPr>
              <a:lstStyle/>
              <a:p>
                <a14:m>
                  <m:oMath xmlns:m="http://schemas.openxmlformats.org/officeDocument/2006/math">
                    <m:groupChr>
                      <m:groupChrPr>
                        <m:chr m:val="⇔"/>
                        <m:pos m:val="top"/>
                        <m:ctrlPr>
                          <a:rPr lang="vi-VN" sz="2000" b="1" i="1" smtClean="0">
                            <a:solidFill>
                              <a:schemeClr val="bg1"/>
                            </a:solidFill>
                            <a:latin typeface="Cambria Math"/>
                          </a:rPr>
                        </m:ctrlPr>
                      </m:groupChrPr>
                      <m:e/>
                    </m:groupChr>
                  </m:oMath>
                </a14:m>
                <a:r>
                  <a:rPr lang="vi-VN" sz="2000" b="1">
                    <a:solidFill>
                      <a:schemeClr val="bg1"/>
                    </a:solidFill>
                  </a:rPr>
                  <a:t>OO’ </a:t>
                </a:r>
                <a:r>
                  <a:rPr lang="vi-VN" sz="2000" b="1" smtClean="0">
                    <a:solidFill>
                      <a:schemeClr val="bg1"/>
                    </a:solidFill>
                  </a:rPr>
                  <a:t>&gt; R + r</a:t>
                </a:r>
                <a:endParaRPr lang="vi-VN" sz="2000" b="1">
                  <a:solidFill>
                    <a:schemeClr val="bg1"/>
                  </a:solidFill>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6781800" y="4343400"/>
                <a:ext cx="2667000" cy="490391"/>
              </a:xfrm>
              <a:prstGeom prst="rect">
                <a:avLst/>
              </a:prstGeom>
              <a:blipFill rotWithShape="1">
                <a:blip r:embed="rId5"/>
                <a:stretch>
                  <a:fillRect l="-6407" t="-35000" b="-48750"/>
                </a:stretch>
              </a:blipFill>
            </p:spPr>
            <p:txBody>
              <a:bodyPr/>
              <a:lstStyle/>
              <a:p>
                <a:r>
                  <a:rPr lang="vi-VN">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6837496" y="4800600"/>
                <a:ext cx="2514600" cy="490391"/>
              </a:xfrm>
              <a:prstGeom prst="rect">
                <a:avLst/>
              </a:prstGeom>
              <a:noFill/>
            </p:spPr>
            <p:txBody>
              <a:bodyPr wrap="square" rtlCol="0">
                <a:spAutoFit/>
              </a:bodyPr>
              <a:lstStyle/>
              <a:p>
                <a14:m>
                  <m:oMath xmlns:m="http://schemas.openxmlformats.org/officeDocument/2006/math">
                    <m:groupChr>
                      <m:groupChrPr>
                        <m:chr m:val="⇔"/>
                        <m:pos m:val="top"/>
                        <m:ctrlPr>
                          <a:rPr lang="vi-VN" sz="2000" b="1" i="1" smtClean="0">
                            <a:solidFill>
                              <a:schemeClr val="bg1"/>
                            </a:solidFill>
                            <a:latin typeface="Cambria Math"/>
                          </a:rPr>
                        </m:ctrlPr>
                      </m:groupChrPr>
                      <m:e/>
                    </m:groupChr>
                  </m:oMath>
                </a14:m>
                <a:r>
                  <a:rPr lang="vi-VN" sz="2000" b="1">
                    <a:solidFill>
                      <a:schemeClr val="bg1"/>
                    </a:solidFill>
                  </a:rPr>
                  <a:t>OO’ </a:t>
                </a:r>
                <a:r>
                  <a:rPr lang="vi-VN" sz="2000" b="1" smtClean="0">
                    <a:solidFill>
                      <a:schemeClr val="bg1"/>
                    </a:solidFill>
                  </a:rPr>
                  <a:t>&lt; R - r</a:t>
                </a:r>
                <a:endParaRPr lang="vi-VN" sz="2000" b="1">
                  <a:solidFill>
                    <a:schemeClr val="bg1"/>
                  </a:solidFill>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6837496" y="4800600"/>
                <a:ext cx="2514600" cy="490391"/>
              </a:xfrm>
              <a:prstGeom prst="rect">
                <a:avLst/>
              </a:prstGeom>
              <a:blipFill rotWithShape="1">
                <a:blip r:embed="rId6"/>
                <a:stretch>
                  <a:fillRect l="-6796" t="-35000" b="-48750"/>
                </a:stretch>
              </a:blipFill>
            </p:spPr>
            <p:txBody>
              <a:bodyPr/>
              <a:lstStyle/>
              <a:p>
                <a:r>
                  <a:rPr lang="vi-VN">
                    <a:noFill/>
                  </a:rPr>
                  <a:t> </a:t>
                </a:r>
              </a:p>
            </p:txBody>
          </p:sp>
        </mc:Fallback>
      </mc:AlternateContent>
      <p:sp>
        <p:nvSpPr>
          <p:cNvPr id="7" name="Rounded Rectangle 6"/>
          <p:cNvSpPr/>
          <p:nvPr/>
        </p:nvSpPr>
        <p:spPr>
          <a:xfrm>
            <a:off x="3867244" y="919363"/>
            <a:ext cx="4876800" cy="990600"/>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000" b="1" u="sng" smtClean="0">
                <a:solidFill>
                  <a:srgbClr val="7030A0"/>
                </a:solidFill>
                <a:latin typeface="Tahoma" pitchFamily="34" charset="0"/>
                <a:ea typeface="Tahoma" pitchFamily="34" charset="0"/>
                <a:cs typeface="Tahoma" pitchFamily="34" charset="0"/>
              </a:rPr>
              <a:t>Bài tập 4:</a:t>
            </a:r>
            <a:endParaRPr lang="vi-VN" sz="2000" b="1">
              <a:solidFill>
                <a:srgbClr val="7030A0"/>
              </a:solidFill>
              <a:latin typeface="Tahoma" pitchFamily="34" charset="0"/>
              <a:ea typeface="Tahoma" pitchFamily="34" charset="0"/>
              <a:cs typeface="Tahoma" pitchFamily="34" charset="0"/>
            </a:endParaRPr>
          </a:p>
          <a:p>
            <a:pPr algn="ctr"/>
            <a:r>
              <a:rPr lang="vi-VN" sz="2000" b="1" smtClean="0">
                <a:solidFill>
                  <a:schemeClr val="bg1">
                    <a:lumMod val="60000"/>
                    <a:lumOff val="40000"/>
                  </a:schemeClr>
                </a:solidFill>
                <a:latin typeface="Tahoma" pitchFamily="34" charset="0"/>
                <a:ea typeface="Tahoma" pitchFamily="34" charset="0"/>
                <a:cs typeface="Tahoma" pitchFamily="34" charset="0"/>
              </a:rPr>
              <a:t>Điền </a:t>
            </a:r>
            <a:r>
              <a:rPr lang="vi-VN" sz="2000" b="1">
                <a:solidFill>
                  <a:schemeClr val="bg1">
                    <a:lumMod val="60000"/>
                    <a:lumOff val="40000"/>
                  </a:schemeClr>
                </a:solidFill>
                <a:latin typeface="Tahoma" pitchFamily="34" charset="0"/>
                <a:ea typeface="Tahoma" pitchFamily="34" charset="0"/>
                <a:cs typeface="Tahoma" pitchFamily="34" charset="0"/>
              </a:rPr>
              <a:t>vào chỗ ...... để được các </a:t>
            </a:r>
            <a:r>
              <a:rPr lang="vi-VN" sz="2000" b="1" smtClean="0">
                <a:solidFill>
                  <a:schemeClr val="bg1">
                    <a:lumMod val="60000"/>
                    <a:lumOff val="40000"/>
                  </a:schemeClr>
                </a:solidFill>
                <a:latin typeface="Tahoma" pitchFamily="34" charset="0"/>
                <a:ea typeface="Tahoma" pitchFamily="34" charset="0"/>
                <a:cs typeface="Tahoma" pitchFamily="34" charset="0"/>
              </a:rPr>
              <a:t>kết luận đúng</a:t>
            </a:r>
            <a:r>
              <a:rPr lang="vi-VN" sz="2000" b="1">
                <a:latin typeface="Tahoma" pitchFamily="34" charset="0"/>
                <a:ea typeface="Tahoma" pitchFamily="34" charset="0"/>
                <a:cs typeface="Tahoma" pitchFamily="34" charset="0"/>
              </a:rPr>
              <a:t>:</a:t>
            </a:r>
          </a:p>
        </p:txBody>
      </p:sp>
      <p:cxnSp>
        <p:nvCxnSpPr>
          <p:cNvPr id="18" name="Straight Connector 17"/>
          <p:cNvCxnSpPr/>
          <p:nvPr/>
        </p:nvCxnSpPr>
        <p:spPr>
          <a:xfrm>
            <a:off x="2971800" y="1066800"/>
            <a:ext cx="0" cy="57064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2"/>
          <p:cNvSpPr txBox="1">
            <a:spLocks/>
          </p:cNvSpPr>
          <p:nvPr/>
        </p:nvSpPr>
        <p:spPr bwMode="auto">
          <a:xfrm>
            <a:off x="228600" y="1447800"/>
            <a:ext cx="23532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smtClean="0">
                <a:latin typeface="Tahoma" pitchFamily="34" charset="0"/>
                <a:ea typeface="Tahoma" pitchFamily="34" charset="0"/>
                <a:cs typeface="Tahoma" pitchFamily="34" charset="0"/>
              </a:rPr>
              <a:t>2. Các định lý</a:t>
            </a:r>
            <a:endParaRPr lang="vi-VN" sz="2000">
              <a:latin typeface="Tahoma" pitchFamily="34" charset="0"/>
              <a:ea typeface="Tahoma" pitchFamily="34" charset="0"/>
              <a:cs typeface="Tahoma" pitchFamily="34" charset="0"/>
            </a:endParaRPr>
          </a:p>
        </p:txBody>
      </p:sp>
      <p:sp>
        <p:nvSpPr>
          <p:cNvPr id="25" name="Content Placeholder 2"/>
          <p:cNvSpPr txBox="1">
            <a:spLocks/>
          </p:cNvSpPr>
          <p:nvPr/>
        </p:nvSpPr>
        <p:spPr bwMode="auto">
          <a:xfrm>
            <a:off x="161364" y="685800"/>
            <a:ext cx="3420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 ÔN TẬP LÝ THUYẾT</a:t>
            </a:r>
            <a:endParaRPr lang="vi-VN" sz="1900" b="1">
              <a:solidFill>
                <a:srgbClr val="FFFF00"/>
              </a:solidFill>
              <a:latin typeface="Tahoma" pitchFamily="34" charset="0"/>
              <a:ea typeface="Tahoma" pitchFamily="34" charset="0"/>
              <a:cs typeface="Tahoma" pitchFamily="34" charset="0"/>
            </a:endParaRPr>
          </a:p>
        </p:txBody>
      </p:sp>
      <p:sp>
        <p:nvSpPr>
          <p:cNvPr id="26" name="Content Placeholder 2"/>
          <p:cNvSpPr txBox="1">
            <a:spLocks/>
          </p:cNvSpPr>
          <p:nvPr/>
        </p:nvSpPr>
        <p:spPr bwMode="auto">
          <a:xfrm>
            <a:off x="228600" y="1832515"/>
            <a:ext cx="2514600" cy="90935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smtClean="0">
                <a:latin typeface="Tahoma" pitchFamily="34" charset="0"/>
                <a:ea typeface="Tahoma" pitchFamily="34" charset="0"/>
                <a:cs typeface="Tahoma" pitchFamily="34" charset="0"/>
              </a:rPr>
              <a:t>3. Vị trí tương đối giữa đường thẳng và đường tròn</a:t>
            </a:r>
            <a:endParaRPr lang="vi-VN" sz="2000">
              <a:latin typeface="Tahoma" pitchFamily="34" charset="0"/>
              <a:ea typeface="Tahoma" pitchFamily="34" charset="0"/>
              <a:cs typeface="Tahoma" pitchFamily="34" charset="0"/>
            </a:endParaRPr>
          </a:p>
        </p:txBody>
      </p:sp>
      <p:sp>
        <p:nvSpPr>
          <p:cNvPr id="29" name="Content Placeholder 2"/>
          <p:cNvSpPr txBox="1">
            <a:spLocks/>
          </p:cNvSpPr>
          <p:nvPr/>
        </p:nvSpPr>
        <p:spPr bwMode="auto">
          <a:xfrm>
            <a:off x="3315374" y="4339685"/>
            <a:ext cx="3730974"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smtClean="0">
                <a:solidFill>
                  <a:srgbClr val="FF0000"/>
                </a:solidFill>
                <a:effectLst/>
                <a:latin typeface="Tahoma" pitchFamily="34" charset="0"/>
                <a:ea typeface="Tahoma" pitchFamily="34" charset="0"/>
                <a:cs typeface="Tahoma" pitchFamily="34" charset="0"/>
              </a:rPr>
              <a:t>Hai đường tròn ở ngoài nhau</a:t>
            </a:r>
            <a:endParaRPr lang="vi-VN" sz="2000">
              <a:solidFill>
                <a:srgbClr val="FF0000"/>
              </a:solidFill>
              <a:effectLst/>
              <a:latin typeface="Tahoma" pitchFamily="34" charset="0"/>
              <a:ea typeface="Tahoma" pitchFamily="34" charset="0"/>
              <a:cs typeface="Tahoma" pitchFamily="34" charset="0"/>
            </a:endParaRPr>
          </a:p>
        </p:txBody>
      </p:sp>
      <p:sp>
        <p:nvSpPr>
          <p:cNvPr id="30" name="Content Placeholder 2"/>
          <p:cNvSpPr txBox="1">
            <a:spLocks/>
          </p:cNvSpPr>
          <p:nvPr/>
        </p:nvSpPr>
        <p:spPr bwMode="auto">
          <a:xfrm>
            <a:off x="3322820" y="4815303"/>
            <a:ext cx="3453708" cy="7657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smtClean="0">
                <a:solidFill>
                  <a:srgbClr val="FF0000"/>
                </a:solidFill>
                <a:effectLst/>
                <a:latin typeface="Tahoma" pitchFamily="34" charset="0"/>
                <a:ea typeface="Tahoma" pitchFamily="34" charset="0"/>
                <a:cs typeface="Tahoma" pitchFamily="34" charset="0"/>
              </a:rPr>
              <a:t>Đường tròn lớn đựng đường tròn nhỏ</a:t>
            </a:r>
            <a:endParaRPr lang="vi-VN" sz="2000">
              <a:solidFill>
                <a:srgbClr val="FF0000"/>
              </a:solidFill>
              <a:effectLst/>
              <a:latin typeface="Tahoma" pitchFamily="34" charset="0"/>
              <a:ea typeface="Tahoma" pitchFamily="34" charset="0"/>
              <a:cs typeface="Tahoma" pitchFamily="34" charset="0"/>
            </a:endParaRPr>
          </a:p>
        </p:txBody>
      </p:sp>
      <p:sp>
        <p:nvSpPr>
          <p:cNvPr id="17" name="Content Placeholder 2"/>
          <p:cNvSpPr txBox="1">
            <a:spLocks/>
          </p:cNvSpPr>
          <p:nvPr/>
        </p:nvSpPr>
        <p:spPr bwMode="auto">
          <a:xfrm>
            <a:off x="161364" y="1066800"/>
            <a:ext cx="3420036" cy="5234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smtClean="0">
                <a:latin typeface="Tahoma" pitchFamily="34" charset="0"/>
                <a:ea typeface="Tahoma" pitchFamily="34" charset="0"/>
                <a:cs typeface="Tahoma" pitchFamily="34" charset="0"/>
              </a:rPr>
              <a:t>1.</a:t>
            </a:r>
            <a:r>
              <a:rPr lang="vi-VN" sz="1900" smtClean="0">
                <a:latin typeface="Tahoma" pitchFamily="34" charset="0"/>
                <a:ea typeface="Tahoma" pitchFamily="34" charset="0"/>
                <a:cs typeface="Tahoma" pitchFamily="34" charset="0"/>
              </a:rPr>
              <a:t> </a:t>
            </a:r>
            <a:r>
              <a:rPr lang="vi-VN" sz="2000" smtClean="0">
                <a:latin typeface="Tahoma" pitchFamily="34" charset="0"/>
                <a:ea typeface="Tahoma" pitchFamily="34" charset="0"/>
                <a:cs typeface="Tahoma" pitchFamily="34" charset="0"/>
              </a:rPr>
              <a:t>Các khái niệm</a:t>
            </a:r>
            <a:endParaRPr lang="vi-VN" sz="200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714066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 presetClass="entr" presetSubtype="2"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1000"/>
                                        <p:tgtEl>
                                          <p:spTgt spid="10"/>
                                        </p:tgtEl>
                                      </p:cBhvr>
                                    </p:animEffect>
                                    <p:anim calcmode="lin" valueType="num">
                                      <p:cBhvr>
                                        <p:cTn id="41" dur="1000" fill="hold"/>
                                        <p:tgtEl>
                                          <p:spTgt spid="10"/>
                                        </p:tgtEl>
                                        <p:attrNameLst>
                                          <p:attrName>ppt_x</p:attrName>
                                        </p:attrNameLst>
                                      </p:cBhvr>
                                      <p:tavLst>
                                        <p:tav tm="0">
                                          <p:val>
                                            <p:strVal val="#ppt_x"/>
                                          </p:val>
                                        </p:tav>
                                        <p:tav tm="100000">
                                          <p:val>
                                            <p:strVal val="#ppt_x"/>
                                          </p:val>
                                        </p:tav>
                                      </p:tavLst>
                                    </p:anim>
                                    <p:anim calcmode="lin" valueType="num">
                                      <p:cBhvr>
                                        <p:cTn id="4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wipe(left)">
                                      <p:cBhvr>
                                        <p:cTn id="47" dur="5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wipe(up)">
                                      <p:cBhvr>
                                        <p:cTn id="5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1" grpId="0" animBg="1"/>
      <p:bldP spid="12" grpId="0" animBg="1"/>
      <p:bldP spid="7" grpId="0" animBg="1"/>
      <p:bldP spid="29" grpId="0"/>
      <p:bldP spid="3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750039" y="609600"/>
            <a:ext cx="5546361" cy="1477328"/>
          </a:xfrm>
          <a:prstGeom prst="rect">
            <a:avLst/>
          </a:prstGeom>
          <a:noFill/>
        </p:spPr>
        <p:txBody>
          <a:bodyPr wrap="square" rtlCol="0">
            <a:spAutoFit/>
          </a:bodyPr>
          <a:lstStyle/>
          <a:p>
            <a:pPr algn="ctr">
              <a:lnSpc>
                <a:spcPct val="150000"/>
              </a:lnSpc>
              <a:spcAft>
                <a:spcPts val="0"/>
              </a:spcAft>
            </a:pPr>
            <a:r>
              <a:rPr lang="vi-VN" sz="2000" b="1" u="sng" smtClean="0">
                <a:solidFill>
                  <a:schemeClr val="accent6">
                    <a:lumMod val="60000"/>
                    <a:lumOff val="40000"/>
                  </a:schemeClr>
                </a:solidFill>
                <a:latin typeface="Tahoma" pitchFamily="34" charset="0"/>
                <a:ea typeface="Tahoma" pitchFamily="34" charset="0"/>
                <a:cs typeface="Tahoma" pitchFamily="34" charset="0"/>
              </a:rPr>
              <a:t>Bài tập 5:</a:t>
            </a:r>
            <a:endParaRPr lang="vi-VN" sz="2000" b="1">
              <a:latin typeface="Tahoma" pitchFamily="34" charset="0"/>
              <a:ea typeface="Tahoma" pitchFamily="34" charset="0"/>
              <a:cs typeface="Tahoma" pitchFamily="34" charset="0"/>
            </a:endParaRPr>
          </a:p>
          <a:p>
            <a:pPr>
              <a:lnSpc>
                <a:spcPct val="150000"/>
              </a:lnSpc>
              <a:spcAft>
                <a:spcPts val="0"/>
              </a:spcAft>
            </a:pPr>
            <a:r>
              <a:rPr lang="vi-VN" sz="2000" b="1" i="1" smtClean="0">
                <a:latin typeface="Tahoma" pitchFamily="34" charset="0"/>
                <a:ea typeface="Tahoma" pitchFamily="34" charset="0"/>
                <a:cs typeface="Tahoma" pitchFamily="34" charset="0"/>
              </a:rPr>
              <a:t>Nêu dấu hiệu nhận biết tiếp tuyến của </a:t>
            </a:r>
          </a:p>
          <a:p>
            <a:pPr>
              <a:lnSpc>
                <a:spcPct val="150000"/>
              </a:lnSpc>
              <a:spcAft>
                <a:spcPts val="0"/>
              </a:spcAft>
            </a:pPr>
            <a:r>
              <a:rPr lang="vi-VN" sz="2000" b="1" i="1" smtClean="0">
                <a:latin typeface="Tahoma" pitchFamily="34" charset="0"/>
                <a:ea typeface="Tahoma" pitchFamily="34" charset="0"/>
                <a:cs typeface="Tahoma" pitchFamily="34" charset="0"/>
              </a:rPr>
              <a:t>đường tròn!</a:t>
            </a:r>
            <a:endParaRPr lang="vi-VN" sz="2000" b="1" i="1">
              <a:latin typeface="Tahoma" pitchFamily="34" charset="0"/>
              <a:ea typeface="Tahoma" pitchFamily="34" charset="0"/>
              <a:cs typeface="Tahoma" pitchFamily="34" charset="0"/>
            </a:endParaRPr>
          </a:p>
        </p:txBody>
      </p:sp>
      <p:sp>
        <p:nvSpPr>
          <p:cNvPr id="6" name="TextBox 5"/>
          <p:cNvSpPr txBox="1"/>
          <p:nvPr/>
        </p:nvSpPr>
        <p:spPr>
          <a:xfrm>
            <a:off x="3733800" y="2184499"/>
            <a:ext cx="5181600" cy="3170099"/>
          </a:xfrm>
          <a:prstGeom prst="rect">
            <a:avLst/>
          </a:prstGeom>
          <a:blipFill>
            <a:blip r:embed="rId2"/>
            <a:tile tx="0" ty="0" sx="100000" sy="100000" flip="none" algn="tl"/>
          </a:blipFill>
        </p:spPr>
        <p:txBody>
          <a:bodyPr wrap="square" rtlCol="0">
            <a:spAutoFit/>
          </a:bodyPr>
          <a:lstStyle/>
          <a:p>
            <a:pPr indent="285750" algn="just">
              <a:spcAft>
                <a:spcPts val="1200"/>
              </a:spcAft>
              <a:buFont typeface="Wingdings" pitchFamily="2" charset="2"/>
              <a:buChar char="v"/>
            </a:pPr>
            <a:r>
              <a:rPr lang="vi-VN" sz="2000" b="1" smtClean="0">
                <a:solidFill>
                  <a:srgbClr val="FF0000"/>
                </a:solidFill>
                <a:latin typeface="Tahoma" pitchFamily="34" charset="0"/>
                <a:ea typeface="Tahoma" pitchFamily="34" charset="0"/>
                <a:cs typeface="Tahoma" pitchFamily="34" charset="0"/>
              </a:rPr>
              <a:t>Dấu hiệu nhận biết:</a:t>
            </a:r>
          </a:p>
          <a:p>
            <a:pPr indent="285750" algn="just">
              <a:spcAft>
                <a:spcPts val="1200"/>
              </a:spcAft>
              <a:buFont typeface="Wingdings" pitchFamily="2" charset="2"/>
              <a:buChar char="Ø"/>
            </a:pPr>
            <a:r>
              <a:rPr lang="vi-VN" sz="2000" b="1" smtClean="0">
                <a:solidFill>
                  <a:schemeClr val="bg1">
                    <a:lumMod val="75000"/>
                  </a:schemeClr>
                </a:solidFill>
                <a:latin typeface="Tahoma" pitchFamily="34" charset="0"/>
                <a:ea typeface="Tahoma" pitchFamily="34" charset="0"/>
                <a:cs typeface="Tahoma" pitchFamily="34" charset="0"/>
              </a:rPr>
              <a:t>Nếu một đường </a:t>
            </a:r>
            <a:r>
              <a:rPr lang="vi-VN" sz="2000" b="1">
                <a:solidFill>
                  <a:schemeClr val="bg1">
                    <a:lumMod val="75000"/>
                  </a:schemeClr>
                </a:solidFill>
                <a:latin typeface="Tahoma" pitchFamily="34" charset="0"/>
                <a:ea typeface="Tahoma" pitchFamily="34" charset="0"/>
                <a:cs typeface="Tahoma" pitchFamily="34" charset="0"/>
              </a:rPr>
              <a:t>thẳng và </a:t>
            </a:r>
            <a:r>
              <a:rPr lang="vi-VN" sz="2000" b="1" smtClean="0">
                <a:solidFill>
                  <a:schemeClr val="bg1">
                    <a:lumMod val="75000"/>
                  </a:schemeClr>
                </a:solidFill>
                <a:latin typeface="Tahoma" pitchFamily="34" charset="0"/>
                <a:ea typeface="Tahoma" pitchFamily="34" charset="0"/>
                <a:cs typeface="Tahoma" pitchFamily="34" charset="0"/>
              </a:rPr>
              <a:t>một đường </a:t>
            </a:r>
            <a:r>
              <a:rPr lang="vi-VN" sz="2000" b="1">
                <a:solidFill>
                  <a:schemeClr val="bg1">
                    <a:lumMod val="75000"/>
                  </a:schemeClr>
                </a:solidFill>
                <a:latin typeface="Tahoma" pitchFamily="34" charset="0"/>
                <a:ea typeface="Tahoma" pitchFamily="34" charset="0"/>
                <a:cs typeface="Tahoma" pitchFamily="34" charset="0"/>
              </a:rPr>
              <a:t>tròn chỉ có một điểm chung </a:t>
            </a:r>
            <a:r>
              <a:rPr lang="vi-VN" sz="2000" b="1" smtClean="0">
                <a:solidFill>
                  <a:schemeClr val="bg1">
                    <a:lumMod val="75000"/>
                  </a:schemeClr>
                </a:solidFill>
                <a:latin typeface="Tahoma" pitchFamily="34" charset="0"/>
                <a:ea typeface="Tahoma" pitchFamily="34" charset="0"/>
                <a:cs typeface="Tahoma" pitchFamily="34" charset="0"/>
              </a:rPr>
              <a:t>thì đường </a:t>
            </a:r>
            <a:r>
              <a:rPr lang="vi-VN" sz="2000" b="1">
                <a:solidFill>
                  <a:schemeClr val="bg1">
                    <a:lumMod val="75000"/>
                  </a:schemeClr>
                </a:solidFill>
                <a:latin typeface="Tahoma" pitchFamily="34" charset="0"/>
                <a:ea typeface="Tahoma" pitchFamily="34" charset="0"/>
                <a:cs typeface="Tahoma" pitchFamily="34" charset="0"/>
              </a:rPr>
              <a:t>thẳng </a:t>
            </a:r>
            <a:r>
              <a:rPr lang="vi-VN" sz="2000" b="1" smtClean="0">
                <a:solidFill>
                  <a:schemeClr val="bg1">
                    <a:lumMod val="75000"/>
                  </a:schemeClr>
                </a:solidFill>
                <a:latin typeface="Tahoma" pitchFamily="34" charset="0"/>
                <a:ea typeface="Tahoma" pitchFamily="34" charset="0"/>
                <a:cs typeface="Tahoma" pitchFamily="34" charset="0"/>
              </a:rPr>
              <a:t>đó là </a:t>
            </a:r>
            <a:r>
              <a:rPr lang="vi-VN" sz="2000" b="1">
                <a:solidFill>
                  <a:schemeClr val="bg1">
                    <a:lumMod val="75000"/>
                  </a:schemeClr>
                </a:solidFill>
                <a:latin typeface="Tahoma" pitchFamily="34" charset="0"/>
                <a:ea typeface="Tahoma" pitchFamily="34" charset="0"/>
                <a:cs typeface="Tahoma" pitchFamily="34" charset="0"/>
              </a:rPr>
              <a:t>tiếp tuyến của đường </a:t>
            </a:r>
            <a:r>
              <a:rPr lang="vi-VN" sz="2000" b="1" smtClean="0">
                <a:solidFill>
                  <a:schemeClr val="bg1">
                    <a:lumMod val="75000"/>
                  </a:schemeClr>
                </a:solidFill>
                <a:latin typeface="Tahoma" pitchFamily="34" charset="0"/>
                <a:ea typeface="Tahoma" pitchFamily="34" charset="0"/>
                <a:cs typeface="Tahoma" pitchFamily="34" charset="0"/>
              </a:rPr>
              <a:t>tròn.</a:t>
            </a:r>
          </a:p>
          <a:p>
            <a:pPr indent="285750" algn="just">
              <a:spcAft>
                <a:spcPts val="1200"/>
              </a:spcAft>
              <a:buFont typeface="Wingdings" pitchFamily="2" charset="2"/>
              <a:buChar char="Ø"/>
            </a:pPr>
            <a:r>
              <a:rPr lang="vi-VN" sz="2000" b="1" smtClean="0">
                <a:solidFill>
                  <a:schemeClr val="bg1">
                    <a:lumMod val="75000"/>
                  </a:schemeClr>
                </a:solidFill>
                <a:latin typeface="Tahoma" pitchFamily="34" charset="0"/>
                <a:ea typeface="Tahoma" pitchFamily="34" charset="0"/>
                <a:cs typeface="Tahoma" pitchFamily="34" charset="0"/>
              </a:rPr>
              <a:t>Nếu một đường thẳng đi qua một điểm của đường tròn và vuông góc với bán kính đi qua điểm đó thì đường thẳng ấy là một tiếp tuyến của đường tròn. </a:t>
            </a:r>
          </a:p>
        </p:txBody>
      </p:sp>
      <p:cxnSp>
        <p:nvCxnSpPr>
          <p:cNvPr id="13" name="Straight Connector 12"/>
          <p:cNvCxnSpPr/>
          <p:nvPr/>
        </p:nvCxnSpPr>
        <p:spPr>
          <a:xfrm>
            <a:off x="3657600" y="1093695"/>
            <a:ext cx="0" cy="57064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Content Placeholder 2"/>
          <p:cNvSpPr txBox="1">
            <a:spLocks/>
          </p:cNvSpPr>
          <p:nvPr/>
        </p:nvSpPr>
        <p:spPr bwMode="auto">
          <a:xfrm>
            <a:off x="152400" y="1447800"/>
            <a:ext cx="2561527"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smtClean="0">
                <a:latin typeface="Tahoma" pitchFamily="34" charset="0"/>
                <a:ea typeface="Tahoma" pitchFamily="34" charset="0"/>
                <a:cs typeface="Tahoma" pitchFamily="34" charset="0"/>
              </a:rPr>
              <a:t>2. Các định lý</a:t>
            </a:r>
            <a:endParaRPr lang="vi-VN" sz="2000">
              <a:latin typeface="Tahoma" pitchFamily="34" charset="0"/>
              <a:ea typeface="Tahoma" pitchFamily="34" charset="0"/>
              <a:cs typeface="Tahoma" pitchFamily="34" charset="0"/>
            </a:endParaRPr>
          </a:p>
        </p:txBody>
      </p:sp>
      <p:sp>
        <p:nvSpPr>
          <p:cNvPr id="17" name="Content Placeholder 2"/>
          <p:cNvSpPr txBox="1">
            <a:spLocks/>
          </p:cNvSpPr>
          <p:nvPr/>
        </p:nvSpPr>
        <p:spPr bwMode="auto">
          <a:xfrm>
            <a:off x="161364" y="685800"/>
            <a:ext cx="3420036" cy="53711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1900" b="1" smtClean="0">
                <a:solidFill>
                  <a:srgbClr val="FFFF00"/>
                </a:solidFill>
                <a:latin typeface="Tahoma" pitchFamily="34" charset="0"/>
                <a:ea typeface="Tahoma" pitchFamily="34" charset="0"/>
                <a:cs typeface="Tahoma" pitchFamily="34" charset="0"/>
              </a:rPr>
              <a:t>I. ÔN TẬP LÝ THUYẾT</a:t>
            </a:r>
            <a:endParaRPr lang="vi-VN" sz="1900" b="1">
              <a:solidFill>
                <a:srgbClr val="FFFF00"/>
              </a:solidFill>
              <a:latin typeface="Tahoma" pitchFamily="34" charset="0"/>
              <a:ea typeface="Tahoma" pitchFamily="34" charset="0"/>
              <a:cs typeface="Tahoma" pitchFamily="34" charset="0"/>
            </a:endParaRPr>
          </a:p>
        </p:txBody>
      </p:sp>
      <p:sp>
        <p:nvSpPr>
          <p:cNvPr id="19" name="Content Placeholder 2"/>
          <p:cNvSpPr txBox="1">
            <a:spLocks/>
          </p:cNvSpPr>
          <p:nvPr/>
        </p:nvSpPr>
        <p:spPr bwMode="auto">
          <a:xfrm>
            <a:off x="158425" y="1741341"/>
            <a:ext cx="3346775" cy="90935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smtClean="0">
                <a:latin typeface="Tahoma" pitchFamily="34" charset="0"/>
                <a:ea typeface="Tahoma" pitchFamily="34" charset="0"/>
                <a:cs typeface="Tahoma" pitchFamily="34" charset="0"/>
              </a:rPr>
              <a:t>3. Vị trí tương đối giữa đường thẳng và đường tròn</a:t>
            </a:r>
            <a:endParaRPr lang="vi-VN" sz="2000">
              <a:latin typeface="Tahoma" pitchFamily="34" charset="0"/>
              <a:ea typeface="Tahoma" pitchFamily="34" charset="0"/>
              <a:cs typeface="Tahoma" pitchFamily="34" charset="0"/>
            </a:endParaRPr>
          </a:p>
        </p:txBody>
      </p:sp>
      <p:sp>
        <p:nvSpPr>
          <p:cNvPr id="20" name="Content Placeholder 2"/>
          <p:cNvSpPr txBox="1">
            <a:spLocks/>
          </p:cNvSpPr>
          <p:nvPr/>
        </p:nvSpPr>
        <p:spPr bwMode="auto">
          <a:xfrm>
            <a:off x="161364" y="2438400"/>
            <a:ext cx="3267636" cy="90935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a:latin typeface="Tahoma" pitchFamily="34" charset="0"/>
                <a:ea typeface="Tahoma" pitchFamily="34" charset="0"/>
                <a:cs typeface="Tahoma" pitchFamily="34" charset="0"/>
              </a:rPr>
              <a:t>4</a:t>
            </a:r>
            <a:r>
              <a:rPr lang="vi-VN" sz="2000" smtClean="0">
                <a:latin typeface="Tahoma" pitchFamily="34" charset="0"/>
                <a:ea typeface="Tahoma" pitchFamily="34" charset="0"/>
                <a:cs typeface="Tahoma" pitchFamily="34" charset="0"/>
              </a:rPr>
              <a:t>. Vị trí tương đối của hai đường tròn</a:t>
            </a:r>
            <a:endParaRPr lang="vi-VN" sz="2000">
              <a:latin typeface="Tahoma" pitchFamily="34" charset="0"/>
              <a:ea typeface="Tahoma" pitchFamily="34" charset="0"/>
              <a:cs typeface="Tahoma" pitchFamily="34" charset="0"/>
            </a:endParaRPr>
          </a:p>
        </p:txBody>
      </p:sp>
      <p:sp>
        <p:nvSpPr>
          <p:cNvPr id="21" name="Content Placeholder 2"/>
          <p:cNvSpPr txBox="1">
            <a:spLocks/>
          </p:cNvSpPr>
          <p:nvPr/>
        </p:nvSpPr>
        <p:spPr bwMode="auto">
          <a:xfrm>
            <a:off x="161364" y="3124200"/>
            <a:ext cx="3267636" cy="90935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smtClean="0">
                <a:latin typeface="Tahoma" pitchFamily="34" charset="0"/>
                <a:ea typeface="Tahoma" pitchFamily="34" charset="0"/>
                <a:cs typeface="Tahoma" pitchFamily="34" charset="0"/>
              </a:rPr>
              <a:t>5. Dấu hiệu nhận biết tiếp tuyến của đường tròn</a:t>
            </a:r>
            <a:endParaRPr lang="vi-VN" sz="2000">
              <a:latin typeface="Tahoma" pitchFamily="34" charset="0"/>
              <a:ea typeface="Tahoma" pitchFamily="34" charset="0"/>
              <a:cs typeface="Tahoma" pitchFamily="34" charset="0"/>
            </a:endParaRPr>
          </a:p>
        </p:txBody>
      </p:sp>
      <p:sp>
        <p:nvSpPr>
          <p:cNvPr id="12" name="Content Placeholder 2"/>
          <p:cNvSpPr txBox="1">
            <a:spLocks/>
          </p:cNvSpPr>
          <p:nvPr/>
        </p:nvSpPr>
        <p:spPr bwMode="auto">
          <a:xfrm>
            <a:off x="161364" y="1076717"/>
            <a:ext cx="3420036" cy="52348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eaLnBrk="1" fontAlgn="base" hangingPunct="1">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a:lstStyle>
          <a:p>
            <a:pPr marL="0" indent="0" algn="just">
              <a:buFont typeface="Wingdings" pitchFamily="2" charset="2"/>
              <a:buNone/>
            </a:pPr>
            <a:r>
              <a:rPr lang="vi-VN" sz="2000" smtClean="0">
                <a:latin typeface="Tahoma" pitchFamily="34" charset="0"/>
                <a:ea typeface="Tahoma" pitchFamily="34" charset="0"/>
                <a:cs typeface="Tahoma" pitchFamily="34" charset="0"/>
              </a:rPr>
              <a:t>1.</a:t>
            </a:r>
            <a:r>
              <a:rPr lang="vi-VN" sz="1900" smtClean="0">
                <a:latin typeface="Tahoma" pitchFamily="34" charset="0"/>
                <a:ea typeface="Tahoma" pitchFamily="34" charset="0"/>
                <a:cs typeface="Tahoma" pitchFamily="34" charset="0"/>
              </a:rPr>
              <a:t> </a:t>
            </a:r>
            <a:r>
              <a:rPr lang="vi-VN" sz="2000" smtClean="0">
                <a:latin typeface="Tahoma" pitchFamily="34" charset="0"/>
                <a:ea typeface="Tahoma" pitchFamily="34" charset="0"/>
                <a:cs typeface="Tahoma" pitchFamily="34" charset="0"/>
              </a:rPr>
              <a:t>Các khái niệm</a:t>
            </a:r>
            <a:endParaRPr lang="vi-VN" sz="200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3363959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2"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righ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bg/>
                                          </p:spTgt>
                                        </p:tgtEl>
                                        <p:attrNameLst>
                                          <p:attrName>style.visibility</p:attrName>
                                        </p:attrNameLst>
                                      </p:cBhvr>
                                      <p:to>
                                        <p:strVal val="visible"/>
                                      </p:to>
                                    </p:set>
                                    <p:anim calcmode="lin" valueType="num">
                                      <p:cBhvr additive="base">
                                        <p:cTn id="18" dur="500" fill="hold"/>
                                        <p:tgtEl>
                                          <p:spTgt spid="6">
                                            <p:bg/>
                                          </p:spTgt>
                                        </p:tgtEl>
                                        <p:attrNameLst>
                                          <p:attrName>ppt_x</p:attrName>
                                        </p:attrNameLst>
                                      </p:cBhvr>
                                      <p:tavLst>
                                        <p:tav tm="0">
                                          <p:val>
                                            <p:strVal val="#ppt_x"/>
                                          </p:val>
                                        </p:tav>
                                        <p:tav tm="100000">
                                          <p:val>
                                            <p:strVal val="#ppt_x"/>
                                          </p:val>
                                        </p:tav>
                                      </p:tavLst>
                                    </p:anim>
                                    <p:anim calcmode="lin" valueType="num">
                                      <p:cBhvr additive="base">
                                        <p:cTn id="19" dur="500" fill="hold"/>
                                        <p:tgtEl>
                                          <p:spTgt spid="6">
                                            <p:bg/>
                                          </p:spTgt>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 calcmode="lin" valueType="num">
                                      <p:cBhvr additive="base">
                                        <p:cTn id="2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24" fill="hold">
                            <p:stCondLst>
                              <p:cond delay="500"/>
                            </p:stCondLst>
                            <p:childTnLst>
                              <p:par>
                                <p:cTn id="25" presetID="2" presetClass="entr" presetSubtype="4" fill="hold" grpId="0" nodeType="after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 calcmode="lin" valueType="num">
                                      <p:cBhvr additive="base">
                                        <p:cTn id="2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6">
                                            <p:txEl>
                                              <p:pRg st="2" end="2"/>
                                            </p:txEl>
                                          </p:spTgt>
                                        </p:tgtEl>
                                        <p:attrNameLst>
                                          <p:attrName>style.visibility</p:attrName>
                                        </p:attrNameLst>
                                      </p:cBhvr>
                                      <p:to>
                                        <p:strVal val="visible"/>
                                      </p:to>
                                    </p:set>
                                    <p:anim calcmode="lin" valueType="num">
                                      <p:cBhvr additive="base">
                                        <p:cTn id="3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500" fill="hold"/>
                                        <p:tgtEl>
                                          <p:spTgt spid="21"/>
                                        </p:tgtEl>
                                        <p:attrNameLst>
                                          <p:attrName>ppt_x</p:attrName>
                                        </p:attrNameLst>
                                      </p:cBhvr>
                                      <p:tavLst>
                                        <p:tav tm="0">
                                          <p:val>
                                            <p:strVal val="#ppt_x"/>
                                          </p:val>
                                        </p:tav>
                                        <p:tav tm="100000">
                                          <p:val>
                                            <p:strVal val="#ppt_x"/>
                                          </p:val>
                                        </p:tav>
                                      </p:tavLst>
                                    </p:anim>
                                    <p:anim calcmode="lin" valueType="num">
                                      <p:cBhvr additive="base">
                                        <p:cTn id="40" dur="500" fill="hold"/>
                                        <p:tgtEl>
                                          <p:spTgt spid="21"/>
                                        </p:tgtEl>
                                        <p:attrNameLst>
                                          <p:attrName>ppt_y</p:attrName>
                                        </p:attrNameLst>
                                      </p:cBhvr>
                                      <p:tavLst>
                                        <p:tav tm="0">
                                          <p:val>
                                            <p:strVal val="1+#ppt_h/2"/>
                                          </p:val>
                                        </p:tav>
                                        <p:tav tm="100000">
                                          <p:val>
                                            <p:strVal val="#ppt_y"/>
                                          </p:val>
                                        </p:tav>
                                      </p:tavLst>
                                    </p:anim>
                                  </p:childTnLst>
                                </p:cTn>
                              </p:par>
                              <p:par>
                                <p:cTn id="41" presetID="10" presetClass="exit" presetSubtype="0" fill="hold" grpId="1" nodeType="withEffect">
                                  <p:stCondLst>
                                    <p:cond delay="0"/>
                                  </p:stCondLst>
                                  <p:childTnLst>
                                    <p:animEffect transition="out" filter="fade">
                                      <p:cBhvr>
                                        <p:cTn id="42" dur="500"/>
                                        <p:tgtEl>
                                          <p:spTgt spid="6">
                                            <p:txEl>
                                              <p:pRg st="0" end="0"/>
                                            </p:txEl>
                                          </p:spTgt>
                                        </p:tgtEl>
                                      </p:cBhvr>
                                    </p:animEffect>
                                    <p:set>
                                      <p:cBhvr>
                                        <p:cTn id="43" dur="1" fill="hold">
                                          <p:stCondLst>
                                            <p:cond delay="499"/>
                                          </p:stCondLst>
                                        </p:cTn>
                                        <p:tgtEl>
                                          <p:spTgt spid="6">
                                            <p:txEl>
                                              <p:pRg st="0" end="0"/>
                                            </p:txEl>
                                          </p:spTgt>
                                        </p:tgtEl>
                                        <p:attrNameLst>
                                          <p:attrName>style.visibility</p:attrName>
                                        </p:attrNameLst>
                                      </p:cBhvr>
                                      <p:to>
                                        <p:strVal val="hidden"/>
                                      </p:to>
                                    </p:set>
                                  </p:childTnLst>
                                </p:cTn>
                              </p:par>
                              <p:par>
                                <p:cTn id="44" presetID="10" presetClass="exit" presetSubtype="0" fill="hold" grpId="1" nodeType="withEffect">
                                  <p:stCondLst>
                                    <p:cond delay="0"/>
                                  </p:stCondLst>
                                  <p:childTnLst>
                                    <p:animEffect transition="out" filter="fade">
                                      <p:cBhvr>
                                        <p:cTn id="45" dur="500"/>
                                        <p:tgtEl>
                                          <p:spTgt spid="6">
                                            <p:txEl>
                                              <p:pRg st="1" end="1"/>
                                            </p:txEl>
                                          </p:spTgt>
                                        </p:tgtEl>
                                      </p:cBhvr>
                                    </p:animEffect>
                                    <p:set>
                                      <p:cBhvr>
                                        <p:cTn id="46" dur="1" fill="hold">
                                          <p:stCondLst>
                                            <p:cond delay="499"/>
                                          </p:stCondLst>
                                        </p:cTn>
                                        <p:tgtEl>
                                          <p:spTgt spid="6">
                                            <p:txEl>
                                              <p:pRg st="1" end="1"/>
                                            </p:txEl>
                                          </p:spTgt>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500"/>
                                        <p:tgtEl>
                                          <p:spTgt spid="6">
                                            <p:txEl>
                                              <p:pRg st="2" end="2"/>
                                            </p:txEl>
                                          </p:spTgt>
                                        </p:tgtEl>
                                      </p:cBhvr>
                                    </p:animEffect>
                                    <p:set>
                                      <p:cBhvr>
                                        <p:cTn id="49" dur="1" fill="hold">
                                          <p:stCondLst>
                                            <p:cond delay="499"/>
                                          </p:stCondLst>
                                        </p:cTn>
                                        <p:tgtEl>
                                          <p:spTgt spid="6">
                                            <p:txEl>
                                              <p:pRg st="2" end="2"/>
                                            </p:txEl>
                                          </p:spTgt>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6">
                                            <p:bg/>
                                          </p:spTgt>
                                        </p:tgtEl>
                                      </p:cBhvr>
                                    </p:animEffect>
                                    <p:set>
                                      <p:cBhvr>
                                        <p:cTn id="52" dur="1" fill="hold">
                                          <p:stCondLst>
                                            <p:cond delay="499"/>
                                          </p:stCondLst>
                                        </p:cTn>
                                        <p:tgtEl>
                                          <p:spTgt spid="6">
                                            <p:bg/>
                                          </p:spTgt>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4"/>
                                        </p:tgtEl>
                                      </p:cBhvr>
                                    </p:animEffect>
                                    <p:set>
                                      <p:cBhvr>
                                        <p:cTn id="55"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uiExpand="1" build="p" animBg="1"/>
      <p:bldP spid="6" grpId="1" uiExpand="1" build="allAtOnce" animBg="1"/>
      <p:bldP spid="20" grpId="0"/>
      <p:bldP spid="21"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420&quot;/&gt;&lt;/object&gt;&lt;object type=&quot;3&quot; unique_id=&quot;10005&quot;&gt;&lt;property id=&quot;20148&quot; value=&quot;5&quot;/&gt;&lt;property id=&quot;20300&quot; value=&quot;Slide 2&quot;/&gt;&lt;property id=&quot;20307&quot; value=&quot;413&quot;/&gt;&lt;/object&gt;&lt;object type=&quot;3&quot; unique_id=&quot;10006&quot;&gt;&lt;property id=&quot;20148&quot; value=&quot;5&quot;/&gt;&lt;property id=&quot;20300&quot; value=&quot;Slide 3&quot;/&gt;&lt;property id=&quot;20307&quot; value=&quot;364&quot;/&gt;&lt;/object&gt;&lt;object type=&quot;3&quot; unique_id=&quot;10007&quot;&gt;&lt;property id=&quot;20148&quot; value=&quot;5&quot;/&gt;&lt;property id=&quot;20300&quot; value=&quot;Slide 4&quot;/&gt;&lt;property id=&quot;20307&quot; value=&quot;388&quot;/&gt;&lt;/object&gt;&lt;object type=&quot;3&quot; unique_id=&quot;10008&quot;&gt;&lt;property id=&quot;20148&quot; value=&quot;5&quot;/&gt;&lt;property id=&quot;20300&quot; value=&quot;Slide 5&quot;/&gt;&lt;property id=&quot;20307&quot; value=&quot;390&quot;/&gt;&lt;/object&gt;&lt;object type=&quot;3&quot; unique_id=&quot;10009&quot;&gt;&lt;property id=&quot;20148&quot; value=&quot;5&quot;/&gt;&lt;property id=&quot;20300&quot; value=&quot;Slide 6&quot;/&gt;&lt;property id=&quot;20307&quot; value=&quot;416&quot;/&gt;&lt;/object&gt;&lt;object type=&quot;3&quot; unique_id=&quot;10010&quot;&gt;&lt;property id=&quot;20148&quot; value=&quot;5&quot;/&gt;&lt;property id=&quot;20300&quot; value=&quot;Slide 7&quot;/&gt;&lt;property id=&quot;20307&quot; value=&quot;417&quot;/&gt;&lt;/object&gt;&lt;object type=&quot;3&quot; unique_id=&quot;10011&quot;&gt;&lt;property id=&quot;20148&quot; value=&quot;5&quot;/&gt;&lt;property id=&quot;20300&quot; value=&quot;Slide 8&quot;/&gt;&lt;property id=&quot;20307&quot; value=&quot;391&quot;/&gt;&lt;/object&gt;&lt;object type=&quot;3&quot; unique_id=&quot;10012&quot;&gt;&lt;property id=&quot;20148&quot; value=&quot;5&quot;/&gt;&lt;property id=&quot;20300&quot; value=&quot;Slide 9&quot;/&gt;&lt;property id=&quot;20307&quot; value=&quot;392&quot;/&gt;&lt;/object&gt;&lt;object type=&quot;3&quot; unique_id=&quot;10013&quot;&gt;&lt;property id=&quot;20148&quot; value=&quot;5&quot;/&gt;&lt;property id=&quot;20300&quot; value=&quot;Slide 10&quot;/&gt;&lt;property id=&quot;20307&quot; value=&quot;393&quot;/&gt;&lt;/object&gt;&lt;object type=&quot;3&quot; unique_id=&quot;10014&quot;&gt;&lt;property id=&quot;20148&quot; value=&quot;5&quot;/&gt;&lt;property id=&quot;20300&quot; value=&quot;Slide 11&quot;/&gt;&lt;property id=&quot;20307&quot; value=&quot;394&quot;/&gt;&lt;/object&gt;&lt;object type=&quot;3&quot; unique_id=&quot;10015&quot;&gt;&lt;property id=&quot;20148&quot; value=&quot;5&quot;/&gt;&lt;property id=&quot;20300&quot; value=&quot;Slide 12&quot;/&gt;&lt;property id=&quot;20307&quot; value=&quot;400&quot;/&gt;&lt;/object&gt;&lt;object type=&quot;3&quot; unique_id=&quot;10016&quot;&gt;&lt;property id=&quot;20148&quot; value=&quot;5&quot;/&gt;&lt;property id=&quot;20300&quot; value=&quot;Slide 13&quot;/&gt;&lt;property id=&quot;20307&quot; value=&quot;402&quot;/&gt;&lt;/object&gt;&lt;object type=&quot;3&quot; unique_id=&quot;10017&quot;&gt;&lt;property id=&quot;20148&quot; value=&quot;5&quot;/&gt;&lt;property id=&quot;20300&quot; value=&quot;Slide 14&quot;/&gt;&lt;property id=&quot;20307&quot; value=&quot;401&quot;/&gt;&lt;/object&gt;&lt;object type=&quot;3&quot; unique_id=&quot;10018&quot;&gt;&lt;property id=&quot;20148&quot; value=&quot;5&quot;/&gt;&lt;property id=&quot;20300&quot; value=&quot;Slide 15&quot;/&gt;&lt;property id=&quot;20307&quot; value=&quot;403&quot;/&gt;&lt;/object&gt;&lt;object type=&quot;3&quot; unique_id=&quot;10019&quot;&gt;&lt;property id=&quot;20148&quot; value=&quot;5&quot;/&gt;&lt;property id=&quot;20300&quot; value=&quot;Slide 16&quot;/&gt;&lt;property id=&quot;20307&quot; value=&quot;415&quot;/&gt;&lt;/object&gt;&lt;object type=&quot;3&quot; unique_id=&quot;10020&quot;&gt;&lt;property id=&quot;20148&quot; value=&quot;5&quot;/&gt;&lt;property id=&quot;20300&quot; value=&quot;Slide 17&quot;/&gt;&lt;property id=&quot;20307&quot; value=&quot;405&quot;/&gt;&lt;/object&gt;&lt;object type=&quot;3&quot; unique_id=&quot;10021&quot;&gt;&lt;property id=&quot;20148&quot; value=&quot;5&quot;/&gt;&lt;property id=&quot;20300&quot; value=&quot;Slide 18&quot;/&gt;&lt;property id=&quot;20307&quot; value=&quot;407&quot;/&gt;&lt;/object&gt;&lt;object type=&quot;3&quot; unique_id=&quot;10022&quot;&gt;&lt;property id=&quot;20148&quot; value=&quot;5&quot;/&gt;&lt;property id=&quot;20300&quot; value=&quot;Slide 19&quot;/&gt;&lt;property id=&quot;20307&quot; value=&quot;408&quot;/&gt;&lt;/object&gt;&lt;object type=&quot;3&quot; unique_id=&quot;10023&quot;&gt;&lt;property id=&quot;20148&quot; value=&quot;5&quot;/&gt;&lt;property id=&quot;20300&quot; value=&quot;Slide 20&quot;/&gt;&lt;property id=&quot;20307&quot; value=&quot;409&quot;/&gt;&lt;/object&gt;&lt;object type=&quot;3&quot; unique_id=&quot;10024&quot;&gt;&lt;property id=&quot;20148&quot; value=&quot;5&quot;/&gt;&lt;property id=&quot;20300&quot; value=&quot;Slide 21&quot;/&gt;&lt;property id=&quot;20307&quot; value=&quot;419&quot;/&gt;&lt;/object&gt;&lt;object type=&quot;3&quot; unique_id=&quot;10025&quot;&gt;&lt;property id=&quot;20148&quot; value=&quot;5&quot;/&gt;&lt;property id=&quot;20300&quot; value=&quot;Slide 22&quot;/&gt;&lt;property id=&quot;20307&quot; value=&quot;410&quot;/&gt;&lt;/object&gt;&lt;object type=&quot;3&quot; unique_id=&quot;10026&quot;&gt;&lt;property id=&quot;20148&quot; value=&quot;5&quot;/&gt;&lt;property id=&quot;20300&quot; value=&quot;Slide 23&quot;/&gt;&lt;property id=&quot;20307&quot; value=&quot;414&quot;/&gt;&lt;/object&gt;&lt;/object&gt;&lt;/object&gt;&lt;/database&gt;"/>
  <p:tag name="SECTOMILLISECCONVERTED" val="1"/>
</p:tagLst>
</file>

<file path=ppt/theme/theme1.xml><?xml version="1.0" encoding="utf-8"?>
<a:theme xmlns:a="http://schemas.openxmlformats.org/drawingml/2006/main" name="1_grad_daze">
  <a:themeElements>
    <a:clrScheme name="1_grad_daz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grad_daze">
      <a:majorFont>
        <a:latin typeface="Arial"/>
        <a:ea typeface=""/>
        <a:cs typeface=""/>
      </a:majorFont>
      <a:minorFont>
        <a:latin typeface="Arial"/>
        <a:ea typeface=""/>
        <a:cs typeface=""/>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grad_daz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grad_daz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grad_daz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grad_daz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grad_daz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grad_daz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grad_daz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grad_daz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grad_daz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grad_daz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grad_daz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grad_daz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5_Thiết kế: Thạch Trương Thảo (0987 039 863)">
  <a:themeElements>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hiết kế: Thạch Trương Thảo (0987 039 86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iết kế: Thạch Trương Thảo (0987 039 86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iết kế: Thạch Trương Thảo (0987 039 86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iết kế: Thạch Trương Thảo (0987 039 86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iết kế: Thạch Trương Thảo (0987 039 86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iết kế: Thạch Trương Thảo (0987 039 86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iết kế: Thạch Trương Thảo (0987 039 86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iết kế: Thạch Trương Thảo (0987 039 86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iết kế: Thạch Trương Thảo (0987 039 86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iết kế: Thạch Trương Thảo (0987 039 86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iết kế: Thạch Trương Thảo (0987 039 86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iết kế: Thạch Trương Thảo (0987 039 86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6_Thiết kế: Thạch Trương Thảo (0987 039 863)">
  <a:themeElements>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hiết kế: Thạch Trương Thảo (0987 039 86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iết kế: Thạch Trương Thảo (0987 039 86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iết kế: Thạch Trương Thảo (0987 039 86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iết kế: Thạch Trương Thảo (0987 039 86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iết kế: Thạch Trương Thảo (0987 039 86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iết kế: Thạch Trương Thảo (0987 039 86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iết kế: Thạch Trương Thảo (0987 039 86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iết kế: Thạch Trương Thảo (0987 039 86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iết kế: Thạch Trương Thảo (0987 039 86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iết kế: Thạch Trương Thảo (0987 039 86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iết kế: Thạch Trương Thảo (0987 039 86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iết kế: Thạch Trương Thảo (0987 039 86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7_Thiết kế: Thạch Trương Thảo (0987 039 863)">
  <a:themeElements>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hiết kế: Thạch Trương Thảo (0987 039 86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iết kế: Thạch Trương Thảo (0987 039 86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iết kế: Thạch Trương Thảo (0987 039 86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iết kế: Thạch Trương Thảo (0987 039 86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iết kế: Thạch Trương Thảo (0987 039 86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iết kế: Thạch Trương Thảo (0987 039 86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iết kế: Thạch Trương Thảo (0987 039 86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iết kế: Thạch Trương Thảo (0987 039 86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iết kế: Thạch Trương Thảo (0987 039 86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iết kế: Thạch Trương Thảo (0987 039 86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iết kế: Thạch Trương Thảo (0987 039 86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iết kế: Thạch Trương Thảo (0987 039 86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8_Thiết kế: Thạch Trương Thảo (0987 039 863)">
  <a:themeElements>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hiết kế: Thạch Trương Thảo (0987 039 86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iết kế: Thạch Trương Thảo (0987 039 86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iết kế: Thạch Trương Thảo (0987 039 86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iết kế: Thạch Trương Thảo (0987 039 86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iết kế: Thạch Trương Thảo (0987 039 86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iết kế: Thạch Trương Thảo (0987 039 86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iết kế: Thạch Trương Thảo (0987 039 86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iết kế: Thạch Trương Thảo (0987 039 86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iết kế: Thạch Trương Thảo (0987 039 86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iết kế: Thạch Trương Thảo (0987 039 86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iết kế: Thạch Trương Thảo (0987 039 86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iết kế: Thạch Trương Thảo (0987 039 86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9_Thiết kế: Thạch Trương Thảo (0987 039 863)">
  <a:themeElements>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hiết kế: Thạch Trương Thảo (0987 039 86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iết kế: Thạch Trương Thảo (0987 039 86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iết kế: Thạch Trương Thảo (0987 039 86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iết kế: Thạch Trương Thảo (0987 039 86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iết kế: Thạch Trương Thảo (0987 039 86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iết kế: Thạch Trương Thảo (0987 039 86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iết kế: Thạch Trương Thảo (0987 039 86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iết kế: Thạch Trương Thảo (0987 039 86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iết kế: Thạch Trương Thảo (0987 039 86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iết kế: Thạch Trương Thảo (0987 039 86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iết kế: Thạch Trương Thảo (0987 039 86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iết kế: Thạch Trương Thảo (0987 039 86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3_Default Design">
  <a:themeElements>
    <a:clrScheme name="1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3_Default Design">
      <a:majorFont>
        <a:latin typeface=".VnTime"/>
        <a:ea typeface=""/>
        <a:cs typeface=""/>
      </a:majorFont>
      <a:minorFont>
        <a:latin typeface=".VnTime"/>
        <a:ea typeface=""/>
        <a:cs typeface=""/>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Heart-Flower">
  <a:themeElements>
    <a:clrScheme name="Heart-Flow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eart-Flower">
      <a:majorFont>
        <a:latin typeface="Arial"/>
        <a:ea typeface=""/>
        <a:cs typeface=""/>
      </a:majorFont>
      <a:minorFont>
        <a:latin typeface="Arial"/>
        <a:ea typeface=""/>
        <a:cs typeface=""/>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eart-Flow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eart-Flow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eart-Flow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eart-Flow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eart-Flow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eart-Flow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eart-Flow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eart-Flow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eart-Flow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eart-Flow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eart-Flow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eart-Flow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9_Default Design">
  <a:themeElements>
    <a:clrScheme name="9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9_Default Design">
      <a:majorFont>
        <a:latin typeface=".VnTime"/>
        <a:ea typeface=""/>
        <a:cs typeface=""/>
      </a:majorFont>
      <a:minorFont>
        <a:latin typeface=".VnTime"/>
        <a:ea typeface=""/>
        <a:cs typeface=""/>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9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9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9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9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9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9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9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9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9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9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9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9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_cdb2004100l">
  <a:themeElements>
    <a:clrScheme name="1_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fontScheme name="1_cdb2004100l">
      <a:majorFont>
        <a:latin typeface="Verdana"/>
        <a:ea typeface=""/>
        <a:cs typeface=""/>
      </a:majorFont>
      <a:minorFont>
        <a:latin typeface="Arial"/>
        <a:ea typeface=""/>
        <a:cs typeface=""/>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db2004100l 1">
        <a:dk1>
          <a:srgbClr val="29698D"/>
        </a:dk1>
        <a:lt1>
          <a:srgbClr val="FFFFFF"/>
        </a:lt1>
        <a:dk2>
          <a:srgbClr val="000000"/>
        </a:dk2>
        <a:lt2>
          <a:srgbClr val="D6E1E2"/>
        </a:lt2>
        <a:accent1>
          <a:srgbClr val="0099CC"/>
        </a:accent1>
        <a:accent2>
          <a:srgbClr val="FF9933"/>
        </a:accent2>
        <a:accent3>
          <a:srgbClr val="FFFFFF"/>
        </a:accent3>
        <a:accent4>
          <a:srgbClr val="215978"/>
        </a:accent4>
        <a:accent5>
          <a:srgbClr val="AACAE2"/>
        </a:accent5>
        <a:accent6>
          <a:srgbClr val="E78A2D"/>
        </a:accent6>
        <a:hlink>
          <a:srgbClr val="33CCCC"/>
        </a:hlink>
        <a:folHlink>
          <a:srgbClr val="83A6A7"/>
        </a:folHlink>
      </a:clrScheme>
      <a:clrMap bg1="lt1" tx1="dk1" bg2="lt2" tx2="dk2" accent1="accent1" accent2="accent2" accent3="accent3" accent4="accent4" accent5="accent5" accent6="accent6" hlink="hlink" folHlink="folHlink"/>
    </a:extraClrScheme>
    <a:extraClrScheme>
      <a:clrScheme name="1_cdb2004100l 2">
        <a:dk1>
          <a:srgbClr val="592C0D"/>
        </a:dk1>
        <a:lt1>
          <a:srgbClr val="FFFFFF"/>
        </a:lt1>
        <a:dk2>
          <a:srgbClr val="000000"/>
        </a:dk2>
        <a:lt2>
          <a:srgbClr val="C0C0C0"/>
        </a:lt2>
        <a:accent1>
          <a:srgbClr val="5B9569"/>
        </a:accent1>
        <a:accent2>
          <a:srgbClr val="5D8FC1"/>
        </a:accent2>
        <a:accent3>
          <a:srgbClr val="FFFFFF"/>
        </a:accent3>
        <a:accent4>
          <a:srgbClr val="4B2409"/>
        </a:accent4>
        <a:accent5>
          <a:srgbClr val="B5C8B9"/>
        </a:accent5>
        <a:accent6>
          <a:srgbClr val="5381AF"/>
        </a:accent6>
        <a:hlink>
          <a:srgbClr val="C5C059"/>
        </a:hlink>
        <a:folHlink>
          <a:srgbClr val="999C90"/>
        </a:folHlink>
      </a:clrScheme>
      <a:clrMap bg1="lt1" tx1="dk1" bg2="lt2" tx2="dk2" accent1="accent1" accent2="accent2" accent3="accent3" accent4="accent4" accent5="accent5" accent6="accent6" hlink="hlink" folHlink="folHlink"/>
    </a:extraClrScheme>
    <a:extraClrScheme>
      <a:clrScheme name="1_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1_Flow">
  <a:themeElements>
    <a:clrScheme name="1_Flow 1">
      <a:dk1>
        <a:srgbClr val="04617B"/>
      </a:dk1>
      <a:lt1>
        <a:srgbClr val="FFFFFF"/>
      </a:lt1>
      <a:dk2>
        <a:srgbClr val="000000"/>
      </a:dk2>
      <a:lt2>
        <a:srgbClr val="DBF5F9"/>
      </a:lt2>
      <a:accent1>
        <a:srgbClr val="0F6FC6"/>
      </a:accent1>
      <a:accent2>
        <a:srgbClr val="009DD9"/>
      </a:accent2>
      <a:accent3>
        <a:srgbClr val="AAAAAA"/>
      </a:accent3>
      <a:accent4>
        <a:srgbClr val="DADADA"/>
      </a:accent4>
      <a:accent5>
        <a:srgbClr val="AABBDF"/>
      </a:accent5>
      <a:accent6>
        <a:srgbClr val="008EC4"/>
      </a:accent6>
      <a:hlink>
        <a:srgbClr val="E2D700"/>
      </a:hlink>
      <a:folHlink>
        <a:srgbClr val="85DFD0"/>
      </a:folHlink>
    </a:clrScheme>
    <a:fontScheme name="1_Flow">
      <a:majorFont>
        <a:latin typeface="Calibri"/>
        <a:ea typeface=""/>
        <a:cs typeface=""/>
      </a:majorFont>
      <a:minorFont>
        <a:latin typeface="Constantia"/>
        <a:ea typeface=""/>
        <a:cs typeface=""/>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Flow 1">
        <a:dk1>
          <a:srgbClr val="04617B"/>
        </a:dk1>
        <a:lt1>
          <a:srgbClr val="FFFFFF"/>
        </a:lt1>
        <a:dk2>
          <a:srgbClr val="000000"/>
        </a:dk2>
        <a:lt2>
          <a:srgbClr val="DBF5F9"/>
        </a:lt2>
        <a:accent1>
          <a:srgbClr val="0F6FC6"/>
        </a:accent1>
        <a:accent2>
          <a:srgbClr val="009DD9"/>
        </a:accent2>
        <a:accent3>
          <a:srgbClr val="AAAAAA"/>
        </a:accent3>
        <a:accent4>
          <a:srgbClr val="DADADA"/>
        </a:accent4>
        <a:accent5>
          <a:srgbClr val="AABBDF"/>
        </a:accent5>
        <a:accent6>
          <a:srgbClr val="008EC4"/>
        </a:accent6>
        <a:hlink>
          <a:srgbClr val="E2D700"/>
        </a:hlink>
        <a:folHlink>
          <a:srgbClr val="85DFD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2_Default Design">
  <a:themeElements>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Arial"/>
        <a:ea typeface=""/>
        <a:cs typeface=""/>
      </a:majorFont>
      <a:minorFont>
        <a:latin typeface="Arial"/>
        <a:ea typeface=""/>
        <a:cs typeface=""/>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5_Default Design">
  <a:themeElements>
    <a:clrScheme name="5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5_Default Design">
      <a:majorFont>
        <a:latin typeface="Arial"/>
        <a:ea typeface=""/>
        <a:cs typeface=""/>
      </a:majorFont>
      <a:minorFont>
        <a:latin typeface="Arial"/>
        <a:ea typeface=""/>
        <a:cs typeface=""/>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5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5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5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5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5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5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5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5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5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5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5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cdb2004100l">
  <a:themeElements>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fontScheme name="cdb2004100l">
      <a:majorFont>
        <a:latin typeface="Verdana"/>
        <a:ea typeface=""/>
        <a:cs typeface=""/>
      </a:majorFont>
      <a:minorFont>
        <a:latin typeface="Arial"/>
        <a:ea typeface=""/>
        <a:cs typeface=""/>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db2004100l 1">
        <a:dk1>
          <a:srgbClr val="29698D"/>
        </a:dk1>
        <a:lt1>
          <a:srgbClr val="FFFFFF"/>
        </a:lt1>
        <a:dk2>
          <a:srgbClr val="000000"/>
        </a:dk2>
        <a:lt2>
          <a:srgbClr val="D6E1E2"/>
        </a:lt2>
        <a:accent1>
          <a:srgbClr val="0099CC"/>
        </a:accent1>
        <a:accent2>
          <a:srgbClr val="FF9933"/>
        </a:accent2>
        <a:accent3>
          <a:srgbClr val="FFFFFF"/>
        </a:accent3>
        <a:accent4>
          <a:srgbClr val="215978"/>
        </a:accent4>
        <a:accent5>
          <a:srgbClr val="AACAE2"/>
        </a:accent5>
        <a:accent6>
          <a:srgbClr val="E78A2D"/>
        </a:accent6>
        <a:hlink>
          <a:srgbClr val="33CCCC"/>
        </a:hlink>
        <a:folHlink>
          <a:srgbClr val="83A6A7"/>
        </a:folHlink>
      </a:clrScheme>
      <a:clrMap bg1="lt1" tx1="dk1" bg2="lt2" tx2="dk2" accent1="accent1" accent2="accent2" accent3="accent3" accent4="accent4" accent5="accent5" accent6="accent6" hlink="hlink" folHlink="folHlink"/>
    </a:extraClrScheme>
    <a:extraClrScheme>
      <a:clrScheme name="cdb2004100l 2">
        <a:dk1>
          <a:srgbClr val="592C0D"/>
        </a:dk1>
        <a:lt1>
          <a:srgbClr val="FFFFFF"/>
        </a:lt1>
        <a:dk2>
          <a:srgbClr val="000000"/>
        </a:dk2>
        <a:lt2>
          <a:srgbClr val="C0C0C0"/>
        </a:lt2>
        <a:accent1>
          <a:srgbClr val="5B9569"/>
        </a:accent1>
        <a:accent2>
          <a:srgbClr val="5D8FC1"/>
        </a:accent2>
        <a:accent3>
          <a:srgbClr val="FFFFFF"/>
        </a:accent3>
        <a:accent4>
          <a:srgbClr val="4B2409"/>
        </a:accent4>
        <a:accent5>
          <a:srgbClr val="B5C8B9"/>
        </a:accent5>
        <a:accent6>
          <a:srgbClr val="5381AF"/>
        </a:accent6>
        <a:hlink>
          <a:srgbClr val="C5C059"/>
        </a:hlink>
        <a:folHlink>
          <a:srgbClr val="999C90"/>
        </a:folHlink>
      </a:clrScheme>
      <a:clrMap bg1="lt1" tx1="dk1" bg2="lt2" tx2="dk2" accent1="accent1" accent2="accent2" accent3="accent3" accent4="accent4" accent5="accent5" accent6="accent6" hlink="hlink" folHlink="folHlink"/>
    </a:extraClrScheme>
    <a:extraClrScheme>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Tiet 72-Rut gon phan so">
  <a:themeElements>
    <a:clrScheme name="Tiet 72-Rut gon phan so 1">
      <a:dk1>
        <a:srgbClr val="000000"/>
      </a:dk1>
      <a:lt1>
        <a:srgbClr val="FFFFFF"/>
      </a:lt1>
      <a:dk2>
        <a:srgbClr val="003366"/>
      </a:dk2>
      <a:lt2>
        <a:srgbClr val="C0C0C0"/>
      </a:lt2>
      <a:accent1>
        <a:srgbClr val="229450"/>
      </a:accent1>
      <a:accent2>
        <a:srgbClr val="E3892F"/>
      </a:accent2>
      <a:accent3>
        <a:srgbClr val="FFFFFF"/>
      </a:accent3>
      <a:accent4>
        <a:srgbClr val="000000"/>
      </a:accent4>
      <a:accent5>
        <a:srgbClr val="ABC8B3"/>
      </a:accent5>
      <a:accent6>
        <a:srgbClr val="CE7C2A"/>
      </a:accent6>
      <a:hlink>
        <a:srgbClr val="0099CC"/>
      </a:hlink>
      <a:folHlink>
        <a:srgbClr val="855ADA"/>
      </a:folHlink>
    </a:clrScheme>
    <a:fontScheme name="Tiet 72-Rut gon phan so">
      <a:majorFont>
        <a:latin typeface="Arial"/>
        <a:ea typeface=""/>
        <a:cs typeface=""/>
      </a:majorFont>
      <a:minorFont>
        <a:latin typeface="Arial"/>
        <a:ea typeface=""/>
        <a:cs typeface=""/>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iet 72-Rut gon phan so 1">
        <a:dk1>
          <a:srgbClr val="000000"/>
        </a:dk1>
        <a:lt1>
          <a:srgbClr val="FFFFFF"/>
        </a:lt1>
        <a:dk2>
          <a:srgbClr val="003366"/>
        </a:dk2>
        <a:lt2>
          <a:srgbClr val="C0C0C0"/>
        </a:lt2>
        <a:accent1>
          <a:srgbClr val="229450"/>
        </a:accent1>
        <a:accent2>
          <a:srgbClr val="E3892F"/>
        </a:accent2>
        <a:accent3>
          <a:srgbClr val="FFFFFF"/>
        </a:accent3>
        <a:accent4>
          <a:srgbClr val="000000"/>
        </a:accent4>
        <a:accent5>
          <a:srgbClr val="ABC8B3"/>
        </a:accent5>
        <a:accent6>
          <a:srgbClr val="CE7C2A"/>
        </a:accent6>
        <a:hlink>
          <a:srgbClr val="0099CC"/>
        </a:hlink>
        <a:folHlink>
          <a:srgbClr val="855ADA"/>
        </a:folHlink>
      </a:clrScheme>
      <a:clrMap bg1="lt1" tx1="dk1" bg2="lt2" tx2="dk2" accent1="accent1" accent2="accent2" accent3="accent3" accent4="accent4" accent5="accent5" accent6="accent6" hlink="hlink" folHlink="folHlink"/>
    </a:extraClrScheme>
    <a:extraClrScheme>
      <a:clrScheme name="Tiet 72-Rut gon phan so 2">
        <a:dk1>
          <a:srgbClr val="000000"/>
        </a:dk1>
        <a:lt1>
          <a:srgbClr val="FFFFFF"/>
        </a:lt1>
        <a:dk2>
          <a:srgbClr val="003399"/>
        </a:dk2>
        <a:lt2>
          <a:srgbClr val="C0C0C0"/>
        </a:lt2>
        <a:accent1>
          <a:srgbClr val="865DE3"/>
        </a:accent1>
        <a:accent2>
          <a:srgbClr val="4FB0E1"/>
        </a:accent2>
        <a:accent3>
          <a:srgbClr val="FFFFFF"/>
        </a:accent3>
        <a:accent4>
          <a:srgbClr val="000000"/>
        </a:accent4>
        <a:accent5>
          <a:srgbClr val="C3B6EF"/>
        </a:accent5>
        <a:accent6>
          <a:srgbClr val="479FCC"/>
        </a:accent6>
        <a:hlink>
          <a:srgbClr val="441FCD"/>
        </a:hlink>
        <a:folHlink>
          <a:srgbClr val="AAC856"/>
        </a:folHlink>
      </a:clrScheme>
      <a:clrMap bg1="lt1" tx1="dk1" bg2="lt2" tx2="dk2" accent1="accent1" accent2="accent2" accent3="accent3" accent4="accent4" accent5="accent5" accent6="accent6" hlink="hlink" folHlink="folHlink"/>
    </a:extraClrScheme>
    <a:extraClrScheme>
      <a:clrScheme name="Tiet 72-Rut gon phan so 3">
        <a:dk1>
          <a:srgbClr val="000000"/>
        </a:dk1>
        <a:lt1>
          <a:srgbClr val="FFFFFF"/>
        </a:lt1>
        <a:dk2>
          <a:srgbClr val="480048"/>
        </a:dk2>
        <a:lt2>
          <a:srgbClr val="C0C0C0"/>
        </a:lt2>
        <a:accent1>
          <a:srgbClr val="DE791E"/>
        </a:accent1>
        <a:accent2>
          <a:srgbClr val="8386F5"/>
        </a:accent2>
        <a:accent3>
          <a:srgbClr val="FFFFFF"/>
        </a:accent3>
        <a:accent4>
          <a:srgbClr val="000000"/>
        </a:accent4>
        <a:accent5>
          <a:srgbClr val="ECBEAB"/>
        </a:accent5>
        <a:accent6>
          <a:srgbClr val="7679DE"/>
        </a:accent6>
        <a:hlink>
          <a:srgbClr val="009999"/>
        </a:hlink>
        <a:folHlink>
          <a:srgbClr val="66A444"/>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1_cdb2004200gl">
  <a:themeElements>
    <a:clrScheme name="1_cdb2004200gl 1">
      <a:dk1>
        <a:srgbClr val="000000"/>
      </a:dk1>
      <a:lt1>
        <a:srgbClr val="FFFFFF"/>
      </a:lt1>
      <a:dk2>
        <a:srgbClr val="003366"/>
      </a:dk2>
      <a:lt2>
        <a:srgbClr val="C0C0C0"/>
      </a:lt2>
      <a:accent1>
        <a:srgbClr val="229450"/>
      </a:accent1>
      <a:accent2>
        <a:srgbClr val="E3892F"/>
      </a:accent2>
      <a:accent3>
        <a:srgbClr val="FFFFFF"/>
      </a:accent3>
      <a:accent4>
        <a:srgbClr val="000000"/>
      </a:accent4>
      <a:accent5>
        <a:srgbClr val="ABC8B3"/>
      </a:accent5>
      <a:accent6>
        <a:srgbClr val="CE7C2A"/>
      </a:accent6>
      <a:hlink>
        <a:srgbClr val="0099CC"/>
      </a:hlink>
      <a:folHlink>
        <a:srgbClr val="855ADA"/>
      </a:folHlink>
    </a:clrScheme>
    <a:fontScheme name="1_cdb2004200gl">
      <a:majorFont>
        <a:latin typeface="Arial"/>
        <a:ea typeface=""/>
        <a:cs typeface=""/>
      </a:majorFont>
      <a:minorFont>
        <a:latin typeface="Arial"/>
        <a:ea typeface=""/>
        <a:cs typeface=""/>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db2004200gl 1">
        <a:dk1>
          <a:srgbClr val="000000"/>
        </a:dk1>
        <a:lt1>
          <a:srgbClr val="FFFFFF"/>
        </a:lt1>
        <a:dk2>
          <a:srgbClr val="003366"/>
        </a:dk2>
        <a:lt2>
          <a:srgbClr val="C0C0C0"/>
        </a:lt2>
        <a:accent1>
          <a:srgbClr val="229450"/>
        </a:accent1>
        <a:accent2>
          <a:srgbClr val="E3892F"/>
        </a:accent2>
        <a:accent3>
          <a:srgbClr val="FFFFFF"/>
        </a:accent3>
        <a:accent4>
          <a:srgbClr val="000000"/>
        </a:accent4>
        <a:accent5>
          <a:srgbClr val="ABC8B3"/>
        </a:accent5>
        <a:accent6>
          <a:srgbClr val="CE7C2A"/>
        </a:accent6>
        <a:hlink>
          <a:srgbClr val="0099CC"/>
        </a:hlink>
        <a:folHlink>
          <a:srgbClr val="855ADA"/>
        </a:folHlink>
      </a:clrScheme>
      <a:clrMap bg1="lt1" tx1="dk1" bg2="lt2" tx2="dk2" accent1="accent1" accent2="accent2" accent3="accent3" accent4="accent4" accent5="accent5" accent6="accent6" hlink="hlink" folHlink="folHlink"/>
    </a:extraClrScheme>
    <a:extraClrScheme>
      <a:clrScheme name="1_cdb2004200gl 2">
        <a:dk1>
          <a:srgbClr val="000000"/>
        </a:dk1>
        <a:lt1>
          <a:srgbClr val="FFFFFF"/>
        </a:lt1>
        <a:dk2>
          <a:srgbClr val="003399"/>
        </a:dk2>
        <a:lt2>
          <a:srgbClr val="C0C0C0"/>
        </a:lt2>
        <a:accent1>
          <a:srgbClr val="865DE3"/>
        </a:accent1>
        <a:accent2>
          <a:srgbClr val="4FB0E1"/>
        </a:accent2>
        <a:accent3>
          <a:srgbClr val="FFFFFF"/>
        </a:accent3>
        <a:accent4>
          <a:srgbClr val="000000"/>
        </a:accent4>
        <a:accent5>
          <a:srgbClr val="C3B6EF"/>
        </a:accent5>
        <a:accent6>
          <a:srgbClr val="479FCC"/>
        </a:accent6>
        <a:hlink>
          <a:srgbClr val="441FCD"/>
        </a:hlink>
        <a:folHlink>
          <a:srgbClr val="AAC856"/>
        </a:folHlink>
      </a:clrScheme>
      <a:clrMap bg1="lt1" tx1="dk1" bg2="lt2" tx2="dk2" accent1="accent1" accent2="accent2" accent3="accent3" accent4="accent4" accent5="accent5" accent6="accent6" hlink="hlink" folHlink="folHlink"/>
    </a:extraClrScheme>
    <a:extraClrScheme>
      <a:clrScheme name="1_cdb2004200gl 3">
        <a:dk1>
          <a:srgbClr val="000000"/>
        </a:dk1>
        <a:lt1>
          <a:srgbClr val="FFFFFF"/>
        </a:lt1>
        <a:dk2>
          <a:srgbClr val="480048"/>
        </a:dk2>
        <a:lt2>
          <a:srgbClr val="C0C0C0"/>
        </a:lt2>
        <a:accent1>
          <a:srgbClr val="DE791E"/>
        </a:accent1>
        <a:accent2>
          <a:srgbClr val="8386F5"/>
        </a:accent2>
        <a:accent3>
          <a:srgbClr val="FFFFFF"/>
        </a:accent3>
        <a:accent4>
          <a:srgbClr val="000000"/>
        </a:accent4>
        <a:accent5>
          <a:srgbClr val="ECBEAB"/>
        </a:accent5>
        <a:accent6>
          <a:srgbClr val="7679DE"/>
        </a:accent6>
        <a:hlink>
          <a:srgbClr val="009999"/>
        </a:hlink>
        <a:folHlink>
          <a:srgbClr val="66A444"/>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Bac_Ho-than_the_va_su_nghiep">
  <a:themeElements>
    <a:clrScheme name="Bac_Ho-than_the_va_su_nghiep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fontScheme name="Bac_Ho-than_the_va_su_nghiep">
      <a:majorFont>
        <a:latin typeface="Times New Roman"/>
        <a:ea typeface=""/>
        <a:cs typeface=""/>
      </a:majorFont>
      <a:minorFont>
        <a:latin typeface="Times New Roman"/>
        <a:ea typeface=""/>
        <a:cs typeface=""/>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ac_Ho-than_the_va_su_nghiep 1">
        <a:dk1>
          <a:srgbClr val="4D4D4D"/>
        </a:dk1>
        <a:lt1>
          <a:srgbClr val="FFFFFF"/>
        </a:lt1>
        <a:dk2>
          <a:srgbClr val="0000A4"/>
        </a:dk2>
        <a:lt2>
          <a:srgbClr val="B7E7FF"/>
        </a:lt2>
        <a:accent1>
          <a:srgbClr val="0099CC"/>
        </a:accent1>
        <a:accent2>
          <a:srgbClr val="00CC99"/>
        </a:accent2>
        <a:accent3>
          <a:srgbClr val="AAAACF"/>
        </a:accent3>
        <a:accent4>
          <a:srgbClr val="DADADA"/>
        </a:accent4>
        <a:accent5>
          <a:srgbClr val="AACAE2"/>
        </a:accent5>
        <a:accent6>
          <a:srgbClr val="00B98A"/>
        </a:accent6>
        <a:hlink>
          <a:srgbClr val="FFCC00"/>
        </a:hlink>
        <a:folHlink>
          <a:srgbClr val="EE941C"/>
        </a:folHlink>
      </a:clrScheme>
      <a:clrMap bg1="dk2" tx1="lt1" bg2="dk1" tx2="lt2" accent1="accent1" accent2="accent2" accent3="accent3" accent4="accent4" accent5="accent5" accent6="accent6" hlink="hlink" folHlink="folHlink"/>
    </a:extraClrScheme>
    <a:extraClrScheme>
      <a:clrScheme name="Bac_Ho-than_the_va_su_nghiep 2">
        <a:dk1>
          <a:srgbClr val="000066"/>
        </a:dk1>
        <a:lt1>
          <a:srgbClr val="FFFFFF"/>
        </a:lt1>
        <a:dk2>
          <a:srgbClr val="00A2DC"/>
        </a:dk2>
        <a:lt2>
          <a:srgbClr val="FFFFFF"/>
        </a:lt2>
        <a:accent1>
          <a:srgbClr val="0079A4"/>
        </a:accent1>
        <a:accent2>
          <a:srgbClr val="33CCCC"/>
        </a:accent2>
        <a:accent3>
          <a:srgbClr val="AACEEB"/>
        </a:accent3>
        <a:accent4>
          <a:srgbClr val="DADADA"/>
        </a:accent4>
        <a:accent5>
          <a:srgbClr val="AABECF"/>
        </a:accent5>
        <a:accent6>
          <a:srgbClr val="2DB9B9"/>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Bac_Ho-than_the_va_su_nghiep 3">
        <a:dk1>
          <a:srgbClr val="010199"/>
        </a:dk1>
        <a:lt1>
          <a:srgbClr val="FFFFFF"/>
        </a:lt1>
        <a:dk2>
          <a:srgbClr val="000092"/>
        </a:dk2>
        <a:lt2>
          <a:srgbClr val="CCFFFF"/>
        </a:lt2>
        <a:accent1>
          <a:srgbClr val="66CCFF"/>
        </a:accent1>
        <a:accent2>
          <a:srgbClr val="2EBDBA"/>
        </a:accent2>
        <a:accent3>
          <a:srgbClr val="AAAAC7"/>
        </a:accent3>
        <a:accent4>
          <a:srgbClr val="DADADA"/>
        </a:accent4>
        <a:accent5>
          <a:srgbClr val="B8E2FF"/>
        </a:accent5>
        <a:accent6>
          <a:srgbClr val="29ABA8"/>
        </a:accent6>
        <a:hlink>
          <a:srgbClr val="66FFFF"/>
        </a:hlink>
        <a:folHlink>
          <a:srgbClr val="CC99FF"/>
        </a:folHlink>
      </a:clrScheme>
      <a:clrMap bg1="dk2" tx1="lt1" bg2="dk1" tx2="lt2" accent1="accent1" accent2="accent2" accent3="accent3" accent4="accent4" accent5="accent5" accent6="accent6" hlink="hlink" folHlink="folHlink"/>
    </a:extraClrScheme>
    <a:extraClrScheme>
      <a:clrScheme name="Bac_Ho-than_the_va_su_nghiep 4">
        <a:dk1>
          <a:srgbClr val="000000"/>
        </a:dk1>
        <a:lt1>
          <a:srgbClr val="FFFFFF"/>
        </a:lt1>
        <a:dk2>
          <a:srgbClr val="006A67"/>
        </a:dk2>
        <a:lt2>
          <a:srgbClr val="FFFFCC"/>
        </a:lt2>
        <a:accent1>
          <a:srgbClr val="33CCCC"/>
        </a:accent1>
        <a:accent2>
          <a:srgbClr val="6D6FC7"/>
        </a:accent2>
        <a:accent3>
          <a:srgbClr val="AAB9B8"/>
        </a:accent3>
        <a:accent4>
          <a:srgbClr val="DADADA"/>
        </a:accent4>
        <a:accent5>
          <a:srgbClr val="ADE2E2"/>
        </a:accent5>
        <a:accent6>
          <a:srgbClr val="6264B4"/>
        </a:accent6>
        <a:hlink>
          <a:srgbClr val="00FFFF"/>
        </a:hlink>
        <a:folHlink>
          <a:srgbClr val="00CC66"/>
        </a:folHlink>
      </a:clrScheme>
      <a:clrMap bg1="dk2" tx1="lt1" bg2="dk1" tx2="lt2" accent1="accent1" accent2="accent2" accent3="accent3" accent4="accent4" accent5="accent5" accent6="accent6" hlink="hlink" folHlink="folHlink"/>
    </a:extraClrScheme>
    <a:extraClrScheme>
      <a:clrScheme name="Bac_Ho-than_the_va_su_nghiep 5">
        <a:dk1>
          <a:srgbClr val="4D4D4D"/>
        </a:dk1>
        <a:lt1>
          <a:srgbClr val="FFFFFF"/>
        </a:lt1>
        <a:dk2>
          <a:srgbClr val="650BB7"/>
        </a:dk2>
        <a:lt2>
          <a:srgbClr val="FFFFFF"/>
        </a:lt2>
        <a:accent1>
          <a:srgbClr val="FF66FF"/>
        </a:accent1>
        <a:accent2>
          <a:srgbClr val="666699"/>
        </a:accent2>
        <a:accent3>
          <a:srgbClr val="B8AAD8"/>
        </a:accent3>
        <a:accent4>
          <a:srgbClr val="DADADA"/>
        </a:accent4>
        <a:accent5>
          <a:srgbClr val="FFB8FF"/>
        </a:accent5>
        <a:accent6>
          <a:srgbClr val="5C5C8A"/>
        </a:accent6>
        <a:hlink>
          <a:srgbClr val="E9E9FF"/>
        </a:hlink>
        <a:folHlink>
          <a:srgbClr val="CCECFF"/>
        </a:folHlink>
      </a:clrScheme>
      <a:clrMap bg1="dk2" tx1="lt1" bg2="dk1" tx2="lt2" accent1="accent1" accent2="accent2" accent3="accent3" accent4="accent4" accent5="accent5" accent6="accent6" hlink="hlink" folHlink="folHlink"/>
    </a:extraClrScheme>
    <a:extraClrScheme>
      <a:clrScheme name="Bac_Ho-than_the_va_su_nghiep 6">
        <a:dk1>
          <a:srgbClr val="FFFFFF"/>
        </a:dk1>
        <a:lt1>
          <a:srgbClr val="FFFFFF"/>
        </a:lt1>
        <a:dk2>
          <a:srgbClr val="005000"/>
        </a:dk2>
        <a:lt2>
          <a:srgbClr val="DCEAAE"/>
        </a:lt2>
        <a:accent1>
          <a:srgbClr val="99CC00"/>
        </a:accent1>
        <a:accent2>
          <a:srgbClr val="6F801A"/>
        </a:accent2>
        <a:accent3>
          <a:srgbClr val="AAB3AA"/>
        </a:accent3>
        <a:accent4>
          <a:srgbClr val="DADADA"/>
        </a:accent4>
        <a:accent5>
          <a:srgbClr val="CAE2AA"/>
        </a:accent5>
        <a:accent6>
          <a:srgbClr val="647316"/>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Bac_Ho-than_the_va_su_nghiep 7">
        <a:dk1>
          <a:srgbClr val="4F4F77"/>
        </a:dk1>
        <a:lt1>
          <a:srgbClr val="FFFFFF"/>
        </a:lt1>
        <a:dk2>
          <a:srgbClr val="7979A5"/>
        </a:dk2>
        <a:lt2>
          <a:srgbClr val="F3F3FF"/>
        </a:lt2>
        <a:accent1>
          <a:srgbClr val="5D5D8B"/>
        </a:accent1>
        <a:accent2>
          <a:srgbClr val="66CCFF"/>
        </a:accent2>
        <a:accent3>
          <a:srgbClr val="BEBECF"/>
        </a:accent3>
        <a:accent4>
          <a:srgbClr val="DADADA"/>
        </a:accent4>
        <a:accent5>
          <a:srgbClr val="B6B6C4"/>
        </a:accent5>
        <a:accent6>
          <a:srgbClr val="5CB9E7"/>
        </a:accent6>
        <a:hlink>
          <a:srgbClr val="CCECFF"/>
        </a:hlink>
        <a:folHlink>
          <a:srgbClr val="FFFFCC"/>
        </a:folHlink>
      </a:clrScheme>
      <a:clrMap bg1="dk2" tx1="lt1" bg2="dk1" tx2="lt2" accent1="accent1" accent2="accent2" accent3="accent3" accent4="accent4" accent5="accent5" accent6="accent6" hlink="hlink" folHlink="folHlink"/>
    </a:extraClrScheme>
    <a:extraClrScheme>
      <a:clrScheme name="Bac_Ho-than_the_va_su_nghiep 8">
        <a:dk1>
          <a:srgbClr val="000000"/>
        </a:dk1>
        <a:lt1>
          <a:srgbClr val="B9B9B9"/>
        </a:lt1>
        <a:dk2>
          <a:srgbClr val="8A8472"/>
        </a:dk2>
        <a:lt2>
          <a:srgbClr val="4D4D4D"/>
        </a:lt2>
        <a:accent1>
          <a:srgbClr val="EDEEE2"/>
        </a:accent1>
        <a:accent2>
          <a:srgbClr val="7FAA7E"/>
        </a:accent2>
        <a:accent3>
          <a:srgbClr val="D9D9D9"/>
        </a:accent3>
        <a:accent4>
          <a:srgbClr val="000000"/>
        </a:accent4>
        <a:accent5>
          <a:srgbClr val="F4F5EE"/>
        </a:accent5>
        <a:accent6>
          <a:srgbClr val="729A72"/>
        </a:accent6>
        <a:hlink>
          <a:srgbClr val="008000"/>
        </a:hlink>
        <a:folHlink>
          <a:srgbClr val="989400"/>
        </a:folHlink>
      </a:clrScheme>
      <a:clrMap bg1="lt1" tx1="dk1" bg2="lt2" tx2="dk2" accent1="accent1" accent2="accent2" accent3="accent3" accent4="accent4" accent5="accent5" accent6="accent6" hlink="hlink" folHlink="folHlink"/>
    </a:extraClrScheme>
    <a:extraClrScheme>
      <a:clrScheme name="Bac_Ho-than_the_va_su_nghiep 9">
        <a:dk1>
          <a:srgbClr val="000000"/>
        </a:dk1>
        <a:lt1>
          <a:srgbClr val="FEA24E"/>
        </a:lt1>
        <a:dk2>
          <a:srgbClr val="CC6600"/>
        </a:dk2>
        <a:lt2>
          <a:srgbClr val="808080"/>
        </a:lt2>
        <a:accent1>
          <a:srgbClr val="FBEECD"/>
        </a:accent1>
        <a:accent2>
          <a:srgbClr val="ECD044"/>
        </a:accent2>
        <a:accent3>
          <a:srgbClr val="FECEB2"/>
        </a:accent3>
        <a:accent4>
          <a:srgbClr val="000000"/>
        </a:accent4>
        <a:accent5>
          <a:srgbClr val="FDF5E3"/>
        </a:accent5>
        <a:accent6>
          <a:srgbClr val="D6BC3D"/>
        </a:accent6>
        <a:hlink>
          <a:srgbClr val="E42B00"/>
        </a:hlink>
        <a:folHlink>
          <a:srgbClr val="996633"/>
        </a:folHlink>
      </a:clrScheme>
      <a:clrMap bg1="lt1" tx1="dk1" bg2="lt2" tx2="dk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1_400TGp_globalcity_light_ani">
  <a:themeElements>
    <a:clrScheme name="1_400TGp_globalcity_light_ani 3">
      <a:dk1>
        <a:srgbClr val="080808"/>
      </a:dk1>
      <a:lt1>
        <a:srgbClr val="FFFFFF"/>
      </a:lt1>
      <a:dk2>
        <a:srgbClr val="A59A55"/>
      </a:dk2>
      <a:lt2>
        <a:srgbClr val="DDDDDD"/>
      </a:lt2>
      <a:accent1>
        <a:srgbClr val="4AB1E4"/>
      </a:accent1>
      <a:accent2>
        <a:srgbClr val="8F038F"/>
      </a:accent2>
      <a:accent3>
        <a:srgbClr val="FFFFFF"/>
      </a:accent3>
      <a:accent4>
        <a:srgbClr val="060606"/>
      </a:accent4>
      <a:accent5>
        <a:srgbClr val="B1D5EF"/>
      </a:accent5>
      <a:accent6>
        <a:srgbClr val="810281"/>
      </a:accent6>
      <a:hlink>
        <a:srgbClr val="F77A1D"/>
      </a:hlink>
      <a:folHlink>
        <a:srgbClr val="5BBE4E"/>
      </a:folHlink>
    </a:clrScheme>
    <a:fontScheme name="1_400TGp_globalcity_light_ani">
      <a:majorFont>
        <a:latin typeface="Arial"/>
        <a:ea typeface=""/>
        <a:cs typeface=""/>
      </a:majorFont>
      <a:minorFont>
        <a:latin typeface="Arial"/>
        <a:ea typeface=""/>
        <a:cs typeface=""/>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400TGp_globalcity_light_ani 1">
        <a:dk1>
          <a:srgbClr val="5F5F5F"/>
        </a:dk1>
        <a:lt1>
          <a:srgbClr val="FFFFFF"/>
        </a:lt1>
        <a:dk2>
          <a:srgbClr val="C36609"/>
        </a:dk2>
        <a:lt2>
          <a:srgbClr val="DDDDDD"/>
        </a:lt2>
        <a:accent1>
          <a:srgbClr val="D2B94E"/>
        </a:accent1>
        <a:accent2>
          <a:srgbClr val="2395B9"/>
        </a:accent2>
        <a:accent3>
          <a:srgbClr val="FFFFFF"/>
        </a:accent3>
        <a:accent4>
          <a:srgbClr val="505050"/>
        </a:accent4>
        <a:accent5>
          <a:srgbClr val="E5D9B2"/>
        </a:accent5>
        <a:accent6>
          <a:srgbClr val="1F87A7"/>
        </a:accent6>
        <a:hlink>
          <a:srgbClr val="5C984E"/>
        </a:hlink>
        <a:folHlink>
          <a:srgbClr val="B5C77B"/>
        </a:folHlink>
      </a:clrScheme>
      <a:clrMap bg1="lt1" tx1="dk1" bg2="lt2" tx2="dk2" accent1="accent1" accent2="accent2" accent3="accent3" accent4="accent4" accent5="accent5" accent6="accent6" hlink="hlink" folHlink="folHlink"/>
    </a:extraClrScheme>
    <a:extraClrScheme>
      <a:clrScheme name="1_400TGp_globalcity_light_ani 2">
        <a:dk1>
          <a:srgbClr val="5F5F5F"/>
        </a:dk1>
        <a:lt1>
          <a:srgbClr val="FFFFFF"/>
        </a:lt1>
        <a:dk2>
          <a:srgbClr val="9FC591"/>
        </a:dk2>
        <a:lt2>
          <a:srgbClr val="DDDDDD"/>
        </a:lt2>
        <a:accent1>
          <a:srgbClr val="7B82B7"/>
        </a:accent1>
        <a:accent2>
          <a:srgbClr val="8D337C"/>
        </a:accent2>
        <a:accent3>
          <a:srgbClr val="FFFFFF"/>
        </a:accent3>
        <a:accent4>
          <a:srgbClr val="505050"/>
        </a:accent4>
        <a:accent5>
          <a:srgbClr val="BFC1D8"/>
        </a:accent5>
        <a:accent6>
          <a:srgbClr val="7F2D70"/>
        </a:accent6>
        <a:hlink>
          <a:srgbClr val="CC87E1"/>
        </a:hlink>
        <a:folHlink>
          <a:srgbClr val="76C5D0"/>
        </a:folHlink>
      </a:clrScheme>
      <a:clrMap bg1="lt1" tx1="dk1" bg2="lt2" tx2="dk2" accent1="accent1" accent2="accent2" accent3="accent3" accent4="accent4" accent5="accent5" accent6="accent6" hlink="hlink" folHlink="folHlink"/>
    </a:extraClrScheme>
    <a:extraClrScheme>
      <a:clrScheme name="1_400TGp_globalcity_light_ani 3">
        <a:dk1>
          <a:srgbClr val="080808"/>
        </a:dk1>
        <a:lt1>
          <a:srgbClr val="FFFFFF"/>
        </a:lt1>
        <a:dk2>
          <a:srgbClr val="A59A55"/>
        </a:dk2>
        <a:lt2>
          <a:srgbClr val="DDDDDD"/>
        </a:lt2>
        <a:accent1>
          <a:srgbClr val="4AB1E4"/>
        </a:accent1>
        <a:accent2>
          <a:srgbClr val="8F038F"/>
        </a:accent2>
        <a:accent3>
          <a:srgbClr val="FFFFFF"/>
        </a:accent3>
        <a:accent4>
          <a:srgbClr val="060606"/>
        </a:accent4>
        <a:accent5>
          <a:srgbClr val="B1D5EF"/>
        </a:accent5>
        <a:accent6>
          <a:srgbClr val="810281"/>
        </a:accent6>
        <a:hlink>
          <a:srgbClr val="F77A1D"/>
        </a:hlink>
        <a:folHlink>
          <a:srgbClr val="5BBE4E"/>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2_400TGp_globalcity_light_ani">
  <a:themeElements>
    <a:clrScheme name="2_400TGp_globalcity_light_ani 3">
      <a:dk1>
        <a:srgbClr val="080808"/>
      </a:dk1>
      <a:lt1>
        <a:srgbClr val="FFFFFF"/>
      </a:lt1>
      <a:dk2>
        <a:srgbClr val="A59A55"/>
      </a:dk2>
      <a:lt2>
        <a:srgbClr val="DDDDDD"/>
      </a:lt2>
      <a:accent1>
        <a:srgbClr val="4AB1E4"/>
      </a:accent1>
      <a:accent2>
        <a:srgbClr val="8F038F"/>
      </a:accent2>
      <a:accent3>
        <a:srgbClr val="FFFFFF"/>
      </a:accent3>
      <a:accent4>
        <a:srgbClr val="060606"/>
      </a:accent4>
      <a:accent5>
        <a:srgbClr val="B1D5EF"/>
      </a:accent5>
      <a:accent6>
        <a:srgbClr val="810281"/>
      </a:accent6>
      <a:hlink>
        <a:srgbClr val="F77A1D"/>
      </a:hlink>
      <a:folHlink>
        <a:srgbClr val="5BBE4E"/>
      </a:folHlink>
    </a:clrScheme>
    <a:fontScheme name="2_400TGp_globalcity_light_ani">
      <a:majorFont>
        <a:latin typeface="Arial"/>
        <a:ea typeface=""/>
        <a:cs typeface=""/>
      </a:majorFont>
      <a:minorFont>
        <a:latin typeface="Arial"/>
        <a:ea typeface=""/>
        <a:cs typeface=""/>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400TGp_globalcity_light_ani 1">
        <a:dk1>
          <a:srgbClr val="5F5F5F"/>
        </a:dk1>
        <a:lt1>
          <a:srgbClr val="FFFFFF"/>
        </a:lt1>
        <a:dk2>
          <a:srgbClr val="C36609"/>
        </a:dk2>
        <a:lt2>
          <a:srgbClr val="DDDDDD"/>
        </a:lt2>
        <a:accent1>
          <a:srgbClr val="D2B94E"/>
        </a:accent1>
        <a:accent2>
          <a:srgbClr val="2395B9"/>
        </a:accent2>
        <a:accent3>
          <a:srgbClr val="FFFFFF"/>
        </a:accent3>
        <a:accent4>
          <a:srgbClr val="505050"/>
        </a:accent4>
        <a:accent5>
          <a:srgbClr val="E5D9B2"/>
        </a:accent5>
        <a:accent6>
          <a:srgbClr val="1F87A7"/>
        </a:accent6>
        <a:hlink>
          <a:srgbClr val="5C984E"/>
        </a:hlink>
        <a:folHlink>
          <a:srgbClr val="B5C77B"/>
        </a:folHlink>
      </a:clrScheme>
      <a:clrMap bg1="lt1" tx1="dk1" bg2="lt2" tx2="dk2" accent1="accent1" accent2="accent2" accent3="accent3" accent4="accent4" accent5="accent5" accent6="accent6" hlink="hlink" folHlink="folHlink"/>
    </a:extraClrScheme>
    <a:extraClrScheme>
      <a:clrScheme name="2_400TGp_globalcity_light_ani 2">
        <a:dk1>
          <a:srgbClr val="5F5F5F"/>
        </a:dk1>
        <a:lt1>
          <a:srgbClr val="FFFFFF"/>
        </a:lt1>
        <a:dk2>
          <a:srgbClr val="9FC591"/>
        </a:dk2>
        <a:lt2>
          <a:srgbClr val="DDDDDD"/>
        </a:lt2>
        <a:accent1>
          <a:srgbClr val="7B82B7"/>
        </a:accent1>
        <a:accent2>
          <a:srgbClr val="8D337C"/>
        </a:accent2>
        <a:accent3>
          <a:srgbClr val="FFFFFF"/>
        </a:accent3>
        <a:accent4>
          <a:srgbClr val="505050"/>
        </a:accent4>
        <a:accent5>
          <a:srgbClr val="BFC1D8"/>
        </a:accent5>
        <a:accent6>
          <a:srgbClr val="7F2D70"/>
        </a:accent6>
        <a:hlink>
          <a:srgbClr val="CC87E1"/>
        </a:hlink>
        <a:folHlink>
          <a:srgbClr val="76C5D0"/>
        </a:folHlink>
      </a:clrScheme>
      <a:clrMap bg1="lt1" tx1="dk1" bg2="lt2" tx2="dk2" accent1="accent1" accent2="accent2" accent3="accent3" accent4="accent4" accent5="accent5" accent6="accent6" hlink="hlink" folHlink="folHlink"/>
    </a:extraClrScheme>
    <a:extraClrScheme>
      <a:clrScheme name="2_400TGp_globalcity_light_ani 3">
        <a:dk1>
          <a:srgbClr val="080808"/>
        </a:dk1>
        <a:lt1>
          <a:srgbClr val="FFFFFF"/>
        </a:lt1>
        <a:dk2>
          <a:srgbClr val="A59A55"/>
        </a:dk2>
        <a:lt2>
          <a:srgbClr val="DDDDDD"/>
        </a:lt2>
        <a:accent1>
          <a:srgbClr val="4AB1E4"/>
        </a:accent1>
        <a:accent2>
          <a:srgbClr val="8F038F"/>
        </a:accent2>
        <a:accent3>
          <a:srgbClr val="FFFFFF"/>
        </a:accent3>
        <a:accent4>
          <a:srgbClr val="060606"/>
        </a:accent4>
        <a:accent5>
          <a:srgbClr val="B1D5EF"/>
        </a:accent5>
        <a:accent6>
          <a:srgbClr val="810281"/>
        </a:accent6>
        <a:hlink>
          <a:srgbClr val="F77A1D"/>
        </a:hlink>
        <a:folHlink>
          <a:srgbClr val="5BBE4E"/>
        </a:folHlink>
      </a:clrScheme>
      <a:clrMap bg1="lt1" tx1="dk1" bg2="lt2" tx2="dk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Chủ đề của Office">
  <a:themeElements>
    <a:clrScheme name="Văn phòng">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ăn phòng">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Thiết kế: Thạch Trương Thảo (0987 039 863)">
  <a:themeElements>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hiết kế: Thạch Trương Thảo (0987 039 86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iết kế: Thạch Trương Thảo (0987 039 86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iết kế: Thạch Trương Thảo (0987 039 86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iết kế: Thạch Trương Thảo (0987 039 86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iết kế: Thạch Trương Thảo (0987 039 86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iết kế: Thạch Trương Thảo (0987 039 86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iết kế: Thạch Trương Thảo (0987 039 86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iết kế: Thạch Trương Thảo (0987 039 86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iết kế: Thạch Trương Thảo (0987 039 86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iết kế: Thạch Trương Thảo (0987 039 86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iết kế: Thạch Trương Thảo (0987 039 86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iết kế: Thạch Trương Thảo (0987 039 86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Thiết kế: Thạch Trương Thảo (0987 039 863)">
  <a:themeElements>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hiết kế: Thạch Trương Thảo (0987 039 86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iết kế: Thạch Trương Thảo (0987 039 86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iết kế: Thạch Trương Thảo (0987 039 86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iết kế: Thạch Trương Thảo (0987 039 86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iết kế: Thạch Trương Thảo (0987 039 86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iết kế: Thạch Trương Thảo (0987 039 86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iết kế: Thạch Trương Thảo (0987 039 86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iết kế: Thạch Trương Thảo (0987 039 86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iết kế: Thạch Trương Thảo (0987 039 86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iết kế: Thạch Trương Thảo (0987 039 86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iết kế: Thạch Trương Thảo (0987 039 86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iết kế: Thạch Trương Thảo (0987 039 86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Thiết kế: Thạch Trương Thảo (0987 039 863)">
  <a:themeElements>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hiết kế: Thạch Trương Thảo (0987 039 86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iết kế: Thạch Trương Thảo (0987 039 86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iết kế: Thạch Trương Thảo (0987 039 86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iết kế: Thạch Trương Thảo (0987 039 86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iết kế: Thạch Trương Thảo (0987 039 86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iết kế: Thạch Trương Thảo (0987 039 86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iết kế: Thạch Trương Thảo (0987 039 86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iết kế: Thạch Trương Thảo (0987 039 86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iết kế: Thạch Trương Thảo (0987 039 86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iết kế: Thạch Trương Thảo (0987 039 86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iết kế: Thạch Trương Thảo (0987 039 86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iết kế: Thạch Trương Thảo (0987 039 86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_Thiết kế: Thạch Trương Thảo (0987 039 863)">
  <a:themeElements>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hiết kế: Thạch Trương Thảo (0987 039 86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iết kế: Thạch Trương Thảo (0987 039 86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iết kế: Thạch Trương Thảo (0987 039 86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iết kế: Thạch Trương Thảo (0987 039 86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iết kế: Thạch Trương Thảo (0987 039 86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iết kế: Thạch Trương Thảo (0987 039 86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iết kế: Thạch Trương Thảo (0987 039 86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iết kế: Thạch Trương Thảo (0987 039 86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iết kế: Thạch Trương Thảo (0987 039 86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iết kế: Thạch Trương Thảo (0987 039 86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iết kế: Thạch Trương Thảo (0987 039 86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iết kế: Thạch Trương Thảo (0987 039 86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4_Thiết kế: Thạch Trương Thảo (0987 039 863)">
  <a:themeElements>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hiết kế: Thạch Trương Thảo (0987 039 86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Thiết kế: Thạch Trương Thảo (0987 039 86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hiết kế: Thạch Trương Thảo (0987 039 86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hiết kế: Thạch Trương Thảo (0987 039 86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hiết kế: Thạch Trương Thảo (0987 039 86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hiết kế: Thạch Trương Thảo (0987 039 86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hiết kế: Thạch Trương Thảo (0987 039 86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hiết kế: Thạch Trương Thảo (0987 039 86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hiết kế: Thạch Trương Thảo (0987 039 86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hiết kế: Thạch Trương Thảo (0987 039 86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hiết kế: Thạch Trương Thảo (0987 039 86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hiết kế: Thạch Trương Thảo (0987 039 86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hiết kế: Thạch Trương Thảo (0987 039 86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170 HÌNH NỀN ĐẸP.gif</Template>
  <TotalTime>3792</TotalTime>
  <Words>2730</Words>
  <Application>Microsoft Office PowerPoint</Application>
  <PresentationFormat>On-screen Show (4:3)</PresentationFormat>
  <Paragraphs>433</Paragraphs>
  <Slides>22</Slides>
  <Notes>2</Notes>
  <HiddenSlides>0</HiddenSlides>
  <MMClips>1</MMClips>
  <ScaleCrop>false</ScaleCrop>
  <HeadingPairs>
    <vt:vector size="6" baseType="variant">
      <vt:variant>
        <vt:lpstr>Theme</vt:lpstr>
      </vt:variant>
      <vt:variant>
        <vt:i4>28</vt:i4>
      </vt:variant>
      <vt:variant>
        <vt:lpstr>Embedded OLE Servers</vt:lpstr>
      </vt:variant>
      <vt:variant>
        <vt:i4>1</vt:i4>
      </vt:variant>
      <vt:variant>
        <vt:lpstr>Slide Titles</vt:lpstr>
      </vt:variant>
      <vt:variant>
        <vt:i4>22</vt:i4>
      </vt:variant>
    </vt:vector>
  </HeadingPairs>
  <TitlesOfParts>
    <vt:vector size="51" baseType="lpstr">
      <vt:lpstr>1_grad_daze</vt:lpstr>
      <vt:lpstr>Office Theme</vt:lpstr>
      <vt:lpstr>Default Design</vt:lpstr>
      <vt:lpstr>1_Default Design</vt:lpstr>
      <vt:lpstr>Thiết kế: Thạch Trương Thảo (0987 039 863)</vt:lpstr>
      <vt:lpstr>1_Thiết kế: Thạch Trương Thảo (0987 039 863)</vt:lpstr>
      <vt:lpstr>2_Thiết kế: Thạch Trương Thảo (0987 039 863)</vt:lpstr>
      <vt:lpstr>3_Thiết kế: Thạch Trương Thảo (0987 039 863)</vt:lpstr>
      <vt:lpstr>4_Thiết kế: Thạch Trương Thảo (0987 039 863)</vt:lpstr>
      <vt:lpstr>5_Thiết kế: Thạch Trương Thảo (0987 039 863)</vt:lpstr>
      <vt:lpstr>6_Thiết kế: Thạch Trương Thảo (0987 039 863)</vt:lpstr>
      <vt:lpstr>7_Thiết kế: Thạch Trương Thảo (0987 039 863)</vt:lpstr>
      <vt:lpstr>8_Thiết kế: Thạch Trương Thảo (0987 039 863)</vt:lpstr>
      <vt:lpstr>9_Thiết kế: Thạch Trương Thảo (0987 039 863)</vt:lpstr>
      <vt:lpstr>13_Default Design</vt:lpstr>
      <vt:lpstr>Heart-Flower</vt:lpstr>
      <vt:lpstr>9_Default Design</vt:lpstr>
      <vt:lpstr>1_cdb2004100l</vt:lpstr>
      <vt:lpstr>1_Flow</vt:lpstr>
      <vt:lpstr>3_Default Design</vt:lpstr>
      <vt:lpstr>2_Default Design</vt:lpstr>
      <vt:lpstr>5_Default Design</vt:lpstr>
      <vt:lpstr>cdb2004100l</vt:lpstr>
      <vt:lpstr>Tiet 72-Rut gon phan so</vt:lpstr>
      <vt:lpstr>1_cdb2004200gl</vt:lpstr>
      <vt:lpstr>Bac_Ho-than_the_va_su_nghiep</vt:lpstr>
      <vt:lpstr>1_400TGp_globalcity_light_ani</vt:lpstr>
      <vt:lpstr>2_400TGp_globalcity_light_ani</vt:lpstr>
      <vt:lpstr>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Bản chiếu 1</dc:title>
  <dc:creator>HaNgoc</dc:creator>
  <cp:lastModifiedBy>Thu Ha</cp:lastModifiedBy>
  <cp:revision>1329</cp:revision>
  <dcterms:created xsi:type="dcterms:W3CDTF">2011-03-10T00:19:28Z</dcterms:created>
  <dcterms:modified xsi:type="dcterms:W3CDTF">2018-02-26T15:33:51Z</dcterms:modified>
</cp:coreProperties>
</file>