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1" r:id="rId4"/>
    <p:sldId id="263" r:id="rId5"/>
    <p:sldId id="265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DCB1A-87ED-4EB0-9FB4-70357E6A457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F341F-AE9B-4964-8DED-A744E5293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F341F-AE9B-4964-8DED-A744E529378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A4714C-50E4-422E-8057-3979B98DAC35}" type="slidenum">
              <a:rPr lang="en-US"/>
              <a:pPr/>
              <a:t>8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5ADB3-2BB1-4D05-B3DE-DC3FE5D7D894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2461-2858-4C18-88A0-96BFE23111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5ADB3-2BB1-4D05-B3DE-DC3FE5D7D894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2461-2858-4C18-88A0-96BFE23111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5ADB3-2BB1-4D05-B3DE-DC3FE5D7D894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2461-2858-4C18-88A0-96BFE23111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6874E-9CA4-4752-B0F9-CE437AC133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5ADB3-2BB1-4D05-B3DE-DC3FE5D7D894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2461-2858-4C18-88A0-96BFE23111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5ADB3-2BB1-4D05-B3DE-DC3FE5D7D894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2461-2858-4C18-88A0-96BFE23111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5ADB3-2BB1-4D05-B3DE-DC3FE5D7D894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2461-2858-4C18-88A0-96BFE23111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5ADB3-2BB1-4D05-B3DE-DC3FE5D7D894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2461-2858-4C18-88A0-96BFE23111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5ADB3-2BB1-4D05-B3DE-DC3FE5D7D894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2461-2858-4C18-88A0-96BFE23111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5ADB3-2BB1-4D05-B3DE-DC3FE5D7D894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2461-2858-4C18-88A0-96BFE23111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5ADB3-2BB1-4D05-B3DE-DC3FE5D7D894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2461-2858-4C18-88A0-96BFE23111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5ADB3-2BB1-4D05-B3DE-DC3FE5D7D894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72461-2858-4C18-88A0-96BFE23111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5ADB3-2BB1-4D05-B3DE-DC3FE5D7D894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72461-2858-4C18-88A0-96BFE23111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gi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5334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28800" y="5334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Kiểm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tra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cũ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0600" y="1219200"/>
            <a:ext cx="746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HS1: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Nêu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dãy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" y="19812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HS2: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tập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biết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6019800" y="1676400"/>
          <a:ext cx="2514600" cy="838200"/>
        </p:xfrm>
        <a:graphic>
          <a:graphicData uri="http://schemas.openxmlformats.org/presentationml/2006/ole">
            <p:oleObj spid="_x0000_s1026" name="Equation" r:id="rId3" imgW="1206360" imgH="3934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0600" y="30480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TIẾT 12:              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LUYÊN TẬP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79388" y="1219200"/>
            <a:ext cx="86598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1: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giữa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hữu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giữa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	 	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nguyên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2209800"/>
            <a:ext cx="7391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59/31</a:t>
            </a:r>
          </a:p>
          <a:p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a,                                            b, </a:t>
            </a: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888510" y="2819400"/>
          <a:ext cx="2235689" cy="686216"/>
        </p:xfrm>
        <a:graphic>
          <a:graphicData uri="http://schemas.openxmlformats.org/presentationml/2006/ole">
            <p:oleObj spid="_x0000_s2050" name="Equation" r:id="rId3" imgW="876240" imgH="253800" progId="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876800" y="2667000"/>
          <a:ext cx="1981200" cy="838200"/>
        </p:xfrm>
        <a:graphic>
          <a:graphicData uri="http://schemas.openxmlformats.org/presentationml/2006/ole">
            <p:oleObj spid="_x0000_s2051" name="Equation" r:id="rId4" imgW="799920" imgH="431640" progId="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28600" y="2133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giải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Ta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thường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viết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hữu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dưới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phân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	  	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rồi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thực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hiện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phép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đưa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phân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tối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giản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7" grpId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7620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TIẾT 12:              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LUYÊN TẬP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68580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thức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219200"/>
            <a:ext cx="68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60/31</a:t>
            </a: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a,                                        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953000" y="2514600"/>
          <a:ext cx="2057400" cy="4191000"/>
        </p:xfrm>
        <a:graphic>
          <a:graphicData uri="http://schemas.openxmlformats.org/presentationml/2006/ole">
            <p:oleObj spid="_x0000_s3074" name="Equation" r:id="rId3" imgW="1028520" imgH="2438280" progId="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219200" y="1676400"/>
          <a:ext cx="2209800" cy="838200"/>
        </p:xfrm>
        <a:graphic>
          <a:graphicData uri="http://schemas.openxmlformats.org/presentationml/2006/ole">
            <p:oleObj spid="_x0000_s3075" name="Equation" r:id="rId4" imgW="1104840" imgH="431640" progId="">
              <p:embed/>
            </p:oleObj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4114800" y="20574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4876800" y="1752600"/>
          <a:ext cx="2133600" cy="762000"/>
        </p:xfrm>
        <a:graphic>
          <a:graphicData uri="http://schemas.openxmlformats.org/presentationml/2006/ole">
            <p:oleObj spid="_x0000_s3076" name="Equation" r:id="rId5" imgW="1041120" imgH="393480" progId="">
              <p:embed/>
            </p:oleObj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191000" y="18288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d,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30480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TIẾT 12:              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LUYÊN TẬP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99060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thức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5240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giải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52600" y="1912203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Sử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dụng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cơ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bản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thức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	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để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giải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828800" y="26670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2: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Đưa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thức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với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nguyên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30480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TIẾT 12:              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LUYÊN TẬP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99060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Toán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600200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61/30: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x, y, z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biết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rằng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2057400" y="2286000"/>
          <a:ext cx="3429000" cy="914400"/>
        </p:xfrm>
        <a:graphic>
          <a:graphicData uri="http://schemas.openxmlformats.org/presentationml/2006/ole">
            <p:oleObj spid="_x0000_s5122" name="Equation" r:id="rId3" imgW="1828800" imgH="393480" progId="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33400" y="33528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57/30: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Minh,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Hùng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Dũng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với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	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2, 4, 5.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mỗi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biết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	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rằng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tất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cả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44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bi.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30480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TIẾT 12:              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LUYÊN TẬP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99060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Toán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1600200"/>
            <a:ext cx="7945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giải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Ta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thường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sử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dụng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dãy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	  	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thức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để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giải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Group 2"/>
          <p:cNvGraphicFramePr>
            <a:graphicFrameLocks noGrp="1"/>
          </p:cNvGraphicFramePr>
          <p:nvPr>
            <p:ph idx="1"/>
          </p:nvPr>
        </p:nvGraphicFramePr>
        <p:xfrm>
          <a:off x="304800" y="1905000"/>
          <a:ext cx="8229600" cy="4671060"/>
        </p:xfrm>
        <a:graphic>
          <a:graphicData uri="http://schemas.openxmlformats.org/drawingml/2006/table">
            <a:tbl>
              <a:tblPr/>
              <a:tblGrid>
                <a:gridCol w="6019800"/>
                <a:gridCol w="1219200"/>
                <a:gridCol w="9906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Cách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dụng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tính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chất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của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dãy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tỉ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số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bằng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nhau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Đúng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Sai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580" name="Object 28"/>
          <p:cNvGraphicFramePr>
            <a:graphicFrameLocks noChangeAspect="1"/>
          </p:cNvGraphicFramePr>
          <p:nvPr/>
        </p:nvGraphicFramePr>
        <p:xfrm>
          <a:off x="1600200" y="3657600"/>
          <a:ext cx="2971800" cy="860425"/>
        </p:xfrm>
        <a:graphic>
          <a:graphicData uri="http://schemas.openxmlformats.org/presentationml/2006/ole">
            <p:oleObj spid="_x0000_s7170" name="Equation" r:id="rId4" imgW="1752480" imgH="507960" progId="">
              <p:embed/>
            </p:oleObj>
          </a:graphicData>
        </a:graphic>
      </p:graphicFrame>
      <p:graphicFrame>
        <p:nvGraphicFramePr>
          <p:cNvPr id="23581" name="Object 29"/>
          <p:cNvGraphicFramePr>
            <a:graphicFrameLocks noChangeAspect="1"/>
          </p:cNvGraphicFramePr>
          <p:nvPr/>
        </p:nvGraphicFramePr>
        <p:xfrm>
          <a:off x="1590675" y="4724400"/>
          <a:ext cx="2743200" cy="793750"/>
        </p:xfrm>
        <a:graphic>
          <a:graphicData uri="http://schemas.openxmlformats.org/presentationml/2006/ole">
            <p:oleObj spid="_x0000_s7171" name="Equation" r:id="rId5" imgW="1752480" imgH="507960" progId="">
              <p:embed/>
            </p:oleObj>
          </a:graphicData>
        </a:graphic>
      </p:graphicFrame>
      <p:graphicFrame>
        <p:nvGraphicFramePr>
          <p:cNvPr id="23582" name="Object 30"/>
          <p:cNvGraphicFramePr>
            <a:graphicFrameLocks noChangeAspect="1"/>
          </p:cNvGraphicFramePr>
          <p:nvPr/>
        </p:nvGraphicFramePr>
        <p:xfrm>
          <a:off x="1447800" y="5594350"/>
          <a:ext cx="3246438" cy="882650"/>
        </p:xfrm>
        <a:graphic>
          <a:graphicData uri="http://schemas.openxmlformats.org/presentationml/2006/ole">
            <p:oleObj spid="_x0000_s7172" name="Equation" r:id="rId6" imgW="1866600" imgH="507960" progId="">
              <p:embed/>
            </p:oleObj>
          </a:graphicData>
        </a:graphic>
      </p:graphicFrame>
      <p:sp>
        <p:nvSpPr>
          <p:cNvPr id="7202" name="Text Box 31"/>
          <p:cNvSpPr txBox="1">
            <a:spLocks noChangeArrowheads="1"/>
          </p:cNvSpPr>
          <p:nvPr/>
        </p:nvSpPr>
        <p:spPr bwMode="auto">
          <a:xfrm>
            <a:off x="4953000" y="11430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7203" name="Text Box 32"/>
          <p:cNvSpPr txBox="1">
            <a:spLocks noChangeArrowheads="1"/>
          </p:cNvSpPr>
          <p:nvPr/>
        </p:nvSpPr>
        <p:spPr bwMode="auto">
          <a:xfrm>
            <a:off x="4876800" y="10668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23585" name="Text Box 33"/>
          <p:cNvSpPr txBox="1">
            <a:spLocks noChangeArrowheads="1"/>
          </p:cNvSpPr>
          <p:nvPr/>
        </p:nvSpPr>
        <p:spPr bwMode="auto">
          <a:xfrm>
            <a:off x="6477000" y="2895600"/>
            <a:ext cx="91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D51D52"/>
                </a:solidFill>
              </a:rPr>
              <a:t>    </a:t>
            </a:r>
            <a:r>
              <a:rPr lang="en-US" sz="2400" dirty="0">
                <a:solidFill>
                  <a:srgbClr val="D51D52"/>
                </a:solidFill>
                <a:latin typeface="Arial" pitchFamily="34" charset="0"/>
                <a:cs typeface="Arial" pitchFamily="34" charset="0"/>
              </a:rPr>
              <a:t>X</a:t>
            </a:r>
          </a:p>
        </p:txBody>
      </p:sp>
      <p:pic>
        <p:nvPicPr>
          <p:cNvPr id="7205" name="Picture 34" descr="infomark_w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" y="0"/>
            <a:ext cx="4286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587" name="Object 35"/>
          <p:cNvGraphicFramePr>
            <a:graphicFrameLocks noChangeAspect="1"/>
          </p:cNvGraphicFramePr>
          <p:nvPr/>
        </p:nvGraphicFramePr>
        <p:xfrm>
          <a:off x="1524000" y="2667000"/>
          <a:ext cx="2971800" cy="766763"/>
        </p:xfrm>
        <a:graphic>
          <a:graphicData uri="http://schemas.openxmlformats.org/presentationml/2006/ole">
            <p:oleObj spid="_x0000_s7173" name="Equation" r:id="rId8" imgW="1752480" imgH="507960" progId="">
              <p:embed/>
            </p:oleObj>
          </a:graphicData>
        </a:graphic>
      </p:graphicFrame>
      <p:graphicFrame>
        <p:nvGraphicFramePr>
          <p:cNvPr id="7174" name="Object 37"/>
          <p:cNvGraphicFramePr>
            <a:graphicFrameLocks noChangeAspect="1"/>
          </p:cNvGraphicFramePr>
          <p:nvPr/>
        </p:nvGraphicFramePr>
        <p:xfrm>
          <a:off x="3429000" y="2781300"/>
          <a:ext cx="914400" cy="233363"/>
        </p:xfrm>
        <a:graphic>
          <a:graphicData uri="http://schemas.openxmlformats.org/presentationml/2006/ole">
            <p:oleObj spid="_x0000_s7174" name="Equation" r:id="rId9" imgW="914400" imgH="233280" progId="">
              <p:embed/>
            </p:oleObj>
          </a:graphicData>
        </a:graphic>
      </p:graphicFrame>
      <p:sp>
        <p:nvSpPr>
          <p:cNvPr id="23590" name="Text Box 38"/>
          <p:cNvSpPr txBox="1">
            <a:spLocks noChangeArrowheads="1"/>
          </p:cNvSpPr>
          <p:nvPr/>
        </p:nvSpPr>
        <p:spPr bwMode="auto">
          <a:xfrm>
            <a:off x="7543800" y="3733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D51D52"/>
                </a:solidFill>
              </a:rPr>
              <a:t>    </a:t>
            </a:r>
            <a:r>
              <a:rPr lang="en-US" sz="2400" dirty="0">
                <a:solidFill>
                  <a:srgbClr val="D51D52"/>
                </a:solidFill>
                <a:latin typeface="Arial" pitchFamily="34" charset="0"/>
                <a:cs typeface="Arial" pitchFamily="34" charset="0"/>
              </a:rPr>
              <a:t>X</a:t>
            </a:r>
          </a:p>
        </p:txBody>
      </p:sp>
      <p:sp>
        <p:nvSpPr>
          <p:cNvPr id="23591" name="Text Box 39"/>
          <p:cNvSpPr txBox="1">
            <a:spLocks noChangeArrowheads="1"/>
          </p:cNvSpPr>
          <p:nvPr/>
        </p:nvSpPr>
        <p:spPr bwMode="auto">
          <a:xfrm>
            <a:off x="7620000" y="47244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D51D52"/>
                </a:solidFill>
                <a:latin typeface="Arial" pitchFamily="34" charset="0"/>
                <a:cs typeface="Arial" pitchFamily="34" charset="0"/>
              </a:rPr>
              <a:t>    X</a:t>
            </a:r>
          </a:p>
        </p:txBody>
      </p:sp>
      <p:sp>
        <p:nvSpPr>
          <p:cNvPr id="23592" name="Text Box 40"/>
          <p:cNvSpPr txBox="1">
            <a:spLocks noChangeArrowheads="1"/>
          </p:cNvSpPr>
          <p:nvPr/>
        </p:nvSpPr>
        <p:spPr bwMode="auto">
          <a:xfrm>
            <a:off x="6477000" y="5791200"/>
            <a:ext cx="91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D51D52"/>
                </a:solidFill>
                <a:latin typeface="Arial" pitchFamily="34" charset="0"/>
                <a:cs typeface="Arial" pitchFamily="34" charset="0"/>
              </a:rPr>
              <a:t>    X</a:t>
            </a:r>
          </a:p>
        </p:txBody>
      </p:sp>
      <p:sp>
        <p:nvSpPr>
          <p:cNvPr id="23593" name="Rectangle 41"/>
          <p:cNvSpPr>
            <a:spLocks noChangeArrowheads="1"/>
          </p:cNvSpPr>
          <p:nvPr/>
        </p:nvSpPr>
        <p:spPr bwMode="auto">
          <a:xfrm>
            <a:off x="254000" y="457200"/>
            <a:ext cx="8229600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1" dirty="0">
                <a:solidFill>
                  <a:srgbClr val="D51D52"/>
                </a:solidFill>
              </a:rPr>
              <a:t>        </a:t>
            </a:r>
            <a:r>
              <a:rPr lang="en-US" sz="2800" b="1" u="sng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8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sng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8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Cho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dirty="0" smtClean="0">
                <a:solidFill>
                  <a:schemeClr val="tx2"/>
                </a:solidFill>
              </a:rPr>
              <a:t>               </a:t>
            </a:r>
            <a:r>
              <a:rPr lang="en-US" dirty="0">
                <a:solidFill>
                  <a:schemeClr val="tx2"/>
                </a:solidFill>
              </a:rPr>
              <a:t/>
            </a:r>
            <a:br>
              <a:rPr lang="en-US" dirty="0">
                <a:solidFill>
                  <a:schemeClr val="tx2"/>
                </a:solidFill>
              </a:rPr>
            </a:br>
            <a:endParaRPr lang="en-US" dirty="0" smtClean="0">
              <a:solidFill>
                <a:schemeClr val="tx2"/>
              </a:solidFill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đây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áp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dụng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dãy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đúng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áp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dụng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sai</a:t>
            </a:r>
            <a:r>
              <a:rPr lang="en-US" dirty="0">
                <a:solidFill>
                  <a:schemeClr val="tx2"/>
                </a:solidFill>
              </a:rPr>
              <a:t/>
            </a:r>
            <a:br>
              <a:rPr lang="en-US" dirty="0">
                <a:solidFill>
                  <a:schemeClr val="tx2"/>
                </a:solidFill>
              </a:rPr>
            </a:br>
            <a:endParaRPr lang="en-US" dirty="0">
              <a:solidFill>
                <a:schemeClr val="tx2"/>
              </a:solidFill>
              <a:latin typeface=".VnTime" pitchFamily="34" charset="0"/>
            </a:endParaRPr>
          </a:p>
        </p:txBody>
      </p:sp>
      <p:graphicFrame>
        <p:nvGraphicFramePr>
          <p:cNvPr id="23594" name="Object 42"/>
          <p:cNvGraphicFramePr>
            <a:graphicFrameLocks noChangeAspect="1"/>
          </p:cNvGraphicFramePr>
          <p:nvPr/>
        </p:nvGraphicFramePr>
        <p:xfrm>
          <a:off x="5715000" y="0"/>
          <a:ext cx="1219200" cy="814388"/>
        </p:xfrm>
        <a:graphic>
          <a:graphicData uri="http://schemas.openxmlformats.org/presentationml/2006/ole">
            <p:oleObj spid="_x0000_s7175" name="Equation" r:id="rId10" imgW="838080" imgH="507960" progId="">
              <p:embed/>
            </p:oleObj>
          </a:graphicData>
        </a:graphic>
      </p:graphicFrame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4038600" y="3822700"/>
            <a:ext cx="266700" cy="622300"/>
            <a:chOff x="2544" y="2408"/>
            <a:chExt cx="168" cy="392"/>
          </a:xfrm>
        </p:grpSpPr>
        <p:sp>
          <p:nvSpPr>
            <p:cNvPr id="7217" name="Oval 43"/>
            <p:cNvSpPr>
              <a:spLocks noChangeArrowheads="1"/>
            </p:cNvSpPr>
            <p:nvPr/>
          </p:nvSpPr>
          <p:spPr bwMode="auto">
            <a:xfrm>
              <a:off x="2544" y="2408"/>
              <a:ext cx="168" cy="9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8" name="Oval 45"/>
            <p:cNvSpPr>
              <a:spLocks noChangeArrowheads="1"/>
            </p:cNvSpPr>
            <p:nvPr/>
          </p:nvSpPr>
          <p:spPr bwMode="auto">
            <a:xfrm>
              <a:off x="2544" y="2704"/>
              <a:ext cx="168" cy="9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3124200" y="5194300"/>
            <a:ext cx="1193800" cy="304800"/>
            <a:chOff x="1968" y="3272"/>
            <a:chExt cx="752" cy="192"/>
          </a:xfrm>
        </p:grpSpPr>
        <p:sp>
          <p:nvSpPr>
            <p:cNvPr id="7215" name="Oval 46"/>
            <p:cNvSpPr>
              <a:spLocks noChangeArrowheads="1"/>
            </p:cNvSpPr>
            <p:nvPr/>
          </p:nvSpPr>
          <p:spPr bwMode="auto">
            <a:xfrm>
              <a:off x="1968" y="3272"/>
              <a:ext cx="192" cy="19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6" name="Oval 47"/>
            <p:cNvSpPr>
              <a:spLocks noChangeArrowheads="1"/>
            </p:cNvSpPr>
            <p:nvPr/>
          </p:nvSpPr>
          <p:spPr bwMode="auto">
            <a:xfrm>
              <a:off x="2528" y="3272"/>
              <a:ext cx="192" cy="19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3556000" y="3810000"/>
            <a:ext cx="266700" cy="622300"/>
            <a:chOff x="2544" y="2408"/>
            <a:chExt cx="168" cy="392"/>
          </a:xfrm>
        </p:grpSpPr>
        <p:sp>
          <p:nvSpPr>
            <p:cNvPr id="7213" name="Oval 51"/>
            <p:cNvSpPr>
              <a:spLocks noChangeArrowheads="1"/>
            </p:cNvSpPr>
            <p:nvPr/>
          </p:nvSpPr>
          <p:spPr bwMode="auto">
            <a:xfrm>
              <a:off x="2544" y="2408"/>
              <a:ext cx="168" cy="9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4" name="Oval 52"/>
            <p:cNvSpPr>
              <a:spLocks noChangeArrowheads="1"/>
            </p:cNvSpPr>
            <p:nvPr/>
          </p:nvSpPr>
          <p:spPr bwMode="auto">
            <a:xfrm>
              <a:off x="2544" y="2704"/>
              <a:ext cx="168" cy="9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5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3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5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5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35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9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Text Box 31"/>
          <p:cNvSpPr txBox="1">
            <a:spLocks noChangeArrowheads="1"/>
          </p:cNvSpPr>
          <p:nvPr/>
        </p:nvSpPr>
        <p:spPr bwMode="auto">
          <a:xfrm>
            <a:off x="3048000" y="5181600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>
              <a:latin typeface="Arial" charset="0"/>
            </a:endParaRPr>
          </a:p>
        </p:txBody>
      </p:sp>
      <p:sp>
        <p:nvSpPr>
          <p:cNvPr id="14345" name="Text Box 33"/>
          <p:cNvSpPr txBox="1">
            <a:spLocks noChangeArrowheads="1"/>
          </p:cNvSpPr>
          <p:nvPr/>
        </p:nvSpPr>
        <p:spPr bwMode="auto">
          <a:xfrm>
            <a:off x="2438400" y="304800"/>
            <a:ext cx="4114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u="sng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0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u="sng" dirty="0" err="1" smtClean="0">
                <a:latin typeface="Arial" pitchFamily="34" charset="0"/>
                <a:cs typeface="Arial" pitchFamily="34" charset="0"/>
              </a:rPr>
              <a:t>pháp</a:t>
            </a:r>
            <a:r>
              <a:rPr lang="en-US" sz="20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u="sng" dirty="0" err="1" smtClean="0">
                <a:latin typeface="Arial" pitchFamily="34" charset="0"/>
                <a:cs typeface="Arial" pitchFamily="34" charset="0"/>
              </a:rPr>
              <a:t>giải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609600" y="762000"/>
            <a:ext cx="822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1: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giữa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hữu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giữa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	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nguyên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9600" y="15240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giải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Ta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thường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viết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hữu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dưới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phân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	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rồi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thực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hiện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phép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đưa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phân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tối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	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giản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9600" y="2667000"/>
            <a:ext cx="5477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thức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9600" y="3048000"/>
            <a:ext cx="792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giải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Sử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dụng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cơ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bản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	         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thức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để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giải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2: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Đưa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thức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với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nguyên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9600" y="457200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Toán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9600" y="5105400"/>
            <a:ext cx="7945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giải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Ta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thường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sử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dụng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dãy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	  	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lệ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thức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để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giải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327</Words>
  <Application>Microsoft Office PowerPoint</Application>
  <PresentationFormat>On-screen Show (4:3)</PresentationFormat>
  <Paragraphs>53</Paragraphs>
  <Slides>8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computer</dc:creator>
  <cp:lastModifiedBy>Windows User</cp:lastModifiedBy>
  <cp:revision>41</cp:revision>
  <dcterms:created xsi:type="dcterms:W3CDTF">2013-09-23T18:33:04Z</dcterms:created>
  <dcterms:modified xsi:type="dcterms:W3CDTF">2018-02-27T03:46:50Z</dcterms:modified>
</cp:coreProperties>
</file>