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9" d="100"/>
          <a:sy n="59" d="100"/>
        </p:scale>
        <p:origin x="-48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9CA73-D3A3-416A-89AE-C745996874E5}" type="datetimeFigureOut">
              <a:rPr lang="en-US" smtClean="0"/>
              <a:t>10/20/2017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8BB8-E810-40C7-AC27-A9716FEF6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048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9CA73-D3A3-416A-89AE-C745996874E5}" type="datetimeFigureOut">
              <a:rPr lang="en-US" smtClean="0"/>
              <a:t>10/20/2017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8BB8-E810-40C7-AC27-A9716FEF6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676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9CA73-D3A3-416A-89AE-C745996874E5}" type="datetimeFigureOut">
              <a:rPr lang="en-US" smtClean="0"/>
              <a:t>10/20/2017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8BB8-E810-40C7-AC27-A9716FEF6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622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9CA73-D3A3-416A-89AE-C745996874E5}" type="datetimeFigureOut">
              <a:rPr lang="en-US" smtClean="0"/>
              <a:t>10/20/2017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8BB8-E810-40C7-AC27-A9716FEF6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348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9CA73-D3A3-416A-89AE-C745996874E5}" type="datetimeFigureOut">
              <a:rPr lang="en-US" smtClean="0"/>
              <a:t>10/20/2017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8BB8-E810-40C7-AC27-A9716FEF6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992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9CA73-D3A3-416A-89AE-C745996874E5}" type="datetimeFigureOut">
              <a:rPr lang="en-US" smtClean="0"/>
              <a:t>10/20/2017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8BB8-E810-40C7-AC27-A9716FEF6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763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9CA73-D3A3-416A-89AE-C745996874E5}" type="datetimeFigureOut">
              <a:rPr lang="en-US" smtClean="0"/>
              <a:t>10/20/2017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8BB8-E810-40C7-AC27-A9716FEF6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029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9CA73-D3A3-416A-89AE-C745996874E5}" type="datetimeFigureOut">
              <a:rPr lang="en-US" smtClean="0"/>
              <a:t>10/20/2017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8BB8-E810-40C7-AC27-A9716FEF6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474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9CA73-D3A3-416A-89AE-C745996874E5}" type="datetimeFigureOut">
              <a:rPr lang="en-US" smtClean="0"/>
              <a:t>10/20/2017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8BB8-E810-40C7-AC27-A9716FEF6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570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9CA73-D3A3-416A-89AE-C745996874E5}" type="datetimeFigureOut">
              <a:rPr lang="en-US" smtClean="0"/>
              <a:t>10/20/2017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8BB8-E810-40C7-AC27-A9716FEF6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460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9CA73-D3A3-416A-89AE-C745996874E5}" type="datetimeFigureOut">
              <a:rPr lang="en-US" smtClean="0"/>
              <a:t>10/20/2017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8BB8-E810-40C7-AC27-A9716FEF6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799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49CA73-D3A3-416A-89AE-C745996874E5}" type="datetimeFigureOut">
              <a:rPr lang="en-US" smtClean="0"/>
              <a:t>10/20/2017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78BB8-E810-40C7-AC27-A9716FEF6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824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5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7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KIỂM TRA BÀI CŨ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533400" y="1778169"/>
                <a:ext cx="8090676" cy="10156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3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- Số thực là gì ? </a:t>
                </a:r>
                <a:endParaRPr kumimoji="0" lang="en-US" sz="3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3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- Điền vào chỗ trống các dấu </a:t>
                </a:r>
                <a14:m>
                  <m:oMath xmlns:m="http://schemas.openxmlformats.org/officeDocument/2006/math">
                    <m:r>
                      <a:rPr kumimoji="0" lang="nl-NL" sz="30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/>
                        <a:ea typeface="Cambria Math"/>
                        <a:cs typeface="Times New Roman" pitchFamily="18" charset="0"/>
                      </a:rPr>
                      <m:t>∈</m:t>
                    </m:r>
                    <m:r>
                      <a:rPr kumimoji="0" lang="en-US" sz="30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/>
                        <a:ea typeface="Cambria Math"/>
                        <a:cs typeface="Times New Roman" pitchFamily="18" charset="0"/>
                      </a:rPr>
                      <m:t>, ∉, ⊂</m:t>
                    </m:r>
                  </m:oMath>
                </a14:m>
                <a:r>
                  <a:rPr kumimoji="0" lang="nl-NL" sz="3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cho thích</a:t>
                </a:r>
                <a:r>
                  <a:rPr kumimoji="0" lang="nl-NL" sz="3000" b="0" i="0" u="none" strike="noStrike" cap="none" normalizeH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hợp</a:t>
                </a:r>
                <a:r>
                  <a:rPr kumimoji="0" lang="nl-NL" sz="3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endParaRPr kumimoji="0" lang="nl-NL" sz="3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1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3400" y="1778169"/>
                <a:ext cx="8090676" cy="1015663"/>
              </a:xfrm>
              <a:prstGeom prst="rect">
                <a:avLst/>
              </a:prstGeom>
              <a:blipFill rotWithShape="1">
                <a:blip r:embed="rId3"/>
                <a:stretch>
                  <a:fillRect l="-1809" t="-7229" b="-1807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584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endParaRPr kumimoji="0" lang="nl-N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0" y="736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endParaRPr kumimoji="0" lang="nl-N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</a:t>
            </a:r>
            <a:endParaRPr kumimoji="0" lang="nl-N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5463570"/>
              </p:ext>
            </p:extLst>
          </p:nvPr>
        </p:nvGraphicFramePr>
        <p:xfrm>
          <a:off x="2190749" y="3098799"/>
          <a:ext cx="5171153" cy="6616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Equation" r:id="rId4" imgW="1422400" imgH="241300" progId="Equation.DSMT4">
                  <p:embed/>
                </p:oleObj>
              </mc:Choice>
              <mc:Fallback>
                <p:oleObj name="Equation" r:id="rId4" imgW="1422400" imgH="2413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0749" y="3098799"/>
                        <a:ext cx="5171153" cy="6616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950193"/>
              </p:ext>
            </p:extLst>
          </p:nvPr>
        </p:nvGraphicFramePr>
        <p:xfrm>
          <a:off x="1940927" y="3810000"/>
          <a:ext cx="5275621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Equation" r:id="rId6" imgW="1384300" imgH="393700" progId="Equation.DSMT4">
                  <p:embed/>
                </p:oleObj>
              </mc:Choice>
              <mc:Fallback>
                <p:oleObj name="Equation" r:id="rId6" imgW="1384300" imgH="3937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0927" y="3810000"/>
                        <a:ext cx="5275621" cy="1079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32791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1: So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91/ SGK: So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lphaLcParenR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-3,02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-3,01</a:t>
            </a:r>
          </a:p>
          <a:p>
            <a:pPr marL="514350" indent="-514350">
              <a:buAutoNum type="alphaLcParenR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-7,508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-7,513</a:t>
            </a:r>
          </a:p>
          <a:p>
            <a:pPr marL="514350" indent="-514350">
              <a:buAutoNum type="alphaLcParenR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-0,49854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-0,49826</a:t>
            </a:r>
          </a:p>
          <a:p>
            <a:pPr marL="514350" indent="-514350">
              <a:buAutoNum type="alphaLcParenR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-1,90765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-1,892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282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Bài 92/ SGK: Cho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các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: -1,5; 0; 7; 4; -3,2; 1;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en-US" b="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514350" indent="-514350">
                  <a:buAutoNum type="alphaLcParenR"/>
                </a:pP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Sắp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xếp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các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trên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theo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tự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từ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bé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đến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lớn</a:t>
                </a:r>
                <a:endParaRPr lang="en-US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514350" indent="-514350">
                  <a:buAutoNum type="alphaLcParenR"/>
                </a:pP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Sắp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xếp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các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trên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theo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tự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từ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nhỏ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đến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lớn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các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GTTĐ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chúng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852" t="-1887" r="-11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506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122/SBT: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sắp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x, y, z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2140876"/>
              </p:ext>
            </p:extLst>
          </p:nvPr>
        </p:nvGraphicFramePr>
        <p:xfrm>
          <a:off x="1016000" y="2362200"/>
          <a:ext cx="54610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Equation" r:id="rId3" imgW="1638000" imgH="228600" progId="Equation.DSMT4">
                  <p:embed/>
                </p:oleObj>
              </mc:Choice>
              <mc:Fallback>
                <p:oleObj name="Equation" r:id="rId3" imgW="16380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16000" y="2362200"/>
                        <a:ext cx="5461000" cy="76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2694387"/>
              </p:ext>
            </p:extLst>
          </p:nvPr>
        </p:nvGraphicFramePr>
        <p:xfrm>
          <a:off x="1143000" y="3200400"/>
          <a:ext cx="4470400" cy="8652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Equation" r:id="rId5" imgW="1180800" imgH="228600" progId="Equation.DSMT4">
                  <p:embed/>
                </p:oleObj>
              </mc:Choice>
              <mc:Fallback>
                <p:oleObj name="Equation" r:id="rId5" imgW="11808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43000" y="3200400"/>
                        <a:ext cx="4470400" cy="8652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26868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Dạng</a:t>
            </a:r>
            <a:r>
              <a:rPr lang="en-US" dirty="0" smtClean="0"/>
              <a:t> 2: </a:t>
            </a:r>
            <a:r>
              <a:rPr lang="en-US" dirty="0" err="1" smtClean="0"/>
              <a:t>Tính</a:t>
            </a:r>
            <a:r>
              <a:rPr lang="en-US" dirty="0" smtClean="0"/>
              <a:t> GTBT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Bài</a:t>
            </a:r>
            <a:r>
              <a:rPr lang="en-US" dirty="0" smtClean="0"/>
              <a:t> 90/SGK: </a:t>
            </a:r>
            <a:r>
              <a:rPr lang="en-US" dirty="0" err="1" smtClean="0"/>
              <a:t>thực</a:t>
            </a:r>
            <a:r>
              <a:rPr lang="en-US" dirty="0" smtClean="0"/>
              <a:t> </a:t>
            </a:r>
            <a:r>
              <a:rPr lang="en-US" dirty="0" err="1" smtClean="0"/>
              <a:t>hiện</a:t>
            </a:r>
            <a:r>
              <a:rPr lang="en-US" dirty="0" smtClean="0"/>
              <a:t> </a:t>
            </a:r>
            <a:r>
              <a:rPr lang="en-US" dirty="0" err="1" smtClean="0"/>
              <a:t>phép</a:t>
            </a:r>
            <a:r>
              <a:rPr lang="en-US" dirty="0" smtClean="0"/>
              <a:t> </a:t>
            </a:r>
            <a:r>
              <a:rPr lang="en-US" dirty="0" err="1" smtClean="0"/>
              <a:t>tính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a)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b)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7434659"/>
              </p:ext>
            </p:extLst>
          </p:nvPr>
        </p:nvGraphicFramePr>
        <p:xfrm>
          <a:off x="1219200" y="2209800"/>
          <a:ext cx="2870200" cy="7995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Equation" r:id="rId3" imgW="1777680" imgH="495000" progId="Equation.DSMT4">
                  <p:embed/>
                </p:oleObj>
              </mc:Choice>
              <mc:Fallback>
                <p:oleObj name="Equation" r:id="rId3" imgW="1777680" imgH="495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19200" y="2209800"/>
                        <a:ext cx="2870200" cy="7995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0672300"/>
              </p:ext>
            </p:extLst>
          </p:nvPr>
        </p:nvGraphicFramePr>
        <p:xfrm>
          <a:off x="2362200" y="3200400"/>
          <a:ext cx="3028950" cy="84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Equation" r:id="rId5" imgW="1638000" imgH="457200" progId="Equation.DSMT4">
                  <p:embed/>
                </p:oleObj>
              </mc:Choice>
              <mc:Fallback>
                <p:oleObj name="Equation" r:id="rId5" imgW="163800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362200" y="3200400"/>
                        <a:ext cx="3028950" cy="8452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8943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ìm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x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Bài</a:t>
            </a:r>
            <a:r>
              <a:rPr lang="en-US" dirty="0" smtClean="0"/>
              <a:t> 93/SGK: </a:t>
            </a:r>
            <a:r>
              <a:rPr lang="en-US" dirty="0" err="1" smtClean="0"/>
              <a:t>Tìm</a:t>
            </a:r>
            <a:r>
              <a:rPr lang="en-US" dirty="0" smtClean="0"/>
              <a:t> x </a:t>
            </a:r>
            <a:r>
              <a:rPr lang="en-US" dirty="0" err="1" smtClean="0"/>
              <a:t>biết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0624702"/>
              </p:ext>
            </p:extLst>
          </p:nvPr>
        </p:nvGraphicFramePr>
        <p:xfrm>
          <a:off x="1143000" y="2286000"/>
          <a:ext cx="4265083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Equation" r:id="rId3" imgW="1968480" imgH="228600" progId="Equation.DSMT4">
                  <p:embed/>
                </p:oleObj>
              </mc:Choice>
              <mc:Fallback>
                <p:oleObj name="Equation" r:id="rId3" imgW="196848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43000" y="2286000"/>
                        <a:ext cx="4265083" cy="495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3316380"/>
              </p:ext>
            </p:extLst>
          </p:nvPr>
        </p:nvGraphicFramePr>
        <p:xfrm>
          <a:off x="621030" y="3302000"/>
          <a:ext cx="458597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Equation" r:id="rId5" imgW="1993680" imgH="253800" progId="Equation.DSMT4">
                  <p:embed/>
                </p:oleObj>
              </mc:Choice>
              <mc:Fallback>
                <p:oleObj name="Equation" r:id="rId5" imgW="199368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21030" y="3302000"/>
                        <a:ext cx="4585970" cy="584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79344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174</Words>
  <Application>Microsoft Office PowerPoint</Application>
  <PresentationFormat>On-screen Show (4:3)</PresentationFormat>
  <Paragraphs>31</Paragraphs>
  <Slides>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Office Theme</vt:lpstr>
      <vt:lpstr>MathType 6.0 Equation</vt:lpstr>
      <vt:lpstr>KIỂM TRA BÀI CŨ</vt:lpstr>
      <vt:lpstr>Dạng 1: So sánh các số thực</vt:lpstr>
      <vt:lpstr>PowerPoint Presentation</vt:lpstr>
      <vt:lpstr>PowerPoint Presentation</vt:lpstr>
      <vt:lpstr>Dạng 2: Tính GTBT</vt:lpstr>
      <vt:lpstr>Dạng 3: Tìm x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KIỂM TRA BÀI CŨ</dc:title>
  <dc:creator>Thanh Khuyen</dc:creator>
  <cp:lastModifiedBy>Thanh Khuyen</cp:lastModifiedBy>
  <cp:revision>3</cp:revision>
  <dcterms:created xsi:type="dcterms:W3CDTF">2017-10-20T13:50:22Z</dcterms:created>
  <dcterms:modified xsi:type="dcterms:W3CDTF">2017-10-20T14:11:15Z</dcterms:modified>
</cp:coreProperties>
</file>