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sldIdLst>
    <p:sldId id="282" r:id="rId4"/>
    <p:sldId id="259" r:id="rId5"/>
    <p:sldId id="280" r:id="rId6"/>
    <p:sldId id="258" r:id="rId7"/>
    <p:sldId id="284" r:id="rId8"/>
    <p:sldId id="283" r:id="rId9"/>
    <p:sldId id="266" r:id="rId10"/>
    <p:sldId id="265" r:id="rId11"/>
    <p:sldId id="264" r:id="rId12"/>
    <p:sldId id="262" r:id="rId13"/>
    <p:sldId id="263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8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B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44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6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06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E6AE7-F919-4505-8260-44B5EC6DF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2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ED270-EA2E-488B-9231-A3BFA733E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42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420BA-4382-4096-8905-A7015F0A3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16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D1B1F-2178-40F0-99EE-A5C59762A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36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0588A-9AA1-4B67-836E-94ACDA699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08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2447E-5873-4EDC-BB0B-679AFFD38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53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D2C23-F41F-40D5-8E4D-C145DF778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61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5A33A-CBFC-42C5-9A91-FFC197EFF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3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0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D3BE6-9524-4C03-977E-DFED1B3D5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25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3050-F396-4E4E-9311-C4A1E69C3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2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15514-9252-4F18-A850-2583E7B7E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6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DB057-62F9-45EC-8175-E8EDB3D58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36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68238-D021-4B42-82A5-1C9A6B931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82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254" y="2226504"/>
            <a:ext cx="789023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254" y="4777380"/>
            <a:ext cx="7890239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62117" y="1790700"/>
            <a:ext cx="990600" cy="304800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8527" y="3226594"/>
            <a:ext cx="3859212" cy="30480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2EA0E98E-7131-4A6D-83ED-81E95C1AB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60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27" y="927099"/>
            <a:ext cx="8458229" cy="70986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A7FAE-0493-468A-83DB-992AC454C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911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200" y="401616"/>
              <a:ext cx="3465513" cy="6054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>
              <a:spLocks/>
            </p:cNvSpPr>
            <p:nvPr/>
          </p:nvSpPr>
          <p:spPr bwMode="gray">
            <a:xfrm rot="-5400000">
              <a:off x="3105027" y="1765596"/>
              <a:ext cx="5995993" cy="3326809"/>
            </a:xfrm>
            <a:custGeom>
              <a:avLst/>
              <a:gdLst>
                <a:gd name="T0" fmla="*/ 0 w 4960"/>
                <a:gd name="T1" fmla="*/ 0 h 2752"/>
                <a:gd name="T2" fmla="*/ 0 w 4960"/>
                <a:gd name="T3" fmla="*/ 324 h 2752"/>
                <a:gd name="T4" fmla="*/ 0 w 4960"/>
                <a:gd name="T5" fmla="*/ 1992 h 2752"/>
                <a:gd name="T6" fmla="*/ 0 w 4960"/>
                <a:gd name="T7" fmla="*/ 2752 h 2752"/>
                <a:gd name="T8" fmla="*/ 4960 w 4960"/>
                <a:gd name="T9" fmla="*/ 2752 h 2752"/>
                <a:gd name="T10" fmla="*/ 4960 w 4960"/>
                <a:gd name="T11" fmla="*/ 1992 h 2752"/>
                <a:gd name="T12" fmla="*/ 4960 w 4960"/>
                <a:gd name="T13" fmla="*/ 324 h 2752"/>
                <a:gd name="T14" fmla="*/ 4960 w 4960"/>
                <a:gd name="T15" fmla="*/ 0 h 2752"/>
                <a:gd name="T16" fmla="*/ 4960 w 4960"/>
                <a:gd name="T17" fmla="*/ 0 h 2752"/>
                <a:gd name="T18" fmla="*/ 4734 w 4960"/>
                <a:gd name="T19" fmla="*/ 34 h 2752"/>
                <a:gd name="T20" fmla="*/ 4510 w 4960"/>
                <a:gd name="T21" fmla="*/ 64 h 2752"/>
                <a:gd name="T22" fmla="*/ 4284 w 4960"/>
                <a:gd name="T23" fmla="*/ 90 h 2752"/>
                <a:gd name="T24" fmla="*/ 4060 w 4960"/>
                <a:gd name="T25" fmla="*/ 114 h 2752"/>
                <a:gd name="T26" fmla="*/ 3836 w 4960"/>
                <a:gd name="T27" fmla="*/ 132 h 2752"/>
                <a:gd name="T28" fmla="*/ 3614 w 4960"/>
                <a:gd name="T29" fmla="*/ 146 h 2752"/>
                <a:gd name="T30" fmla="*/ 3392 w 4960"/>
                <a:gd name="T31" fmla="*/ 158 h 2752"/>
                <a:gd name="T32" fmla="*/ 3174 w 4960"/>
                <a:gd name="T33" fmla="*/ 166 h 2752"/>
                <a:gd name="T34" fmla="*/ 2960 w 4960"/>
                <a:gd name="T35" fmla="*/ 172 h 2752"/>
                <a:gd name="T36" fmla="*/ 2748 w 4960"/>
                <a:gd name="T37" fmla="*/ 174 h 2752"/>
                <a:gd name="T38" fmla="*/ 2542 w 4960"/>
                <a:gd name="T39" fmla="*/ 174 h 2752"/>
                <a:gd name="T40" fmla="*/ 2338 w 4960"/>
                <a:gd name="T41" fmla="*/ 174 h 2752"/>
                <a:gd name="T42" fmla="*/ 2140 w 4960"/>
                <a:gd name="T43" fmla="*/ 170 h 2752"/>
                <a:gd name="T44" fmla="*/ 1948 w 4960"/>
                <a:gd name="T45" fmla="*/ 164 h 2752"/>
                <a:gd name="T46" fmla="*/ 1762 w 4960"/>
                <a:gd name="T47" fmla="*/ 156 h 2752"/>
                <a:gd name="T48" fmla="*/ 1582 w 4960"/>
                <a:gd name="T49" fmla="*/ 148 h 2752"/>
                <a:gd name="T50" fmla="*/ 1410 w 4960"/>
                <a:gd name="T51" fmla="*/ 138 h 2752"/>
                <a:gd name="T52" fmla="*/ 1244 w 4960"/>
                <a:gd name="T53" fmla="*/ 128 h 2752"/>
                <a:gd name="T54" fmla="*/ 1088 w 4960"/>
                <a:gd name="T55" fmla="*/ 116 h 2752"/>
                <a:gd name="T56" fmla="*/ 938 w 4960"/>
                <a:gd name="T57" fmla="*/ 104 h 2752"/>
                <a:gd name="T58" fmla="*/ 668 w 4960"/>
                <a:gd name="T59" fmla="*/ 78 h 2752"/>
                <a:gd name="T60" fmla="*/ 438 w 4960"/>
                <a:gd name="T61" fmla="*/ 54 h 2752"/>
                <a:gd name="T62" fmla="*/ 254 w 4960"/>
                <a:gd name="T63" fmla="*/ 34 h 2752"/>
                <a:gd name="T64" fmla="*/ 116 w 4960"/>
                <a:gd name="T65" fmla="*/ 16 h 2752"/>
                <a:gd name="T66" fmla="*/ 0 w 4960"/>
                <a:gd name="T67" fmla="*/ 0 h 2752"/>
                <a:gd name="T68" fmla="*/ 0 w 4960"/>
                <a:gd name="T69" fmla="*/ 0 h 2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912394">
              <a:off x="3320102" y="1458373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45" y="2257588"/>
            <a:ext cx="4120896" cy="3020344"/>
          </a:xfrm>
        </p:spPr>
        <p:txBody>
          <a:bodyPr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5682" y="2257588"/>
            <a:ext cx="4110021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573076CE-1024-444A-B763-016391C76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28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5253" y="2489201"/>
            <a:ext cx="4849307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41" y="2489203"/>
            <a:ext cx="4849307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0FD5-496D-478D-85CC-5BA4796E1A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25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9891" y="2489200"/>
            <a:ext cx="484466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5253" y="3248491"/>
            <a:ext cx="4849307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42" y="2489201"/>
            <a:ext cx="4849305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41" y="3245836"/>
            <a:ext cx="4849307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DCC6A-11B1-43CA-93B6-9764610D66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0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298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331AA-CD99-4AA4-9A40-1E587707F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26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91EDBA3F-45E2-4AD5-BFF0-9C7041606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640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5283200" y="401616"/>
              <a:ext cx="3465513" cy="6054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4"/>
            <p:cNvSpPr>
              <a:spLocks/>
            </p:cNvSpPr>
            <p:nvPr/>
          </p:nvSpPr>
          <p:spPr bwMode="gray">
            <a:xfrm rot="-5400000">
              <a:off x="2548536" y="1765596"/>
              <a:ext cx="5995993" cy="3326809"/>
            </a:xfrm>
            <a:custGeom>
              <a:avLst/>
              <a:gdLst>
                <a:gd name="T0" fmla="*/ 0 w 4960"/>
                <a:gd name="T1" fmla="*/ 0 h 2752"/>
                <a:gd name="T2" fmla="*/ 0 w 4960"/>
                <a:gd name="T3" fmla="*/ 324 h 2752"/>
                <a:gd name="T4" fmla="*/ 0 w 4960"/>
                <a:gd name="T5" fmla="*/ 1992 h 2752"/>
                <a:gd name="T6" fmla="*/ 0 w 4960"/>
                <a:gd name="T7" fmla="*/ 2752 h 2752"/>
                <a:gd name="T8" fmla="*/ 4960 w 4960"/>
                <a:gd name="T9" fmla="*/ 2752 h 2752"/>
                <a:gd name="T10" fmla="*/ 4960 w 4960"/>
                <a:gd name="T11" fmla="*/ 1992 h 2752"/>
                <a:gd name="T12" fmla="*/ 4960 w 4960"/>
                <a:gd name="T13" fmla="*/ 324 h 2752"/>
                <a:gd name="T14" fmla="*/ 4960 w 4960"/>
                <a:gd name="T15" fmla="*/ 0 h 2752"/>
                <a:gd name="T16" fmla="*/ 4960 w 4960"/>
                <a:gd name="T17" fmla="*/ 0 h 2752"/>
                <a:gd name="T18" fmla="*/ 4734 w 4960"/>
                <a:gd name="T19" fmla="*/ 34 h 2752"/>
                <a:gd name="T20" fmla="*/ 4510 w 4960"/>
                <a:gd name="T21" fmla="*/ 64 h 2752"/>
                <a:gd name="T22" fmla="*/ 4284 w 4960"/>
                <a:gd name="T23" fmla="*/ 90 h 2752"/>
                <a:gd name="T24" fmla="*/ 4060 w 4960"/>
                <a:gd name="T25" fmla="*/ 114 h 2752"/>
                <a:gd name="T26" fmla="*/ 3836 w 4960"/>
                <a:gd name="T27" fmla="*/ 132 h 2752"/>
                <a:gd name="T28" fmla="*/ 3614 w 4960"/>
                <a:gd name="T29" fmla="*/ 146 h 2752"/>
                <a:gd name="T30" fmla="*/ 3392 w 4960"/>
                <a:gd name="T31" fmla="*/ 158 h 2752"/>
                <a:gd name="T32" fmla="*/ 3174 w 4960"/>
                <a:gd name="T33" fmla="*/ 166 h 2752"/>
                <a:gd name="T34" fmla="*/ 2960 w 4960"/>
                <a:gd name="T35" fmla="*/ 172 h 2752"/>
                <a:gd name="T36" fmla="*/ 2748 w 4960"/>
                <a:gd name="T37" fmla="*/ 174 h 2752"/>
                <a:gd name="T38" fmla="*/ 2542 w 4960"/>
                <a:gd name="T39" fmla="*/ 174 h 2752"/>
                <a:gd name="T40" fmla="*/ 2338 w 4960"/>
                <a:gd name="T41" fmla="*/ 174 h 2752"/>
                <a:gd name="T42" fmla="*/ 2140 w 4960"/>
                <a:gd name="T43" fmla="*/ 170 h 2752"/>
                <a:gd name="T44" fmla="*/ 1948 w 4960"/>
                <a:gd name="T45" fmla="*/ 164 h 2752"/>
                <a:gd name="T46" fmla="*/ 1762 w 4960"/>
                <a:gd name="T47" fmla="*/ 156 h 2752"/>
                <a:gd name="T48" fmla="*/ 1582 w 4960"/>
                <a:gd name="T49" fmla="*/ 148 h 2752"/>
                <a:gd name="T50" fmla="*/ 1410 w 4960"/>
                <a:gd name="T51" fmla="*/ 138 h 2752"/>
                <a:gd name="T52" fmla="*/ 1244 w 4960"/>
                <a:gd name="T53" fmla="*/ 128 h 2752"/>
                <a:gd name="T54" fmla="*/ 1088 w 4960"/>
                <a:gd name="T55" fmla="*/ 116 h 2752"/>
                <a:gd name="T56" fmla="*/ 938 w 4960"/>
                <a:gd name="T57" fmla="*/ 104 h 2752"/>
                <a:gd name="T58" fmla="*/ 668 w 4960"/>
                <a:gd name="T59" fmla="*/ 78 h 2752"/>
                <a:gd name="T60" fmla="*/ 438 w 4960"/>
                <a:gd name="T61" fmla="*/ 54 h 2752"/>
                <a:gd name="T62" fmla="*/ 254 w 4960"/>
                <a:gd name="T63" fmla="*/ 34 h 2752"/>
                <a:gd name="T64" fmla="*/ 116 w 4960"/>
                <a:gd name="T65" fmla="*/ 16 h 2752"/>
                <a:gd name="T66" fmla="*/ 0 w 4960"/>
                <a:gd name="T67" fmla="*/ 0 h 2752"/>
                <a:gd name="T68" fmla="*/ 0 w 4960"/>
                <a:gd name="T69" fmla="*/ 0 h 2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912394">
              <a:off x="2769747" y="1458373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3" y="1447800"/>
            <a:ext cx="3616787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1903" y="1447800"/>
            <a:ext cx="484380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5256" y="3086846"/>
            <a:ext cx="3616785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8D523035-5870-4024-89D6-C63F166E35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12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5283200" y="401616"/>
              <a:ext cx="3465513" cy="6054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4"/>
            <p:cNvSpPr>
              <a:spLocks/>
            </p:cNvSpPr>
            <p:nvPr/>
          </p:nvSpPr>
          <p:spPr bwMode="gray">
            <a:xfrm rot="-5400000">
              <a:off x="2852610" y="1765596"/>
              <a:ext cx="5995993" cy="3326809"/>
            </a:xfrm>
            <a:custGeom>
              <a:avLst/>
              <a:gdLst>
                <a:gd name="T0" fmla="*/ 0 w 4960"/>
                <a:gd name="T1" fmla="*/ 0 h 2752"/>
                <a:gd name="T2" fmla="*/ 0 w 4960"/>
                <a:gd name="T3" fmla="*/ 324 h 2752"/>
                <a:gd name="T4" fmla="*/ 0 w 4960"/>
                <a:gd name="T5" fmla="*/ 1992 h 2752"/>
                <a:gd name="T6" fmla="*/ 0 w 4960"/>
                <a:gd name="T7" fmla="*/ 2752 h 2752"/>
                <a:gd name="T8" fmla="*/ 4960 w 4960"/>
                <a:gd name="T9" fmla="*/ 2752 h 2752"/>
                <a:gd name="T10" fmla="*/ 4960 w 4960"/>
                <a:gd name="T11" fmla="*/ 1992 h 2752"/>
                <a:gd name="T12" fmla="*/ 4960 w 4960"/>
                <a:gd name="T13" fmla="*/ 324 h 2752"/>
                <a:gd name="T14" fmla="*/ 4960 w 4960"/>
                <a:gd name="T15" fmla="*/ 0 h 2752"/>
                <a:gd name="T16" fmla="*/ 4960 w 4960"/>
                <a:gd name="T17" fmla="*/ 0 h 2752"/>
                <a:gd name="T18" fmla="*/ 4734 w 4960"/>
                <a:gd name="T19" fmla="*/ 34 h 2752"/>
                <a:gd name="T20" fmla="*/ 4510 w 4960"/>
                <a:gd name="T21" fmla="*/ 64 h 2752"/>
                <a:gd name="T22" fmla="*/ 4284 w 4960"/>
                <a:gd name="T23" fmla="*/ 90 h 2752"/>
                <a:gd name="T24" fmla="*/ 4060 w 4960"/>
                <a:gd name="T25" fmla="*/ 114 h 2752"/>
                <a:gd name="T26" fmla="*/ 3836 w 4960"/>
                <a:gd name="T27" fmla="*/ 132 h 2752"/>
                <a:gd name="T28" fmla="*/ 3614 w 4960"/>
                <a:gd name="T29" fmla="*/ 146 h 2752"/>
                <a:gd name="T30" fmla="*/ 3392 w 4960"/>
                <a:gd name="T31" fmla="*/ 158 h 2752"/>
                <a:gd name="T32" fmla="*/ 3174 w 4960"/>
                <a:gd name="T33" fmla="*/ 166 h 2752"/>
                <a:gd name="T34" fmla="*/ 2960 w 4960"/>
                <a:gd name="T35" fmla="*/ 172 h 2752"/>
                <a:gd name="T36" fmla="*/ 2748 w 4960"/>
                <a:gd name="T37" fmla="*/ 174 h 2752"/>
                <a:gd name="T38" fmla="*/ 2542 w 4960"/>
                <a:gd name="T39" fmla="*/ 174 h 2752"/>
                <a:gd name="T40" fmla="*/ 2338 w 4960"/>
                <a:gd name="T41" fmla="*/ 174 h 2752"/>
                <a:gd name="T42" fmla="*/ 2140 w 4960"/>
                <a:gd name="T43" fmla="*/ 170 h 2752"/>
                <a:gd name="T44" fmla="*/ 1948 w 4960"/>
                <a:gd name="T45" fmla="*/ 164 h 2752"/>
                <a:gd name="T46" fmla="*/ 1762 w 4960"/>
                <a:gd name="T47" fmla="*/ 156 h 2752"/>
                <a:gd name="T48" fmla="*/ 1582 w 4960"/>
                <a:gd name="T49" fmla="*/ 148 h 2752"/>
                <a:gd name="T50" fmla="*/ 1410 w 4960"/>
                <a:gd name="T51" fmla="*/ 138 h 2752"/>
                <a:gd name="T52" fmla="*/ 1244 w 4960"/>
                <a:gd name="T53" fmla="*/ 128 h 2752"/>
                <a:gd name="T54" fmla="*/ 1088 w 4960"/>
                <a:gd name="T55" fmla="*/ 116 h 2752"/>
                <a:gd name="T56" fmla="*/ 938 w 4960"/>
                <a:gd name="T57" fmla="*/ 104 h 2752"/>
                <a:gd name="T58" fmla="*/ 668 w 4960"/>
                <a:gd name="T59" fmla="*/ 78 h 2752"/>
                <a:gd name="T60" fmla="*/ 438 w 4960"/>
                <a:gd name="T61" fmla="*/ 54 h 2752"/>
                <a:gd name="T62" fmla="*/ 254 w 4960"/>
                <a:gd name="T63" fmla="*/ 34 h 2752"/>
                <a:gd name="T64" fmla="*/ 116 w 4960"/>
                <a:gd name="T65" fmla="*/ 16 h 2752"/>
                <a:gd name="T66" fmla="*/ 0 w 4960"/>
                <a:gd name="T67" fmla="*/ 0 h 2752"/>
                <a:gd name="T68" fmla="*/ 0 w 4960"/>
                <a:gd name="T69" fmla="*/ 0 h 2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912394">
              <a:off x="3074559" y="1458373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4" y="1381390"/>
            <a:ext cx="3982785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7212" y="1320800"/>
            <a:ext cx="3721469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5254" y="3086100"/>
            <a:ext cx="3982785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771F7962-0316-42AE-9905-4957FE74E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602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22275" y="401616"/>
              <a:ext cx="8326438" cy="31414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35"/>
            <p:cNvSpPr>
              <a:spLocks/>
            </p:cNvSpPr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>
                <a:gd name="T0" fmla="*/ 0 w 10000"/>
                <a:gd name="T1" fmla="*/ 0 h 9621"/>
                <a:gd name="T2" fmla="*/ 0 w 10000"/>
                <a:gd name="T3" fmla="*/ 2411 h 9621"/>
                <a:gd name="T4" fmla="*/ 0 w 10000"/>
                <a:gd name="T5" fmla="*/ 9586 h 9621"/>
                <a:gd name="T6" fmla="*/ 0 w 10000"/>
                <a:gd name="T7" fmla="*/ 9621 h 9621"/>
                <a:gd name="T8" fmla="*/ 10000 w 10000"/>
                <a:gd name="T9" fmla="*/ 9585 h 9621"/>
                <a:gd name="T10" fmla="*/ 10000 w 10000"/>
                <a:gd name="T11" fmla="*/ 9586 h 9621"/>
                <a:gd name="T12" fmla="*/ 9990 w 10000"/>
                <a:gd name="T13" fmla="*/ 2411 h 9621"/>
                <a:gd name="T14" fmla="*/ 9990 w 10000"/>
                <a:gd name="T15" fmla="*/ 0 h 9621"/>
                <a:gd name="T16" fmla="*/ 9990 w 10000"/>
                <a:gd name="T17" fmla="*/ 0 h 9621"/>
                <a:gd name="T18" fmla="*/ 9534 w 10000"/>
                <a:gd name="T19" fmla="*/ 253 h 9621"/>
                <a:gd name="T20" fmla="*/ 9084 w 10000"/>
                <a:gd name="T21" fmla="*/ 477 h 9621"/>
                <a:gd name="T22" fmla="*/ 8628 w 10000"/>
                <a:gd name="T23" fmla="*/ 669 h 9621"/>
                <a:gd name="T24" fmla="*/ 8177 w 10000"/>
                <a:gd name="T25" fmla="*/ 847 h 9621"/>
                <a:gd name="T26" fmla="*/ 7726 w 10000"/>
                <a:gd name="T27" fmla="*/ 984 h 9621"/>
                <a:gd name="T28" fmla="*/ 7279 w 10000"/>
                <a:gd name="T29" fmla="*/ 1087 h 9621"/>
                <a:gd name="T30" fmla="*/ 6832 w 10000"/>
                <a:gd name="T31" fmla="*/ 1176 h 9621"/>
                <a:gd name="T32" fmla="*/ 6393 w 10000"/>
                <a:gd name="T33" fmla="*/ 1236 h 9621"/>
                <a:gd name="T34" fmla="*/ 5962 w 10000"/>
                <a:gd name="T35" fmla="*/ 1279 h 9621"/>
                <a:gd name="T36" fmla="*/ 5534 w 10000"/>
                <a:gd name="T37" fmla="*/ 1294 h 9621"/>
                <a:gd name="T38" fmla="*/ 5120 w 10000"/>
                <a:gd name="T39" fmla="*/ 1294 h 9621"/>
                <a:gd name="T40" fmla="*/ 4709 w 10000"/>
                <a:gd name="T41" fmla="*/ 1294 h 9621"/>
                <a:gd name="T42" fmla="*/ 4311 w 10000"/>
                <a:gd name="T43" fmla="*/ 1266 h 9621"/>
                <a:gd name="T44" fmla="*/ 3923 w 10000"/>
                <a:gd name="T45" fmla="*/ 1221 h 9621"/>
                <a:gd name="T46" fmla="*/ 3548 w 10000"/>
                <a:gd name="T47" fmla="*/ 1161 h 9621"/>
                <a:gd name="T48" fmla="*/ 3187 w 10000"/>
                <a:gd name="T49" fmla="*/ 1101 h 9621"/>
                <a:gd name="T50" fmla="*/ 2840 w 10000"/>
                <a:gd name="T51" fmla="*/ 1026 h 9621"/>
                <a:gd name="T52" fmla="*/ 2505 w 10000"/>
                <a:gd name="T53" fmla="*/ 954 h 9621"/>
                <a:gd name="T54" fmla="*/ 2192 w 10000"/>
                <a:gd name="T55" fmla="*/ 865 h 9621"/>
                <a:gd name="T56" fmla="*/ 1889 w 10000"/>
                <a:gd name="T57" fmla="*/ 775 h 9621"/>
                <a:gd name="T58" fmla="*/ 1346 w 10000"/>
                <a:gd name="T59" fmla="*/ 579 h 9621"/>
                <a:gd name="T60" fmla="*/ 882 w 10000"/>
                <a:gd name="T61" fmla="*/ 400 h 9621"/>
                <a:gd name="T62" fmla="*/ 511 w 10000"/>
                <a:gd name="T63" fmla="*/ 253 h 9621"/>
                <a:gd name="T64" fmla="*/ 234 w 10000"/>
                <a:gd name="T65" fmla="*/ 118 h 9621"/>
                <a:gd name="T66" fmla="*/ 0 w 10000"/>
                <a:gd name="T67" fmla="*/ 0 h 9621"/>
                <a:gd name="T68" fmla="*/ 0 w 10000"/>
                <a:gd name="T69" fmla="*/ 0 h 9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5" y="4961454"/>
            <a:ext cx="856267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5255" y="685800"/>
            <a:ext cx="8562672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5253" y="5528192"/>
            <a:ext cx="8562672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A0816031-FC86-4D67-94E9-F37006FB7D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96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-589932">
              <a:off x="6359946" y="2780895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5775" y="4343161"/>
              <a:ext cx="8181975" cy="21128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35"/>
            <p:cNvSpPr>
              <a:spLocks/>
            </p:cNvSpPr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>
                <a:gd name="T0" fmla="*/ 0 w 10000"/>
                <a:gd name="T1" fmla="*/ 0 h 9621"/>
                <a:gd name="T2" fmla="*/ 0 w 10000"/>
                <a:gd name="T3" fmla="*/ 2411 h 9621"/>
                <a:gd name="T4" fmla="*/ 0 w 10000"/>
                <a:gd name="T5" fmla="*/ 9586 h 9621"/>
                <a:gd name="T6" fmla="*/ 0 w 10000"/>
                <a:gd name="T7" fmla="*/ 9621 h 9621"/>
                <a:gd name="T8" fmla="*/ 10000 w 10000"/>
                <a:gd name="T9" fmla="*/ 9585 h 9621"/>
                <a:gd name="T10" fmla="*/ 10000 w 10000"/>
                <a:gd name="T11" fmla="*/ 9586 h 9621"/>
                <a:gd name="T12" fmla="*/ 9990 w 10000"/>
                <a:gd name="T13" fmla="*/ 2411 h 9621"/>
                <a:gd name="T14" fmla="*/ 9990 w 10000"/>
                <a:gd name="T15" fmla="*/ 0 h 9621"/>
                <a:gd name="T16" fmla="*/ 9990 w 10000"/>
                <a:gd name="T17" fmla="*/ 0 h 9621"/>
                <a:gd name="T18" fmla="*/ 9534 w 10000"/>
                <a:gd name="T19" fmla="*/ 253 h 9621"/>
                <a:gd name="T20" fmla="*/ 9084 w 10000"/>
                <a:gd name="T21" fmla="*/ 477 h 9621"/>
                <a:gd name="T22" fmla="*/ 8628 w 10000"/>
                <a:gd name="T23" fmla="*/ 669 h 9621"/>
                <a:gd name="T24" fmla="*/ 8177 w 10000"/>
                <a:gd name="T25" fmla="*/ 847 h 9621"/>
                <a:gd name="T26" fmla="*/ 7726 w 10000"/>
                <a:gd name="T27" fmla="*/ 984 h 9621"/>
                <a:gd name="T28" fmla="*/ 7279 w 10000"/>
                <a:gd name="T29" fmla="*/ 1087 h 9621"/>
                <a:gd name="T30" fmla="*/ 6832 w 10000"/>
                <a:gd name="T31" fmla="*/ 1176 h 9621"/>
                <a:gd name="T32" fmla="*/ 6393 w 10000"/>
                <a:gd name="T33" fmla="*/ 1236 h 9621"/>
                <a:gd name="T34" fmla="*/ 5962 w 10000"/>
                <a:gd name="T35" fmla="*/ 1279 h 9621"/>
                <a:gd name="T36" fmla="*/ 5534 w 10000"/>
                <a:gd name="T37" fmla="*/ 1294 h 9621"/>
                <a:gd name="T38" fmla="*/ 5120 w 10000"/>
                <a:gd name="T39" fmla="*/ 1294 h 9621"/>
                <a:gd name="T40" fmla="*/ 4709 w 10000"/>
                <a:gd name="T41" fmla="*/ 1294 h 9621"/>
                <a:gd name="T42" fmla="*/ 4311 w 10000"/>
                <a:gd name="T43" fmla="*/ 1266 h 9621"/>
                <a:gd name="T44" fmla="*/ 3923 w 10000"/>
                <a:gd name="T45" fmla="*/ 1221 h 9621"/>
                <a:gd name="T46" fmla="*/ 3548 w 10000"/>
                <a:gd name="T47" fmla="*/ 1161 h 9621"/>
                <a:gd name="T48" fmla="*/ 3187 w 10000"/>
                <a:gd name="T49" fmla="*/ 1101 h 9621"/>
                <a:gd name="T50" fmla="*/ 2840 w 10000"/>
                <a:gd name="T51" fmla="*/ 1026 h 9621"/>
                <a:gd name="T52" fmla="*/ 2505 w 10000"/>
                <a:gd name="T53" fmla="*/ 954 h 9621"/>
                <a:gd name="T54" fmla="*/ 2192 w 10000"/>
                <a:gd name="T55" fmla="*/ 865 h 9621"/>
                <a:gd name="T56" fmla="*/ 1889 w 10000"/>
                <a:gd name="T57" fmla="*/ 775 h 9621"/>
                <a:gd name="T58" fmla="*/ 1346 w 10000"/>
                <a:gd name="T59" fmla="*/ 579 h 9621"/>
                <a:gd name="T60" fmla="*/ 882 w 10000"/>
                <a:gd name="T61" fmla="*/ 400 h 9621"/>
                <a:gd name="T62" fmla="*/ 511 w 10000"/>
                <a:gd name="T63" fmla="*/ 253 h 9621"/>
                <a:gd name="T64" fmla="*/ 234 w 10000"/>
                <a:gd name="T65" fmla="*/ 118 h 9621"/>
                <a:gd name="T66" fmla="*/ 0 w 10000"/>
                <a:gd name="T67" fmla="*/ 0 h 9621"/>
                <a:gd name="T68" fmla="*/ 0 w 10000"/>
                <a:gd name="T69" fmla="*/ 0 h 9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4" y="927100"/>
            <a:ext cx="8562673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5254" y="3488024"/>
            <a:ext cx="8562673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800DEA8D-99D0-4787-8832-C8C2226B4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079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-589932">
              <a:off x="6359946" y="4309201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3" name="Freeform 34"/>
            <p:cNvSpPr>
              <a:spLocks/>
            </p:cNvSpPr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>
                <a:gd name="T0" fmla="*/ 0 w 10000"/>
                <a:gd name="T1" fmla="*/ 0 h 9621"/>
                <a:gd name="T2" fmla="*/ 0 w 10000"/>
                <a:gd name="T3" fmla="*/ 2411 h 9621"/>
                <a:gd name="T4" fmla="*/ 0 w 10000"/>
                <a:gd name="T5" fmla="*/ 9586 h 9621"/>
                <a:gd name="T6" fmla="*/ 0 w 10000"/>
                <a:gd name="T7" fmla="*/ 9621 h 9621"/>
                <a:gd name="T8" fmla="*/ 10000 w 10000"/>
                <a:gd name="T9" fmla="*/ 9585 h 9621"/>
                <a:gd name="T10" fmla="*/ 10000 w 10000"/>
                <a:gd name="T11" fmla="*/ 9586 h 9621"/>
                <a:gd name="T12" fmla="*/ 9990 w 10000"/>
                <a:gd name="T13" fmla="*/ 2411 h 9621"/>
                <a:gd name="T14" fmla="*/ 9990 w 10000"/>
                <a:gd name="T15" fmla="*/ 0 h 9621"/>
                <a:gd name="T16" fmla="*/ 9990 w 10000"/>
                <a:gd name="T17" fmla="*/ 0 h 9621"/>
                <a:gd name="T18" fmla="*/ 9534 w 10000"/>
                <a:gd name="T19" fmla="*/ 253 h 9621"/>
                <a:gd name="T20" fmla="*/ 9084 w 10000"/>
                <a:gd name="T21" fmla="*/ 477 h 9621"/>
                <a:gd name="T22" fmla="*/ 8628 w 10000"/>
                <a:gd name="T23" fmla="*/ 669 h 9621"/>
                <a:gd name="T24" fmla="*/ 8177 w 10000"/>
                <a:gd name="T25" fmla="*/ 847 h 9621"/>
                <a:gd name="T26" fmla="*/ 7726 w 10000"/>
                <a:gd name="T27" fmla="*/ 984 h 9621"/>
                <a:gd name="T28" fmla="*/ 7279 w 10000"/>
                <a:gd name="T29" fmla="*/ 1087 h 9621"/>
                <a:gd name="T30" fmla="*/ 6832 w 10000"/>
                <a:gd name="T31" fmla="*/ 1176 h 9621"/>
                <a:gd name="T32" fmla="*/ 6393 w 10000"/>
                <a:gd name="T33" fmla="*/ 1236 h 9621"/>
                <a:gd name="T34" fmla="*/ 5962 w 10000"/>
                <a:gd name="T35" fmla="*/ 1279 h 9621"/>
                <a:gd name="T36" fmla="*/ 5534 w 10000"/>
                <a:gd name="T37" fmla="*/ 1294 h 9621"/>
                <a:gd name="T38" fmla="*/ 5120 w 10000"/>
                <a:gd name="T39" fmla="*/ 1294 h 9621"/>
                <a:gd name="T40" fmla="*/ 4709 w 10000"/>
                <a:gd name="T41" fmla="*/ 1294 h 9621"/>
                <a:gd name="T42" fmla="*/ 4311 w 10000"/>
                <a:gd name="T43" fmla="*/ 1266 h 9621"/>
                <a:gd name="T44" fmla="*/ 3923 w 10000"/>
                <a:gd name="T45" fmla="*/ 1221 h 9621"/>
                <a:gd name="T46" fmla="*/ 3548 w 10000"/>
                <a:gd name="T47" fmla="*/ 1161 h 9621"/>
                <a:gd name="T48" fmla="*/ 3187 w 10000"/>
                <a:gd name="T49" fmla="*/ 1101 h 9621"/>
                <a:gd name="T50" fmla="*/ 2840 w 10000"/>
                <a:gd name="T51" fmla="*/ 1026 h 9621"/>
                <a:gd name="T52" fmla="*/ 2505 w 10000"/>
                <a:gd name="T53" fmla="*/ 954 h 9621"/>
                <a:gd name="T54" fmla="*/ 2192 w 10000"/>
                <a:gd name="T55" fmla="*/ 865 h 9621"/>
                <a:gd name="T56" fmla="*/ 1889 w 10000"/>
                <a:gd name="T57" fmla="*/ 775 h 9621"/>
                <a:gd name="T58" fmla="*/ 1346 w 10000"/>
                <a:gd name="T59" fmla="*/ 579 h 9621"/>
                <a:gd name="T60" fmla="*/ 882 w 10000"/>
                <a:gd name="T61" fmla="*/ 400 h 9621"/>
                <a:gd name="T62" fmla="*/ 511 w 10000"/>
                <a:gd name="T63" fmla="*/ 253 h 9621"/>
                <a:gd name="T64" fmla="*/ 234 w 10000"/>
                <a:gd name="T65" fmla="*/ 118 h 9621"/>
                <a:gd name="T66" fmla="*/ 0 w 10000"/>
                <a:gd name="T67" fmla="*/ 0 h 9621"/>
                <a:gd name="T68" fmla="*/ 0 w 10000"/>
                <a:gd name="T69" fmla="*/ 0 h 9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5" name="TextBox 36"/>
          <p:cNvSpPr txBox="1">
            <a:spLocks noChangeArrowheads="1"/>
          </p:cNvSpPr>
          <p:nvPr/>
        </p:nvSpPr>
        <p:spPr bwMode="gray">
          <a:xfrm>
            <a:off x="863601" y="652464"/>
            <a:ext cx="80221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 sz="8000">
                <a:solidFill>
                  <a:srgbClr val="EF53A5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8" name="TextBox 37"/>
          <p:cNvSpPr txBox="1">
            <a:spLocks noChangeArrowheads="1"/>
          </p:cNvSpPr>
          <p:nvPr/>
        </p:nvSpPr>
        <p:spPr bwMode="gray">
          <a:xfrm>
            <a:off x="9425518" y="2900364"/>
            <a:ext cx="825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 sz="8000">
                <a:solidFill>
                  <a:srgbClr val="EF53A5"/>
                </a:solidFill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081" y="927100"/>
            <a:ext cx="8213847" cy="288217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849705" y="3809279"/>
            <a:ext cx="7528191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5254" y="5000817"/>
            <a:ext cx="8458231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E3D572C1-0800-42D6-9577-9099EAD6C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92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-589932">
              <a:off x="6359946" y="4311243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2" name="Freeform 34"/>
            <p:cNvSpPr>
              <a:spLocks/>
            </p:cNvSpPr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>
                <a:gd name="T0" fmla="*/ 0 w 10000"/>
                <a:gd name="T1" fmla="*/ 0 h 9621"/>
                <a:gd name="T2" fmla="*/ 0 w 10000"/>
                <a:gd name="T3" fmla="*/ 2411 h 9621"/>
                <a:gd name="T4" fmla="*/ 0 w 10000"/>
                <a:gd name="T5" fmla="*/ 9586 h 9621"/>
                <a:gd name="T6" fmla="*/ 0 w 10000"/>
                <a:gd name="T7" fmla="*/ 9621 h 9621"/>
                <a:gd name="T8" fmla="*/ 10000 w 10000"/>
                <a:gd name="T9" fmla="*/ 9585 h 9621"/>
                <a:gd name="T10" fmla="*/ 10000 w 10000"/>
                <a:gd name="T11" fmla="*/ 9586 h 9621"/>
                <a:gd name="T12" fmla="*/ 9990 w 10000"/>
                <a:gd name="T13" fmla="*/ 2411 h 9621"/>
                <a:gd name="T14" fmla="*/ 9990 w 10000"/>
                <a:gd name="T15" fmla="*/ 0 h 9621"/>
                <a:gd name="T16" fmla="*/ 9990 w 10000"/>
                <a:gd name="T17" fmla="*/ 0 h 9621"/>
                <a:gd name="T18" fmla="*/ 9534 w 10000"/>
                <a:gd name="T19" fmla="*/ 253 h 9621"/>
                <a:gd name="T20" fmla="*/ 9084 w 10000"/>
                <a:gd name="T21" fmla="*/ 477 h 9621"/>
                <a:gd name="T22" fmla="*/ 8628 w 10000"/>
                <a:gd name="T23" fmla="*/ 669 h 9621"/>
                <a:gd name="T24" fmla="*/ 8177 w 10000"/>
                <a:gd name="T25" fmla="*/ 847 h 9621"/>
                <a:gd name="T26" fmla="*/ 7726 w 10000"/>
                <a:gd name="T27" fmla="*/ 984 h 9621"/>
                <a:gd name="T28" fmla="*/ 7279 w 10000"/>
                <a:gd name="T29" fmla="*/ 1087 h 9621"/>
                <a:gd name="T30" fmla="*/ 6832 w 10000"/>
                <a:gd name="T31" fmla="*/ 1176 h 9621"/>
                <a:gd name="T32" fmla="*/ 6393 w 10000"/>
                <a:gd name="T33" fmla="*/ 1236 h 9621"/>
                <a:gd name="T34" fmla="*/ 5962 w 10000"/>
                <a:gd name="T35" fmla="*/ 1279 h 9621"/>
                <a:gd name="T36" fmla="*/ 5534 w 10000"/>
                <a:gd name="T37" fmla="*/ 1294 h 9621"/>
                <a:gd name="T38" fmla="*/ 5120 w 10000"/>
                <a:gd name="T39" fmla="*/ 1294 h 9621"/>
                <a:gd name="T40" fmla="*/ 4709 w 10000"/>
                <a:gd name="T41" fmla="*/ 1294 h 9621"/>
                <a:gd name="T42" fmla="*/ 4311 w 10000"/>
                <a:gd name="T43" fmla="*/ 1266 h 9621"/>
                <a:gd name="T44" fmla="*/ 3923 w 10000"/>
                <a:gd name="T45" fmla="*/ 1221 h 9621"/>
                <a:gd name="T46" fmla="*/ 3548 w 10000"/>
                <a:gd name="T47" fmla="*/ 1161 h 9621"/>
                <a:gd name="T48" fmla="*/ 3187 w 10000"/>
                <a:gd name="T49" fmla="*/ 1101 h 9621"/>
                <a:gd name="T50" fmla="*/ 2840 w 10000"/>
                <a:gd name="T51" fmla="*/ 1026 h 9621"/>
                <a:gd name="T52" fmla="*/ 2505 w 10000"/>
                <a:gd name="T53" fmla="*/ 954 h 9621"/>
                <a:gd name="T54" fmla="*/ 2192 w 10000"/>
                <a:gd name="T55" fmla="*/ 865 h 9621"/>
                <a:gd name="T56" fmla="*/ 1889 w 10000"/>
                <a:gd name="T57" fmla="*/ 775 h 9621"/>
                <a:gd name="T58" fmla="*/ 1346 w 10000"/>
                <a:gd name="T59" fmla="*/ 579 h 9621"/>
                <a:gd name="T60" fmla="*/ 882 w 10000"/>
                <a:gd name="T61" fmla="*/ 400 h 9621"/>
                <a:gd name="T62" fmla="*/ 511 w 10000"/>
                <a:gd name="T63" fmla="*/ 253 h 9621"/>
                <a:gd name="T64" fmla="*/ 234 w 10000"/>
                <a:gd name="T65" fmla="*/ 118 h 9621"/>
                <a:gd name="T66" fmla="*/ 0 w 10000"/>
                <a:gd name="T67" fmla="*/ 0 h 9621"/>
                <a:gd name="T68" fmla="*/ 0 w 10000"/>
                <a:gd name="T69" fmla="*/ 0 h 9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4" y="2057400"/>
            <a:ext cx="8562673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255" y="5024909"/>
            <a:ext cx="8562672" cy="994891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B25729A0-BE75-4887-B603-01CF3182D7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17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4392084" y="2489201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99917" y="2489201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4" y="927100"/>
            <a:ext cx="8564791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253" y="2489200"/>
            <a:ext cx="3084576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5253" y="3147164"/>
            <a:ext cx="3084576" cy="288836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40819" y="2489200"/>
            <a:ext cx="309189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44628" y="3147164"/>
            <a:ext cx="3091891" cy="288836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44856" y="2489200"/>
            <a:ext cx="309189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47914" y="3147164"/>
            <a:ext cx="3088833" cy="288836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F948C584-52D7-4052-A6BC-D1CFED69B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783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4385733" y="2489201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799917" y="2489201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3" y="927100"/>
            <a:ext cx="8460347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253" y="4179596"/>
            <a:ext cx="3084576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58740" y="2489200"/>
            <a:ext cx="268685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5252" y="4837559"/>
            <a:ext cx="3084576" cy="1187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48167" y="4179595"/>
            <a:ext cx="309189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37585" y="2489200"/>
            <a:ext cx="268685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48167" y="4848209"/>
            <a:ext cx="3091891" cy="1187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44856" y="4179596"/>
            <a:ext cx="309189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44855" y="2489200"/>
            <a:ext cx="268685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44856" y="4837559"/>
            <a:ext cx="3091891" cy="1187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7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0C645364-D249-44A2-8A56-FCBF27C54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5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172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162117" y="6388100"/>
            <a:ext cx="13208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7917" y="6388100"/>
            <a:ext cx="5145616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F7A88ACF-7A24-4553-9C79-CB255774C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875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-2118" y="0"/>
            <a:ext cx="12160251" cy="6861175"/>
            <a:chOff x="-1588" y="0"/>
            <a:chExt cx="9120420" cy="6860798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52451" y="401639"/>
            <a:ext cx="6148916" cy="6054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35"/>
          <p:cNvSpPr>
            <a:spLocks/>
          </p:cNvSpPr>
          <p:nvPr/>
        </p:nvSpPr>
        <p:spPr bwMode="gray">
          <a:xfrm rot="5400000">
            <a:off x="2731030" y="1210735"/>
            <a:ext cx="5997575" cy="4436533"/>
          </a:xfrm>
          <a:custGeom>
            <a:avLst/>
            <a:gdLst>
              <a:gd name="T0" fmla="*/ 0 w 4960"/>
              <a:gd name="T1" fmla="*/ 0 h 2752"/>
              <a:gd name="T2" fmla="*/ 0 w 4960"/>
              <a:gd name="T3" fmla="*/ 324 h 2752"/>
              <a:gd name="T4" fmla="*/ 0 w 4960"/>
              <a:gd name="T5" fmla="*/ 1992 h 2752"/>
              <a:gd name="T6" fmla="*/ 0 w 4960"/>
              <a:gd name="T7" fmla="*/ 2752 h 2752"/>
              <a:gd name="T8" fmla="*/ 4960 w 4960"/>
              <a:gd name="T9" fmla="*/ 2752 h 2752"/>
              <a:gd name="T10" fmla="*/ 4960 w 4960"/>
              <a:gd name="T11" fmla="*/ 1992 h 2752"/>
              <a:gd name="T12" fmla="*/ 4960 w 4960"/>
              <a:gd name="T13" fmla="*/ 324 h 2752"/>
              <a:gd name="T14" fmla="*/ 4960 w 4960"/>
              <a:gd name="T15" fmla="*/ 0 h 2752"/>
              <a:gd name="T16" fmla="*/ 4960 w 4960"/>
              <a:gd name="T17" fmla="*/ 0 h 2752"/>
              <a:gd name="T18" fmla="*/ 4734 w 4960"/>
              <a:gd name="T19" fmla="*/ 34 h 2752"/>
              <a:gd name="T20" fmla="*/ 4510 w 4960"/>
              <a:gd name="T21" fmla="*/ 64 h 2752"/>
              <a:gd name="T22" fmla="*/ 4284 w 4960"/>
              <a:gd name="T23" fmla="*/ 90 h 2752"/>
              <a:gd name="T24" fmla="*/ 4060 w 4960"/>
              <a:gd name="T25" fmla="*/ 114 h 2752"/>
              <a:gd name="T26" fmla="*/ 3836 w 4960"/>
              <a:gd name="T27" fmla="*/ 132 h 2752"/>
              <a:gd name="T28" fmla="*/ 3614 w 4960"/>
              <a:gd name="T29" fmla="*/ 146 h 2752"/>
              <a:gd name="T30" fmla="*/ 3392 w 4960"/>
              <a:gd name="T31" fmla="*/ 158 h 2752"/>
              <a:gd name="T32" fmla="*/ 3174 w 4960"/>
              <a:gd name="T33" fmla="*/ 166 h 2752"/>
              <a:gd name="T34" fmla="*/ 2960 w 4960"/>
              <a:gd name="T35" fmla="*/ 172 h 2752"/>
              <a:gd name="T36" fmla="*/ 2748 w 4960"/>
              <a:gd name="T37" fmla="*/ 174 h 2752"/>
              <a:gd name="T38" fmla="*/ 2542 w 4960"/>
              <a:gd name="T39" fmla="*/ 174 h 2752"/>
              <a:gd name="T40" fmla="*/ 2338 w 4960"/>
              <a:gd name="T41" fmla="*/ 174 h 2752"/>
              <a:gd name="T42" fmla="*/ 2140 w 4960"/>
              <a:gd name="T43" fmla="*/ 170 h 2752"/>
              <a:gd name="T44" fmla="*/ 1948 w 4960"/>
              <a:gd name="T45" fmla="*/ 164 h 2752"/>
              <a:gd name="T46" fmla="*/ 1762 w 4960"/>
              <a:gd name="T47" fmla="*/ 156 h 2752"/>
              <a:gd name="T48" fmla="*/ 1582 w 4960"/>
              <a:gd name="T49" fmla="*/ 148 h 2752"/>
              <a:gd name="T50" fmla="*/ 1410 w 4960"/>
              <a:gd name="T51" fmla="*/ 138 h 2752"/>
              <a:gd name="T52" fmla="*/ 1244 w 4960"/>
              <a:gd name="T53" fmla="*/ 128 h 2752"/>
              <a:gd name="T54" fmla="*/ 1088 w 4960"/>
              <a:gd name="T55" fmla="*/ 116 h 2752"/>
              <a:gd name="T56" fmla="*/ 938 w 4960"/>
              <a:gd name="T57" fmla="*/ 104 h 2752"/>
              <a:gd name="T58" fmla="*/ 668 w 4960"/>
              <a:gd name="T59" fmla="*/ 78 h 2752"/>
              <a:gd name="T60" fmla="*/ 438 w 4960"/>
              <a:gd name="T61" fmla="*/ 54 h 2752"/>
              <a:gd name="T62" fmla="*/ 254 w 4960"/>
              <a:gd name="T63" fmla="*/ 34 h 2752"/>
              <a:gd name="T64" fmla="*/ 116 w 4960"/>
              <a:gd name="T65" fmla="*/ 16 h 2752"/>
              <a:gd name="T66" fmla="*/ 0 w 4960"/>
              <a:gd name="T67" fmla="*/ 0 h 2752"/>
              <a:gd name="T68" fmla="*/ 0 w 4960"/>
              <a:gd name="T69" fmla="*/ 0 h 2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4" name="Freeform 5"/>
          <p:cNvSpPr>
            <a:spLocks noEditPoints="1"/>
          </p:cNvSpPr>
          <p:nvPr/>
        </p:nvSpPr>
        <p:spPr bwMode="gray">
          <a:xfrm>
            <a:off x="0" y="0"/>
            <a:ext cx="12192000" cy="6858000"/>
          </a:xfrm>
          <a:custGeom>
            <a:avLst/>
            <a:gdLst>
              <a:gd name="T0" fmla="*/ 0 w 5760"/>
              <a:gd name="T1" fmla="*/ 0 h 4320"/>
              <a:gd name="T2" fmla="*/ 0 w 5760"/>
              <a:gd name="T3" fmla="*/ 4320 h 4320"/>
              <a:gd name="T4" fmla="*/ 5760 w 5760"/>
              <a:gd name="T5" fmla="*/ 4320 h 4320"/>
              <a:gd name="T6" fmla="*/ 5760 w 5760"/>
              <a:gd name="T7" fmla="*/ 0 h 4320"/>
              <a:gd name="T8" fmla="*/ 0 w 5760"/>
              <a:gd name="T9" fmla="*/ 0 h 4320"/>
              <a:gd name="T10" fmla="*/ 5444 w 5760"/>
              <a:gd name="T11" fmla="*/ 4004 h 4320"/>
              <a:gd name="T12" fmla="*/ 324 w 5760"/>
              <a:gd name="T13" fmla="*/ 4004 h 4320"/>
              <a:gd name="T14" fmla="*/ 324 w 5760"/>
              <a:gd name="T15" fmla="*/ 324 h 4320"/>
              <a:gd name="T16" fmla="*/ 5444 w 5760"/>
              <a:gd name="T17" fmla="*/ 324 h 4320"/>
              <a:gd name="T18" fmla="*/ 5444 w 5760"/>
              <a:gd name="T19" fmla="*/ 4004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" name="Rectangle 14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33237" y="1447799"/>
            <a:ext cx="1484688" cy="45720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5651" y="1447799"/>
            <a:ext cx="5889248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551" y="6365875"/>
            <a:ext cx="5147733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 smtClean="0"/>
            </a:lvl1pPr>
          </a:lstStyle>
          <a:p>
            <a:pPr>
              <a:defRPr/>
            </a:pPr>
            <a:fld id="{C531D698-7BD6-4285-8D89-62685D63D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3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9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34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4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5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5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F67CF-97AE-4F8A-8BA0-048DCDCBDA9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3540D-9DE2-46A5-ABA0-642ADAB3F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5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i="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i="0" u="none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i="0" u="none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2F80EA-2D24-4F81-97FB-BDA629C368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0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5"/>
          <p:cNvGrpSpPr>
            <a:grpSpLocks/>
          </p:cNvGrpSpPr>
          <p:nvPr/>
        </p:nvGrpSpPr>
        <p:grpSpPr bwMode="auto">
          <a:xfrm>
            <a:off x="-2117" y="0"/>
            <a:ext cx="12194117" cy="6861175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51" name="Freeform 5"/>
            <p:cNvSpPr>
              <a:spLocks/>
            </p:cNvSpPr>
            <p:nvPr/>
          </p:nvSpPr>
          <p:spPr bwMode="gray">
            <a:xfrm rot="-589932">
              <a:off x="6359946" y="1790293"/>
              <a:ext cx="2377690" cy="317748"/>
            </a:xfrm>
            <a:custGeom>
              <a:avLst/>
              <a:gdLst>
                <a:gd name="T0" fmla="*/ 85 w 10000"/>
                <a:gd name="T1" fmla="*/ 2532 h 5291"/>
                <a:gd name="T2" fmla="*/ 9958 w 10000"/>
                <a:gd name="T3" fmla="*/ 5291 h 5291"/>
                <a:gd name="T4" fmla="*/ 10000 w 10000"/>
                <a:gd name="T5" fmla="*/ 0 h 5291"/>
                <a:gd name="T6" fmla="*/ 10000 w 10000"/>
                <a:gd name="T7" fmla="*/ 0 h 5291"/>
                <a:gd name="T8" fmla="*/ 9667 w 10000"/>
                <a:gd name="T9" fmla="*/ 204 h 5291"/>
                <a:gd name="T10" fmla="*/ 9334 w 10000"/>
                <a:gd name="T11" fmla="*/ 400 h 5291"/>
                <a:gd name="T12" fmla="*/ 9001 w 10000"/>
                <a:gd name="T13" fmla="*/ 590 h 5291"/>
                <a:gd name="T14" fmla="*/ 8667 w 10000"/>
                <a:gd name="T15" fmla="*/ 753 h 5291"/>
                <a:gd name="T16" fmla="*/ 8333 w 10000"/>
                <a:gd name="T17" fmla="*/ 917 h 5291"/>
                <a:gd name="T18" fmla="*/ 7999 w 10000"/>
                <a:gd name="T19" fmla="*/ 1071 h 5291"/>
                <a:gd name="T20" fmla="*/ 7669 w 10000"/>
                <a:gd name="T21" fmla="*/ 1202 h 5291"/>
                <a:gd name="T22" fmla="*/ 7333 w 10000"/>
                <a:gd name="T23" fmla="*/ 1325 h 5291"/>
                <a:gd name="T24" fmla="*/ 7000 w 10000"/>
                <a:gd name="T25" fmla="*/ 1440 h 5291"/>
                <a:gd name="T26" fmla="*/ 6673 w 10000"/>
                <a:gd name="T27" fmla="*/ 1538 h 5291"/>
                <a:gd name="T28" fmla="*/ 6340 w 10000"/>
                <a:gd name="T29" fmla="*/ 1636 h 5291"/>
                <a:gd name="T30" fmla="*/ 6013 w 10000"/>
                <a:gd name="T31" fmla="*/ 1719 h 5291"/>
                <a:gd name="T32" fmla="*/ 5686 w 10000"/>
                <a:gd name="T33" fmla="*/ 1784 h 5291"/>
                <a:gd name="T34" fmla="*/ 5359 w 10000"/>
                <a:gd name="T35" fmla="*/ 1850 h 5291"/>
                <a:gd name="T36" fmla="*/ 5036 w 10000"/>
                <a:gd name="T37" fmla="*/ 1906 h 5291"/>
                <a:gd name="T38" fmla="*/ 4717 w 10000"/>
                <a:gd name="T39" fmla="*/ 1948 h 5291"/>
                <a:gd name="T40" fmla="*/ 4396 w 10000"/>
                <a:gd name="T41" fmla="*/ 1980 h 5291"/>
                <a:gd name="T42" fmla="*/ 4079 w 10000"/>
                <a:gd name="T43" fmla="*/ 2013 h 5291"/>
                <a:gd name="T44" fmla="*/ 3766 w 10000"/>
                <a:gd name="T45" fmla="*/ 2029 h 5291"/>
                <a:gd name="T46" fmla="*/ 3454 w 10000"/>
                <a:gd name="T47" fmla="*/ 2046 h 5291"/>
                <a:gd name="T48" fmla="*/ 3145 w 10000"/>
                <a:gd name="T49" fmla="*/ 2053 h 5291"/>
                <a:gd name="T50" fmla="*/ 2839 w 10000"/>
                <a:gd name="T51" fmla="*/ 2046 h 5291"/>
                <a:gd name="T52" fmla="*/ 2537 w 10000"/>
                <a:gd name="T53" fmla="*/ 2046 h 5291"/>
                <a:gd name="T54" fmla="*/ 2238 w 10000"/>
                <a:gd name="T55" fmla="*/ 2029 h 5291"/>
                <a:gd name="T56" fmla="*/ 1943 w 10000"/>
                <a:gd name="T57" fmla="*/ 2004 h 5291"/>
                <a:gd name="T58" fmla="*/ 1653 w 10000"/>
                <a:gd name="T59" fmla="*/ 1980 h 5291"/>
                <a:gd name="T60" fmla="*/ 1368 w 10000"/>
                <a:gd name="T61" fmla="*/ 1955 h 5291"/>
                <a:gd name="T62" fmla="*/ 1085 w 10000"/>
                <a:gd name="T63" fmla="*/ 1915 h 5291"/>
                <a:gd name="T64" fmla="*/ 806 w 10000"/>
                <a:gd name="T65" fmla="*/ 1873 h 5291"/>
                <a:gd name="T66" fmla="*/ 533 w 10000"/>
                <a:gd name="T67" fmla="*/ 1833 h 5291"/>
                <a:gd name="T68" fmla="*/ 0 w 10000"/>
                <a:gd name="T69" fmla="*/ 1726 h 5291"/>
                <a:gd name="T70" fmla="*/ 85 w 10000"/>
                <a:gd name="T71" fmla="*/ 2532 h 5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52" name="Freeform 24"/>
            <p:cNvSpPr>
              <a:spLocks/>
            </p:cNvSpPr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>
                <a:gd name="T0" fmla="*/ 0 w 4960"/>
                <a:gd name="T1" fmla="*/ 0 h 2752"/>
                <a:gd name="T2" fmla="*/ 0 w 4960"/>
                <a:gd name="T3" fmla="*/ 324 h 2752"/>
                <a:gd name="T4" fmla="*/ 0 w 4960"/>
                <a:gd name="T5" fmla="*/ 1992 h 2752"/>
                <a:gd name="T6" fmla="*/ 0 w 4960"/>
                <a:gd name="T7" fmla="*/ 2752 h 2752"/>
                <a:gd name="T8" fmla="*/ 4960 w 4960"/>
                <a:gd name="T9" fmla="*/ 2752 h 2752"/>
                <a:gd name="T10" fmla="*/ 4960 w 4960"/>
                <a:gd name="T11" fmla="*/ 1992 h 2752"/>
                <a:gd name="T12" fmla="*/ 4960 w 4960"/>
                <a:gd name="T13" fmla="*/ 324 h 2752"/>
                <a:gd name="T14" fmla="*/ 4960 w 4960"/>
                <a:gd name="T15" fmla="*/ 0 h 2752"/>
                <a:gd name="T16" fmla="*/ 4960 w 4960"/>
                <a:gd name="T17" fmla="*/ 0 h 2752"/>
                <a:gd name="T18" fmla="*/ 4734 w 4960"/>
                <a:gd name="T19" fmla="*/ 34 h 2752"/>
                <a:gd name="T20" fmla="*/ 4510 w 4960"/>
                <a:gd name="T21" fmla="*/ 64 h 2752"/>
                <a:gd name="T22" fmla="*/ 4284 w 4960"/>
                <a:gd name="T23" fmla="*/ 90 h 2752"/>
                <a:gd name="T24" fmla="*/ 4060 w 4960"/>
                <a:gd name="T25" fmla="*/ 114 h 2752"/>
                <a:gd name="T26" fmla="*/ 3836 w 4960"/>
                <a:gd name="T27" fmla="*/ 132 h 2752"/>
                <a:gd name="T28" fmla="*/ 3614 w 4960"/>
                <a:gd name="T29" fmla="*/ 146 h 2752"/>
                <a:gd name="T30" fmla="*/ 3392 w 4960"/>
                <a:gd name="T31" fmla="*/ 158 h 2752"/>
                <a:gd name="T32" fmla="*/ 3174 w 4960"/>
                <a:gd name="T33" fmla="*/ 166 h 2752"/>
                <a:gd name="T34" fmla="*/ 2960 w 4960"/>
                <a:gd name="T35" fmla="*/ 172 h 2752"/>
                <a:gd name="T36" fmla="*/ 2748 w 4960"/>
                <a:gd name="T37" fmla="*/ 174 h 2752"/>
                <a:gd name="T38" fmla="*/ 2542 w 4960"/>
                <a:gd name="T39" fmla="*/ 174 h 2752"/>
                <a:gd name="T40" fmla="*/ 2338 w 4960"/>
                <a:gd name="T41" fmla="*/ 174 h 2752"/>
                <a:gd name="T42" fmla="*/ 2140 w 4960"/>
                <a:gd name="T43" fmla="*/ 170 h 2752"/>
                <a:gd name="T44" fmla="*/ 1948 w 4960"/>
                <a:gd name="T45" fmla="*/ 164 h 2752"/>
                <a:gd name="T46" fmla="*/ 1762 w 4960"/>
                <a:gd name="T47" fmla="*/ 156 h 2752"/>
                <a:gd name="T48" fmla="*/ 1582 w 4960"/>
                <a:gd name="T49" fmla="*/ 148 h 2752"/>
                <a:gd name="T50" fmla="*/ 1410 w 4960"/>
                <a:gd name="T51" fmla="*/ 138 h 2752"/>
                <a:gd name="T52" fmla="*/ 1244 w 4960"/>
                <a:gd name="T53" fmla="*/ 128 h 2752"/>
                <a:gd name="T54" fmla="*/ 1088 w 4960"/>
                <a:gd name="T55" fmla="*/ 116 h 2752"/>
                <a:gd name="T56" fmla="*/ 938 w 4960"/>
                <a:gd name="T57" fmla="*/ 104 h 2752"/>
                <a:gd name="T58" fmla="*/ 668 w 4960"/>
                <a:gd name="T59" fmla="*/ 78 h 2752"/>
                <a:gd name="T60" fmla="*/ 438 w 4960"/>
                <a:gd name="T61" fmla="*/ 54 h 2752"/>
                <a:gd name="T62" fmla="*/ 254 w 4960"/>
                <a:gd name="T63" fmla="*/ 34 h 2752"/>
                <a:gd name="T64" fmla="*/ 116 w 4960"/>
                <a:gd name="T65" fmla="*/ 16 h 2752"/>
                <a:gd name="T66" fmla="*/ 0 w 4960"/>
                <a:gd name="T67" fmla="*/ 0 h 2752"/>
                <a:gd name="T68" fmla="*/ 0 w 4960"/>
                <a:gd name="T69" fmla="*/ 0 h 2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5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>
                <a:gd name="T0" fmla="*/ 0 w 5760"/>
                <a:gd name="T1" fmla="*/ 0 h 4320"/>
                <a:gd name="T2" fmla="*/ 0 w 5760"/>
                <a:gd name="T3" fmla="*/ 4320 h 4320"/>
                <a:gd name="T4" fmla="*/ 5760 w 5760"/>
                <a:gd name="T5" fmla="*/ 4320 h 4320"/>
                <a:gd name="T6" fmla="*/ 5760 w 5760"/>
                <a:gd name="T7" fmla="*/ 0 h 4320"/>
                <a:gd name="T8" fmla="*/ 0 w 5760"/>
                <a:gd name="T9" fmla="*/ 0 h 4320"/>
                <a:gd name="T10" fmla="*/ 5444 w 5760"/>
                <a:gd name="T11" fmla="*/ 4004 h 4320"/>
                <a:gd name="T12" fmla="*/ 324 w 5760"/>
                <a:gd name="T13" fmla="*/ 4004 h 4320"/>
                <a:gd name="T14" fmla="*/ 324 w 5760"/>
                <a:gd name="T15" fmla="*/ 324 h 4320"/>
                <a:gd name="T16" fmla="*/ 5444 w 5760"/>
                <a:gd name="T17" fmla="*/ 324 h 4320"/>
                <a:gd name="T18" fmla="*/ 5444 w 5760"/>
                <a:gd name="T19" fmla="*/ 4004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gray">
          <a:xfrm>
            <a:off x="1155700" y="927101"/>
            <a:ext cx="846031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51468" y="2489200"/>
            <a:ext cx="8462433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98617" y="6365875"/>
            <a:ext cx="1320800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7400" y="6365875"/>
            <a:ext cx="514773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0327217" y="0"/>
            <a:ext cx="9144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38318" y="295275"/>
            <a:ext cx="1054100" cy="768350"/>
          </a:xfrm>
          <a:prstGeom prst="rect">
            <a:avLst/>
          </a:prstGeom>
        </p:spPr>
        <p:txBody>
          <a:bodyPr anchor="b"/>
          <a:lstStyle>
            <a:lvl1pPr algn="ctr">
              <a:defRPr sz="2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E32E21B-EBE2-42EB-B1AC-293B1ECE9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73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82575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95885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233488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1508125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6" descr="1218551580_anhtran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" y="156755"/>
            <a:ext cx="11665132" cy="685800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218" name="WordArt 10"/>
          <p:cNvSpPr>
            <a:spLocks noChangeArrowheads="1" noChangeShapeType="1" noTextEdit="1"/>
          </p:cNvSpPr>
          <p:nvPr/>
        </p:nvSpPr>
        <p:spPr bwMode="auto">
          <a:xfrm>
            <a:off x="6248400" y="2133600"/>
            <a:ext cx="3962400" cy="18288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sng" strike="noStrike" kern="10" cap="none" spc="0" normalizeH="0" baseline="0" noProof="0" dirty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 ÁNH TRĂNG </a:t>
            </a:r>
          </a:p>
        </p:txBody>
      </p:sp>
      <p:sp>
        <p:nvSpPr>
          <p:cNvPr id="6149" name="Text Box 11"/>
          <p:cNvSpPr txBox="1">
            <a:spLocks noChangeArrowheads="1"/>
          </p:cNvSpPr>
          <p:nvPr/>
        </p:nvSpPr>
        <p:spPr bwMode="auto">
          <a:xfrm>
            <a:off x="7552508" y="1183143"/>
            <a:ext cx="2667000" cy="5191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Văn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bản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2220" name="WordArt 12"/>
          <p:cNvSpPr>
            <a:spLocks noChangeArrowheads="1" noChangeShapeType="1" noTextEdit="1"/>
          </p:cNvSpPr>
          <p:nvPr/>
        </p:nvSpPr>
        <p:spPr bwMode="auto">
          <a:xfrm>
            <a:off x="6934200" y="4114800"/>
            <a:ext cx="2667000" cy="838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sng" strike="noStrike" kern="10" cap="none" spc="0" normalizeH="0" baseline="0" noProof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 (Nguyễn Duy) </a:t>
            </a:r>
          </a:p>
        </p:txBody>
      </p:sp>
      <p:pic>
        <p:nvPicPr>
          <p:cNvPr id="6151" name="Picture 16" descr="1350299149821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2" y="311332"/>
            <a:ext cx="4628606" cy="632460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6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732552" y="1345789"/>
            <a:ext cx="994951" cy="12088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 từ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524901" y="1219200"/>
            <a:ext cx="5707708" cy="604446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 hiện những năm tháng đã qua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98185" y="1219200"/>
            <a:ext cx="1111793" cy="583135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98184" y="2113280"/>
            <a:ext cx="1111793" cy="583135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24901" y="2113280"/>
            <a:ext cx="5707708" cy="604446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 chan hòa với thiên nhiên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32552" y="3083149"/>
            <a:ext cx="994951" cy="12088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 kê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98183" y="2948249"/>
            <a:ext cx="1111793" cy="147869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</a:p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</a:p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24900" y="3381803"/>
            <a:ext cx="5707708" cy="604446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gian rộng lớn khoáng đạt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10524" y="4818461"/>
            <a:ext cx="9022084" cy="1149557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 trăng gắn bó với tuổi thơ tươi đẹp</a:t>
            </a:r>
            <a:endParaRPr 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3" idx="3"/>
            <a:endCxn id="5" idx="1"/>
          </p:cNvCxnSpPr>
          <p:nvPr/>
        </p:nvCxnSpPr>
        <p:spPr>
          <a:xfrm flipV="1">
            <a:off x="2727503" y="1510768"/>
            <a:ext cx="570682" cy="43946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4" idx="1"/>
          </p:cNvCxnSpPr>
          <p:nvPr/>
        </p:nvCxnSpPr>
        <p:spPr>
          <a:xfrm>
            <a:off x="4409978" y="1510768"/>
            <a:ext cx="1114923" cy="1065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3"/>
            <a:endCxn id="7" idx="1"/>
          </p:cNvCxnSpPr>
          <p:nvPr/>
        </p:nvCxnSpPr>
        <p:spPr>
          <a:xfrm>
            <a:off x="4409977" y="2404848"/>
            <a:ext cx="1114924" cy="1065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3"/>
            <a:endCxn id="6" idx="1"/>
          </p:cNvCxnSpPr>
          <p:nvPr/>
        </p:nvCxnSpPr>
        <p:spPr>
          <a:xfrm>
            <a:off x="2727503" y="1950235"/>
            <a:ext cx="570681" cy="45461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3"/>
            <a:endCxn id="10" idx="1"/>
          </p:cNvCxnSpPr>
          <p:nvPr/>
        </p:nvCxnSpPr>
        <p:spPr>
          <a:xfrm flipV="1">
            <a:off x="4409976" y="3684026"/>
            <a:ext cx="1114924" cy="356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3"/>
            <a:endCxn id="9" idx="1"/>
          </p:cNvCxnSpPr>
          <p:nvPr/>
        </p:nvCxnSpPr>
        <p:spPr>
          <a:xfrm>
            <a:off x="2727503" y="3687595"/>
            <a:ext cx="570680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Right Arrow 31"/>
          <p:cNvSpPr/>
          <p:nvPr/>
        </p:nvSpPr>
        <p:spPr>
          <a:xfrm>
            <a:off x="1737224" y="4721492"/>
            <a:ext cx="375920" cy="1343494"/>
          </a:xfrm>
          <a:prstGeom prst="rightArrow">
            <a:avLst>
              <a:gd name="adj1" fmla="val 48032"/>
              <a:gd name="adj2" fmla="val 50000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44893" y="222068"/>
            <a:ext cx="494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2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38" y="1150563"/>
            <a:ext cx="2052722" cy="2908614"/>
          </a:xfrm>
          <a:prstGeom prst="rect">
            <a:avLst/>
          </a:prstGeom>
        </p:spPr>
      </p:pic>
      <p:sp>
        <p:nvSpPr>
          <p:cNvPr id="5" name="Vertical Scroll 4"/>
          <p:cNvSpPr/>
          <p:nvPr/>
        </p:nvSpPr>
        <p:spPr>
          <a:xfrm>
            <a:off x="140058" y="1150563"/>
            <a:ext cx="4424925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Hồi nhỏ sống với đồng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với sông rồi với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hồi chiến tranh ở rừng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vầng trăng thành tri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kỷ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163546" y="2199640"/>
            <a:ext cx="1635760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 kỷ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18615" y="1493520"/>
            <a:ext cx="2103120" cy="604446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lính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18615" y="2976880"/>
            <a:ext cx="2103120" cy="604446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 trăng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Plus 8"/>
          <p:cNvSpPr/>
          <p:nvPr/>
        </p:nvSpPr>
        <p:spPr>
          <a:xfrm>
            <a:off x="7992613" y="2283423"/>
            <a:ext cx="426720" cy="43688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>
            <a:off x="9543786" y="2283423"/>
            <a:ext cx="426720" cy="436880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otched Right Arrow 10"/>
          <p:cNvSpPr/>
          <p:nvPr/>
        </p:nvSpPr>
        <p:spPr>
          <a:xfrm>
            <a:off x="1657487" y="4337717"/>
            <a:ext cx="426720" cy="1120177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241815" y="4595583"/>
            <a:ext cx="9557491" cy="604446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 và người kề vai sát cánh, gắn bó nghĩa tình.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893" y="248194"/>
            <a:ext cx="494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03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Vertical Scroll 23"/>
          <p:cNvSpPr/>
          <p:nvPr/>
        </p:nvSpPr>
        <p:spPr>
          <a:xfrm>
            <a:off x="86627" y="1405288"/>
            <a:ext cx="4424925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Trần trụi với thiên nhiên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hồn nhiên như cây cỏ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ngỡ không bao giờ quên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cái vầng trăng tình nghĩa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44778" y="1772978"/>
            <a:ext cx="1682766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317254" y="385011"/>
            <a:ext cx="2874746" cy="175548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509681" y="1591990"/>
            <a:ext cx="2183161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cây cỏ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227544" y="2075201"/>
            <a:ext cx="282137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3" idx="3"/>
            <a:endCxn id="42" idx="1"/>
          </p:cNvCxnSpPr>
          <p:nvPr/>
        </p:nvCxnSpPr>
        <p:spPr>
          <a:xfrm flipV="1">
            <a:off x="8983579" y="3705726"/>
            <a:ext cx="205338" cy="4812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4464566" y="3090177"/>
            <a:ext cx="1807897" cy="82409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188917" y="2326105"/>
            <a:ext cx="2890788" cy="275924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nl-NL" sz="2400" b="1" dirty="0">
                <a:latin typeface="Times New Roman" panose="02020603050405020304" pitchFamily="18" charset="0"/>
                <a:ea typeface=".VnTime" panose="020B7200000000000000" pitchFamily="34" charset="0"/>
              </a:rPr>
              <a:t>Vầng trăng tình nghĩa là vầng trăng ân tình, thuỷ chung với con </a:t>
            </a:r>
            <a:r>
              <a:rPr lang="nl-NL" sz="2400" b="1" dirty="0" smtClean="0">
                <a:latin typeface="Times New Roman" panose="02020603050405020304" pitchFamily="18" charset="0"/>
                <a:ea typeface=".VnTime" panose="020B7200000000000000" pitchFamily="34" charset="0"/>
              </a:rPr>
              <a:t>người.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513095" y="2759241"/>
            <a:ext cx="2470484" cy="198922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6227544" y="3408443"/>
            <a:ext cx="282137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64" idx="3"/>
            <a:endCxn id="62" idx="1"/>
          </p:cNvCxnSpPr>
          <p:nvPr/>
        </p:nvCxnSpPr>
        <p:spPr>
          <a:xfrm flipV="1">
            <a:off x="3489692" y="5476249"/>
            <a:ext cx="431520" cy="49711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3921212" y="5186340"/>
            <a:ext cx="7929626" cy="57981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đất nước bình dị, thiên nhiên vĩnh hằng.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ight Arrow 62"/>
          <p:cNvSpPr/>
          <p:nvPr/>
        </p:nvSpPr>
        <p:spPr>
          <a:xfrm>
            <a:off x="1397317" y="5260245"/>
            <a:ext cx="375920" cy="1343494"/>
          </a:xfrm>
          <a:prstGeom prst="rightArrow">
            <a:avLst>
              <a:gd name="adj1" fmla="val 48032"/>
              <a:gd name="adj2" fmla="val 50000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ed Rectangle 63"/>
          <p:cNvSpPr/>
          <p:nvPr/>
        </p:nvSpPr>
        <p:spPr>
          <a:xfrm>
            <a:off x="1806926" y="5671142"/>
            <a:ext cx="1682766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3841001" y="6107421"/>
            <a:ext cx="7929626" cy="57981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 khứ nghĩa tình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9" name="Straight Arrow Connector 68"/>
          <p:cNvCxnSpPr>
            <a:stCxn id="64" idx="3"/>
            <a:endCxn id="66" idx="1"/>
          </p:cNvCxnSpPr>
          <p:nvPr/>
        </p:nvCxnSpPr>
        <p:spPr>
          <a:xfrm>
            <a:off x="3489692" y="5973365"/>
            <a:ext cx="351309" cy="42396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21" idx="3"/>
            <a:endCxn id="20" idx="1"/>
          </p:cNvCxnSpPr>
          <p:nvPr/>
        </p:nvCxnSpPr>
        <p:spPr>
          <a:xfrm flipV="1">
            <a:off x="8692842" y="1262752"/>
            <a:ext cx="624412" cy="81244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1019" y="391885"/>
            <a:ext cx="494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5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41" grpId="0" animBg="1"/>
      <p:bldP spid="42" grpId="0" animBg="1"/>
      <p:bldP spid="43" grpId="0" animBg="1"/>
      <p:bldP spid="62" grpId="0" animBg="1"/>
      <p:bldP spid="63" grpId="0" animBg="1"/>
      <p:bldP spid="64" grpId="0" animBg="1"/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893" y="457200"/>
            <a:ext cx="4802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11629" y="1125165"/>
            <a:ext cx="64940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phố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gương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ngõ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dưng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800" b="1" i="1" kern="0" dirty="0">
              <a:latin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Thình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lình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đèn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buyn-đinh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om  </a:t>
            </a: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vội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sổ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đột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ngột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9625" y="1034913"/>
            <a:ext cx="4697129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Từ hồi về thành phố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quen ánh điện, cửa gương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vầng trăng đi qua ngõ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như người dưng qua đường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732" y="2774007"/>
            <a:ext cx="5036220" cy="3339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ounded Rectangle 7"/>
          <p:cNvSpPr/>
          <p:nvPr/>
        </p:nvSpPr>
        <p:spPr>
          <a:xfrm>
            <a:off x="4698778" y="1772978"/>
            <a:ext cx="1682766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 dụ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317254" y="1608857"/>
            <a:ext cx="2666191" cy="93268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sống đầy đủ tiện nghi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63681" y="1591990"/>
            <a:ext cx="2183161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điện, cửa gương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381544" y="2075201"/>
            <a:ext cx="282137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3"/>
            <a:endCxn id="9" idx="1"/>
          </p:cNvCxnSpPr>
          <p:nvPr/>
        </p:nvCxnSpPr>
        <p:spPr>
          <a:xfrm>
            <a:off x="8846842" y="2075201"/>
            <a:ext cx="470412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51284" y="2489738"/>
            <a:ext cx="29453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6881" y="209006"/>
            <a:ext cx="4802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6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9625" y="1034913"/>
            <a:ext cx="4697129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Từ hồi về thành phố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quen ánh điện cửa gương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vầng trăng đi qua ngõ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như người dưng qua đường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50653" y="2292744"/>
            <a:ext cx="1682766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347782" y="1925056"/>
            <a:ext cx="2683797" cy="1319137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luật nghiệt ngã của cuộc sống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15556" y="2111756"/>
            <a:ext cx="2183161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người dưng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333419" y="2594967"/>
            <a:ext cx="282137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3"/>
            <a:endCxn id="9" idx="1"/>
          </p:cNvCxnSpPr>
          <p:nvPr/>
        </p:nvCxnSpPr>
        <p:spPr>
          <a:xfrm flipV="1">
            <a:off x="8798717" y="2584625"/>
            <a:ext cx="549065" cy="1034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4330834" y="3903242"/>
            <a:ext cx="375920" cy="1343494"/>
          </a:xfrm>
          <a:prstGeom prst="rightArrow">
            <a:avLst>
              <a:gd name="adj1" fmla="val 48032"/>
              <a:gd name="adj2" fmla="val 50000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774131" y="3954832"/>
            <a:ext cx="7257447" cy="136347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thay đổi hoàn cảnh con người có thể dễ dàng </a:t>
            </a: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về tình </a:t>
            </a:r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cảm, quên đi quá khứ.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08009" y="3346387"/>
            <a:ext cx="2367814" cy="32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9133" y="182880"/>
            <a:ext cx="4802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72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9625" y="1034913"/>
            <a:ext cx="4697129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Thình lình đèn điện tắt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phòng buyn-đinh tối om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vội bật tung cửa sổ</a:t>
            </a:r>
          </a:p>
          <a:p>
            <a:pPr algn="ctr"/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đột ngột vầng trăng tròn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24073" y="997793"/>
            <a:ext cx="4114800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huống bất ngờ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24073" y="3229383"/>
            <a:ext cx="4114800" cy="93268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 cố bất thường của ngoại cảnh cuộc đời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24073" y="1927217"/>
            <a:ext cx="4114800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 điện tắt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181473" y="1602239"/>
            <a:ext cx="0" cy="32497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181473" y="2893639"/>
            <a:ext cx="0" cy="33574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04774" y="2075201"/>
            <a:ext cx="29453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 rot="5400000">
            <a:off x="7993513" y="3765362"/>
            <a:ext cx="375920" cy="1343494"/>
          </a:xfrm>
          <a:prstGeom prst="rightArrow">
            <a:avLst>
              <a:gd name="adj1" fmla="val 48032"/>
              <a:gd name="adj2" fmla="val 50000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043638" y="4712147"/>
            <a:ext cx="6612555" cy="136347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ngoặt trong cảm xúc, khiến con người nhìn nhận lại bản thân mình.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2893640"/>
            <a:ext cx="4308106" cy="3016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266070" y="195943"/>
            <a:ext cx="4802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3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-0.47422 0.153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11" y="766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4893" y="235132"/>
            <a:ext cx="8250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96127" y="1015663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Ngửa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cứ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vạnh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im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phắc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giật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8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9625" y="1121538"/>
            <a:ext cx="4253015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Ngửa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337911" y="2161826"/>
            <a:ext cx="5486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262640" y="1695978"/>
            <a:ext cx="1964904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hóa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317254" y="1531857"/>
            <a:ext cx="2319689" cy="93268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diện với chính mình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509681" y="1514990"/>
            <a:ext cx="2183161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người – Mặt trăng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227544" y="1998201"/>
            <a:ext cx="282137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34" idx="3"/>
            <a:endCxn id="33" idx="1"/>
          </p:cNvCxnSpPr>
          <p:nvPr/>
        </p:nvCxnSpPr>
        <p:spPr>
          <a:xfrm>
            <a:off x="8692842" y="3331443"/>
            <a:ext cx="624412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4262639" y="3029220"/>
            <a:ext cx="1964905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xúc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317254" y="2865099"/>
            <a:ext cx="2319689" cy="93268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 động dâng trào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509681" y="2848232"/>
            <a:ext cx="2183161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Rưng rưng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227544" y="3331443"/>
            <a:ext cx="282137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9" idx="3"/>
            <a:endCxn id="28" idx="1"/>
          </p:cNvCxnSpPr>
          <p:nvPr/>
        </p:nvCxnSpPr>
        <p:spPr>
          <a:xfrm>
            <a:off x="8692842" y="1998201"/>
            <a:ext cx="624412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059805" y="2566564"/>
            <a:ext cx="15400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325527" y="2132950"/>
            <a:ext cx="5486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4893" y="235132"/>
            <a:ext cx="8250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9625" y="1121538"/>
            <a:ext cx="4034757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Ngửa mặt lên nhìn mặt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có cái gì rưng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như là đồng là bể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như là sông là rừng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62640" y="1695978"/>
            <a:ext cx="1964904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572000" y="2980739"/>
            <a:ext cx="7026442" cy="1090747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 ức tươi đẹp như sống dậy, đánh thức bao tâm tình tưởng chừng như đã ngủ quên.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157885" y="1695978"/>
            <a:ext cx="1964905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053131" y="1695978"/>
            <a:ext cx="1964905" cy="6044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 kê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ross 1"/>
          <p:cNvSpPr/>
          <p:nvPr/>
        </p:nvSpPr>
        <p:spPr>
          <a:xfrm>
            <a:off x="6497053" y="1819175"/>
            <a:ext cx="327259" cy="342651"/>
          </a:xfrm>
          <a:prstGeom prst="plus">
            <a:avLst>
              <a:gd name="adj" fmla="val 39706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ross 17"/>
          <p:cNvSpPr/>
          <p:nvPr/>
        </p:nvSpPr>
        <p:spPr>
          <a:xfrm>
            <a:off x="9456363" y="1819175"/>
            <a:ext cx="327259" cy="342651"/>
          </a:xfrm>
          <a:prstGeom prst="plus">
            <a:avLst>
              <a:gd name="adj" fmla="val 39706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Brace 2"/>
          <p:cNvSpPr/>
          <p:nvPr/>
        </p:nvSpPr>
        <p:spPr>
          <a:xfrm rot="5400000">
            <a:off x="7953058" y="-334291"/>
            <a:ext cx="341328" cy="5755908"/>
          </a:xfrm>
          <a:prstGeom prst="rightBrace">
            <a:avLst>
              <a:gd name="adj1" fmla="val 63522"/>
              <a:gd name="adj2" fmla="val 48476"/>
            </a:avLst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379" y="4202559"/>
            <a:ext cx="3150449" cy="2100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6" b="35155"/>
          <a:stretch/>
        </p:blipFill>
        <p:spPr>
          <a:xfrm>
            <a:off x="8863439" y="4206228"/>
            <a:ext cx="2844253" cy="2092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88"/>
          <a:stretch/>
        </p:blipFill>
        <p:spPr>
          <a:xfrm>
            <a:off x="2281863" y="4125327"/>
            <a:ext cx="2963905" cy="2173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657956" y="391886"/>
            <a:ext cx="8250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6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2" grpId="0" animBg="1"/>
      <p:bldP spid="17" grpId="0" animBg="1"/>
      <p:bldP spid="2" grpId="0" animBg="1"/>
      <p:bldP spid="18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3691" y="1155031"/>
            <a:ext cx="82586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trữ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, g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đỗi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920" y="198844"/>
            <a:ext cx="2600960" cy="38988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Rectangle 8"/>
          <p:cNvSpPr/>
          <p:nvPr/>
        </p:nvSpPr>
        <p:spPr>
          <a:xfrm>
            <a:off x="8757920" y="4236548"/>
            <a:ext cx="2672080" cy="596212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 Duy</a:t>
            </a:r>
          </a:p>
        </p:txBody>
      </p:sp>
    </p:spTree>
    <p:extLst>
      <p:ext uri="{BB962C8B-B14F-4D97-AF65-F5344CB8AC3E}">
        <p14:creationId xmlns:p14="http://schemas.microsoft.com/office/powerpoint/2010/main" val="251807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33690" y="1121538"/>
            <a:ext cx="4369870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Trăng cứ tròn vành vạnh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kể chi người vô tình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ánh trăng im phăng phắc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đủ cho ta giật mình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34799" y="1210190"/>
            <a:ext cx="2493760" cy="96642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vạnh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978561" y="1210190"/>
            <a:ext cx="2911029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 không thay đổi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Arrow Connector 29"/>
          <p:cNvCxnSpPr>
            <a:stCxn id="27" idx="3"/>
            <a:endCxn id="29" idx="1"/>
          </p:cNvCxnSpPr>
          <p:nvPr/>
        </p:nvCxnSpPr>
        <p:spPr>
          <a:xfrm>
            <a:off x="7528559" y="1693401"/>
            <a:ext cx="1450002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5034799" y="2434828"/>
            <a:ext cx="2493761" cy="96642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phăng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phắc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8978561" y="2434828"/>
            <a:ext cx="2911029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 độ nghiêm khắc bao dung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>
            <a:stCxn id="32" idx="3"/>
            <a:endCxn id="34" idx="1"/>
          </p:cNvCxnSpPr>
          <p:nvPr/>
        </p:nvCxnSpPr>
        <p:spPr>
          <a:xfrm>
            <a:off x="7528560" y="2918039"/>
            <a:ext cx="1450001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5034799" y="3659466"/>
            <a:ext cx="2493761" cy="96642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giật mình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8978561" y="3659466"/>
            <a:ext cx="2911029" cy="96642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 lại bản thân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Arrow Connector 38"/>
          <p:cNvCxnSpPr>
            <a:stCxn id="26" idx="3"/>
            <a:endCxn id="38" idx="1"/>
          </p:cNvCxnSpPr>
          <p:nvPr/>
        </p:nvCxnSpPr>
        <p:spPr>
          <a:xfrm>
            <a:off x="7528560" y="4142677"/>
            <a:ext cx="1450001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0" name="Right Arrow 39"/>
          <p:cNvSpPr/>
          <p:nvPr/>
        </p:nvSpPr>
        <p:spPr>
          <a:xfrm>
            <a:off x="3888074" y="4980992"/>
            <a:ext cx="375920" cy="1343494"/>
          </a:xfrm>
          <a:prstGeom prst="rightArrow">
            <a:avLst>
              <a:gd name="adj1" fmla="val 48032"/>
              <a:gd name="adj2" fmla="val 50000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4301960" y="4980992"/>
            <a:ext cx="7729619" cy="136347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trăng trở thành tấm gương soi để nhìn vào đó ta hoàn thiện mình và sống tốt đẹp hơn.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3008" y="339635"/>
            <a:ext cx="8250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81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2" grpId="0" animBg="1"/>
      <p:bldP spid="34" grpId="0" animBg="1"/>
      <p:bldP spid="26" grpId="0" animBg="1"/>
      <p:bldP spid="38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113" y="94593"/>
            <a:ext cx="11010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TỔNG KẾT.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73768" y="1303930"/>
            <a:ext cx="10825213" cy="18288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62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290" y="303599"/>
            <a:ext cx="1101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4.2.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695422" y="1099778"/>
            <a:ext cx="2954991" cy="58184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 THUẬT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95986" y="2343459"/>
            <a:ext cx="2473933" cy="18288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 thơ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 chữ</a:t>
            </a:r>
            <a:endParaRPr kumimoji="0" lang="en-US" sz="28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1596318" y="1848179"/>
            <a:ext cx="9196553" cy="31666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6172918" y="1671145"/>
            <a:ext cx="0" cy="204768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1954762" y="1878045"/>
            <a:ext cx="3" cy="480222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sp>
        <p:nvSpPr>
          <p:cNvPr id="8" name="Rounded Rectangle 7"/>
          <p:cNvSpPr/>
          <p:nvPr/>
        </p:nvSpPr>
        <p:spPr>
          <a:xfrm>
            <a:off x="6460856" y="2343459"/>
            <a:ext cx="2473933" cy="18288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Ngôn ngữ chọn lọc</a:t>
            </a:r>
            <a:endParaRPr kumimoji="0" lang="en-US" sz="28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343290" y="2343459"/>
            <a:ext cx="2473933" cy="18288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ảnh mang ý nghĩa biểu tượng</a:t>
            </a:r>
            <a:endParaRPr kumimoji="0" lang="en-US" sz="28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7695160" y="1878045"/>
            <a:ext cx="3" cy="480222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10565358" y="1878045"/>
            <a:ext cx="3" cy="480222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sp>
        <p:nvSpPr>
          <p:cNvPr id="12" name="Rounded Rectangle 11"/>
          <p:cNvSpPr/>
          <p:nvPr/>
        </p:nvSpPr>
        <p:spPr>
          <a:xfrm>
            <a:off x="3578421" y="2343459"/>
            <a:ext cx="2473933" cy="18288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 hợp nhiều phương thức biểu đạt</a:t>
            </a:r>
            <a:endParaRPr kumimoji="0" lang="en-US" sz="28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824961" y="1878045"/>
            <a:ext cx="3" cy="480222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177209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0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t="9688" r="3751" b="4062"/>
          <a:stretch>
            <a:fillRect/>
          </a:stretch>
        </p:blipFill>
        <p:spPr bwMode="auto">
          <a:xfrm>
            <a:off x="261257" y="117566"/>
            <a:ext cx="11639006" cy="662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02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03045" y="565547"/>
            <a:ext cx="415480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Thình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lình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đèn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tắt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buyn-đinh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om</a:t>
            </a: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vội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bật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sổ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ngột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Ngửa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rưng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cứ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vạnh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im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phắc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giật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33018" y="538792"/>
            <a:ext cx="431419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tri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kỷ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Trần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trụi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cỏ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ngỡ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quên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phố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gương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ngõ</a:t>
            </a:r>
            <a:endParaRPr lang="en-US" sz="2800" b="1" i="1" kern="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dưng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2800" b="1" dirty="0"/>
          </a:p>
        </p:txBody>
      </p:sp>
      <p:pic>
        <p:nvPicPr>
          <p:cNvPr id="6" name="Picture 3" descr="m13"/>
          <p:cNvPicPr>
            <a:picLocks noChangeAspect="1" noChangeArrowheads="1"/>
          </p:cNvPicPr>
          <p:nvPr/>
        </p:nvPicPr>
        <p:blipFill>
          <a:blip r:embed="rId2">
            <a:lum brigh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503"/>
            <a:ext cx="364415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8235" y="534809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ÁNH TRĂNG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prstClr val="black"/>
                </a:solidFill>
                <a:latin typeface="Arial" panose="020B0604020202020204" pitchFamily="34" charset="0"/>
              </a:rPr>
              <a:t>       </a:t>
            </a:r>
            <a:r>
              <a:rPr lang="en-US" sz="2400" b="1" i="1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Nguyễn</a:t>
            </a:r>
            <a:r>
              <a:rPr lang="en-US" sz="2400" b="1" i="1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Duy</a:t>
            </a:r>
            <a:endParaRPr lang="en-US" sz="2400" b="1" i="1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15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7" descr="12379897223608_yume_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8" y="233083"/>
            <a:ext cx="11403106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439270" y="6273800"/>
            <a:ext cx="220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Buyn-đinh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2442882" y="6273225"/>
            <a:ext cx="6633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625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692" y="104503"/>
            <a:ext cx="3064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Mạch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Hexagon 2"/>
          <p:cNvSpPr/>
          <p:nvPr/>
        </p:nvSpPr>
        <p:spPr>
          <a:xfrm>
            <a:off x="199693" y="2472156"/>
            <a:ext cx="2121028" cy="2057400"/>
          </a:xfrm>
          <a:prstGeom prst="hexag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MẠCH CẢM XÚC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49288" y="1473438"/>
            <a:ext cx="4800601" cy="120889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Vầng trăng trong quá khứ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49288" y="2880914"/>
            <a:ext cx="4800601" cy="120889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Vầng trăng trong hiện tại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49288" y="4288389"/>
            <a:ext cx="4800601" cy="1208892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Cảm xúc suy ngẫm của tác giả trước vầng trăng</a:t>
            </a:r>
          </a:p>
        </p:txBody>
      </p:sp>
      <p:sp>
        <p:nvSpPr>
          <p:cNvPr id="7" name="Oval 6"/>
          <p:cNvSpPr/>
          <p:nvPr/>
        </p:nvSpPr>
        <p:spPr>
          <a:xfrm>
            <a:off x="8283619" y="1463970"/>
            <a:ext cx="1207008" cy="1207008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 1,2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283619" y="2877121"/>
            <a:ext cx="1207008" cy="1207008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 3,4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8283619" y="4290273"/>
            <a:ext cx="1207008" cy="1207008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 5,6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9695782" y="2472156"/>
            <a:ext cx="2121028" cy="2057400"/>
          </a:xfrm>
          <a:prstGeom prst="hexag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 CỤC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stCxn id="4" idx="3"/>
            <a:endCxn id="7" idx="2"/>
          </p:cNvCxnSpPr>
          <p:nvPr/>
        </p:nvCxnSpPr>
        <p:spPr>
          <a:xfrm flipV="1">
            <a:off x="7249889" y="2067474"/>
            <a:ext cx="1033730" cy="1041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8" idx="2"/>
          </p:cNvCxnSpPr>
          <p:nvPr/>
        </p:nvCxnSpPr>
        <p:spPr>
          <a:xfrm flipV="1">
            <a:off x="7249889" y="3480625"/>
            <a:ext cx="1033730" cy="473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3"/>
            <a:endCxn id="9" idx="2"/>
          </p:cNvCxnSpPr>
          <p:nvPr/>
        </p:nvCxnSpPr>
        <p:spPr>
          <a:xfrm>
            <a:off x="7249889" y="4892835"/>
            <a:ext cx="1033730" cy="942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>
            <a:off x="4376061" y="2705357"/>
            <a:ext cx="838200" cy="141764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381504" y="4104473"/>
            <a:ext cx="838200" cy="141764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4034" y="6221930"/>
            <a:ext cx="2174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DFDF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Nguyễn Thị Xuân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DFDF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57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3007" y="169817"/>
            <a:ext cx="494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48560" y="924396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tri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kỷ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Trần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trụi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cỏ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ngỡ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quên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vầng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b="1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endParaRPr lang="en-US" sz="2800" b="1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09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887" y="313508"/>
            <a:ext cx="494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14246" y="1981057"/>
            <a:ext cx="994951" cy="12088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 từ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841381" y="1482294"/>
            <a:ext cx="3439427" cy="932688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 hiện những năm tháng đã qua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71526" y="1659786"/>
            <a:ext cx="1111793" cy="583135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74220" y="2921131"/>
            <a:ext cx="1111793" cy="583135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41381" y="2748548"/>
            <a:ext cx="3439427" cy="928303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 chan hòa với thiên nhiên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3" idx="3"/>
            <a:endCxn id="5" idx="1"/>
          </p:cNvCxnSpPr>
          <p:nvPr/>
        </p:nvCxnSpPr>
        <p:spPr>
          <a:xfrm flipV="1">
            <a:off x="5509197" y="1951354"/>
            <a:ext cx="562329" cy="63414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4" idx="1"/>
          </p:cNvCxnSpPr>
          <p:nvPr/>
        </p:nvCxnSpPr>
        <p:spPr>
          <a:xfrm flipV="1">
            <a:off x="7183319" y="1948638"/>
            <a:ext cx="658062" cy="271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3"/>
            <a:endCxn id="7" idx="1"/>
          </p:cNvCxnSpPr>
          <p:nvPr/>
        </p:nvCxnSpPr>
        <p:spPr>
          <a:xfrm>
            <a:off x="7186013" y="3212699"/>
            <a:ext cx="655368" cy="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3"/>
            <a:endCxn id="6" idx="1"/>
          </p:cNvCxnSpPr>
          <p:nvPr/>
        </p:nvCxnSpPr>
        <p:spPr>
          <a:xfrm>
            <a:off x="5509197" y="2585503"/>
            <a:ext cx="565023" cy="62719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Vertical Scroll 23"/>
          <p:cNvSpPr/>
          <p:nvPr/>
        </p:nvSpPr>
        <p:spPr>
          <a:xfrm>
            <a:off x="86627" y="1405288"/>
            <a:ext cx="4424925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Hồi nhỏ sống với đồng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với sông rồi với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hồi chiến tranh ở rừng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vầng trăng thành tri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kỷ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44893" y="2414982"/>
            <a:ext cx="5197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24026" y="2843171"/>
            <a:ext cx="51976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666198" y="2414982"/>
            <a:ext cx="51976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723948" y="2822960"/>
            <a:ext cx="51976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44893" y="3284972"/>
            <a:ext cx="5197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78881" y="6212305"/>
            <a:ext cx="2174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DFD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Nguyễn Thị Xuân</a:t>
            </a:r>
            <a:endParaRPr lang="en-US">
              <a:solidFill>
                <a:srgbClr val="FDFD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93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893" y="0"/>
            <a:ext cx="4940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08893" y="1943043"/>
            <a:ext cx="994951" cy="12088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 kê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74524" y="1808143"/>
            <a:ext cx="1367111" cy="147869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</a:p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</a:p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92159" y="1808142"/>
            <a:ext cx="3545841" cy="1478691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gian rộng lớn khoáng đạt</a:t>
            </a:r>
            <a:endParaRPr 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stCxn id="9" idx="3"/>
            <a:endCxn id="10" idx="1"/>
          </p:cNvCxnSpPr>
          <p:nvPr/>
        </p:nvCxnSpPr>
        <p:spPr>
          <a:xfrm flipV="1">
            <a:off x="7641635" y="2547488"/>
            <a:ext cx="750524" cy="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3"/>
            <a:endCxn id="9" idx="1"/>
          </p:cNvCxnSpPr>
          <p:nvPr/>
        </p:nvCxnSpPr>
        <p:spPr>
          <a:xfrm>
            <a:off x="5703844" y="2547489"/>
            <a:ext cx="570680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Vertical Scroll 18"/>
          <p:cNvSpPr/>
          <p:nvPr/>
        </p:nvSpPr>
        <p:spPr>
          <a:xfrm>
            <a:off x="140058" y="1150563"/>
            <a:ext cx="4424925" cy="2868329"/>
          </a:xfrm>
          <a:prstGeom prst="verticalScroll">
            <a:avLst>
              <a:gd name="adj" fmla="val 58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Hồi nhỏ sống với đồng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với sông rồi với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bể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hồi chiến tranh ở rừng</a:t>
            </a:r>
          </a:p>
          <a:p>
            <a:pPr algn="ctr"/>
            <a:r>
              <a:rPr lang="en-US" sz="2800" b="1" i="1" kern="0">
                <a:latin typeface="Times New Roman" panose="02020603050405020304" pitchFamily="18" charset="0"/>
                <a:ea typeface="Times New Roman" panose="02020603050405020304" pitchFamily="18" charset="0"/>
              </a:rPr>
              <a:t>vầng trăng thành tri </a:t>
            </a:r>
            <a:r>
              <a:rPr lang="en-US" sz="2800" b="1" i="1" kern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kỷ</a:t>
            </a:r>
            <a:endParaRPr lang="en-US" sz="2800" b="1" i="1" ker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983" y="4125559"/>
            <a:ext cx="3150449" cy="2100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4" t="7967" r="28759" b="9972"/>
          <a:stretch/>
        </p:blipFill>
        <p:spPr>
          <a:xfrm>
            <a:off x="8351520" y="4129228"/>
            <a:ext cx="3200400" cy="2092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" r="2852" b="11226"/>
          <a:stretch/>
        </p:blipFill>
        <p:spPr>
          <a:xfrm>
            <a:off x="819935" y="4128405"/>
            <a:ext cx="3108960" cy="2094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4" name="Straight Connector 23"/>
          <p:cNvCxnSpPr/>
          <p:nvPr/>
        </p:nvCxnSpPr>
        <p:spPr>
          <a:xfrm>
            <a:off x="3409131" y="2150822"/>
            <a:ext cx="5197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560011" y="2547488"/>
            <a:ext cx="5197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317691" y="2547488"/>
            <a:ext cx="5197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47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sng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sng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968</Words>
  <Application>Microsoft Office PowerPoint</Application>
  <PresentationFormat>Custom</PresentationFormat>
  <Paragraphs>197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Default Design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Lớp Học Thầy Tài</dc:creator>
  <cp:lastModifiedBy>admin</cp:lastModifiedBy>
  <cp:revision>43</cp:revision>
  <dcterms:created xsi:type="dcterms:W3CDTF">2020-04-18T06:48:28Z</dcterms:created>
  <dcterms:modified xsi:type="dcterms:W3CDTF">2020-12-02T01:48:34Z</dcterms:modified>
</cp:coreProperties>
</file>